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5E28FB-7883-47C7-8D69-45A543737398}" v="5" dt="2023-10-11T23:37:41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Tompkins" userId="6bd4be3a2af6320c" providerId="LiveId" clId="{FF5E28FB-7883-47C7-8D69-45A543737398}"/>
    <pc:docChg chg="custSel addSld delSld modSld">
      <pc:chgData name="Jordan Tompkins" userId="6bd4be3a2af6320c" providerId="LiveId" clId="{FF5E28FB-7883-47C7-8D69-45A543737398}" dt="2023-10-11T23:38:10.812" v="5051" actId="2696"/>
      <pc:docMkLst>
        <pc:docMk/>
      </pc:docMkLst>
      <pc:sldChg chg="modSp mod">
        <pc:chgData name="Jordan Tompkins" userId="6bd4be3a2af6320c" providerId="LiveId" clId="{FF5E28FB-7883-47C7-8D69-45A543737398}" dt="2023-10-10T23:21:12.817" v="902" actId="20577"/>
        <pc:sldMkLst>
          <pc:docMk/>
          <pc:sldMk cId="1463559094" sldId="258"/>
        </pc:sldMkLst>
        <pc:spChg chg="mod">
          <ac:chgData name="Jordan Tompkins" userId="6bd4be3a2af6320c" providerId="LiveId" clId="{FF5E28FB-7883-47C7-8D69-45A543737398}" dt="2023-10-10T00:19:27.753" v="23" actId="20577"/>
          <ac:spMkLst>
            <pc:docMk/>
            <pc:sldMk cId="1463559094" sldId="258"/>
            <ac:spMk id="2" creationId="{18990135-D7CA-DA6C-9095-4430E1D08CF9}"/>
          </ac:spMkLst>
        </pc:spChg>
        <pc:spChg chg="mod">
          <ac:chgData name="Jordan Tompkins" userId="6bd4be3a2af6320c" providerId="LiveId" clId="{FF5E28FB-7883-47C7-8D69-45A543737398}" dt="2023-10-10T23:21:12.817" v="902" actId="20577"/>
          <ac:spMkLst>
            <pc:docMk/>
            <pc:sldMk cId="1463559094" sldId="258"/>
            <ac:spMk id="3" creationId="{0362A44C-7617-F095-3A9B-52BBC2ABCF02}"/>
          </ac:spMkLst>
        </pc:spChg>
      </pc:sldChg>
      <pc:sldChg chg="modSp new mod">
        <pc:chgData name="Jordan Tompkins" userId="6bd4be3a2af6320c" providerId="LiveId" clId="{FF5E28FB-7883-47C7-8D69-45A543737398}" dt="2023-10-11T23:36:40.545" v="4975" actId="403"/>
        <pc:sldMkLst>
          <pc:docMk/>
          <pc:sldMk cId="3745778300" sldId="259"/>
        </pc:sldMkLst>
        <pc:spChg chg="mod">
          <ac:chgData name="Jordan Tompkins" userId="6bd4be3a2af6320c" providerId="LiveId" clId="{FF5E28FB-7883-47C7-8D69-45A543737398}" dt="2023-10-10T23:20:58.630" v="900" actId="20577"/>
          <ac:spMkLst>
            <pc:docMk/>
            <pc:sldMk cId="3745778300" sldId="259"/>
            <ac:spMk id="2" creationId="{C1891C8E-51E3-4F0B-BC3B-0E47D143BA52}"/>
          </ac:spMkLst>
        </pc:spChg>
        <pc:spChg chg="mod">
          <ac:chgData name="Jordan Tompkins" userId="6bd4be3a2af6320c" providerId="LiveId" clId="{FF5E28FB-7883-47C7-8D69-45A543737398}" dt="2023-10-11T23:36:40.545" v="4975" actId="403"/>
          <ac:spMkLst>
            <pc:docMk/>
            <pc:sldMk cId="3745778300" sldId="259"/>
            <ac:spMk id="3" creationId="{8E41AE3D-BAA6-B683-1874-BC23E0B3C6C8}"/>
          </ac:spMkLst>
        </pc:spChg>
      </pc:sldChg>
      <pc:sldChg chg="modSp new mod">
        <pc:chgData name="Jordan Tompkins" userId="6bd4be3a2af6320c" providerId="LiveId" clId="{FF5E28FB-7883-47C7-8D69-45A543737398}" dt="2023-10-11T23:17:59.156" v="3937" actId="20577"/>
        <pc:sldMkLst>
          <pc:docMk/>
          <pc:sldMk cId="3455142863" sldId="260"/>
        </pc:sldMkLst>
        <pc:spChg chg="mod">
          <ac:chgData name="Jordan Tompkins" userId="6bd4be3a2af6320c" providerId="LiveId" clId="{FF5E28FB-7883-47C7-8D69-45A543737398}" dt="2023-10-11T23:17:59.156" v="3937" actId="20577"/>
          <ac:spMkLst>
            <pc:docMk/>
            <pc:sldMk cId="3455142863" sldId="260"/>
            <ac:spMk id="2" creationId="{3054B6F0-C879-B24E-0AFE-B698410B3403}"/>
          </ac:spMkLst>
        </pc:spChg>
        <pc:spChg chg="mod">
          <ac:chgData name="Jordan Tompkins" userId="6bd4be3a2af6320c" providerId="LiveId" clId="{FF5E28FB-7883-47C7-8D69-45A543737398}" dt="2023-10-10T23:26:45.572" v="1326" actId="20577"/>
          <ac:spMkLst>
            <pc:docMk/>
            <pc:sldMk cId="3455142863" sldId="260"/>
            <ac:spMk id="3" creationId="{5CBB4FC6-418B-95F5-254B-5F13B1835EC7}"/>
          </ac:spMkLst>
        </pc:spChg>
      </pc:sldChg>
      <pc:sldChg chg="modSp new mod">
        <pc:chgData name="Jordan Tompkins" userId="6bd4be3a2af6320c" providerId="LiveId" clId="{FF5E28FB-7883-47C7-8D69-45A543737398}" dt="2023-10-11T23:18:54.949" v="3940" actId="20577"/>
        <pc:sldMkLst>
          <pc:docMk/>
          <pc:sldMk cId="4067257497" sldId="261"/>
        </pc:sldMkLst>
        <pc:spChg chg="mod">
          <ac:chgData name="Jordan Tompkins" userId="6bd4be3a2af6320c" providerId="LiveId" clId="{FF5E28FB-7883-47C7-8D69-45A543737398}" dt="2023-10-11T23:18:54.949" v="3940" actId="20577"/>
          <ac:spMkLst>
            <pc:docMk/>
            <pc:sldMk cId="4067257497" sldId="261"/>
            <ac:spMk id="2" creationId="{4BE834B1-8C78-7CE0-B91B-07AB36E1756F}"/>
          </ac:spMkLst>
        </pc:spChg>
        <pc:spChg chg="mod">
          <ac:chgData name="Jordan Tompkins" userId="6bd4be3a2af6320c" providerId="LiveId" clId="{FF5E28FB-7883-47C7-8D69-45A543737398}" dt="2023-10-10T23:39:08.447" v="1922" actId="20577"/>
          <ac:spMkLst>
            <pc:docMk/>
            <pc:sldMk cId="4067257497" sldId="261"/>
            <ac:spMk id="3" creationId="{4835F70F-540B-71B3-82DB-16E883C2F701}"/>
          </ac:spMkLst>
        </pc:spChg>
      </pc:sldChg>
      <pc:sldChg chg="modSp new mod">
        <pc:chgData name="Jordan Tompkins" userId="6bd4be3a2af6320c" providerId="LiveId" clId="{FF5E28FB-7883-47C7-8D69-45A543737398}" dt="2023-10-11T23:19:00.103" v="3941" actId="20577"/>
        <pc:sldMkLst>
          <pc:docMk/>
          <pc:sldMk cId="1034392769" sldId="262"/>
        </pc:sldMkLst>
        <pc:spChg chg="mod">
          <ac:chgData name="Jordan Tompkins" userId="6bd4be3a2af6320c" providerId="LiveId" clId="{FF5E28FB-7883-47C7-8D69-45A543737398}" dt="2023-10-11T23:19:00.103" v="3941" actId="20577"/>
          <ac:spMkLst>
            <pc:docMk/>
            <pc:sldMk cId="1034392769" sldId="262"/>
            <ac:spMk id="2" creationId="{7E660F2F-66CB-655F-7CCD-073FD3DBE6DC}"/>
          </ac:spMkLst>
        </pc:spChg>
        <pc:spChg chg="mod">
          <ac:chgData name="Jordan Tompkins" userId="6bd4be3a2af6320c" providerId="LiveId" clId="{FF5E28FB-7883-47C7-8D69-45A543737398}" dt="2023-10-10T23:53:09.027" v="2630" actId="20577"/>
          <ac:spMkLst>
            <pc:docMk/>
            <pc:sldMk cId="1034392769" sldId="262"/>
            <ac:spMk id="3" creationId="{8F7DE69E-A0C2-BCD2-44EE-104BE1F1E30A}"/>
          </ac:spMkLst>
        </pc:spChg>
      </pc:sldChg>
      <pc:sldChg chg="addSp modSp new mod">
        <pc:chgData name="Jordan Tompkins" userId="6bd4be3a2af6320c" providerId="LiveId" clId="{FF5E28FB-7883-47C7-8D69-45A543737398}" dt="2023-10-10T23:55:31.770" v="2943" actId="14100"/>
        <pc:sldMkLst>
          <pc:docMk/>
          <pc:sldMk cId="4118895725" sldId="263"/>
        </pc:sldMkLst>
        <pc:spChg chg="mod">
          <ac:chgData name="Jordan Tompkins" userId="6bd4be3a2af6320c" providerId="LiveId" clId="{FF5E28FB-7883-47C7-8D69-45A543737398}" dt="2023-10-10T23:53:19.070" v="2639" actId="20577"/>
          <ac:spMkLst>
            <pc:docMk/>
            <pc:sldMk cId="4118895725" sldId="263"/>
            <ac:spMk id="2" creationId="{4FBDA4E2-9CB6-89FA-8FCE-DBD3C68C09D3}"/>
          </ac:spMkLst>
        </pc:spChg>
        <pc:spChg chg="mod">
          <ac:chgData name="Jordan Tompkins" userId="6bd4be3a2af6320c" providerId="LiveId" clId="{FF5E28FB-7883-47C7-8D69-45A543737398}" dt="2023-10-10T23:55:00.312" v="2940" actId="20577"/>
          <ac:spMkLst>
            <pc:docMk/>
            <pc:sldMk cId="4118895725" sldId="263"/>
            <ac:spMk id="3" creationId="{4AB847E9-DC3B-256F-0CEA-03673FB7F4FD}"/>
          </ac:spMkLst>
        </pc:spChg>
        <pc:picChg chg="add mod">
          <ac:chgData name="Jordan Tompkins" userId="6bd4be3a2af6320c" providerId="LiveId" clId="{FF5E28FB-7883-47C7-8D69-45A543737398}" dt="2023-10-10T23:55:31.770" v="2943" actId="14100"/>
          <ac:picMkLst>
            <pc:docMk/>
            <pc:sldMk cId="4118895725" sldId="263"/>
            <ac:picMk id="4" creationId="{13ECF7E7-0C4A-3BB9-CDD2-13837B2CD273}"/>
          </ac:picMkLst>
        </pc:picChg>
      </pc:sldChg>
      <pc:sldChg chg="modSp new mod">
        <pc:chgData name="Jordan Tompkins" userId="6bd4be3a2af6320c" providerId="LiveId" clId="{FF5E28FB-7883-47C7-8D69-45A543737398}" dt="2023-10-11T23:33:36.680" v="4858" actId="403"/>
        <pc:sldMkLst>
          <pc:docMk/>
          <pc:sldMk cId="2354877981" sldId="264"/>
        </pc:sldMkLst>
        <pc:spChg chg="mod">
          <ac:chgData name="Jordan Tompkins" userId="6bd4be3a2af6320c" providerId="LiveId" clId="{FF5E28FB-7883-47C7-8D69-45A543737398}" dt="2023-10-10T23:56:16.735" v="2955" actId="20577"/>
          <ac:spMkLst>
            <pc:docMk/>
            <pc:sldMk cId="2354877981" sldId="264"/>
            <ac:spMk id="2" creationId="{1ABE8666-F4C1-DAA6-23A1-2C2448015CAF}"/>
          </ac:spMkLst>
        </pc:spChg>
        <pc:spChg chg="mod">
          <ac:chgData name="Jordan Tompkins" userId="6bd4be3a2af6320c" providerId="LiveId" clId="{FF5E28FB-7883-47C7-8D69-45A543737398}" dt="2023-10-11T23:33:36.680" v="4858" actId="403"/>
          <ac:spMkLst>
            <pc:docMk/>
            <pc:sldMk cId="2354877981" sldId="264"/>
            <ac:spMk id="3" creationId="{126A616D-B4A9-D7A7-373D-72213C667148}"/>
          </ac:spMkLst>
        </pc:spChg>
      </pc:sldChg>
      <pc:sldChg chg="modSp new mod">
        <pc:chgData name="Jordan Tompkins" userId="6bd4be3a2af6320c" providerId="LiveId" clId="{FF5E28FB-7883-47C7-8D69-45A543737398}" dt="2023-10-11T23:33:29.061" v="4856" actId="403"/>
        <pc:sldMkLst>
          <pc:docMk/>
          <pc:sldMk cId="1985125180" sldId="265"/>
        </pc:sldMkLst>
        <pc:spChg chg="mod">
          <ac:chgData name="Jordan Tompkins" userId="6bd4be3a2af6320c" providerId="LiveId" clId="{FF5E28FB-7883-47C7-8D69-45A543737398}" dt="2023-10-11T23:13:30.351" v="3535" actId="20577"/>
          <ac:spMkLst>
            <pc:docMk/>
            <pc:sldMk cId="1985125180" sldId="265"/>
            <ac:spMk id="2" creationId="{945386EB-CF45-4B09-9410-FA0C9FDECFEE}"/>
          </ac:spMkLst>
        </pc:spChg>
        <pc:spChg chg="mod">
          <ac:chgData name="Jordan Tompkins" userId="6bd4be3a2af6320c" providerId="LiveId" clId="{FF5E28FB-7883-47C7-8D69-45A543737398}" dt="2023-10-11T23:33:29.061" v="4856" actId="403"/>
          <ac:spMkLst>
            <pc:docMk/>
            <pc:sldMk cId="1985125180" sldId="265"/>
            <ac:spMk id="3" creationId="{69B4923C-33BB-BD50-EA3E-C8F8FDEA7CF0}"/>
          </ac:spMkLst>
        </pc:spChg>
      </pc:sldChg>
      <pc:sldChg chg="modSp new mod">
        <pc:chgData name="Jordan Tompkins" userId="6bd4be3a2af6320c" providerId="LiveId" clId="{FF5E28FB-7883-47C7-8D69-45A543737398}" dt="2023-10-11T23:33:23.455" v="4854" actId="403"/>
        <pc:sldMkLst>
          <pc:docMk/>
          <pc:sldMk cId="4193783338" sldId="266"/>
        </pc:sldMkLst>
        <pc:spChg chg="mod">
          <ac:chgData name="Jordan Tompkins" userId="6bd4be3a2af6320c" providerId="LiveId" clId="{FF5E28FB-7883-47C7-8D69-45A543737398}" dt="2023-10-11T23:30:32.255" v="4404" actId="20577"/>
          <ac:spMkLst>
            <pc:docMk/>
            <pc:sldMk cId="4193783338" sldId="266"/>
            <ac:spMk id="2" creationId="{2DC8E52F-0B7B-C883-4EB0-67B5ED709881}"/>
          </ac:spMkLst>
        </pc:spChg>
        <pc:spChg chg="mod">
          <ac:chgData name="Jordan Tompkins" userId="6bd4be3a2af6320c" providerId="LiveId" clId="{FF5E28FB-7883-47C7-8D69-45A543737398}" dt="2023-10-11T23:33:23.455" v="4854" actId="403"/>
          <ac:spMkLst>
            <pc:docMk/>
            <pc:sldMk cId="4193783338" sldId="266"/>
            <ac:spMk id="3" creationId="{FBF8E818-64BD-17DF-CE6A-DA40EBDBC79E}"/>
          </ac:spMkLst>
        </pc:spChg>
      </pc:sldChg>
      <pc:sldChg chg="addSp modSp new del mod">
        <pc:chgData name="Jordan Tompkins" userId="6bd4be3a2af6320c" providerId="LiveId" clId="{FF5E28FB-7883-47C7-8D69-45A543737398}" dt="2023-10-11T23:38:10.812" v="5051" actId="2696"/>
        <pc:sldMkLst>
          <pc:docMk/>
          <pc:sldMk cId="3098099854" sldId="267"/>
        </pc:sldMkLst>
        <pc:spChg chg="mod">
          <ac:chgData name="Jordan Tompkins" userId="6bd4be3a2af6320c" providerId="LiveId" clId="{FF5E28FB-7883-47C7-8D69-45A543737398}" dt="2023-10-11T23:35:04.487" v="4963" actId="20577"/>
          <ac:spMkLst>
            <pc:docMk/>
            <pc:sldMk cId="3098099854" sldId="267"/>
            <ac:spMk id="2" creationId="{DD97EA41-76EF-323A-99E2-359B38E2C6C3}"/>
          </ac:spMkLst>
        </pc:spChg>
        <pc:picChg chg="add mod">
          <ac:chgData name="Jordan Tompkins" userId="6bd4be3a2af6320c" providerId="LiveId" clId="{FF5E28FB-7883-47C7-8D69-45A543737398}" dt="2023-10-11T23:34:17.219" v="4861" actId="1076"/>
          <ac:picMkLst>
            <pc:docMk/>
            <pc:sldMk cId="3098099854" sldId="267"/>
            <ac:picMk id="4" creationId="{B838F7A8-8A91-EEA0-84FF-AF64CEC6E813}"/>
          </ac:picMkLst>
        </pc:picChg>
        <pc:picChg chg="add mod">
          <ac:chgData name="Jordan Tompkins" userId="6bd4be3a2af6320c" providerId="LiveId" clId="{FF5E28FB-7883-47C7-8D69-45A543737398}" dt="2023-10-11T23:34:45.091" v="4864" actId="14100"/>
          <ac:picMkLst>
            <pc:docMk/>
            <pc:sldMk cId="3098099854" sldId="267"/>
            <ac:picMk id="5" creationId="{639E4BCC-5E44-D187-E3FC-DAE2077DC47D}"/>
          </ac:picMkLst>
        </pc:picChg>
      </pc:sldChg>
      <pc:sldChg chg="modSp new mod">
        <pc:chgData name="Jordan Tompkins" userId="6bd4be3a2af6320c" providerId="LiveId" clId="{FF5E28FB-7883-47C7-8D69-45A543737398}" dt="2023-10-11T23:36:29.423" v="4973"/>
        <pc:sldMkLst>
          <pc:docMk/>
          <pc:sldMk cId="930489864" sldId="268"/>
        </pc:sldMkLst>
        <pc:spChg chg="mod">
          <ac:chgData name="Jordan Tompkins" userId="6bd4be3a2af6320c" providerId="LiveId" clId="{FF5E28FB-7883-47C7-8D69-45A543737398}" dt="2023-10-11T23:35:47.976" v="4971" actId="20577"/>
          <ac:spMkLst>
            <pc:docMk/>
            <pc:sldMk cId="930489864" sldId="268"/>
            <ac:spMk id="2" creationId="{CD0A3E7B-B2AC-EAC8-6553-35EEFDE80E7C}"/>
          </ac:spMkLst>
        </pc:spChg>
        <pc:spChg chg="mod">
          <ac:chgData name="Jordan Tompkins" userId="6bd4be3a2af6320c" providerId="LiveId" clId="{FF5E28FB-7883-47C7-8D69-45A543737398}" dt="2023-10-11T23:36:29.423" v="4973"/>
          <ac:spMkLst>
            <pc:docMk/>
            <pc:sldMk cId="930489864" sldId="268"/>
            <ac:spMk id="3" creationId="{2F3DF8A3-2576-99E7-143F-DCDC67EB9F7B}"/>
          </ac:spMkLst>
        </pc:spChg>
      </pc:sldChg>
      <pc:sldChg chg="addSp delSp modSp new mod">
        <pc:chgData name="Jordan Tompkins" userId="6bd4be3a2af6320c" providerId="LiveId" clId="{FF5E28FB-7883-47C7-8D69-45A543737398}" dt="2023-10-11T23:38:05.102" v="5050" actId="20577"/>
        <pc:sldMkLst>
          <pc:docMk/>
          <pc:sldMk cId="329167895" sldId="269"/>
        </pc:sldMkLst>
        <pc:spChg chg="mod">
          <ac:chgData name="Jordan Tompkins" userId="6bd4be3a2af6320c" providerId="LiveId" clId="{FF5E28FB-7883-47C7-8D69-45A543737398}" dt="2023-10-11T23:38:05.102" v="5050" actId="20577"/>
          <ac:spMkLst>
            <pc:docMk/>
            <pc:sldMk cId="329167895" sldId="269"/>
            <ac:spMk id="2" creationId="{D19E708A-F6F1-F628-A52C-4EE9F2AA91CE}"/>
          </ac:spMkLst>
        </pc:spChg>
        <pc:spChg chg="mod">
          <ac:chgData name="Jordan Tompkins" userId="6bd4be3a2af6320c" providerId="LiveId" clId="{FF5E28FB-7883-47C7-8D69-45A543737398}" dt="2023-10-11T23:37:51.733" v="4999" actId="20577"/>
          <ac:spMkLst>
            <pc:docMk/>
            <pc:sldMk cId="329167895" sldId="269"/>
            <ac:spMk id="3" creationId="{EB64DA23-6EFB-C41E-C408-066C1007BD91}"/>
          </ac:spMkLst>
        </pc:spChg>
        <pc:spChg chg="del">
          <ac:chgData name="Jordan Tompkins" userId="6bd4be3a2af6320c" providerId="LiveId" clId="{FF5E28FB-7883-47C7-8D69-45A543737398}" dt="2023-10-11T23:37:23.688" v="4977"/>
          <ac:spMkLst>
            <pc:docMk/>
            <pc:sldMk cId="329167895" sldId="269"/>
            <ac:spMk id="4" creationId="{25D87F72-01E1-D4E3-F92B-569D94A4208C}"/>
          </ac:spMkLst>
        </pc:spChg>
        <pc:spChg chg="mod">
          <ac:chgData name="Jordan Tompkins" userId="6bd4be3a2af6320c" providerId="LiveId" clId="{FF5E28FB-7883-47C7-8D69-45A543737398}" dt="2023-10-11T23:37:54.824" v="5008" actId="20577"/>
          <ac:spMkLst>
            <pc:docMk/>
            <pc:sldMk cId="329167895" sldId="269"/>
            <ac:spMk id="5" creationId="{376577A5-9D83-4E47-B39F-6659B629DCBB}"/>
          </ac:spMkLst>
        </pc:spChg>
        <pc:spChg chg="del">
          <ac:chgData name="Jordan Tompkins" userId="6bd4be3a2af6320c" providerId="LiveId" clId="{FF5E28FB-7883-47C7-8D69-45A543737398}" dt="2023-10-11T23:37:41.112" v="4982"/>
          <ac:spMkLst>
            <pc:docMk/>
            <pc:sldMk cId="329167895" sldId="269"/>
            <ac:spMk id="6" creationId="{8ADA2F90-E0B0-2710-91C4-A856AD97B0ED}"/>
          </ac:spMkLst>
        </pc:spChg>
        <pc:picChg chg="add mod">
          <ac:chgData name="Jordan Tompkins" userId="6bd4be3a2af6320c" providerId="LiveId" clId="{FF5E28FB-7883-47C7-8D69-45A543737398}" dt="2023-10-11T23:37:31.715" v="4981" actId="962"/>
          <ac:picMkLst>
            <pc:docMk/>
            <pc:sldMk cId="329167895" sldId="269"/>
            <ac:picMk id="7" creationId="{8982E6E2-0775-CCDC-EE7C-A2120A30EA2B}"/>
          </ac:picMkLst>
        </pc:picChg>
        <pc:picChg chg="add mod">
          <ac:chgData name="Jordan Tompkins" userId="6bd4be3a2af6320c" providerId="LiveId" clId="{FF5E28FB-7883-47C7-8D69-45A543737398}" dt="2023-10-11T23:37:47.999" v="4986" actId="962"/>
          <ac:picMkLst>
            <pc:docMk/>
            <pc:sldMk cId="329167895" sldId="269"/>
            <ac:picMk id="8" creationId="{2A2A4F4C-ED79-1E39-6883-566123C7F4E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44123B-37F2-475B-A26D-DB0EA7AB408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F770C7-7949-4A03-A5BB-98393D2C5E15}">
      <dgm:prSet/>
      <dgm:spPr/>
      <dgm:t>
        <a:bodyPr/>
        <a:lstStyle/>
        <a:p>
          <a:pPr>
            <a:defRPr b="1"/>
          </a:pPr>
          <a:r>
            <a:rPr lang="en-US" b="1"/>
            <a:t>Education: </a:t>
          </a:r>
          <a:endParaRPr lang="en-US"/>
        </a:p>
      </dgm:t>
    </dgm:pt>
    <dgm:pt modelId="{C6EDEA9F-E885-48A5-89E1-9E45255059AA}" type="parTrans" cxnId="{1537DD67-1D76-46AD-AAB0-FC2D92F498A6}">
      <dgm:prSet/>
      <dgm:spPr/>
      <dgm:t>
        <a:bodyPr/>
        <a:lstStyle/>
        <a:p>
          <a:endParaRPr lang="en-US"/>
        </a:p>
      </dgm:t>
    </dgm:pt>
    <dgm:pt modelId="{CD13E5C3-2B0B-4CE3-B995-F4ACE7E80D2A}" type="sibTrans" cxnId="{1537DD67-1D76-46AD-AAB0-FC2D92F498A6}">
      <dgm:prSet/>
      <dgm:spPr/>
      <dgm:t>
        <a:bodyPr/>
        <a:lstStyle/>
        <a:p>
          <a:endParaRPr lang="en-US"/>
        </a:p>
      </dgm:t>
    </dgm:pt>
    <dgm:pt modelId="{79A051B6-965E-4AD6-A8C3-52771E95CDE4}">
      <dgm:prSet/>
      <dgm:spPr/>
      <dgm:t>
        <a:bodyPr/>
        <a:lstStyle/>
        <a:p>
          <a:r>
            <a:rPr lang="en-US" b="1"/>
            <a:t>Saint Michael’s College, Colchester, Vermont</a:t>
          </a:r>
          <a:endParaRPr lang="en-US"/>
        </a:p>
      </dgm:t>
    </dgm:pt>
    <dgm:pt modelId="{3C605C9B-D342-4699-9E5B-A179C3466673}" type="parTrans" cxnId="{7575F12F-7179-491B-BD47-8222AD2B44B2}">
      <dgm:prSet/>
      <dgm:spPr/>
      <dgm:t>
        <a:bodyPr/>
        <a:lstStyle/>
        <a:p>
          <a:endParaRPr lang="en-US"/>
        </a:p>
      </dgm:t>
    </dgm:pt>
    <dgm:pt modelId="{405B994C-C409-4B99-A061-378A657CDF6D}" type="sibTrans" cxnId="{7575F12F-7179-491B-BD47-8222AD2B44B2}">
      <dgm:prSet/>
      <dgm:spPr/>
      <dgm:t>
        <a:bodyPr/>
        <a:lstStyle/>
        <a:p>
          <a:endParaRPr lang="en-US"/>
        </a:p>
      </dgm:t>
    </dgm:pt>
    <dgm:pt modelId="{E8064300-0C5E-4454-8E28-20CD8BC07594}">
      <dgm:prSet/>
      <dgm:spPr/>
      <dgm:t>
        <a:bodyPr/>
        <a:lstStyle/>
        <a:p>
          <a:r>
            <a:rPr lang="en-US" b="1"/>
            <a:t>Class of 2021, BS in both Statistics and Accounting</a:t>
          </a:r>
          <a:endParaRPr lang="en-US"/>
        </a:p>
      </dgm:t>
    </dgm:pt>
    <dgm:pt modelId="{A425B67D-0740-4E7E-BBC8-79A9B7EED98D}" type="parTrans" cxnId="{DDB04666-44B8-4283-B489-EA0CE044603A}">
      <dgm:prSet/>
      <dgm:spPr/>
      <dgm:t>
        <a:bodyPr/>
        <a:lstStyle/>
        <a:p>
          <a:endParaRPr lang="en-US"/>
        </a:p>
      </dgm:t>
    </dgm:pt>
    <dgm:pt modelId="{68D48C8B-17AD-4A7E-A81B-2C0EF3D9FE7F}" type="sibTrans" cxnId="{DDB04666-44B8-4283-B489-EA0CE044603A}">
      <dgm:prSet/>
      <dgm:spPr/>
      <dgm:t>
        <a:bodyPr/>
        <a:lstStyle/>
        <a:p>
          <a:endParaRPr lang="en-US"/>
        </a:p>
      </dgm:t>
    </dgm:pt>
    <dgm:pt modelId="{DCF8A2B2-3920-4AC2-B0B7-A8AFDBF9304F}">
      <dgm:prSet/>
      <dgm:spPr/>
      <dgm:t>
        <a:bodyPr/>
        <a:lstStyle/>
        <a:p>
          <a:pPr>
            <a:defRPr b="1"/>
          </a:pPr>
          <a:r>
            <a:rPr lang="en-US" b="1"/>
            <a:t>Professional:</a:t>
          </a:r>
          <a:endParaRPr lang="en-US"/>
        </a:p>
      </dgm:t>
    </dgm:pt>
    <dgm:pt modelId="{F01A8DCF-3873-4F90-8546-3DAAF22E60C0}" type="parTrans" cxnId="{44A525A0-FC2D-4DEA-BD02-5A7076339871}">
      <dgm:prSet/>
      <dgm:spPr/>
      <dgm:t>
        <a:bodyPr/>
        <a:lstStyle/>
        <a:p>
          <a:endParaRPr lang="en-US"/>
        </a:p>
      </dgm:t>
    </dgm:pt>
    <dgm:pt modelId="{DAF09BBD-BCAC-4D3A-AFAA-1E0ECF164BCA}" type="sibTrans" cxnId="{44A525A0-FC2D-4DEA-BD02-5A7076339871}">
      <dgm:prSet/>
      <dgm:spPr/>
      <dgm:t>
        <a:bodyPr/>
        <a:lstStyle/>
        <a:p>
          <a:endParaRPr lang="en-US"/>
        </a:p>
      </dgm:t>
    </dgm:pt>
    <dgm:pt modelId="{A7062552-4EE0-4833-9577-D3E03BD6E995}">
      <dgm:prSet/>
      <dgm:spPr/>
      <dgm:t>
        <a:bodyPr/>
        <a:lstStyle/>
        <a:p>
          <a:r>
            <a:rPr lang="en-US" b="1" dirty="0"/>
            <a:t>Audit Senior Staff, Crowe LLP</a:t>
          </a:r>
          <a:endParaRPr lang="en-US" dirty="0"/>
        </a:p>
      </dgm:t>
    </dgm:pt>
    <dgm:pt modelId="{3E946BC1-BC62-4F2A-87BD-2C96FC2FE80F}" type="parTrans" cxnId="{4E344BC0-5018-4028-88B5-6AFB11ACA5E9}">
      <dgm:prSet/>
      <dgm:spPr/>
      <dgm:t>
        <a:bodyPr/>
        <a:lstStyle/>
        <a:p>
          <a:endParaRPr lang="en-US"/>
        </a:p>
      </dgm:t>
    </dgm:pt>
    <dgm:pt modelId="{6E84BFE3-D7B9-4EE3-B57F-7E0222C30AB8}" type="sibTrans" cxnId="{4E344BC0-5018-4028-88B5-6AFB11ACA5E9}">
      <dgm:prSet/>
      <dgm:spPr/>
      <dgm:t>
        <a:bodyPr/>
        <a:lstStyle/>
        <a:p>
          <a:endParaRPr lang="en-US"/>
        </a:p>
      </dgm:t>
    </dgm:pt>
    <dgm:pt modelId="{557C8A97-9ACC-42E3-B7CA-FAD38CA1D253}" type="pres">
      <dgm:prSet presAssocID="{5244123B-37F2-475B-A26D-DB0EA7AB4089}" presName="root" presStyleCnt="0">
        <dgm:presLayoutVars>
          <dgm:dir/>
          <dgm:resizeHandles val="exact"/>
        </dgm:presLayoutVars>
      </dgm:prSet>
      <dgm:spPr/>
    </dgm:pt>
    <dgm:pt modelId="{84D04E79-017D-4ECE-BD78-21C8A5F348A0}" type="pres">
      <dgm:prSet presAssocID="{0FF770C7-7949-4A03-A5BB-98393D2C5E15}" presName="compNode" presStyleCnt="0"/>
      <dgm:spPr/>
    </dgm:pt>
    <dgm:pt modelId="{5D8100A7-643F-4C63-9F8D-0D39A0A16778}" type="pres">
      <dgm:prSet presAssocID="{0FF770C7-7949-4A03-A5BB-98393D2C5E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17C150CC-F764-4857-8B3F-41EA2F19C38B}" type="pres">
      <dgm:prSet presAssocID="{0FF770C7-7949-4A03-A5BB-98393D2C5E15}" presName="iconSpace" presStyleCnt="0"/>
      <dgm:spPr/>
    </dgm:pt>
    <dgm:pt modelId="{3BC120BD-7679-4260-89FD-D3736FEF6C18}" type="pres">
      <dgm:prSet presAssocID="{0FF770C7-7949-4A03-A5BB-98393D2C5E15}" presName="parTx" presStyleLbl="revTx" presStyleIdx="0" presStyleCnt="4">
        <dgm:presLayoutVars>
          <dgm:chMax val="0"/>
          <dgm:chPref val="0"/>
        </dgm:presLayoutVars>
      </dgm:prSet>
      <dgm:spPr/>
    </dgm:pt>
    <dgm:pt modelId="{C421D00D-5243-4AA0-8BC9-12874348AB04}" type="pres">
      <dgm:prSet presAssocID="{0FF770C7-7949-4A03-A5BB-98393D2C5E15}" presName="txSpace" presStyleCnt="0"/>
      <dgm:spPr/>
    </dgm:pt>
    <dgm:pt modelId="{389155D8-E2CB-4014-8C64-334A3D246258}" type="pres">
      <dgm:prSet presAssocID="{0FF770C7-7949-4A03-A5BB-98393D2C5E15}" presName="desTx" presStyleLbl="revTx" presStyleIdx="1" presStyleCnt="4">
        <dgm:presLayoutVars/>
      </dgm:prSet>
      <dgm:spPr/>
    </dgm:pt>
    <dgm:pt modelId="{1B5BED3F-250D-4520-9602-2EC4C12CC570}" type="pres">
      <dgm:prSet presAssocID="{CD13E5C3-2B0B-4CE3-B995-F4ACE7E80D2A}" presName="sibTrans" presStyleCnt="0"/>
      <dgm:spPr/>
    </dgm:pt>
    <dgm:pt modelId="{4246BEDE-A82E-40E0-AACF-C5795238C1F6}" type="pres">
      <dgm:prSet presAssocID="{DCF8A2B2-3920-4AC2-B0B7-A8AFDBF9304F}" presName="compNode" presStyleCnt="0"/>
      <dgm:spPr/>
    </dgm:pt>
    <dgm:pt modelId="{62163103-8294-4256-9BAC-5E00F940EF79}" type="pres">
      <dgm:prSet presAssocID="{DCF8A2B2-3920-4AC2-B0B7-A8AFDBF9304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FEB0B293-38B4-47E0-BDA8-EBDD5E95BC81}" type="pres">
      <dgm:prSet presAssocID="{DCF8A2B2-3920-4AC2-B0B7-A8AFDBF9304F}" presName="iconSpace" presStyleCnt="0"/>
      <dgm:spPr/>
    </dgm:pt>
    <dgm:pt modelId="{8D858293-73D5-4BD1-A836-6C3B8140F2FD}" type="pres">
      <dgm:prSet presAssocID="{DCF8A2B2-3920-4AC2-B0B7-A8AFDBF9304F}" presName="parTx" presStyleLbl="revTx" presStyleIdx="2" presStyleCnt="4">
        <dgm:presLayoutVars>
          <dgm:chMax val="0"/>
          <dgm:chPref val="0"/>
        </dgm:presLayoutVars>
      </dgm:prSet>
      <dgm:spPr/>
    </dgm:pt>
    <dgm:pt modelId="{B59214BB-FF6D-4DD5-B0F9-60FAAAF91F64}" type="pres">
      <dgm:prSet presAssocID="{DCF8A2B2-3920-4AC2-B0B7-A8AFDBF9304F}" presName="txSpace" presStyleCnt="0"/>
      <dgm:spPr/>
    </dgm:pt>
    <dgm:pt modelId="{80A4F7D9-CCC1-42FF-845B-249412274735}" type="pres">
      <dgm:prSet presAssocID="{DCF8A2B2-3920-4AC2-B0B7-A8AFDBF9304F}" presName="desTx" presStyleLbl="revTx" presStyleIdx="3" presStyleCnt="4">
        <dgm:presLayoutVars/>
      </dgm:prSet>
      <dgm:spPr/>
    </dgm:pt>
  </dgm:ptLst>
  <dgm:cxnLst>
    <dgm:cxn modelId="{7575F12F-7179-491B-BD47-8222AD2B44B2}" srcId="{0FF770C7-7949-4A03-A5BB-98393D2C5E15}" destId="{79A051B6-965E-4AD6-A8C3-52771E95CDE4}" srcOrd="0" destOrd="0" parTransId="{3C605C9B-D342-4699-9E5B-A179C3466673}" sibTransId="{405B994C-C409-4B99-A061-378A657CDF6D}"/>
    <dgm:cxn modelId="{EE04BF5B-3E96-4DE2-AFF2-0E4283B7AFAD}" type="presOf" srcId="{79A051B6-965E-4AD6-A8C3-52771E95CDE4}" destId="{389155D8-E2CB-4014-8C64-334A3D246258}" srcOrd="0" destOrd="0" presId="urn:microsoft.com/office/officeart/2018/5/layout/CenteredIconLabelDescriptionList"/>
    <dgm:cxn modelId="{BDA2C665-6704-4BD7-BEDB-B2F516706A80}" type="presOf" srcId="{DCF8A2B2-3920-4AC2-B0B7-A8AFDBF9304F}" destId="{8D858293-73D5-4BD1-A836-6C3B8140F2FD}" srcOrd="0" destOrd="0" presId="urn:microsoft.com/office/officeart/2018/5/layout/CenteredIconLabelDescriptionList"/>
    <dgm:cxn modelId="{DDB04666-44B8-4283-B489-EA0CE044603A}" srcId="{0FF770C7-7949-4A03-A5BB-98393D2C5E15}" destId="{E8064300-0C5E-4454-8E28-20CD8BC07594}" srcOrd="1" destOrd="0" parTransId="{A425B67D-0740-4E7E-BBC8-79A9B7EED98D}" sibTransId="{68D48C8B-17AD-4A7E-A81B-2C0EF3D9FE7F}"/>
    <dgm:cxn modelId="{1537DD67-1D76-46AD-AAB0-FC2D92F498A6}" srcId="{5244123B-37F2-475B-A26D-DB0EA7AB4089}" destId="{0FF770C7-7949-4A03-A5BB-98393D2C5E15}" srcOrd="0" destOrd="0" parTransId="{C6EDEA9F-E885-48A5-89E1-9E45255059AA}" sibTransId="{CD13E5C3-2B0B-4CE3-B995-F4ACE7E80D2A}"/>
    <dgm:cxn modelId="{138DFD8B-2677-4473-8883-E5D17A8DC1B8}" type="presOf" srcId="{5244123B-37F2-475B-A26D-DB0EA7AB4089}" destId="{557C8A97-9ACC-42E3-B7CA-FAD38CA1D253}" srcOrd="0" destOrd="0" presId="urn:microsoft.com/office/officeart/2018/5/layout/CenteredIconLabelDescriptionList"/>
    <dgm:cxn modelId="{44A525A0-FC2D-4DEA-BD02-5A7076339871}" srcId="{5244123B-37F2-475B-A26D-DB0EA7AB4089}" destId="{DCF8A2B2-3920-4AC2-B0B7-A8AFDBF9304F}" srcOrd="1" destOrd="0" parTransId="{F01A8DCF-3873-4F90-8546-3DAAF22E60C0}" sibTransId="{DAF09BBD-BCAC-4D3A-AFAA-1E0ECF164BCA}"/>
    <dgm:cxn modelId="{A13C32A6-2622-498B-85C0-E9867A8AA37E}" type="presOf" srcId="{0FF770C7-7949-4A03-A5BB-98393D2C5E15}" destId="{3BC120BD-7679-4260-89FD-D3736FEF6C18}" srcOrd="0" destOrd="0" presId="urn:microsoft.com/office/officeart/2018/5/layout/CenteredIconLabelDescriptionList"/>
    <dgm:cxn modelId="{4E344BC0-5018-4028-88B5-6AFB11ACA5E9}" srcId="{DCF8A2B2-3920-4AC2-B0B7-A8AFDBF9304F}" destId="{A7062552-4EE0-4833-9577-D3E03BD6E995}" srcOrd="0" destOrd="0" parTransId="{3E946BC1-BC62-4F2A-87BD-2C96FC2FE80F}" sibTransId="{6E84BFE3-D7B9-4EE3-B57F-7E0222C30AB8}"/>
    <dgm:cxn modelId="{79AA9EE6-BD30-4584-9608-B0F8C9809301}" type="presOf" srcId="{E8064300-0C5E-4454-8E28-20CD8BC07594}" destId="{389155D8-E2CB-4014-8C64-334A3D246258}" srcOrd="0" destOrd="1" presId="urn:microsoft.com/office/officeart/2018/5/layout/CenteredIconLabelDescriptionList"/>
    <dgm:cxn modelId="{7B10B4E9-8588-4BC8-9787-B8A3BEE83604}" type="presOf" srcId="{A7062552-4EE0-4833-9577-D3E03BD6E995}" destId="{80A4F7D9-CCC1-42FF-845B-249412274735}" srcOrd="0" destOrd="0" presId="urn:microsoft.com/office/officeart/2018/5/layout/CenteredIconLabelDescriptionList"/>
    <dgm:cxn modelId="{259ADE25-042C-4E51-9651-E08698B03A59}" type="presParOf" srcId="{557C8A97-9ACC-42E3-B7CA-FAD38CA1D253}" destId="{84D04E79-017D-4ECE-BD78-21C8A5F348A0}" srcOrd="0" destOrd="0" presId="urn:microsoft.com/office/officeart/2018/5/layout/CenteredIconLabelDescriptionList"/>
    <dgm:cxn modelId="{789A9CB1-C1F2-4E02-B0EF-A6ACE26C50EE}" type="presParOf" srcId="{84D04E79-017D-4ECE-BD78-21C8A5F348A0}" destId="{5D8100A7-643F-4C63-9F8D-0D39A0A16778}" srcOrd="0" destOrd="0" presId="urn:microsoft.com/office/officeart/2018/5/layout/CenteredIconLabelDescriptionList"/>
    <dgm:cxn modelId="{DF2B90FB-3C80-478B-B99C-D3FF6FB230D7}" type="presParOf" srcId="{84D04E79-017D-4ECE-BD78-21C8A5F348A0}" destId="{17C150CC-F764-4857-8B3F-41EA2F19C38B}" srcOrd="1" destOrd="0" presId="urn:microsoft.com/office/officeart/2018/5/layout/CenteredIconLabelDescriptionList"/>
    <dgm:cxn modelId="{2E9B9866-8A3B-4DB3-9E25-B0BF2CCEDE2D}" type="presParOf" srcId="{84D04E79-017D-4ECE-BD78-21C8A5F348A0}" destId="{3BC120BD-7679-4260-89FD-D3736FEF6C18}" srcOrd="2" destOrd="0" presId="urn:microsoft.com/office/officeart/2018/5/layout/CenteredIconLabelDescriptionList"/>
    <dgm:cxn modelId="{BB3073D4-0990-4824-A92C-59A6D3A5BD89}" type="presParOf" srcId="{84D04E79-017D-4ECE-BD78-21C8A5F348A0}" destId="{C421D00D-5243-4AA0-8BC9-12874348AB04}" srcOrd="3" destOrd="0" presId="urn:microsoft.com/office/officeart/2018/5/layout/CenteredIconLabelDescriptionList"/>
    <dgm:cxn modelId="{D6D4966D-6CC6-411C-94AA-A4D6EF86C054}" type="presParOf" srcId="{84D04E79-017D-4ECE-BD78-21C8A5F348A0}" destId="{389155D8-E2CB-4014-8C64-334A3D246258}" srcOrd="4" destOrd="0" presId="urn:microsoft.com/office/officeart/2018/5/layout/CenteredIconLabelDescriptionList"/>
    <dgm:cxn modelId="{9AA88AE7-D656-4C8E-93BE-B266B19ADD71}" type="presParOf" srcId="{557C8A97-9ACC-42E3-B7CA-FAD38CA1D253}" destId="{1B5BED3F-250D-4520-9602-2EC4C12CC570}" srcOrd="1" destOrd="0" presId="urn:microsoft.com/office/officeart/2018/5/layout/CenteredIconLabelDescriptionList"/>
    <dgm:cxn modelId="{125D21C3-3EB5-4D4A-BF38-EB1908FBD11F}" type="presParOf" srcId="{557C8A97-9ACC-42E3-B7CA-FAD38CA1D253}" destId="{4246BEDE-A82E-40E0-AACF-C5795238C1F6}" srcOrd="2" destOrd="0" presId="urn:microsoft.com/office/officeart/2018/5/layout/CenteredIconLabelDescriptionList"/>
    <dgm:cxn modelId="{77C0DFBB-4FA2-4BCF-A544-37CE47F764AA}" type="presParOf" srcId="{4246BEDE-A82E-40E0-AACF-C5795238C1F6}" destId="{62163103-8294-4256-9BAC-5E00F940EF79}" srcOrd="0" destOrd="0" presId="urn:microsoft.com/office/officeart/2018/5/layout/CenteredIconLabelDescriptionList"/>
    <dgm:cxn modelId="{B531FACB-4101-4D3F-AD95-E0EE0A57C25F}" type="presParOf" srcId="{4246BEDE-A82E-40E0-AACF-C5795238C1F6}" destId="{FEB0B293-38B4-47E0-BDA8-EBDD5E95BC81}" srcOrd="1" destOrd="0" presId="urn:microsoft.com/office/officeart/2018/5/layout/CenteredIconLabelDescriptionList"/>
    <dgm:cxn modelId="{E3A4A951-CBAA-463C-A368-C0CECB66474E}" type="presParOf" srcId="{4246BEDE-A82E-40E0-AACF-C5795238C1F6}" destId="{8D858293-73D5-4BD1-A836-6C3B8140F2FD}" srcOrd="2" destOrd="0" presId="urn:microsoft.com/office/officeart/2018/5/layout/CenteredIconLabelDescriptionList"/>
    <dgm:cxn modelId="{C430BCF8-E051-4C14-A04E-091613B0BE9C}" type="presParOf" srcId="{4246BEDE-A82E-40E0-AACF-C5795238C1F6}" destId="{B59214BB-FF6D-4DD5-B0F9-60FAAAF91F64}" srcOrd="3" destOrd="0" presId="urn:microsoft.com/office/officeart/2018/5/layout/CenteredIconLabelDescriptionList"/>
    <dgm:cxn modelId="{18B4E9B6-F0FD-4BE3-84FC-0FEDE89D19A6}" type="presParOf" srcId="{4246BEDE-A82E-40E0-AACF-C5795238C1F6}" destId="{80A4F7D9-CCC1-42FF-845B-24941227473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100A7-643F-4C63-9F8D-0D39A0A16778}">
      <dsp:nvSpPr>
        <dsp:cNvPr id="0" name=""/>
        <dsp:cNvSpPr/>
      </dsp:nvSpPr>
      <dsp:spPr>
        <a:xfrm>
          <a:off x="1515066" y="35847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120BD-7679-4260-89FD-D3736FEF6C18}">
      <dsp:nvSpPr>
        <dsp:cNvPr id="0" name=""/>
        <dsp:cNvSpPr/>
      </dsp:nvSpPr>
      <dsp:spPr>
        <a:xfrm>
          <a:off x="111066" y="201566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Education: </a:t>
          </a:r>
          <a:endParaRPr lang="en-US" sz="3600" kern="1200"/>
        </a:p>
      </dsp:txBody>
      <dsp:txXfrm>
        <a:off x="111066" y="2015669"/>
        <a:ext cx="4320000" cy="648000"/>
      </dsp:txXfrm>
    </dsp:sp>
    <dsp:sp modelId="{389155D8-E2CB-4014-8C64-334A3D246258}">
      <dsp:nvSpPr>
        <dsp:cNvPr id="0" name=""/>
        <dsp:cNvSpPr/>
      </dsp:nvSpPr>
      <dsp:spPr>
        <a:xfrm>
          <a:off x="111066" y="2731200"/>
          <a:ext cx="4320000" cy="1003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Saint Michael’s College, Colchester, Vermont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Class of 2021, BS in both Statistics and Accounting</a:t>
          </a:r>
          <a:endParaRPr lang="en-US" sz="1700" kern="1200"/>
        </a:p>
      </dsp:txBody>
      <dsp:txXfrm>
        <a:off x="111066" y="2731200"/>
        <a:ext cx="4320000" cy="1003802"/>
      </dsp:txXfrm>
    </dsp:sp>
    <dsp:sp modelId="{62163103-8294-4256-9BAC-5E00F940EF79}">
      <dsp:nvSpPr>
        <dsp:cNvPr id="0" name=""/>
        <dsp:cNvSpPr/>
      </dsp:nvSpPr>
      <dsp:spPr>
        <a:xfrm>
          <a:off x="6591066" y="35847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58293-73D5-4BD1-A836-6C3B8140F2FD}">
      <dsp:nvSpPr>
        <dsp:cNvPr id="0" name=""/>
        <dsp:cNvSpPr/>
      </dsp:nvSpPr>
      <dsp:spPr>
        <a:xfrm>
          <a:off x="5187066" y="201566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Professional:</a:t>
          </a:r>
          <a:endParaRPr lang="en-US" sz="3600" kern="1200"/>
        </a:p>
      </dsp:txBody>
      <dsp:txXfrm>
        <a:off x="5187066" y="2015669"/>
        <a:ext cx="4320000" cy="648000"/>
      </dsp:txXfrm>
    </dsp:sp>
    <dsp:sp modelId="{80A4F7D9-CCC1-42FF-845B-249412274735}">
      <dsp:nvSpPr>
        <dsp:cNvPr id="0" name=""/>
        <dsp:cNvSpPr/>
      </dsp:nvSpPr>
      <dsp:spPr>
        <a:xfrm>
          <a:off x="5187066" y="2731200"/>
          <a:ext cx="4320000" cy="1003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Audit Senior Staff, Crowe LLP</a:t>
          </a:r>
          <a:endParaRPr lang="en-US" sz="1700" kern="1200" dirty="0"/>
        </a:p>
      </dsp:txBody>
      <dsp:txXfrm>
        <a:off x="5187066" y="2731200"/>
        <a:ext cx="4320000" cy="1003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October 11,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2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October 11,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25194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October 11,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08071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October 11,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82696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October 11,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22548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October 11,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69264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October 11,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8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October 11,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October 11,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9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October 11,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2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October 11,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October 11,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9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October 11,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8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October 11,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October 11,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1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October 11,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October 11,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302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rashnic/cinema-ticket" TargetMode="External"/><Relationship Id="rId2" Type="http://schemas.openxmlformats.org/officeDocument/2006/relationships/hyperlink" Target="https://sciencing.com/disadvantages-linear-regression-8562780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4731-2287-0ECD-4176-F964CCE20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800" dirty="0"/>
              <a:t>Creating a multiple linear regression model to predict total cinema ticket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2CAA-7CEC-E3F2-DFA6-F275D399F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Jordan Tompkins</a:t>
            </a:r>
          </a:p>
          <a:p>
            <a:pPr algn="l"/>
            <a:r>
              <a:rPr lang="en-US" dirty="0"/>
              <a:t>Western Governors University, D214</a:t>
            </a:r>
          </a:p>
        </p:txBody>
      </p:sp>
    </p:spTree>
    <p:extLst>
      <p:ext uri="{BB962C8B-B14F-4D97-AF65-F5344CB8AC3E}">
        <p14:creationId xmlns:p14="http://schemas.microsoft.com/office/powerpoint/2010/main" val="226830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8666-F4C1-DAA6-23A1-2C244801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616D-B4A9-D7A7-373D-72213C66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One limitation with the data is that the data only covers the year 2018. While there are a ton of observations, many other factors could have an impact on ticket sales</a:t>
            </a:r>
          </a:p>
          <a:p>
            <a:r>
              <a:rPr lang="en-US" sz="2400" dirty="0"/>
              <a:t>Multiple linear regression is sensitive to outliers. Without proper cleaning and preparation, the regression model created could be impacted in an unfavorable way</a:t>
            </a:r>
          </a:p>
        </p:txBody>
      </p:sp>
    </p:spTree>
    <p:extLst>
      <p:ext uri="{BB962C8B-B14F-4D97-AF65-F5344CB8AC3E}">
        <p14:creationId xmlns:p14="http://schemas.microsoft.com/office/powerpoint/2010/main" val="235487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86EB-CF45-4B09-9410-FA0C9FDE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4923C-33BB-BD50-EA3E-C8F8FDEA7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Get more data. Instead of using only one years worth of data, the use of multiple years worth of data can be beneficial</a:t>
            </a:r>
          </a:p>
          <a:p>
            <a:r>
              <a:rPr lang="en-US" sz="2400" dirty="0"/>
              <a:t>Expand on the features explored to include different variables. For example, was it a sequel to a box office hit, was it in a large franchise, etc. </a:t>
            </a:r>
          </a:p>
          <a:p>
            <a:r>
              <a:rPr lang="en-US" sz="2400" dirty="0"/>
              <a:t>Compare the prediction results to actual results to truly get a better understanding of if the company is making what they theoretically should make.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2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E52F-0B7B-C883-4EB0-67B5ED70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8E818-64BD-17DF-CE6A-DA40EBDBC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Theaters can compare how well they did versus how well the model predicted they should do</a:t>
            </a:r>
          </a:p>
          <a:p>
            <a:r>
              <a:rPr lang="en-US" sz="2400" dirty="0"/>
              <a:t>Theaters also know what variables impact total sales and can use it to determine ways to improve their business by focusing efforts on significant variables</a:t>
            </a:r>
          </a:p>
        </p:txBody>
      </p:sp>
    </p:spTree>
    <p:extLst>
      <p:ext uri="{BB962C8B-B14F-4D97-AF65-F5344CB8AC3E}">
        <p14:creationId xmlns:p14="http://schemas.microsoft.com/office/powerpoint/2010/main" val="4193783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3E7B-B2AC-EAC8-6553-35EEFDE8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DF8A3-2576-99E7-143F-DCDC67EB9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(2019, March 2).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disadvantages of linear regression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Sciencing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Retrieved March 4, 2023, from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https://sciencing.com/disadvantages-linear-regression-8562780.html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Mobius. (2020, October 29).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Cinema tickets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Kaggle.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https://www.kaggle.com/datasets/arashnic/cinema-ticket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8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E97BB-011F-49D0-B057-29AC8DC7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Introduction – Jordan Tompkins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A31313-9EF9-3E76-4404-812F5FF6E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4591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84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1C8E-51E3-4F0B-BC3B-0E47D143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1AE3D-BAA6-B683-1874-BC23E0B3C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cinema industry is one of the largest industries in the world today. </a:t>
            </a:r>
          </a:p>
          <a:p>
            <a:r>
              <a:rPr lang="en-US" sz="2400" dirty="0"/>
              <a:t>While they are in the process of showing movies to customers, they are also a business and need to make a profit to stay afloat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7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0135-D7CA-DA6C-9095-4430E1D0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Hypothesis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A44C-7617-F095-3A9B-52BBC2ABC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Research question: </a:t>
            </a:r>
            <a:r>
              <a:rPr lang="en-US" dirty="0"/>
              <a:t>Can a statistically significant multiple linear regression model be created to predict total sales? </a:t>
            </a:r>
          </a:p>
          <a:p>
            <a:r>
              <a:rPr lang="en-US" b="1" dirty="0"/>
              <a:t>Null Hypothesis: </a:t>
            </a:r>
            <a:r>
              <a:rPr lang="en-US" dirty="0"/>
              <a:t>The selected features will not be able to create a statistically significant model to predict total sales in the dataset and will have a p-value greater than 0.05</a:t>
            </a:r>
            <a:endParaRPr lang="en-US" b="1" dirty="0"/>
          </a:p>
          <a:p>
            <a:r>
              <a:rPr lang="en-US" b="1" dirty="0"/>
              <a:t>Alternative Hypothesis: </a:t>
            </a:r>
            <a:r>
              <a:rPr lang="en-US" dirty="0"/>
              <a:t>The selected features will be able to create a statistically significant model to predict total sales and will have a p-value less than or equal to 0.05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355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B6F0-C879-B24E-0AFE-B698410B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Data-Analysis Process: Data Collection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B4FC6-418B-95F5-254B-5F13B1835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step of the data analysis process was to collect the data</a:t>
            </a:r>
          </a:p>
          <a:p>
            <a:r>
              <a:rPr lang="en-US" dirty="0"/>
              <a:t>Data was obtained from Kaggle.com from a user who goes by the handle Mobius. </a:t>
            </a:r>
          </a:p>
          <a:p>
            <a:r>
              <a:rPr lang="en-US" dirty="0"/>
              <a:t>Data contained 14 variables (columns) and 145,525 rows</a:t>
            </a:r>
          </a:p>
          <a:p>
            <a:r>
              <a:rPr lang="en-US" dirty="0"/>
              <a:t>Contains information such as total sales, total amount of tickets sold, ticket price, etc. </a:t>
            </a:r>
          </a:p>
        </p:txBody>
      </p:sp>
    </p:spTree>
    <p:extLst>
      <p:ext uri="{BB962C8B-B14F-4D97-AF65-F5344CB8AC3E}">
        <p14:creationId xmlns:p14="http://schemas.microsoft.com/office/powerpoint/2010/main" val="345514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34B1-8C78-7CE0-B91B-07AB36E1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 </a:t>
            </a:r>
            <a:r>
              <a:rPr lang="en-US" dirty="0" err="1"/>
              <a:t>cont</a:t>
            </a:r>
            <a:r>
              <a:rPr lang="en-US" dirty="0"/>
              <a:t>: Data Extraction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5F70F-540B-71B3-82DB-16E883C2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chosen tool for the data analysis was Python</a:t>
            </a:r>
          </a:p>
          <a:p>
            <a:r>
              <a:rPr lang="en-US" dirty="0"/>
              <a:t>Performed basic EDA on the data</a:t>
            </a:r>
          </a:p>
          <a:p>
            <a:pPr lvl="1"/>
            <a:r>
              <a:rPr lang="en-US" dirty="0"/>
              <a:t>Checked for nulls, outliers and duplicated values</a:t>
            </a:r>
          </a:p>
          <a:p>
            <a:pPr lvl="1"/>
            <a:r>
              <a:rPr lang="en-US" dirty="0"/>
              <a:t>Dropped unnecessary columns (film and cinema codes, and date variable)</a:t>
            </a:r>
          </a:p>
          <a:p>
            <a:pPr lvl="1"/>
            <a:r>
              <a:rPr lang="en-US" dirty="0"/>
              <a:t>Filled null values in and dropped duplicates </a:t>
            </a:r>
          </a:p>
          <a:p>
            <a:pPr lvl="1"/>
            <a:r>
              <a:rPr lang="en-US" dirty="0"/>
              <a:t>Checked both univariate and bivariate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06725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708A-F6F1-F628-A52C-4EE9F2AA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and Bivariate Distributions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4DA23-6EFB-C41E-C408-066C1007BD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Univariate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577A5-9D83-4E47-B39F-6659B629D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Bivariate</a:t>
            </a:r>
          </a:p>
        </p:txBody>
      </p:sp>
      <p:pic>
        <p:nvPicPr>
          <p:cNvPr id="7" name="Content Placeholder 6" descr="A screenshot of a computer screen">
            <a:extLst>
              <a:ext uri="{FF2B5EF4-FFF2-40B4-BE49-F238E27FC236}">
                <a16:creationId xmlns:a16="http://schemas.microsoft.com/office/drawing/2014/main" id="{8982E6E2-0775-CCDC-EE7C-A2120A30EA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75" y="2967828"/>
            <a:ext cx="4184650" cy="3073534"/>
          </a:xfrm>
          <a:prstGeom prst="rect">
            <a:avLst/>
          </a:prstGeom>
        </p:spPr>
      </p:pic>
      <p:pic>
        <p:nvPicPr>
          <p:cNvPr id="8" name="Content Placeholder 7" descr="A screen shot of a graph">
            <a:extLst>
              <a:ext uri="{FF2B5EF4-FFF2-40B4-BE49-F238E27FC236}">
                <a16:creationId xmlns:a16="http://schemas.microsoft.com/office/drawing/2014/main" id="{2A2A4F4C-ED79-1E39-6883-566123C7F4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87938" y="2967828"/>
            <a:ext cx="4186237" cy="307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0F2F-66CB-655F-7CCD-073FD3DB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 </a:t>
            </a:r>
            <a:r>
              <a:rPr lang="en-US" dirty="0" err="1"/>
              <a:t>cont</a:t>
            </a:r>
            <a:r>
              <a:rPr lang="en-US" dirty="0"/>
              <a:t>: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DE69E-A0C2-BCD2-44EE-104BE1F1E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Checked variance inflation factors for the variables to measure multicollinearity within variables for the model</a:t>
            </a:r>
          </a:p>
          <a:p>
            <a:r>
              <a:rPr lang="en-US" dirty="0"/>
              <a:t>Checked correlations using a heatmap to help determine what variables will be used in the model</a:t>
            </a:r>
          </a:p>
          <a:p>
            <a:r>
              <a:rPr lang="en-US" dirty="0"/>
              <a:t>Created an initial model with all variables </a:t>
            </a:r>
          </a:p>
          <a:p>
            <a:r>
              <a:rPr lang="en-US" dirty="0"/>
              <a:t>Performed Backwards Stepwise Elimination to reduce the model, eliminating any variables with a p-value greater than 0.05</a:t>
            </a:r>
          </a:p>
        </p:txBody>
      </p:sp>
    </p:spTree>
    <p:extLst>
      <p:ext uri="{BB962C8B-B14F-4D97-AF65-F5344CB8AC3E}">
        <p14:creationId xmlns:p14="http://schemas.microsoft.com/office/powerpoint/2010/main" val="103439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A4E2-9CB6-89FA-8FCE-DBD3C68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847E9-DC3B-256F-0CEA-03673FB7F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reduced model was created with no variables that had a p-value greater than 0.05</a:t>
            </a:r>
          </a:p>
          <a:p>
            <a:r>
              <a:rPr lang="en-US" dirty="0"/>
              <a:t>Prob (F-statistic) of reduced model was 0.00</a:t>
            </a:r>
          </a:p>
          <a:p>
            <a:r>
              <a:rPr lang="en-US" dirty="0"/>
              <a:t>R-Squared value of 0.873, which means that 87% of the variation in the dependent variable (</a:t>
            </a:r>
            <a:r>
              <a:rPr lang="en-US" dirty="0" err="1"/>
              <a:t>total_sales</a:t>
            </a:r>
            <a:r>
              <a:rPr lang="en-US" dirty="0"/>
              <a:t>) is explained by the independent variables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3ECF7E7-0C4A-3BB9-CDD2-13837B2CD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979" y="3914274"/>
            <a:ext cx="5943600" cy="297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957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666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Trebuchet MS</vt:lpstr>
      <vt:lpstr>Wingdings 3</vt:lpstr>
      <vt:lpstr>Facet</vt:lpstr>
      <vt:lpstr>Creating a multiple linear regression model to predict total cinema ticket sales</vt:lpstr>
      <vt:lpstr>Introduction – Jordan Tompkins</vt:lpstr>
      <vt:lpstr>Context</vt:lpstr>
      <vt:lpstr>Problem and Hypothesis  </vt:lpstr>
      <vt:lpstr>Data-Analysis Process: Data Collection </vt:lpstr>
      <vt:lpstr>Data Analysis Process cont: Data Extraction and Preparation</vt:lpstr>
      <vt:lpstr>Univariate and Bivariate Distributions</vt:lpstr>
      <vt:lpstr>Data Analysis Process cont: Analysis</vt:lpstr>
      <vt:lpstr>Findings</vt:lpstr>
      <vt:lpstr>Limitations</vt:lpstr>
      <vt:lpstr>Proposed actions</vt:lpstr>
      <vt:lpstr>Expected benefits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multiple linear regression model to predict total cinema ticket sales</dc:title>
  <dc:creator>Jordan Tompkins</dc:creator>
  <cp:lastModifiedBy>Jordan Tompkins</cp:lastModifiedBy>
  <cp:revision>1</cp:revision>
  <dcterms:created xsi:type="dcterms:W3CDTF">2023-10-08T19:01:41Z</dcterms:created>
  <dcterms:modified xsi:type="dcterms:W3CDTF">2023-10-11T23:38:17Z</dcterms:modified>
</cp:coreProperties>
</file>