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74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170E-6E89-409C-97CF-8A75704361B6}" type="datetimeFigureOut">
              <a:rPr lang="fr-CH" smtClean="0"/>
              <a:t>28.02.2018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75E5-49ED-4E9C-AFA9-C869D0A3A62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4855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170E-6E89-409C-97CF-8A75704361B6}" type="datetimeFigureOut">
              <a:rPr lang="fr-CH" smtClean="0"/>
              <a:t>28.02.2018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75E5-49ED-4E9C-AFA9-C869D0A3A62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6055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170E-6E89-409C-97CF-8A75704361B6}" type="datetimeFigureOut">
              <a:rPr lang="fr-CH" smtClean="0"/>
              <a:t>28.02.2018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75E5-49ED-4E9C-AFA9-C869D0A3A62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22565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170E-6E89-409C-97CF-8A75704361B6}" type="datetimeFigureOut">
              <a:rPr lang="fr-CH" smtClean="0"/>
              <a:t>28.02.2018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75E5-49ED-4E9C-AFA9-C869D0A3A62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93796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170E-6E89-409C-97CF-8A75704361B6}" type="datetimeFigureOut">
              <a:rPr lang="fr-CH" smtClean="0"/>
              <a:t>28.02.2018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75E5-49ED-4E9C-AFA9-C869D0A3A62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35069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170E-6E89-409C-97CF-8A75704361B6}" type="datetimeFigureOut">
              <a:rPr lang="fr-CH" smtClean="0"/>
              <a:t>28.02.2018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75E5-49ED-4E9C-AFA9-C869D0A3A62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74481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170E-6E89-409C-97CF-8A75704361B6}" type="datetimeFigureOut">
              <a:rPr lang="fr-CH" smtClean="0"/>
              <a:t>28.02.2018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75E5-49ED-4E9C-AFA9-C869D0A3A62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59932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170E-6E89-409C-97CF-8A75704361B6}" type="datetimeFigureOut">
              <a:rPr lang="fr-CH" smtClean="0"/>
              <a:t>28.02.2018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75E5-49ED-4E9C-AFA9-C869D0A3A62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04933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170E-6E89-409C-97CF-8A75704361B6}" type="datetimeFigureOut">
              <a:rPr lang="fr-CH" smtClean="0"/>
              <a:t>28.02.2018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75E5-49ED-4E9C-AFA9-C869D0A3A62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42476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170E-6E89-409C-97CF-8A75704361B6}" type="datetimeFigureOut">
              <a:rPr lang="fr-CH" smtClean="0"/>
              <a:t>28.02.2018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75E5-49ED-4E9C-AFA9-C869D0A3A62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33809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170E-6E89-409C-97CF-8A75704361B6}" type="datetimeFigureOut">
              <a:rPr lang="fr-CH" smtClean="0"/>
              <a:t>28.02.2018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75E5-49ED-4E9C-AFA9-C869D0A3A62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92070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1170E-6E89-409C-97CF-8A75704361B6}" type="datetimeFigureOut">
              <a:rPr lang="fr-CH" smtClean="0"/>
              <a:t>28.02.2018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175E5-49ED-4E9C-AFA9-C869D0A3A62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84614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013" y="836712"/>
            <a:ext cx="3986346" cy="3274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C:\Users\Jojo\Desktop\PdM-HEIG\Science\fig\PDDev\Pha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060848"/>
            <a:ext cx="1257469" cy="1259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Jojo\Desktop\PdM-HEIG\Science\fig\PDDev\PSFwthAb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280" y="2022006"/>
            <a:ext cx="1259615" cy="1259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Jojo\Desktop\PdM-HEIG\Science\fig\PDDev\PSFwthAbDef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672" y="3609610"/>
            <a:ext cx="1254745" cy="1259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5886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Affichage à l'écran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Jojo</dc:creator>
  <cp:lastModifiedBy>Jojo</cp:lastModifiedBy>
  <cp:revision>2</cp:revision>
  <dcterms:created xsi:type="dcterms:W3CDTF">2018-02-28T13:02:41Z</dcterms:created>
  <dcterms:modified xsi:type="dcterms:W3CDTF">2018-02-28T13:21:04Z</dcterms:modified>
</cp:coreProperties>
</file>