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85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0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256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79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50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448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9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49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24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380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0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6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23406" y="2366207"/>
            <a:ext cx="6439364" cy="2503017"/>
            <a:chOff x="489118" y="968168"/>
            <a:chExt cx="6439364" cy="250301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968168"/>
              <a:ext cx="4084674" cy="2499577"/>
            </a:xfrm>
            <a:prstGeom prst="rect">
              <a:avLst/>
            </a:prstGeom>
          </p:spPr>
        </p:pic>
        <p:pic>
          <p:nvPicPr>
            <p:cNvPr id="1029" name="Picture 5" descr="C:\Users\Jojo\Desktop\PdM-HEIG\Science\fig\PDDev\Ph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18" y="1184608"/>
              <a:ext cx="2282682" cy="2286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C:\Users\Jojo\Desktop\PdM-HEIG\Science\fig\PDDev\PSFwthA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9901"/>
            <a:ext cx="2282682" cy="22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jo\Desktop\PdM-HEIG\Science\fig\PDDev\PSFwthAbDe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24" y="1988840"/>
            <a:ext cx="2282682" cy="2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8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Jojo</dc:creator>
  <cp:lastModifiedBy>Jojo</cp:lastModifiedBy>
  <cp:revision>3</cp:revision>
  <dcterms:created xsi:type="dcterms:W3CDTF">2018-02-28T13:02:41Z</dcterms:created>
  <dcterms:modified xsi:type="dcterms:W3CDTF">2018-02-28T19:08:05Z</dcterms:modified>
</cp:coreProperties>
</file>