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5" r:id="rId7"/>
    <p:sldId id="264" r:id="rId8"/>
    <p:sldId id="261" r:id="rId9"/>
    <p:sldId id="263" r:id="rId10"/>
    <p:sldId id="267" r:id="rId11"/>
    <p:sldId id="268"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22E4777-34F6-46E3-A1E2-144E5B622E13}" type="datetimeFigureOut">
              <a:rPr lang="en-US" smtClean="0"/>
              <a:t>10/30/2013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5635CA-C8CC-4AF6-AB69-6B73966463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2E4777-34F6-46E3-A1E2-144E5B622E13}"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2E4777-34F6-46E3-A1E2-144E5B622E13}"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2E4777-34F6-46E3-A1E2-144E5B622E13}"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2E4777-34F6-46E3-A1E2-144E5B622E13}" type="datetimeFigureOut">
              <a:rPr lang="en-US" smtClean="0"/>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635CA-C8CC-4AF6-AB69-6B73966463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2E4777-34F6-46E3-A1E2-144E5B622E13}"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2E4777-34F6-46E3-A1E2-144E5B622E13}" type="datetimeFigureOut">
              <a:rPr lang="en-US" smtClean="0"/>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2E4777-34F6-46E3-A1E2-144E5B622E13}" type="datetimeFigureOut">
              <a:rPr lang="en-US" smtClean="0"/>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E4777-34F6-46E3-A1E2-144E5B622E13}" type="datetimeFigureOut">
              <a:rPr lang="en-US" smtClean="0"/>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2E4777-34F6-46E3-A1E2-144E5B622E13}"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635CA-C8CC-4AF6-AB69-6B73966463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2E4777-34F6-46E3-A1E2-144E5B622E13}" type="datetimeFigureOut">
              <a:rPr lang="en-US" smtClean="0"/>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85635CA-C8CC-4AF6-AB69-6B73966463F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22E4777-34F6-46E3-A1E2-144E5B622E13}" type="datetimeFigureOut">
              <a:rPr lang="en-US" smtClean="0"/>
              <a:t>10/30/2013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5635CA-C8CC-4AF6-AB69-6B73966463F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7200" dirty="0" smtClean="0"/>
              <a:t>Othello Design Presentation</a:t>
            </a:r>
            <a:endParaRPr lang="en-US" sz="7200" dirty="0"/>
          </a:p>
        </p:txBody>
      </p:sp>
      <p:sp>
        <p:nvSpPr>
          <p:cNvPr id="3" name="Subtitle 2"/>
          <p:cNvSpPr>
            <a:spLocks noGrp="1"/>
          </p:cNvSpPr>
          <p:nvPr>
            <p:ph type="subTitle" idx="1"/>
          </p:nvPr>
        </p:nvSpPr>
        <p:spPr>
          <a:xfrm>
            <a:off x="533400" y="3200400"/>
            <a:ext cx="7854696" cy="2362200"/>
          </a:xfrm>
        </p:spPr>
        <p:txBody>
          <a:bodyPr>
            <a:normAutofit/>
          </a:bodyPr>
          <a:lstStyle/>
          <a:p>
            <a:pPr algn="ctr"/>
            <a:r>
              <a:rPr lang="en-US" sz="2800" dirty="0" smtClean="0"/>
              <a:t>Jordan White</a:t>
            </a:r>
          </a:p>
          <a:p>
            <a:pPr algn="ctr"/>
            <a:r>
              <a:rPr lang="en-US" sz="2800" dirty="0" smtClean="0"/>
              <a:t>Chandler Underwood</a:t>
            </a:r>
          </a:p>
          <a:p>
            <a:pPr algn="ctr"/>
            <a:r>
              <a:rPr lang="en-US" sz="2800" dirty="0" smtClean="0"/>
              <a:t>Taylor Spooner</a:t>
            </a:r>
          </a:p>
          <a:p>
            <a:pPr algn="ctr"/>
            <a:r>
              <a:rPr lang="en-US" sz="2800" dirty="0" smtClean="0"/>
              <a:t>Stephen Robinson</a:t>
            </a:r>
            <a:endParaRPr lang="en-US" sz="2800" dirty="0"/>
          </a:p>
        </p:txBody>
      </p:sp>
    </p:spTree>
    <p:extLst>
      <p:ext uri="{BB962C8B-B14F-4D97-AF65-F5344CB8AC3E}">
        <p14:creationId xmlns:p14="http://schemas.microsoft.com/office/powerpoint/2010/main" val="225955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Dumb AI</a:t>
            </a:r>
            <a:endParaRPr lang="en-US" dirty="0"/>
          </a:p>
        </p:txBody>
      </p:sp>
      <p:sp>
        <p:nvSpPr>
          <p:cNvPr id="3" name="Content Placeholder 2"/>
          <p:cNvSpPr>
            <a:spLocks noGrp="1"/>
          </p:cNvSpPr>
          <p:nvPr>
            <p:ph idx="1"/>
          </p:nvPr>
        </p:nvSpPr>
        <p:spPr/>
        <p:txBody>
          <a:bodyPr/>
          <a:lstStyle/>
          <a:p>
            <a:r>
              <a:rPr lang="en-US" dirty="0" smtClean="0"/>
              <a:t>No intelligence.</a:t>
            </a:r>
          </a:p>
          <a:p>
            <a:r>
              <a:rPr lang="en-US" dirty="0" smtClean="0"/>
              <a:t>Randomly selects a move from the list of legal moves when it is its turn, or passes if unable to move.</a:t>
            </a:r>
          </a:p>
          <a:p>
            <a:r>
              <a:rPr lang="en-US" dirty="0" smtClean="0"/>
              <a:t>Will have a short artificial delay before making its move.</a:t>
            </a:r>
            <a:endParaRPr lang="en-US" dirty="0"/>
          </a:p>
        </p:txBody>
      </p:sp>
    </p:spTree>
    <p:extLst>
      <p:ext uri="{BB962C8B-B14F-4D97-AF65-F5344CB8AC3E}">
        <p14:creationId xmlns:p14="http://schemas.microsoft.com/office/powerpoint/2010/main" val="162177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AI</a:t>
            </a:r>
            <a:endParaRPr lang="en-US" dirty="0"/>
          </a:p>
        </p:txBody>
      </p:sp>
      <p:sp>
        <p:nvSpPr>
          <p:cNvPr id="3" name="Content Placeholder 2"/>
          <p:cNvSpPr>
            <a:spLocks noGrp="1"/>
          </p:cNvSpPr>
          <p:nvPr>
            <p:ph idx="1"/>
          </p:nvPr>
        </p:nvSpPr>
        <p:spPr>
          <a:xfrm>
            <a:off x="457200" y="1935480"/>
            <a:ext cx="8229600" cy="4617720"/>
          </a:xfrm>
        </p:spPr>
        <p:txBody>
          <a:bodyPr>
            <a:normAutofit lnSpcReduction="10000"/>
          </a:bodyPr>
          <a:lstStyle/>
          <a:p>
            <a:r>
              <a:rPr lang="en-US" dirty="0" smtClean="0"/>
              <a:t>Operates by examining game tree of possible worlds.</a:t>
            </a:r>
          </a:p>
          <a:p>
            <a:pPr lvl="1"/>
            <a:r>
              <a:rPr lang="en-US" dirty="0" smtClean="0"/>
              <a:t>Creates a copy of the internal game state for each possible world, and maintains a record of the moves to get to that state for analysis.</a:t>
            </a:r>
          </a:p>
          <a:p>
            <a:pPr lvl="1"/>
            <a:r>
              <a:rPr lang="en-US" dirty="0" smtClean="0"/>
              <a:t>It will look down each branch of the tree and quantify each possible path based on:</a:t>
            </a:r>
          </a:p>
          <a:p>
            <a:pPr lvl="2"/>
            <a:r>
              <a:rPr lang="en-US" dirty="0" smtClean="0"/>
              <a:t>Points gained/lost</a:t>
            </a:r>
          </a:p>
          <a:p>
            <a:pPr lvl="2"/>
            <a:r>
              <a:rPr lang="en-US" dirty="0" smtClean="0"/>
              <a:t>Corners and sides obtained</a:t>
            </a:r>
          </a:p>
          <a:p>
            <a:pPr lvl="2"/>
            <a:r>
              <a:rPr lang="en-US" dirty="0" smtClean="0"/>
              <a:t>Estimated probability </a:t>
            </a:r>
            <a:r>
              <a:rPr lang="en-US" dirty="0"/>
              <a:t>of </a:t>
            </a:r>
            <a:r>
              <a:rPr lang="en-US" dirty="0" smtClean="0"/>
              <a:t>occurrence, assuming player takes reasonable moves.</a:t>
            </a:r>
          </a:p>
          <a:p>
            <a:r>
              <a:rPr lang="en-US" dirty="0" smtClean="0"/>
              <a:t>May include an artificial delay depending on the algorithm speed.</a:t>
            </a:r>
          </a:p>
          <a:p>
            <a:pPr marL="27432" indent="0">
              <a:buNone/>
            </a:pPr>
            <a:endParaRPr lang="en-US" dirty="0" smtClean="0"/>
          </a:p>
          <a:p>
            <a:pPr lvl="1"/>
            <a:endParaRPr lang="en-US" dirty="0"/>
          </a:p>
          <a:p>
            <a:pPr lvl="2"/>
            <a:endParaRPr lang="en-US" dirty="0" smtClean="0"/>
          </a:p>
          <a:p>
            <a:pPr lvl="1"/>
            <a:endParaRPr lang="en-US" dirty="0"/>
          </a:p>
        </p:txBody>
      </p:sp>
    </p:spTree>
    <p:extLst>
      <p:ext uri="{BB962C8B-B14F-4D97-AF65-F5344CB8AC3E}">
        <p14:creationId xmlns:p14="http://schemas.microsoft.com/office/powerpoint/2010/main" val="174939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normAutofit fontScale="70000" lnSpcReduction="20000"/>
          </a:bodyPr>
          <a:lstStyle/>
          <a:p>
            <a:r>
              <a:rPr lang="en-US" sz="2900" b="1" dirty="0" smtClean="0"/>
              <a:t>11/05: </a:t>
            </a:r>
            <a:r>
              <a:rPr lang="en-US" sz="2900" dirty="0" smtClean="0"/>
              <a:t>Finish design document. Update with feedback from lab. </a:t>
            </a:r>
          </a:p>
          <a:p>
            <a:r>
              <a:rPr lang="en-US" sz="2700" b="1" dirty="0" smtClean="0"/>
              <a:t>11/08: </a:t>
            </a:r>
            <a:r>
              <a:rPr lang="en-US" sz="2700" dirty="0" smtClean="0"/>
              <a:t>The GUI will be created by Taylor and Chandler. The game state class will be done by Jordan. Early version of the human player will be created by Chandler and Taylor. This human player will be able to state the game and see the GUI but cannot interact. (12 hours per person)</a:t>
            </a:r>
          </a:p>
          <a:p>
            <a:r>
              <a:rPr lang="en-US" sz="2700" b="1" dirty="0" smtClean="0"/>
              <a:t>11/12: </a:t>
            </a:r>
            <a:r>
              <a:rPr lang="en-US" sz="2700" dirty="0" smtClean="0"/>
              <a:t>All action classes and local game will be implemented by Jordan. The easy AI will be completed by Stephen. The human player will be completed by Chandler and Taylor.(8 hours person)</a:t>
            </a:r>
          </a:p>
          <a:p>
            <a:r>
              <a:rPr lang="en-US" sz="2700" b="1" dirty="0" smtClean="0"/>
              <a:t>11/16: </a:t>
            </a:r>
            <a:r>
              <a:rPr lang="en-US" sz="2700" dirty="0" smtClean="0"/>
              <a:t>The smart AI will be completed by Stephen. Game should now be playable. (8 hours per person).</a:t>
            </a:r>
          </a:p>
          <a:p>
            <a:r>
              <a:rPr lang="en-US" sz="2700" b="1" dirty="0" smtClean="0"/>
              <a:t>11/24: </a:t>
            </a:r>
            <a:r>
              <a:rPr lang="en-US" sz="2700" dirty="0" smtClean="0"/>
              <a:t>All bugs found in the Test-to-Succeed will be addressed and fixed. (Hours depending on where the bugs were found.)</a:t>
            </a:r>
          </a:p>
          <a:p>
            <a:r>
              <a:rPr lang="en-US" sz="2700" b="1" dirty="0" smtClean="0"/>
              <a:t>12/5: </a:t>
            </a:r>
            <a:r>
              <a:rPr lang="en-US" sz="2700" dirty="0" smtClean="0"/>
              <a:t>All bugs found in the Test-to-Fail will be addressed and fixed. (Hours depending on where the bugs were found.) </a:t>
            </a:r>
          </a:p>
          <a:p>
            <a:r>
              <a:rPr lang="en-US" sz="2700" b="1" dirty="0" smtClean="0"/>
              <a:t>12/6: </a:t>
            </a:r>
            <a:r>
              <a:rPr lang="en-US" sz="2700" dirty="0" smtClean="0"/>
              <a:t>Game completed and turned in.</a:t>
            </a:r>
          </a:p>
        </p:txBody>
      </p:sp>
    </p:spTree>
    <p:extLst>
      <p:ext uri="{BB962C8B-B14F-4D97-AF65-F5344CB8AC3E}">
        <p14:creationId xmlns:p14="http://schemas.microsoft.com/office/powerpoint/2010/main" val="273599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Recap</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9874" y="2072303"/>
            <a:ext cx="6584251" cy="41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450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378" y="1359688"/>
            <a:ext cx="8904622" cy="5498312"/>
          </a:xfrm>
        </p:spPr>
      </p:pic>
    </p:spTree>
    <p:extLst>
      <p:ext uri="{BB962C8B-B14F-4D97-AF65-F5344CB8AC3E}">
        <p14:creationId xmlns:p14="http://schemas.microsoft.com/office/powerpoint/2010/main" val="127738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Class Diagram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676400"/>
            <a:ext cx="9372600" cy="4985986"/>
          </a:xfrm>
        </p:spPr>
      </p:pic>
    </p:spTree>
    <p:extLst>
      <p:ext uri="{BB962C8B-B14F-4D97-AF65-F5344CB8AC3E}">
        <p14:creationId xmlns:p14="http://schemas.microsoft.com/office/powerpoint/2010/main" val="4215805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Othello State</a:t>
            </a:r>
            <a:endParaRPr lang="en-US" dirty="0"/>
          </a:p>
        </p:txBody>
      </p:sp>
      <p:sp>
        <p:nvSpPr>
          <p:cNvPr id="6" name="TextBox 5"/>
          <p:cNvSpPr txBox="1"/>
          <p:nvPr/>
        </p:nvSpPr>
        <p:spPr>
          <a:xfrm>
            <a:off x="4953000" y="1905000"/>
            <a:ext cx="4038600"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8x8 array, type </a:t>
            </a:r>
            <a:r>
              <a:rPr lang="en-US" dirty="0" err="1" smtClean="0"/>
              <a:t>CellState</a:t>
            </a:r>
            <a:r>
              <a:rPr lang="en-US" dirty="0" smtClean="0"/>
              <a:t> (described on later slide) to represent the game board.</a:t>
            </a:r>
          </a:p>
          <a:p>
            <a:pPr marL="285750" indent="-285750">
              <a:buFont typeface="Arial" panose="020B0604020202020204" pitchFamily="34" charset="0"/>
              <a:buChar char="•"/>
            </a:pPr>
            <a:r>
              <a:rPr lang="en-US" dirty="0" smtClean="0"/>
              <a:t>An </a:t>
            </a:r>
            <a:r>
              <a:rPr lang="en-US" dirty="0" err="1" smtClean="0"/>
              <a:t>int</a:t>
            </a:r>
            <a:r>
              <a:rPr lang="en-US" dirty="0" smtClean="0"/>
              <a:t> to keep track which player’s turn it is. Will always be 0 or 1.</a:t>
            </a:r>
          </a:p>
          <a:p>
            <a:pPr marL="285750" indent="-285750">
              <a:buFont typeface="Arial" panose="020B0604020202020204" pitchFamily="34" charset="0"/>
              <a:buChar char="•"/>
            </a:pPr>
            <a:r>
              <a:rPr lang="en-US" dirty="0" smtClean="0"/>
              <a:t>Getter and setter methods to update the game board and tell who’s turn it is.</a:t>
            </a:r>
          </a:p>
          <a:p>
            <a:pPr marL="285750" indent="-285750">
              <a:buFont typeface="Arial" panose="020B0604020202020204" pitchFamily="34" charset="0"/>
              <a:buChar char="•"/>
            </a:pPr>
            <a:r>
              <a:rPr lang="en-US" b="1" dirty="0" err="1" smtClean="0"/>
              <a:t>isLegalMove</a:t>
            </a:r>
            <a:r>
              <a:rPr lang="en-US" b="1" dirty="0" smtClean="0"/>
              <a:t>(</a:t>
            </a:r>
            <a:r>
              <a:rPr lang="en-US" b="1" dirty="0" err="1" smtClean="0"/>
              <a:t>int</a:t>
            </a:r>
            <a:r>
              <a:rPr lang="en-US" b="1" dirty="0" smtClean="0"/>
              <a:t> r, </a:t>
            </a:r>
            <a:r>
              <a:rPr lang="en-US" b="1" dirty="0" err="1" smtClean="0"/>
              <a:t>int</a:t>
            </a:r>
            <a:r>
              <a:rPr lang="en-US" b="1" dirty="0" smtClean="0"/>
              <a:t> c)</a:t>
            </a:r>
          </a:p>
          <a:p>
            <a:pPr marL="742950" lvl="1" indent="-285750">
              <a:buFont typeface="Arial" panose="020B0604020202020204" pitchFamily="34" charset="0"/>
              <a:buChar char="•"/>
            </a:pPr>
            <a:r>
              <a:rPr lang="en-US" dirty="0" smtClean="0"/>
              <a:t>Parameters: A specific square on the game board designated by a row and column.</a:t>
            </a:r>
          </a:p>
          <a:p>
            <a:pPr marL="742950" lvl="1" indent="-285750">
              <a:buFont typeface="Arial" panose="020B0604020202020204" pitchFamily="34" charset="0"/>
              <a:buChar char="•"/>
            </a:pPr>
            <a:r>
              <a:rPr lang="en-US" dirty="0" smtClean="0"/>
              <a:t>Checks to see if given square is a legal player for the player at turn.</a:t>
            </a:r>
          </a:p>
          <a:p>
            <a:pPr marL="742950" lvl="1" indent="-285750">
              <a:buFont typeface="Arial" panose="020B0604020202020204" pitchFamily="34" charset="0"/>
              <a:buChar char="•"/>
            </a:pPr>
            <a:r>
              <a:rPr lang="en-US" dirty="0" smtClean="0"/>
              <a:t>Returns true if legal move, false if not.  </a:t>
            </a:r>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0"/>
            <a:ext cx="4174267" cy="3581400"/>
          </a:xfrm>
        </p:spPr>
      </p:pic>
    </p:spTree>
    <p:extLst>
      <p:ext uri="{BB962C8B-B14F-4D97-AF65-F5344CB8AC3E}">
        <p14:creationId xmlns:p14="http://schemas.microsoft.com/office/powerpoint/2010/main" val="258071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Othello State cont.</a:t>
            </a:r>
            <a:endParaRPr lang="en-US" dirty="0"/>
          </a:p>
        </p:txBody>
      </p:sp>
      <p:sp>
        <p:nvSpPr>
          <p:cNvPr id="3" name="Content Placeholder 2"/>
          <p:cNvSpPr>
            <a:spLocks noGrp="1"/>
          </p:cNvSpPr>
          <p:nvPr>
            <p:ph idx="1"/>
          </p:nvPr>
        </p:nvSpPr>
        <p:spPr/>
        <p:txBody>
          <a:bodyPr/>
          <a:lstStyle/>
          <a:p>
            <a:pPr lvl="1"/>
            <a:r>
              <a:rPr lang="en-US" dirty="0" smtClean="0"/>
              <a:t>The score for each player is stored in the </a:t>
            </a:r>
            <a:r>
              <a:rPr lang="en-US" dirty="0" err="1" smtClean="0"/>
              <a:t>whiteScore</a:t>
            </a:r>
            <a:r>
              <a:rPr lang="en-US" dirty="0" smtClean="0"/>
              <a:t> and </a:t>
            </a:r>
            <a:r>
              <a:rPr lang="en-US" dirty="0" err="1" smtClean="0"/>
              <a:t>blackScore</a:t>
            </a:r>
            <a:r>
              <a:rPr lang="en-US" dirty="0" smtClean="0"/>
              <a:t> instance variables.</a:t>
            </a:r>
          </a:p>
          <a:p>
            <a:pPr lvl="2"/>
            <a:r>
              <a:rPr lang="en-US" dirty="0" smtClean="0"/>
              <a:t>Anytime the </a:t>
            </a:r>
            <a:r>
              <a:rPr lang="en-US" dirty="0" err="1" smtClean="0"/>
              <a:t>setDisc</a:t>
            </a:r>
            <a:r>
              <a:rPr lang="en-US" dirty="0" smtClean="0"/>
              <a:t> method is called, it will also call the </a:t>
            </a:r>
            <a:r>
              <a:rPr lang="en-US" dirty="0" err="1" smtClean="0"/>
              <a:t>setScore</a:t>
            </a:r>
            <a:r>
              <a:rPr lang="en-US" dirty="0" smtClean="0"/>
              <a:t> method for each player, updating the score.</a:t>
            </a:r>
          </a:p>
          <a:p>
            <a:pPr lvl="1"/>
            <a:r>
              <a:rPr lang="en-US" dirty="0" smtClean="0"/>
              <a:t>There is a get legal moves method to quickly determine what places the </a:t>
            </a:r>
            <a:r>
              <a:rPr lang="en-US" dirty="0" err="1" smtClean="0"/>
              <a:t>ai</a:t>
            </a:r>
            <a:r>
              <a:rPr lang="en-US" dirty="0" smtClean="0"/>
              <a:t> can move to without guess and check.</a:t>
            </a:r>
          </a:p>
          <a:p>
            <a:pPr lvl="1"/>
            <a:r>
              <a:rPr lang="en-US" dirty="0" smtClean="0"/>
              <a:t>We have a copy constructor that will send to the local game. This will prevent players from cheating.</a:t>
            </a:r>
          </a:p>
          <a:p>
            <a:pPr marL="393192" lvl="1" indent="0">
              <a:buNone/>
            </a:pPr>
            <a:endParaRPr lang="en-US" dirty="0"/>
          </a:p>
        </p:txBody>
      </p:sp>
    </p:spTree>
    <p:extLst>
      <p:ext uri="{BB962C8B-B14F-4D97-AF65-F5344CB8AC3E}">
        <p14:creationId xmlns:p14="http://schemas.microsoft.com/office/powerpoint/2010/main" val="91505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CellState</a:t>
            </a: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9800"/>
            <a:ext cx="2667000" cy="2232837"/>
          </a:xfrm>
        </p:spPr>
      </p:pic>
      <p:sp>
        <p:nvSpPr>
          <p:cNvPr id="5" name="TextBox 4"/>
          <p:cNvSpPr txBox="1"/>
          <p:nvPr/>
        </p:nvSpPr>
        <p:spPr>
          <a:xfrm>
            <a:off x="3505200" y="274320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Enumeration used to describe each cell on the board.</a:t>
            </a:r>
          </a:p>
          <a:p>
            <a:pPr marL="285750" indent="-285750">
              <a:buFont typeface="Arial" panose="020B0604020202020204" pitchFamily="34" charset="0"/>
              <a:buChar char="•"/>
            </a:pPr>
            <a:r>
              <a:rPr lang="en-US" dirty="0" smtClean="0"/>
              <a:t>Black: Black disc</a:t>
            </a:r>
          </a:p>
          <a:p>
            <a:pPr marL="285750" indent="-285750">
              <a:buFont typeface="Arial" panose="020B0604020202020204" pitchFamily="34" charset="0"/>
              <a:buChar char="•"/>
            </a:pPr>
            <a:r>
              <a:rPr lang="en-US" dirty="0" smtClean="0"/>
              <a:t>White: White disc</a:t>
            </a:r>
          </a:p>
          <a:p>
            <a:pPr marL="285750" indent="-285750">
              <a:buFont typeface="Arial" panose="020B0604020202020204" pitchFamily="34" charset="0"/>
              <a:buChar char="•"/>
            </a:pPr>
            <a:r>
              <a:rPr lang="en-US" dirty="0" smtClean="0"/>
              <a:t>Empty: No disc has been played yet. </a:t>
            </a:r>
            <a:endParaRPr lang="en-US" dirty="0"/>
          </a:p>
        </p:txBody>
      </p:sp>
    </p:spTree>
    <p:extLst>
      <p:ext uri="{BB962C8B-B14F-4D97-AF65-F5344CB8AC3E}">
        <p14:creationId xmlns:p14="http://schemas.microsoft.com/office/powerpoint/2010/main" val="418720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Othello Actions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591550" cy="1676400"/>
          </a:xfrm>
        </p:spPr>
      </p:pic>
      <p:sp>
        <p:nvSpPr>
          <p:cNvPr id="7" name="TextBox 6"/>
          <p:cNvSpPr txBox="1"/>
          <p:nvPr/>
        </p:nvSpPr>
        <p:spPr>
          <a:xfrm>
            <a:off x="304800" y="3657600"/>
            <a:ext cx="86868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err="1" smtClean="0"/>
              <a:t>OthelloMoveAction</a:t>
            </a:r>
            <a:r>
              <a:rPr lang="en-US" b="1" dirty="0" smtClean="0"/>
              <a:t>: </a:t>
            </a:r>
          </a:p>
          <a:p>
            <a:pPr marL="742950" lvl="1" indent="-285750">
              <a:buFont typeface="Arial" panose="020B0604020202020204" pitchFamily="34" charset="0"/>
              <a:buChar char="•"/>
            </a:pPr>
            <a:r>
              <a:rPr lang="en-US" dirty="0" smtClean="0"/>
              <a:t>Has row and column instance variables. </a:t>
            </a:r>
          </a:p>
          <a:p>
            <a:pPr marL="742950" lvl="1" indent="-285750">
              <a:buFont typeface="Arial" panose="020B0604020202020204" pitchFamily="34" charset="0"/>
              <a:buChar char="•"/>
            </a:pPr>
            <a:r>
              <a:rPr lang="en-US" dirty="0" smtClean="0"/>
              <a:t>When any player attempts to place a piece, a move action is created and sent to the Local Game which will determine via the state if it is legal or not and then make the move.</a:t>
            </a:r>
          </a:p>
          <a:p>
            <a:pPr marL="285750" indent="-285750">
              <a:buFont typeface="Arial" panose="020B0604020202020204" pitchFamily="34" charset="0"/>
              <a:buChar char="•"/>
            </a:pPr>
            <a:r>
              <a:rPr lang="en-US" b="1" dirty="0" err="1" smtClean="0"/>
              <a:t>OthelloPassAction</a:t>
            </a:r>
            <a:r>
              <a:rPr lang="en-US" b="1" dirty="0" smtClean="0"/>
              <a:t>:</a:t>
            </a:r>
          </a:p>
          <a:p>
            <a:pPr marL="742950" lvl="1" indent="-285750">
              <a:buFont typeface="Arial" panose="020B0604020202020204" pitchFamily="34" charset="0"/>
              <a:buChar char="•"/>
            </a:pPr>
            <a:r>
              <a:rPr lang="en-US" dirty="0" smtClean="0"/>
              <a:t>When any player cannot make a move, the ‘Pass’ button will get pressed, which creates a pass action. Tells the local game to switch the turn without updating the board. </a:t>
            </a:r>
          </a:p>
          <a:p>
            <a:pPr marL="285750" indent="-285750">
              <a:buFont typeface="Arial" panose="020B0604020202020204" pitchFamily="34" charset="0"/>
              <a:buChar char="•"/>
            </a:pPr>
            <a:r>
              <a:rPr lang="en-US" dirty="0" smtClean="0"/>
              <a:t>Sequence diagram is shown on the next slide for a move action.</a:t>
            </a:r>
            <a:endParaRPr lang="en-US" dirty="0"/>
          </a:p>
        </p:txBody>
      </p:sp>
    </p:spTree>
    <p:extLst>
      <p:ext uri="{BB962C8B-B14F-4D97-AF65-F5344CB8AC3E}">
        <p14:creationId xmlns:p14="http://schemas.microsoft.com/office/powerpoint/2010/main" val="2070334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7998"/>
            <a:ext cx="9144000" cy="6865998"/>
          </a:xfrm>
        </p:spPr>
      </p:pic>
    </p:spTree>
    <p:extLst>
      <p:ext uri="{BB962C8B-B14F-4D97-AF65-F5344CB8AC3E}">
        <p14:creationId xmlns:p14="http://schemas.microsoft.com/office/powerpoint/2010/main" val="1939435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646</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Othello Design Presentation</vt:lpstr>
      <vt:lpstr>Requirements Recap</vt:lpstr>
      <vt:lpstr>Class Diagram</vt:lpstr>
      <vt:lpstr>Class Diagram cont.</vt:lpstr>
      <vt:lpstr>Othello State</vt:lpstr>
      <vt:lpstr>Othello State cont.</vt:lpstr>
      <vt:lpstr>CellState </vt:lpstr>
      <vt:lpstr>Othello Actions</vt:lpstr>
      <vt:lpstr>PowerPoint Presentation</vt:lpstr>
      <vt:lpstr>Dumb AI</vt:lpstr>
      <vt:lpstr>Intelligent AI</vt:lpstr>
      <vt:lpstr>Project Plan</vt:lpstr>
    </vt:vector>
  </TitlesOfParts>
  <Company>University of Portland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Othello Design Presentation</dc:title>
  <dc:creator>Administrator</dc:creator>
  <cp:lastModifiedBy>Chandler Underwood</cp:lastModifiedBy>
  <cp:revision>12</cp:revision>
  <dcterms:created xsi:type="dcterms:W3CDTF">2013-10-27T21:50:35Z</dcterms:created>
  <dcterms:modified xsi:type="dcterms:W3CDTF">2013-10-30T23:38:49Z</dcterms:modified>
</cp:coreProperties>
</file>