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1" r:id="rId5"/>
    <p:sldId id="260" r:id="rId6"/>
    <p:sldId id="271" r:id="rId7"/>
    <p:sldId id="262" r:id="rId8"/>
    <p:sldId id="263" r:id="rId9"/>
    <p:sldId id="264" r:id="rId10"/>
    <p:sldId id="265" r:id="rId11"/>
    <p:sldId id="266" r:id="rId12"/>
    <p:sldId id="269" r:id="rId13"/>
    <p:sldId id="270" r:id="rId14"/>
    <p:sldId id="267" r:id="rId15"/>
    <p:sldId id="268" r:id="rId16"/>
    <p:sldId id="257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1DF2-BECB-4C30-89F7-896ACDDAAD8E}" type="datetimeFigureOut">
              <a:rPr lang="en-US" smtClean="0"/>
              <a:t>10/1/2013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E04D1-3FBB-4A3B-BA41-25591322C09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1DF2-BECB-4C30-89F7-896ACDDAAD8E}" type="datetimeFigureOut">
              <a:rPr lang="en-US" smtClean="0"/>
              <a:t>10/1/2013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E04D1-3FBB-4A3B-BA41-25591322C0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1DF2-BECB-4C30-89F7-896ACDDAAD8E}" type="datetimeFigureOut">
              <a:rPr lang="en-US" smtClean="0"/>
              <a:t>10/1/2013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E04D1-3FBB-4A3B-BA41-25591322C0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1DF2-BECB-4C30-89F7-896ACDDAAD8E}" type="datetimeFigureOut">
              <a:rPr lang="en-US" smtClean="0"/>
              <a:t>10/1/2013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E04D1-3FBB-4A3B-BA41-25591322C09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1DF2-BECB-4C30-89F7-896ACDDAAD8E}" type="datetimeFigureOut">
              <a:rPr lang="en-US" smtClean="0"/>
              <a:t>10/1/2013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E04D1-3FBB-4A3B-BA41-25591322C0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1DF2-BECB-4C30-89F7-896ACDDAAD8E}" type="datetimeFigureOut">
              <a:rPr lang="en-US" smtClean="0"/>
              <a:t>10/1/2013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E04D1-3FBB-4A3B-BA41-25591322C0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1DF2-BECB-4C30-89F7-896ACDDAAD8E}" type="datetimeFigureOut">
              <a:rPr lang="en-US" smtClean="0"/>
              <a:t>10/1/2013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E04D1-3FBB-4A3B-BA41-25591322C0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1DF2-BECB-4C30-89F7-896ACDDAAD8E}" type="datetimeFigureOut">
              <a:rPr lang="en-US" smtClean="0"/>
              <a:t>10/1/2013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E04D1-3FBB-4A3B-BA41-25591322C0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1DF2-BECB-4C30-89F7-896ACDDAAD8E}" type="datetimeFigureOut">
              <a:rPr lang="en-US" smtClean="0"/>
              <a:t>10/1/2013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E04D1-3FBB-4A3B-BA41-25591322C0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1DF2-BECB-4C30-89F7-896ACDDAAD8E}" type="datetimeFigureOut">
              <a:rPr lang="en-US" smtClean="0"/>
              <a:t>10/1/2013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E04D1-3FBB-4A3B-BA41-25591322C0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1DF2-BECB-4C30-89F7-896ACDDAAD8E}" type="datetimeFigureOut">
              <a:rPr lang="en-US" smtClean="0"/>
              <a:t>10/1/2013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E04D1-3FBB-4A3B-BA41-25591322C0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42531DF2-BECB-4C30-89F7-896ACDDAAD8E}" type="datetimeFigureOut">
              <a:rPr lang="en-US" smtClean="0"/>
              <a:t>10/1/2013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CA7E04D1-3FBB-4A3B-BA41-25591322C098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vassar.edu/~weltyc/oldcourses/265.98f/assign/othello/rules.html" TargetMode="External"/><Relationship Id="rId2" Type="http://schemas.openxmlformats.org/officeDocument/2006/relationships/hyperlink" Target="http://gamesmuseum.uwaterloo.ca/VirtualExhibits/Whitehill/othello/hoyle.jp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By: Taylor Spooner</a:t>
            </a:r>
          </a:p>
          <a:p>
            <a:r>
              <a:rPr lang="en-US" dirty="0" smtClean="0"/>
              <a:t>Jordan White</a:t>
            </a:r>
          </a:p>
          <a:p>
            <a:r>
              <a:rPr lang="en-US" dirty="0" smtClean="0"/>
              <a:t>Stephen Robinson</a:t>
            </a:r>
          </a:p>
          <a:p>
            <a:r>
              <a:rPr lang="en-US" dirty="0" smtClean="0"/>
              <a:t>Chandler Underwood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28600"/>
            <a:ext cx="7772400" cy="1470025"/>
          </a:xfrm>
        </p:spPr>
        <p:txBody>
          <a:bodyPr>
            <a:normAutofit/>
          </a:bodyPr>
          <a:lstStyle/>
          <a:p>
            <a:r>
              <a:rPr lang="en-US" sz="6600" dirty="0" smtClean="0"/>
              <a:t>Othello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84906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 Player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Two types of AI players “Dumb” and “Smart”</a:t>
            </a:r>
          </a:p>
          <a:p>
            <a:r>
              <a:rPr lang="en-US" dirty="0" smtClean="0"/>
              <a:t>Dumb player makes random legal move</a:t>
            </a:r>
          </a:p>
          <a:p>
            <a:r>
              <a:rPr lang="en-US" dirty="0" smtClean="0"/>
              <a:t>Smart player will make move </a:t>
            </a:r>
            <a:r>
              <a:rPr lang="en-US" dirty="0" smtClean="0"/>
              <a:t>that will earn </a:t>
            </a:r>
            <a:r>
              <a:rPr lang="en-US" dirty="0" smtClean="0"/>
              <a:t>the most </a:t>
            </a:r>
            <a:r>
              <a:rPr lang="en-US" dirty="0" smtClean="0"/>
              <a:t>points in the long run</a:t>
            </a:r>
          </a:p>
          <a:p>
            <a:pPr lvl="1"/>
            <a:r>
              <a:rPr lang="en-US" dirty="0" smtClean="0"/>
              <a:t>Game tree will be examined multiple moves down.</a:t>
            </a:r>
          </a:p>
          <a:p>
            <a:pPr lvl="1"/>
            <a:r>
              <a:rPr lang="en-US" dirty="0" smtClean="0"/>
              <a:t>Branch will be selected on</a:t>
            </a:r>
          </a:p>
          <a:p>
            <a:pPr lvl="2"/>
            <a:r>
              <a:rPr lang="en-US" dirty="0" smtClean="0"/>
              <a:t>Maximizing number of points gained.</a:t>
            </a:r>
          </a:p>
          <a:p>
            <a:pPr lvl="2"/>
            <a:r>
              <a:rPr lang="en-US" dirty="0" smtClean="0"/>
              <a:t>Minimizing points lost</a:t>
            </a:r>
          </a:p>
          <a:p>
            <a:pPr lvl="2"/>
            <a:r>
              <a:rPr lang="en-US" dirty="0" smtClean="0"/>
              <a:t>Gaining edges and corners.</a:t>
            </a:r>
            <a:endParaRPr lang="en-US" dirty="0" smtClean="0"/>
          </a:p>
          <a:p>
            <a:r>
              <a:rPr lang="en-US" dirty="0" smtClean="0"/>
              <a:t>AI players will have a timer so they wait a set amount of time before they move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583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Team Member Assignments:</a:t>
            </a:r>
          </a:p>
          <a:p>
            <a:pPr lvl="1"/>
            <a:r>
              <a:rPr lang="en-US" dirty="0" smtClean="0"/>
              <a:t>AI – Stephen</a:t>
            </a:r>
          </a:p>
          <a:p>
            <a:pPr lvl="1"/>
            <a:r>
              <a:rPr lang="en-US" dirty="0" smtClean="0"/>
              <a:t>Game State – Jordan</a:t>
            </a:r>
          </a:p>
          <a:p>
            <a:pPr lvl="1"/>
            <a:r>
              <a:rPr lang="en-US" dirty="0" smtClean="0"/>
              <a:t>GUI – Taylor/Chandler</a:t>
            </a:r>
          </a:p>
          <a:p>
            <a:pPr lvl="1"/>
            <a:r>
              <a:rPr lang="en-US" dirty="0" smtClean="0"/>
              <a:t>Player Interface – Chandler/Taylor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917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563562"/>
          </a:xfrm>
        </p:spPr>
        <p:txBody>
          <a:bodyPr/>
          <a:lstStyle/>
          <a:p>
            <a:r>
              <a:rPr lang="en-US" dirty="0" smtClean="0"/>
              <a:t>Project 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838200"/>
            <a:ext cx="7924800" cy="5638800"/>
          </a:xfrm>
        </p:spPr>
        <p:txBody>
          <a:bodyPr>
            <a:normAutofit/>
          </a:bodyPr>
          <a:lstStyle/>
          <a:p>
            <a:r>
              <a:rPr lang="en-US" dirty="0" smtClean="0"/>
              <a:t>Week of 9/29 – 10/05 </a:t>
            </a:r>
          </a:p>
          <a:p>
            <a:pPr lvl="1"/>
            <a:r>
              <a:rPr lang="en-US" dirty="0" smtClean="0"/>
              <a:t>Work on requirements document (3 hours)</a:t>
            </a:r>
          </a:p>
          <a:p>
            <a:r>
              <a:rPr lang="en-US" dirty="0" smtClean="0"/>
              <a:t>Week of 10/06 – 10/12 </a:t>
            </a:r>
          </a:p>
          <a:p>
            <a:pPr lvl="1"/>
            <a:r>
              <a:rPr lang="en-US" dirty="0" smtClean="0"/>
              <a:t>Turn in requirements document and start design specification (3 hours)</a:t>
            </a:r>
          </a:p>
          <a:p>
            <a:r>
              <a:rPr lang="en-US" dirty="0" smtClean="0"/>
              <a:t>Week of 10/13 – 10/19</a:t>
            </a:r>
          </a:p>
          <a:p>
            <a:pPr lvl="1"/>
            <a:r>
              <a:rPr lang="en-US" dirty="0" smtClean="0"/>
              <a:t>Fall Break</a:t>
            </a:r>
          </a:p>
          <a:p>
            <a:r>
              <a:rPr lang="en-US" dirty="0" smtClean="0"/>
              <a:t>Week of 10/20 – 10/26</a:t>
            </a:r>
          </a:p>
          <a:p>
            <a:pPr lvl="1"/>
            <a:r>
              <a:rPr lang="en-US" dirty="0" smtClean="0"/>
              <a:t>Finish design specification and start coding Game State and GUI (6 hours)</a:t>
            </a:r>
          </a:p>
          <a:p>
            <a:r>
              <a:rPr lang="en-US" dirty="0" smtClean="0"/>
              <a:t>Week of 10/27 – 11/02</a:t>
            </a:r>
          </a:p>
          <a:p>
            <a:pPr lvl="1"/>
            <a:r>
              <a:rPr lang="en-US" dirty="0" smtClean="0"/>
              <a:t>Continue developing Game State/GUI, start coding AI and player interface (6 hours)</a:t>
            </a:r>
          </a:p>
          <a:p>
            <a:r>
              <a:rPr lang="en-US" dirty="0" smtClean="0"/>
              <a:t>Week of 11/03 – 11/09</a:t>
            </a:r>
          </a:p>
          <a:p>
            <a:pPr lvl="1"/>
            <a:r>
              <a:rPr lang="en-US" dirty="0" smtClean="0"/>
              <a:t>Finish Game State/GUI, continue developing AI and player interface (8 hours)</a:t>
            </a:r>
          </a:p>
          <a:p>
            <a:r>
              <a:rPr lang="en-US" dirty="0" smtClean="0"/>
              <a:t>Continued on next slide….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243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715962"/>
          </a:xfrm>
        </p:spPr>
        <p:txBody>
          <a:bodyPr/>
          <a:lstStyle/>
          <a:p>
            <a:r>
              <a:rPr lang="en-US" dirty="0" smtClean="0"/>
              <a:t>Continued 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143000"/>
            <a:ext cx="7924800" cy="4572000"/>
          </a:xfrm>
        </p:spPr>
        <p:txBody>
          <a:bodyPr/>
          <a:lstStyle/>
          <a:p>
            <a:r>
              <a:rPr lang="en-US" dirty="0" smtClean="0"/>
              <a:t>Week of 11/10 – 11/16</a:t>
            </a:r>
          </a:p>
          <a:p>
            <a:pPr lvl="1"/>
            <a:r>
              <a:rPr lang="en-US" dirty="0" smtClean="0"/>
              <a:t>Complete AI and player interface, begin testing to succeed (4 hours)</a:t>
            </a:r>
          </a:p>
          <a:p>
            <a:r>
              <a:rPr lang="en-US" dirty="0" smtClean="0"/>
              <a:t>Week of 11/17 – 11/23</a:t>
            </a:r>
          </a:p>
          <a:p>
            <a:pPr lvl="1"/>
            <a:r>
              <a:rPr lang="en-US" dirty="0" smtClean="0"/>
              <a:t>Continue testing and polishing (3 hours)</a:t>
            </a:r>
          </a:p>
          <a:p>
            <a:r>
              <a:rPr lang="en-US" dirty="0" smtClean="0"/>
              <a:t>Week of 11/24 – 11/30</a:t>
            </a:r>
          </a:p>
          <a:p>
            <a:pPr lvl="1"/>
            <a:r>
              <a:rPr lang="en-US" dirty="0" smtClean="0"/>
              <a:t>Thanksgiving Break</a:t>
            </a:r>
          </a:p>
          <a:p>
            <a:r>
              <a:rPr lang="en-US" dirty="0" smtClean="0"/>
              <a:t>Week of 12/01 – 12/07</a:t>
            </a:r>
          </a:p>
          <a:p>
            <a:pPr lvl="1"/>
            <a:r>
              <a:rPr lang="en-US" dirty="0" smtClean="0"/>
              <a:t>Finish Game (2 hours)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51632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In summary:</a:t>
            </a:r>
          </a:p>
          <a:p>
            <a:pPr lvl="1"/>
            <a:r>
              <a:rPr lang="en-US" dirty="0" smtClean="0"/>
              <a:t>We are implementing the game of Othello</a:t>
            </a:r>
          </a:p>
          <a:p>
            <a:pPr lvl="1"/>
            <a:r>
              <a:rPr lang="en-US" dirty="0" smtClean="0"/>
              <a:t>Game is played by converting opponents pieces to your own color</a:t>
            </a:r>
          </a:p>
          <a:p>
            <a:pPr lvl="1"/>
            <a:r>
              <a:rPr lang="en-US" dirty="0" smtClean="0"/>
              <a:t>Whichever player has the most discs at the end of the game wins</a:t>
            </a:r>
          </a:p>
          <a:p>
            <a:pPr lvl="1"/>
            <a:r>
              <a:rPr lang="en-US" dirty="0" smtClean="0"/>
              <a:t>We will have two AI players, one “dumb” and one “smart”</a:t>
            </a:r>
          </a:p>
          <a:p>
            <a:r>
              <a:rPr lang="en-US" dirty="0" smtClean="0"/>
              <a:t>Major Challenges</a:t>
            </a:r>
          </a:p>
          <a:p>
            <a:pPr lvl="1"/>
            <a:r>
              <a:rPr lang="en-US" dirty="0" smtClean="0"/>
              <a:t>Coding the AI to be “smart”</a:t>
            </a:r>
          </a:p>
          <a:p>
            <a:pPr lvl="1"/>
            <a:r>
              <a:rPr lang="en-US" dirty="0" smtClean="0"/>
              <a:t>Coordinating our code between all four team members</a:t>
            </a:r>
          </a:p>
          <a:p>
            <a:pPr lvl="2"/>
            <a:r>
              <a:rPr lang="en-US" dirty="0" smtClean="0"/>
              <a:t>Keeping track of variable/method names.</a:t>
            </a:r>
          </a:p>
          <a:p>
            <a:pPr lvl="1"/>
            <a:r>
              <a:rPr lang="en-US" dirty="0" smtClean="0"/>
              <a:t>When multiple </a:t>
            </a:r>
            <a:r>
              <a:rPr lang="en-US" dirty="0" err="1" smtClean="0"/>
              <a:t>flankings</a:t>
            </a:r>
            <a:r>
              <a:rPr lang="en-US" dirty="0" smtClean="0"/>
              <a:t> occur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325120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7924800" cy="2438400"/>
          </a:xfrm>
        </p:spPr>
        <p:txBody>
          <a:bodyPr/>
          <a:lstStyle/>
          <a:p>
            <a:pPr algn="ctr"/>
            <a:r>
              <a:rPr lang="en-US" sz="6000" dirty="0" smtClean="0"/>
              <a:t>Thank You. Any Questions?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391400" y="533400"/>
            <a:ext cx="914400" cy="6858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1358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Sources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95000"/>
                  </a:schemeClr>
                </a:solidFill>
                <a:hlinkClick r:id="rId2"/>
              </a:rPr>
              <a:t>http://gamesmuseum.uwaterloo.ca/VirtualExhibits/Whitehill/othello/hoyle.jpg</a:t>
            </a:r>
            <a:endParaRPr lang="en-US" dirty="0" smtClean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  <a:hlinkClick r:id="rId3"/>
              </a:rPr>
              <a:t>http://www.cs.vassar.edu/~weltyc/oldcourses/265.98f/assign/othello/rules.html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3786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of </a:t>
            </a:r>
            <a:r>
              <a:rPr lang="en-US" dirty="0" err="1" smtClean="0"/>
              <a:t>othello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1676400"/>
          </a:xfrm>
        </p:spPr>
        <p:txBody>
          <a:bodyPr/>
          <a:lstStyle/>
          <a:p>
            <a:r>
              <a:rPr lang="en-US" dirty="0" smtClean="0"/>
              <a:t>Played on 8x8 board, with black and white discs</a:t>
            </a:r>
          </a:p>
          <a:p>
            <a:r>
              <a:rPr lang="en-US" dirty="0" smtClean="0"/>
              <a:t>One player controls black discs, the other controls white</a:t>
            </a:r>
          </a:p>
          <a:p>
            <a:r>
              <a:rPr lang="en-US" dirty="0" smtClean="0"/>
              <a:t>Have the most discs of your color on the board at end of game</a:t>
            </a:r>
          </a:p>
          <a:p>
            <a:r>
              <a:rPr lang="en-US" dirty="0" smtClean="0"/>
              <a:t>End of game occurs when no one can make a move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3352800"/>
            <a:ext cx="24384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4728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2667000"/>
          </a:xfrm>
        </p:spPr>
        <p:txBody>
          <a:bodyPr/>
          <a:lstStyle/>
          <a:p>
            <a:r>
              <a:rPr lang="en-US" dirty="0" smtClean="0"/>
              <a:t>Players take turns placing discs one at a time onto the board</a:t>
            </a:r>
          </a:p>
          <a:p>
            <a:r>
              <a:rPr lang="en-US" dirty="0" smtClean="0"/>
              <a:t>For a move to be legal, disc must flank discs of other color</a:t>
            </a:r>
          </a:p>
          <a:p>
            <a:pPr lvl="1"/>
            <a:r>
              <a:rPr lang="en-US" dirty="0" smtClean="0"/>
              <a:t>“Flank” means to have a piece of your color on both sides of one or more pieces of other color</a:t>
            </a:r>
          </a:p>
          <a:p>
            <a:r>
              <a:rPr lang="en-US" dirty="0" smtClean="0"/>
              <a:t>When a flank occurs, all flanked discs change color</a:t>
            </a:r>
          </a:p>
          <a:p>
            <a:r>
              <a:rPr lang="en-US" dirty="0" smtClean="0"/>
              <a:t>If a legal move cannot be made, player must pass</a:t>
            </a:r>
          </a:p>
          <a:p>
            <a:r>
              <a:rPr lang="en-US" dirty="0" smtClean="0"/>
              <a:t>Game ends when there are no more legal moves for either player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4288971"/>
            <a:ext cx="1438275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4288971"/>
            <a:ext cx="1438275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288971"/>
            <a:ext cx="1438275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9249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000" dirty="0" smtClean="0"/>
              <a:t>Flanks may be done horizontally, vertically, or diagonally</a:t>
            </a:r>
          </a:p>
          <a:p>
            <a:r>
              <a:rPr lang="en-US" sz="2000" dirty="0" smtClean="0"/>
              <a:t>It is possible to flank in more than one direction at a time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276600"/>
            <a:ext cx="2124076" cy="2124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276600"/>
            <a:ext cx="2057400" cy="2124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3837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Scoring Rules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Each disc on the board of your color is one point</a:t>
            </a:r>
          </a:p>
          <a:p>
            <a:r>
              <a:rPr lang="en-US" sz="2400" dirty="0" smtClean="0"/>
              <a:t>Player with the most points at end of game wins</a:t>
            </a:r>
          </a:p>
          <a:p>
            <a:r>
              <a:rPr lang="en-US" sz="2400" dirty="0" smtClean="0"/>
              <a:t>You lose points for every disc that gets flanked</a:t>
            </a:r>
          </a:p>
          <a:p>
            <a:r>
              <a:rPr lang="en-US" sz="2400" dirty="0" smtClean="0"/>
              <a:t>You earn points by flanking opponents discs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3240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pooner16\Downloads\use-case-diagram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029" y="990600"/>
            <a:ext cx="7885424" cy="3959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9376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r>
              <a:rPr lang="en-US" dirty="0" smtClean="0"/>
              <a:t>Player makes legal move</a:t>
            </a:r>
          </a:p>
          <a:p>
            <a:pPr lvl="1"/>
            <a:r>
              <a:rPr lang="en-US" dirty="0" smtClean="0"/>
              <a:t>Discs that the player flanked change color</a:t>
            </a:r>
          </a:p>
          <a:p>
            <a:pPr lvl="1"/>
            <a:r>
              <a:rPr lang="en-US" dirty="0" smtClean="0"/>
              <a:t>Turn ends, and GUI updates score and player turn</a:t>
            </a:r>
          </a:p>
          <a:p>
            <a:pPr lvl="1"/>
            <a:r>
              <a:rPr lang="en-US" dirty="0" smtClean="0"/>
              <a:t>Next player repeats process</a:t>
            </a:r>
          </a:p>
          <a:p>
            <a:r>
              <a:rPr lang="en-US" dirty="0" smtClean="0"/>
              <a:t>Player attempts to make  illegal move</a:t>
            </a:r>
          </a:p>
          <a:p>
            <a:pPr lvl="1"/>
            <a:r>
              <a:rPr lang="en-US" dirty="0" smtClean="0"/>
              <a:t>Screen flashes</a:t>
            </a:r>
          </a:p>
          <a:p>
            <a:pPr lvl="1"/>
            <a:r>
              <a:rPr lang="en-US" dirty="0" smtClean="0"/>
              <a:t>It is still their turn</a:t>
            </a:r>
          </a:p>
          <a:p>
            <a:r>
              <a:rPr lang="en-US" dirty="0" smtClean="0"/>
              <a:t>Player is unable to make legal move</a:t>
            </a:r>
          </a:p>
          <a:p>
            <a:pPr lvl="1"/>
            <a:r>
              <a:rPr lang="en-US" dirty="0" smtClean="0"/>
              <a:t>GUI notifies player of this</a:t>
            </a:r>
          </a:p>
          <a:p>
            <a:pPr lvl="1"/>
            <a:r>
              <a:rPr lang="en-US" dirty="0" smtClean="0"/>
              <a:t>Player must press “Pass” button and end turn</a:t>
            </a:r>
          </a:p>
        </p:txBody>
      </p:sp>
    </p:spTree>
    <p:extLst>
      <p:ext uri="{BB962C8B-B14F-4D97-AF65-F5344CB8AC3E}">
        <p14:creationId xmlns:p14="http://schemas.microsoft.com/office/powerpoint/2010/main" val="515511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Neither player is able to make legal move</a:t>
            </a:r>
          </a:p>
          <a:p>
            <a:pPr lvl="1"/>
            <a:r>
              <a:rPr lang="en-US" dirty="0" smtClean="0"/>
              <a:t>Game is over</a:t>
            </a:r>
          </a:p>
          <a:p>
            <a:pPr lvl="1"/>
            <a:r>
              <a:rPr lang="en-US" dirty="0" smtClean="0"/>
              <a:t>GUI updates with final scores and announces the winner</a:t>
            </a:r>
          </a:p>
          <a:p>
            <a:r>
              <a:rPr lang="en-US" dirty="0" smtClean="0"/>
              <a:t>Player is unsure where a legal move exists</a:t>
            </a:r>
          </a:p>
          <a:p>
            <a:pPr lvl="1"/>
            <a:r>
              <a:rPr lang="en-US" dirty="0" smtClean="0"/>
              <a:t>Player presses “Hint” button on GUI</a:t>
            </a:r>
          </a:p>
          <a:p>
            <a:pPr lvl="1"/>
            <a:r>
              <a:rPr lang="en-US" dirty="0" smtClean="0"/>
              <a:t>Any legal moves are highlighted in a special color</a:t>
            </a:r>
          </a:p>
          <a:p>
            <a:pPr lvl="1"/>
            <a:r>
              <a:rPr lang="en-US" dirty="0" smtClean="0"/>
              <a:t>Player makes move</a:t>
            </a:r>
          </a:p>
          <a:p>
            <a:pPr lvl="1"/>
            <a:r>
              <a:rPr lang="en-US" dirty="0" smtClean="0"/>
              <a:t>Turn ends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977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1600200"/>
            <a:ext cx="6583680" cy="4114800"/>
          </a:xfrm>
        </p:spPr>
      </p:pic>
    </p:spTree>
    <p:extLst>
      <p:ext uri="{BB962C8B-B14F-4D97-AF65-F5344CB8AC3E}">
        <p14:creationId xmlns:p14="http://schemas.microsoft.com/office/powerpoint/2010/main" val="1222451980"/>
      </p:ext>
    </p:extLst>
  </p:cSld>
  <p:clrMapOvr>
    <a:masterClrMapping/>
  </p:clrMapOvr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180</TotalTime>
  <Words>670</Words>
  <Application>Microsoft Office PowerPoint</Application>
  <PresentationFormat>On-screen Show (4:3)</PresentationFormat>
  <Paragraphs>100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Horizon</vt:lpstr>
      <vt:lpstr>Othello</vt:lpstr>
      <vt:lpstr>Object of othello</vt:lpstr>
      <vt:lpstr>Rules</vt:lpstr>
      <vt:lpstr>Rules Continued</vt:lpstr>
      <vt:lpstr>Scoring Rules</vt:lpstr>
      <vt:lpstr>PowerPoint Presentation</vt:lpstr>
      <vt:lpstr>Use cases</vt:lpstr>
      <vt:lpstr>Use Cases continued</vt:lpstr>
      <vt:lpstr>User Interface</vt:lpstr>
      <vt:lpstr>AI Player</vt:lpstr>
      <vt:lpstr>Project details</vt:lpstr>
      <vt:lpstr>Project Schedule</vt:lpstr>
      <vt:lpstr>Continued schedule</vt:lpstr>
      <vt:lpstr>Conclusion</vt:lpstr>
      <vt:lpstr>Thank You. Any Questions?</vt:lpstr>
      <vt:lpstr>Sources </vt:lpstr>
    </vt:vector>
  </TitlesOfParts>
  <Company>University of Portland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Othello</dc:title>
  <dc:creator>Windows User</dc:creator>
  <cp:lastModifiedBy>Administrator</cp:lastModifiedBy>
  <cp:revision>17</cp:revision>
  <dcterms:created xsi:type="dcterms:W3CDTF">2013-09-29T20:08:53Z</dcterms:created>
  <dcterms:modified xsi:type="dcterms:W3CDTF">2013-10-01T21:29:35Z</dcterms:modified>
</cp:coreProperties>
</file>