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5"/>
  </p:notesMasterIdLst>
  <p:sldIdLst>
    <p:sldId id="280" r:id="rId2"/>
    <p:sldId id="264" r:id="rId3"/>
    <p:sldId id="281" r:id="rId4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FF2EB-965A-4678-8927-B2F86B2F663B}">
  <a:tblStyle styleId="{3AEFF2EB-965A-4678-8927-B2F86B2F663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6315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509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50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7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6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7" name="Shape 7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8" name="Shape 8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28575" y="4021137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" name="Shape 12"/>
              <p:cNvSpPr/>
              <p:nvPr/>
            </p:nvSpPr>
            <p:spPr>
              <a:xfrm>
                <a:off x="503237" y="1801813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" name="Shape 14"/>
              <p:cNvSpPr/>
              <p:nvPr/>
            </p:nvSpPr>
            <p:spPr>
              <a:xfrm>
                <a:off x="546100" y="0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" name="Shape 18"/>
              <p:cNvSpPr/>
              <p:nvPr/>
            </p:nvSpPr>
            <p:spPr>
              <a:xfrm>
                <a:off x="1020762" y="488950"/>
                <a:ext cx="161925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9" name="Shape 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0" name="Shape 2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" name="Shape 21"/>
              <p:cNvSpPr/>
              <p:nvPr/>
            </p:nvSpPr>
            <p:spPr>
              <a:xfrm>
                <a:off x="-9525" y="3549650"/>
                <a:ext cx="147637" cy="481012"/>
              </a:xfrm>
              <a:custGeom>
                <a:avLst/>
                <a:gdLst/>
                <a:ahLst/>
                <a:cxnLst/>
                <a:rect l="0" t="0" r="0" b="0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128586" y="1382712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204786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-14288" y="5627687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527050" y="48672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" name="Shape 30"/>
              <p:cNvSpPr/>
              <p:nvPr/>
            </p:nvSpPr>
            <p:spPr>
              <a:xfrm>
                <a:off x="569912" y="5945187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4" name="Shape 34"/>
              <p:cNvSpPr/>
              <p:nvPr/>
            </p:nvSpPr>
            <p:spPr>
              <a:xfrm>
                <a:off x="1049337" y="6221412"/>
                <a:ext cx="157163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5" name="Shape 35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7" name="Shape 37"/>
              <p:cNvSpPr/>
              <p:nvPr/>
            </p:nvSpPr>
            <p:spPr>
              <a:xfrm>
                <a:off x="11364911" y="474662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1631611" y="1539875"/>
                <a:ext cx="188912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0" name="Shape 40"/>
              <p:cNvSpPr/>
              <p:nvPr/>
            </p:nvSpPr>
            <p:spPr>
              <a:xfrm>
                <a:off x="11772900" y="5551487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11710986" y="4763"/>
                <a:ext cx="304800" cy="1544637"/>
              </a:xfrm>
              <a:custGeom>
                <a:avLst/>
                <a:gdLst/>
                <a:ahLst/>
                <a:cxnLst/>
                <a:rect l="0" t="0" r="0" b="0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636375" y="4867275"/>
                <a:ext cx="188912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441111" y="5046662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" name="Shape 44"/>
              <p:cNvSpPr/>
              <p:nvPr/>
            </p:nvSpPr>
            <p:spPr>
              <a:xfrm>
                <a:off x="11849100" y="64166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marR="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marR="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marR="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marR="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410" y="2941503"/>
            <a:ext cx="881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Deliverable 2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11911" y="5215467"/>
            <a:ext cx="298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5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Gantt</a:t>
            </a:r>
            <a: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Chart</a:t>
            </a:r>
            <a:b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5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450078"/>
            <a:ext cx="9172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80" b="25673"/>
          <a:stretch/>
        </p:blipFill>
        <p:spPr bwMode="auto">
          <a:xfrm>
            <a:off x="1509713" y="4386470"/>
            <a:ext cx="9172575" cy="59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5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Gantt</a:t>
            </a:r>
            <a: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  <a: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5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56" y="710855"/>
            <a:ext cx="65341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2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Custom</PresentationFormat>
  <Paragraphs>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PowerPoint Presentation</vt:lpstr>
      <vt:lpstr>Gantt Chart </vt:lpstr>
      <vt:lpstr>Gantt Chart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6</cp:revision>
  <dcterms:modified xsi:type="dcterms:W3CDTF">2014-12-01T20:57:10Z</dcterms:modified>
</cp:coreProperties>
</file>