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4" r:id="rId1"/>
  </p:sldMasterIdLst>
  <p:sldIdLst>
    <p:sldId id="256" r:id="rId2"/>
    <p:sldId id="257" r:id="rId3"/>
    <p:sldId id="263" r:id="rId4"/>
    <p:sldId id="261" r:id="rId5"/>
    <p:sldId id="258" r:id="rId6"/>
    <p:sldId id="259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>
        <p:scale>
          <a:sx n="100" d="100"/>
          <a:sy n="100" d="100"/>
        </p:scale>
        <p:origin x="-846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3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961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6043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34112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196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923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64425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05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0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3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1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7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9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91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91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7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2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33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  <p:sldLayoutId id="214748393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113" y="818148"/>
            <a:ext cx="8825658" cy="156494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latin typeface="Elephant" panose="02020904090505020303" pitchFamily="18" charset="0"/>
              </a:rPr>
              <a:t>A</a:t>
            </a:r>
            <a:r>
              <a:rPr lang="en-US" sz="4400" dirty="0" smtClean="0">
                <a:latin typeface="Elephant" panose="02020904090505020303" pitchFamily="18" charset="0"/>
              </a:rPr>
              <a:t>ugmented reality indoor </a:t>
            </a:r>
            <a:r>
              <a:rPr lang="en-US" sz="4400" dirty="0">
                <a:latin typeface="Elephant" panose="02020904090505020303" pitchFamily="18" charset="0"/>
              </a:rPr>
              <a:t>navigation app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60292" y="3766727"/>
            <a:ext cx="3501266" cy="861420"/>
          </a:xfrm>
        </p:spPr>
        <p:txBody>
          <a:bodyPr/>
          <a:lstStyle/>
          <a:p>
            <a:r>
              <a:rPr lang="en-US" b="1" dirty="0" smtClean="0"/>
              <a:t>Team blueprints 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760292" y="4106050"/>
            <a:ext cx="270718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gency FB" panose="020B0503020202020204" pitchFamily="34" charset="0"/>
              </a:rPr>
              <a:t>Justus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b="1" dirty="0" smtClean="0">
                <a:latin typeface="Agency FB" panose="020B0503020202020204" pitchFamily="34" charset="0"/>
              </a:rPr>
              <a:t> Karenzi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Sudi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b="1" dirty="0" smtClean="0">
                <a:latin typeface="Agency FB" panose="020B0503020202020204" pitchFamily="34" charset="0"/>
              </a:rPr>
              <a:t> Nsengiyumva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Jeremy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b="1" dirty="0" smtClean="0">
                <a:latin typeface="Agency FB" panose="020B0503020202020204" pitchFamily="34" charset="0"/>
              </a:rPr>
              <a:t> Fischer</a:t>
            </a:r>
            <a:endParaRPr lang="en-US" sz="2400" b="1" dirty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Jordan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b="1" dirty="0" smtClean="0">
                <a:latin typeface="Agency FB" panose="020B0503020202020204" pitchFamily="34" charset="0"/>
              </a:rPr>
              <a:t>Ziegler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Dylan Shanahan</a:t>
            </a:r>
            <a:endParaRPr lang="en-US" sz="2400" b="1" dirty="0">
              <a:latin typeface="Agency FB" panose="020B0503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63" y="2952971"/>
            <a:ext cx="5818271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2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506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64" y="1310087"/>
            <a:ext cx="4151485" cy="25308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790" y="4267814"/>
            <a:ext cx="7054971" cy="25330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059" y="1310087"/>
            <a:ext cx="4554204" cy="2530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0064" y="3858014"/>
            <a:ext cx="3848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App will rely on Augmented reality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71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5294" y="0"/>
            <a:ext cx="9905998" cy="1478570"/>
          </a:xfrm>
        </p:spPr>
        <p:txBody>
          <a:bodyPr/>
          <a:lstStyle/>
          <a:p>
            <a:r>
              <a:rPr lang="en-US" dirty="0" smtClean="0"/>
              <a:t>Client Interview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91" y="1056066"/>
            <a:ext cx="4858533" cy="2035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0745" y="3142655"/>
            <a:ext cx="516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team is free to choose between IOS and Android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321" y="1017430"/>
            <a:ext cx="4731662" cy="19189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34321" y="2923502"/>
            <a:ext cx="5606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Hello </a:t>
            </a:r>
            <a:r>
              <a:rPr lang="en-US" dirty="0" err="1" smtClean="0"/>
              <a:t>Navi</a:t>
            </a:r>
            <a:r>
              <a:rPr lang="en-US" dirty="0" smtClean="0"/>
              <a:t> is a possible resource for Augmented manipulation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92" y="3718260"/>
            <a:ext cx="4858532" cy="20772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5914" y="5885645"/>
            <a:ext cx="484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Application should be user friendly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321" y="3679412"/>
            <a:ext cx="4731662" cy="21160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34321" y="5970659"/>
            <a:ext cx="4731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Inserting a map of the building and include a 3D guide from room to 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949" y="101160"/>
            <a:ext cx="9905998" cy="147857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Research and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Relevant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49" y="1529375"/>
            <a:ext cx="4701528" cy="252097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26" y="4773767"/>
            <a:ext cx="7501780" cy="17975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664" y="1529374"/>
            <a:ext cx="5151550" cy="252097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48664" y="4050346"/>
            <a:ext cx="5361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iOnRoad</a:t>
            </a:r>
            <a:r>
              <a:rPr lang="en-US" dirty="0"/>
              <a:t> is a free augmented reality driving safety app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4949" y="3950391"/>
            <a:ext cx="4701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Available technologies for designing navigation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586" y="311938"/>
            <a:ext cx="10364451" cy="86715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Tree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lh3.googleusercontent.com/d1t0cmZ7qOJjFTtUpmJFI3nuOo5fhULmEmarwEVNMk8SDl583bSxS44lPPqLC2jM-zt7ol0_YD5fDqTj-esWxlNu5OVOFtwSwRtOmpW0BM29IwpUcWuyVhF1MiTjpVNOw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32" y="1179095"/>
            <a:ext cx="11790947" cy="551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70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Chart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97088"/>
            <a:ext cx="8992355" cy="17984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1413" y="4283242"/>
            <a:ext cx="89923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-1: The goal in the row is less important than the goal in the column.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0: The goal in the row is equally important to the goal in the column.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The goal in the row is more important than the goal in the column.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Cannot compare goal relative to itself</a:t>
            </a:r>
          </a:p>
        </p:txBody>
      </p:sp>
    </p:spTree>
    <p:extLst>
      <p:ext uri="{BB962C8B-B14F-4D97-AF65-F5344CB8AC3E}">
        <p14:creationId xmlns:p14="http://schemas.microsoft.com/office/powerpoint/2010/main" val="82118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539" y="125223"/>
            <a:ext cx="9905998" cy="147857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03" y="1479883"/>
            <a:ext cx="4098208" cy="22017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354" y="1479883"/>
            <a:ext cx="4452939" cy="2201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5" y="4013637"/>
            <a:ext cx="4148426" cy="25195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353" y="4013637"/>
            <a:ext cx="4452939" cy="260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6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48232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Gantt Chart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1192793"/>
            <a:ext cx="9320182" cy="4788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18" b="63581"/>
          <a:stretch/>
        </p:blipFill>
        <p:spPr bwMode="auto">
          <a:xfrm>
            <a:off x="1495425" y="2371725"/>
            <a:ext cx="9320184" cy="56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525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221</TotalTime>
  <Words>157</Words>
  <Application>Microsoft Office PowerPoint</Application>
  <PresentationFormat>Custom</PresentationFormat>
  <Paragraphs>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Circuit</vt:lpstr>
      <vt:lpstr>Augmented reality indoor navigation app </vt:lpstr>
      <vt:lpstr>Initial Problem Statement</vt:lpstr>
      <vt:lpstr>Client Interview</vt:lpstr>
      <vt:lpstr>Background Research and Relevant Technology</vt:lpstr>
      <vt:lpstr>Objectives Tree</vt:lpstr>
      <vt:lpstr>Comparison Chart</vt:lpstr>
      <vt:lpstr>Problem Definition</vt:lpstr>
      <vt:lpstr>Gantt Chart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reality navigation app</dc:title>
  <dc:creator>Sudi Nsengiyumva</dc:creator>
  <cp:lastModifiedBy>Jeremy</cp:lastModifiedBy>
  <cp:revision>18</cp:revision>
  <dcterms:created xsi:type="dcterms:W3CDTF">2014-10-20T00:18:15Z</dcterms:created>
  <dcterms:modified xsi:type="dcterms:W3CDTF">2014-10-20T06:17:49Z</dcterms:modified>
</cp:coreProperties>
</file>