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jpg"/><Relationship Id="rId5" Type="http://schemas.openxmlformats.org/officeDocument/2006/relationships/image" Target="../media/image16.jpg"/><Relationship Id="rId6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215113" y="818148"/>
            <a:ext cx="8825658" cy="1564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AUGMENTED REALITY INDOOR NAVIGATION APP </a:t>
            </a:r>
            <a:endParaRPr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7760292" y="3766727"/>
            <a:ext cx="3501266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TEAM BLUEPRINTS </a:t>
            </a:r>
            <a:endParaRPr b="1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7760292" y="4106050"/>
            <a:ext cx="2707182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Justus  Karenzi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Sudi  Nsengiyumva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Jeremy  Fischer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Jordan Ziegler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Dylan Shanahan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663" y="2952971"/>
            <a:ext cx="5818271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type="title"/>
          </p:nvPr>
        </p:nvSpPr>
        <p:spPr>
          <a:xfrm>
            <a:off x="1450506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PROBLEM STATEMENT</a:t>
            </a:r>
            <a:endParaRPr b="0" i="0" sz="4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064" y="1310087"/>
            <a:ext cx="4151485" cy="2530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5940" y="4227314"/>
            <a:ext cx="7055100" cy="25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8059" y="1310087"/>
            <a:ext cx="4554204" cy="253089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0"/>
          <p:cNvSpPr txBox="1"/>
          <p:nvPr/>
        </p:nvSpPr>
        <p:spPr>
          <a:xfrm>
            <a:off x="1000064" y="3858014"/>
            <a:ext cx="384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App will rely on Augmented reality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type="title"/>
          </p:nvPr>
        </p:nvSpPr>
        <p:spPr>
          <a:xfrm>
            <a:off x="4195294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 INTERVIEW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291" y="1056066"/>
            <a:ext cx="4858533" cy="203549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 txBox="1"/>
          <p:nvPr/>
        </p:nvSpPr>
        <p:spPr>
          <a:xfrm>
            <a:off x="640745" y="3142655"/>
            <a:ext cx="5167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team is free to choose between IOS and Android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4321" y="1017430"/>
            <a:ext cx="4731662" cy="19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1"/>
          <p:cNvSpPr txBox="1"/>
          <p:nvPr/>
        </p:nvSpPr>
        <p:spPr>
          <a:xfrm>
            <a:off x="6434321" y="2923502"/>
            <a:ext cx="56066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Hello Navi is a possible resource for Augmented manipulation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292" y="3718260"/>
            <a:ext cx="4858532" cy="207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1"/>
          <p:cNvSpPr txBox="1"/>
          <p:nvPr/>
        </p:nvSpPr>
        <p:spPr>
          <a:xfrm>
            <a:off x="965914" y="5885645"/>
            <a:ext cx="4842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Application should be user friendly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4321" y="3679412"/>
            <a:ext cx="4731662" cy="211608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1"/>
          <p:cNvSpPr txBox="1"/>
          <p:nvPr/>
        </p:nvSpPr>
        <p:spPr>
          <a:xfrm>
            <a:off x="6434321" y="5970659"/>
            <a:ext cx="47316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Inserting a map of the building and include a 3D guide from room to room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>
            <p:ph type="title"/>
          </p:nvPr>
        </p:nvSpPr>
        <p:spPr>
          <a:xfrm>
            <a:off x="1064949" y="10116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RESEARCH AND RELEVANT</a:t>
            </a:r>
            <a:r>
              <a:rPr b="1" i="0" lang="en-US" sz="3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</a:t>
            </a:r>
            <a:endParaRPr b="0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5" name="Google Shape;26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949" y="1529375"/>
            <a:ext cx="4701528" cy="252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3126" y="4773767"/>
            <a:ext cx="7501780" cy="179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8664" y="1529374"/>
            <a:ext cx="5151550" cy="252097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2"/>
          <p:cNvSpPr/>
          <p:nvPr/>
        </p:nvSpPr>
        <p:spPr>
          <a:xfrm>
            <a:off x="6248664" y="4050346"/>
            <a:ext cx="5361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iOnRoad is a free augmented reality driving safety app</a:t>
            </a:r>
            <a:endParaRPr/>
          </a:p>
        </p:txBody>
      </p:sp>
      <p:sp>
        <p:nvSpPr>
          <p:cNvPr id="269" name="Google Shape;269;p22"/>
          <p:cNvSpPr txBox="1"/>
          <p:nvPr/>
        </p:nvSpPr>
        <p:spPr>
          <a:xfrm>
            <a:off x="1064949" y="3950391"/>
            <a:ext cx="47015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Available technologies for designing navigation applications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/>
          <p:nvPr>
            <p:ph type="title"/>
          </p:nvPr>
        </p:nvSpPr>
        <p:spPr>
          <a:xfrm>
            <a:off x="841586" y="311938"/>
            <a:ext cx="10364451" cy="867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TREE</a:t>
            </a:r>
            <a:endParaRPr b="0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lh3.googleusercontent.com/d1t0cmZ7qOJjFTtUpmJFI3nuOo5fhULmEmarwEVNMk8SDl583bSxS44lPPqLC2jM-zt7ol0_YD5fDqTj-esWxlNu5OVOFtwSwRtOmpW0BM29IwpUcWuyVhF1MiTjpVNOwA" id="275" name="Google Shape;2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832" y="1179095"/>
            <a:ext cx="11790947" cy="551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CHART</a:t>
            </a:r>
            <a:endParaRPr b="0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1" name="Google Shape;2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13" y="2097088"/>
            <a:ext cx="8992355" cy="179847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 txBox="1"/>
          <p:nvPr/>
        </p:nvSpPr>
        <p:spPr>
          <a:xfrm>
            <a:off x="1141413" y="4283242"/>
            <a:ext cx="899235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ymbol"/>
              <a:buChar char="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-1: The goal in the row is less important than the goal in the column.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ymbol"/>
              <a:buChar char="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0: The goal in the row is equally important to the goal in the column.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ymbol"/>
              <a:buChar char="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 The goal in the row is more important than the goal in the column.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ymbol"/>
              <a:buChar char="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x: Cannot compare goal relative to itself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/>
          <p:nvPr>
            <p:ph type="title"/>
          </p:nvPr>
        </p:nvSpPr>
        <p:spPr>
          <a:xfrm>
            <a:off x="1189539" y="125223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b="0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8" name="Google Shape;2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903" y="1479883"/>
            <a:ext cx="4098300" cy="22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4354" y="1479883"/>
            <a:ext cx="4452900" cy="22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685" y="4013637"/>
            <a:ext cx="4148400" cy="25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04353" y="4013637"/>
            <a:ext cx="4452900" cy="26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