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7"/>
  </p:notesMasterIdLst>
  <p:sldIdLst>
    <p:sldId id="286" r:id="rId2"/>
    <p:sldId id="287" r:id="rId3"/>
    <p:sldId id="294" r:id="rId4"/>
    <p:sldId id="295" r:id="rId5"/>
    <p:sldId id="293" r:id="rId6"/>
  </p:sldIdLst>
  <p:sldSz cx="12192000" cy="6858000"/>
  <p:notesSz cx="7008813" cy="92948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5D9CCD-321A-47E7-9A80-B67EA4B40296}">
  <a:tblStyle styleId="{405D9CCD-321A-47E7-9A80-B67EA4B40296}" styleName="Table_0"/>
  <a:tblStyle styleId="{11D56D44-E5A1-4952-90F1-47E51C442C9E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00881" y="4415035"/>
            <a:ext cx="5607048" cy="4182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69697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700881" y="4415035"/>
            <a:ext cx="5607048" cy="4182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6567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700881" y="4415035"/>
            <a:ext cx="5607048" cy="4182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3002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700881" y="4415035"/>
            <a:ext cx="5607048" cy="4182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6611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700881" y="4415035"/>
            <a:ext cx="5607048" cy="4182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92053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700881" y="4415035"/>
            <a:ext cx="5607048" cy="418266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1" name="Shape 5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801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508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12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2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2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141408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1127916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3"/>
          </p:nvPr>
        </p:nvSpPr>
        <p:spPr>
          <a:xfrm>
            <a:off x="4514766" y="2677633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4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6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6"/>
          </p:nvPr>
        </p:nvSpPr>
        <p:spPr>
          <a:xfrm>
            <a:off x="7852442" y="3360262"/>
            <a:ext cx="3194966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pic" idx="2"/>
          </p:nvPr>
        </p:nvSpPr>
        <p:spPr>
          <a:xfrm>
            <a:off x="1141412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3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398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6"/>
          </p:nvPr>
        </p:nvSpPr>
        <p:spPr>
          <a:xfrm>
            <a:off x="4487592" y="4980857"/>
            <a:ext cx="3200398" cy="8103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7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9"/>
          </p:nvPr>
        </p:nvSpPr>
        <p:spPr>
          <a:xfrm>
            <a:off x="7852442" y="4980853"/>
            <a:ext cx="3194966" cy="81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 rot="5400000">
            <a:off x="4323553" y="-932655"/>
            <a:ext cx="3541712" cy="9905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508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12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2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2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 rot="5400000">
            <a:off x="7454103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 rot="5400000">
            <a:off x="2424903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508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12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2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2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146704" y="609600"/>
            <a:ext cx="3856037" cy="16398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indent="508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Char char="•"/>
              <a:defRPr/>
            </a:lvl1pPr>
            <a:lvl2pPr marL="685800" indent="12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2pPr>
            <a:lvl3pPr marL="1143000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3pPr>
            <a:lvl4pPr marL="1600200" indent="-12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4pPr>
            <a:lvl5pPr marL="2057400" indent="-127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5pPr>
            <a:lvl6pPr marL="25146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6pPr>
            <a:lvl7pPr marL="29718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7pPr>
            <a:lvl8pPr marL="34290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8pPr>
            <a:lvl9pPr marL="3886200" indent="-381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1146704" y="2249484"/>
            <a:ext cx="3856037" cy="3541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5934506" cy="1639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pic" idx="2"/>
          </p:nvPr>
        </p:nvSpPr>
        <p:spPr>
          <a:xfrm>
            <a:off x="7380721" y="609600"/>
            <a:ext cx="3666689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141408" y="2249484"/>
            <a:ext cx="5934510" cy="3541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141408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pic" idx="2"/>
          </p:nvPr>
        </p:nvSpPr>
        <p:spPr>
          <a:xfrm>
            <a:off x="1141411" y="606425"/>
            <a:ext cx="9912353" cy="3299776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141362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41454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141408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720642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8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141408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141362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16">
            <a:alphaModFix amt="30000"/>
          </a:blip>
          <a:srcRect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Shape 6"/>
          <p:cNvGrpSpPr/>
          <p:nvPr/>
        </p:nvGrpSpPr>
        <p:grpSpPr>
          <a:xfrm>
            <a:off x="-14288" y="0"/>
            <a:ext cx="12053888" cy="6857999"/>
            <a:chOff x="-14288" y="0"/>
            <a:chExt cx="12053888" cy="6857999"/>
          </a:xfrm>
        </p:grpSpPr>
        <p:grpSp>
          <p:nvGrpSpPr>
            <p:cNvPr id="7" name="Shape 7"/>
            <p:cNvGrpSpPr/>
            <p:nvPr/>
          </p:nvGrpSpPr>
          <p:grpSpPr>
            <a:xfrm>
              <a:off x="-14288" y="0"/>
              <a:ext cx="1220788" cy="6857999"/>
              <a:chOff x="-14288" y="0"/>
              <a:chExt cx="1220788" cy="6857999"/>
            </a:xfrm>
          </p:grpSpPr>
          <p:sp>
            <p:nvSpPr>
              <p:cNvPr id="8" name="Shape 8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x="33335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28575" y="4021137"/>
                <a:ext cx="190500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0" b="0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" name="Shape 12"/>
              <p:cNvSpPr/>
              <p:nvPr/>
            </p:nvSpPr>
            <p:spPr>
              <a:xfrm>
                <a:off x="503237" y="1801813"/>
                <a:ext cx="190500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" name="Shape 14"/>
              <p:cNvSpPr/>
              <p:nvPr/>
            </p:nvSpPr>
            <p:spPr>
              <a:xfrm>
                <a:off x="546100" y="0"/>
                <a:ext cx="152400" cy="912812"/>
              </a:xfrm>
              <a:custGeom>
                <a:avLst/>
                <a:gdLst/>
                <a:ahLst/>
                <a:cxnLst/>
                <a:rect l="0" t="0" r="0" b="0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8" name="Shape 18"/>
              <p:cNvSpPr/>
              <p:nvPr/>
            </p:nvSpPr>
            <p:spPr>
              <a:xfrm>
                <a:off x="1020762" y="488950"/>
                <a:ext cx="161925" cy="147637"/>
              </a:xfrm>
              <a:custGeom>
                <a:avLst/>
                <a:gdLst/>
                <a:ahLst/>
                <a:cxnLst/>
                <a:rect l="0" t="0" r="0" b="0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cxnSp>
            <p:nvCxnSpPr>
              <p:cNvPr id="19" name="Shape 1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0" name="Shape 2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1" name="Shape 21"/>
              <p:cNvSpPr/>
              <p:nvPr/>
            </p:nvSpPr>
            <p:spPr>
              <a:xfrm>
                <a:off x="-9525" y="3549650"/>
                <a:ext cx="147637" cy="481012"/>
              </a:xfrm>
              <a:custGeom>
                <a:avLst/>
                <a:gdLst/>
                <a:ahLst/>
                <a:cxnLst/>
                <a:rect l="0" t="0" r="0" b="0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128585" y="1382712"/>
                <a:ext cx="142875" cy="476250"/>
              </a:xfrm>
              <a:custGeom>
                <a:avLst/>
                <a:gdLst/>
                <a:ahLst/>
                <a:cxnLst/>
                <a:rect l="0" t="0" r="0" b="0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204785" y="1849438"/>
                <a:ext cx="114300" cy="107950"/>
              </a:xfrm>
              <a:custGeom>
                <a:avLst/>
                <a:gdLst/>
                <a:ahLst/>
                <a:cxnLst/>
                <a:rect l="0" t="0" r="0" b="0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Shape 26"/>
              <p:cNvSpPr/>
              <p:nvPr/>
            </p:nvSpPr>
            <p:spPr>
              <a:xfrm>
                <a:off x="52385" y="44815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-14288" y="5627687"/>
                <a:ext cx="85725" cy="1216025"/>
              </a:xfrm>
              <a:custGeom>
                <a:avLst/>
                <a:gdLst/>
                <a:ahLst/>
                <a:cxnLst/>
                <a:rect l="0" t="0" r="0" b="0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Shape 28"/>
              <p:cNvSpPr/>
              <p:nvPr/>
            </p:nvSpPr>
            <p:spPr>
              <a:xfrm>
                <a:off x="527050" y="4867275"/>
                <a:ext cx="190500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0" b="0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" name="Shape 30"/>
              <p:cNvSpPr/>
              <p:nvPr/>
            </p:nvSpPr>
            <p:spPr>
              <a:xfrm>
                <a:off x="569912" y="5945187"/>
                <a:ext cx="152400" cy="912812"/>
              </a:xfrm>
              <a:custGeom>
                <a:avLst/>
                <a:gdLst/>
                <a:ahLst/>
                <a:cxnLst/>
                <a:rect l="0" t="0" r="0" b="0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0" b="0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4" name="Shape 34"/>
              <p:cNvSpPr/>
              <p:nvPr/>
            </p:nvSpPr>
            <p:spPr>
              <a:xfrm>
                <a:off x="1049337" y="6221412"/>
                <a:ext cx="157163" cy="147637"/>
              </a:xfrm>
              <a:custGeom>
                <a:avLst/>
                <a:gdLst/>
                <a:ahLst/>
                <a:cxnLst/>
                <a:rect l="0" t="0" r="0" b="0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35" name="Shape 35"/>
            <p:cNvGrpSpPr/>
            <p:nvPr/>
          </p:nvGrpSpPr>
          <p:grpSpPr>
            <a:xfrm>
              <a:off x="11364910" y="0"/>
              <a:ext cx="674689" cy="6848475"/>
              <a:chOff x="11364910" y="0"/>
              <a:chExt cx="674689" cy="6848475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avLst/>
                <a:gdLst/>
                <a:ahLst/>
                <a:cxnLst/>
                <a:rect l="0" t="0" r="0" b="0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7" name="Shape 37"/>
              <p:cNvSpPr/>
              <p:nvPr/>
            </p:nvSpPr>
            <p:spPr>
              <a:xfrm>
                <a:off x="11364910" y="474662"/>
                <a:ext cx="157163" cy="152400"/>
              </a:xfrm>
              <a:custGeom>
                <a:avLst/>
                <a:gdLst/>
                <a:ahLst/>
                <a:cxnLst/>
                <a:rect l="0" t="0" r="0" b="0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11631610" y="1539875"/>
                <a:ext cx="188912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avLst/>
                <a:gdLst/>
                <a:ahLst/>
                <a:cxnLst/>
                <a:rect l="0" t="0" r="0" b="0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0" name="Shape 40"/>
              <p:cNvSpPr/>
              <p:nvPr/>
            </p:nvSpPr>
            <p:spPr>
              <a:xfrm>
                <a:off x="11772900" y="5551487"/>
                <a:ext cx="157163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11710985" y="4763"/>
                <a:ext cx="304800" cy="1544637"/>
              </a:xfrm>
              <a:custGeom>
                <a:avLst/>
                <a:gdLst/>
                <a:ahLst/>
                <a:cxnLst/>
                <a:rect l="0" t="0" r="0" b="0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Shape 42"/>
              <p:cNvSpPr/>
              <p:nvPr/>
            </p:nvSpPr>
            <p:spPr>
              <a:xfrm>
                <a:off x="11636375" y="4867275"/>
                <a:ext cx="188912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11441110" y="5046662"/>
                <a:ext cx="307975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4" name="Shape 44"/>
              <p:cNvSpPr/>
              <p:nvPr/>
            </p:nvSpPr>
            <p:spPr>
              <a:xfrm>
                <a:off x="11849100" y="6416675"/>
                <a:ext cx="190500" cy="188912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11939585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141412" y="2249485"/>
            <a:ext cx="9905997" cy="3541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50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1pPr>
            <a:lvl2pPr marL="685800" marR="0" indent="12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2pPr>
            <a:lvl3pPr marL="1143000" marR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4pPr>
            <a:lvl5pPr marL="2057400" marR="0" indent="-12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5pPr>
            <a:lvl6pPr marL="2514600" marR="0" indent="-381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6pPr>
            <a:lvl7pPr marL="2971800" marR="0" indent="-381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7pPr>
            <a:lvl8pPr marL="3429000" marR="0" indent="-381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8pPr>
            <a:lvl9pPr marL="3886200" marR="0" indent="-381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838200" y="202466"/>
            <a:ext cx="10744199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Deliverable</a:t>
            </a:r>
            <a:r>
              <a:rPr lang="en-US" sz="4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7 testing</a:t>
            </a:r>
            <a:endParaRPr lang="en-US" sz="4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ftr" idx="11"/>
          </p:nvPr>
        </p:nvSpPr>
        <p:spPr>
          <a:xfrm>
            <a:off x="1141411" y="6478733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Detailed Design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3429000" y="6170956"/>
            <a:ext cx="485558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Buttons Testing</a:t>
            </a:r>
            <a:endParaRPr lang="en-US" sz="1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49" y="1435821"/>
            <a:ext cx="6438900" cy="46958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title"/>
          </p:nvPr>
        </p:nvSpPr>
        <p:spPr>
          <a:xfrm>
            <a:off x="723106" y="228600"/>
            <a:ext cx="10517188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Image Recognition</a:t>
            </a:r>
            <a:r>
              <a:rPr lang="en-US" sz="4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from Unity works</a:t>
            </a:r>
            <a:endParaRPr lang="en-US" sz="4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141411" y="6550223"/>
            <a:ext cx="1568738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Detailed Budget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669447"/>
            <a:ext cx="6019800" cy="47292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title"/>
          </p:nvPr>
        </p:nvSpPr>
        <p:spPr>
          <a:xfrm>
            <a:off x="723106" y="228600"/>
            <a:ext cx="10517188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Integrated testing involving unity</a:t>
            </a:r>
            <a:endParaRPr lang="en-US" sz="4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141411" y="6550223"/>
            <a:ext cx="1568738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Detailed Budget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84536"/>
            <a:ext cx="4238625" cy="47400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91400" y="2667000"/>
            <a:ext cx="358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Integrated testing getting the unity application to return an output based on an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311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title"/>
          </p:nvPr>
        </p:nvSpPr>
        <p:spPr>
          <a:xfrm>
            <a:off x="723106" y="228600"/>
            <a:ext cx="10517188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System Testing</a:t>
            </a:r>
            <a:endParaRPr lang="en-US" sz="4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141411" y="6550223"/>
            <a:ext cx="1568738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Detailed Budget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684536"/>
            <a:ext cx="3733800" cy="50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8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1203356" y="0"/>
            <a:ext cx="1005118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Unity Screenshot </a:t>
            </a:r>
            <a:endParaRPr lang="en-US" sz="4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56" y="894784"/>
            <a:ext cx="100353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985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40</Words>
  <Application>Microsoft Office PowerPoint</Application>
  <PresentationFormat>Widescreen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Circuit</vt:lpstr>
      <vt:lpstr>Deliverable 7 testing</vt:lpstr>
      <vt:lpstr>Image Recognition from Unity works</vt:lpstr>
      <vt:lpstr>Integrated testing involving unity</vt:lpstr>
      <vt:lpstr>System Testing</vt:lpstr>
      <vt:lpstr>Unity Screenshot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INDOOR NAVIGATION APP</dc:title>
  <dc:creator>Jeremy</dc:creator>
  <cp:lastModifiedBy>Microsoft account</cp:lastModifiedBy>
  <cp:revision>12</cp:revision>
  <dcterms:modified xsi:type="dcterms:W3CDTF">2015-04-13T20:42:24Z</dcterms:modified>
</cp:coreProperties>
</file>