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53" name="Google Shape;53;p2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" name="Google Shape;54;p2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55" name="Google Shape;55;p2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128713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123950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333375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90500" y="9525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1" name="Google Shape;61;p2"/>
            <p:cNvSpPr/>
            <p:nvPr/>
          </p:nvSpPr>
          <p:spPr>
            <a:xfrm>
              <a:off x="1290638" y="14288"/>
              <a:ext cx="376238" cy="1801813"/>
            </a:xfrm>
            <a:custGeom>
              <a:rect b="b" l="l" r="r" t="t"/>
              <a:pathLst>
                <a:path extrusionOk="0" h="1135" w="237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2" name="Google Shape;62;p2"/>
            <p:cNvSpPr/>
            <p:nvPr/>
          </p:nvSpPr>
          <p:spPr>
            <a:xfrm>
              <a:off x="1600200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1381125" y="9525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4" name="Google Shape;64;p2"/>
            <p:cNvSpPr/>
            <p:nvPr/>
          </p:nvSpPr>
          <p:spPr>
            <a:xfrm>
              <a:off x="1643063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5" name="Google Shape;65;p2"/>
            <p:cNvSpPr/>
            <p:nvPr/>
          </p:nvSpPr>
          <p:spPr>
            <a:xfrm>
              <a:off x="1685925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68592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1743075" y="4763"/>
              <a:ext cx="419100" cy="522288"/>
            </a:xfrm>
            <a:custGeom>
              <a:rect b="b" l="l" r="r" t="t"/>
              <a:pathLst>
                <a:path extrusionOk="0" h="329" w="264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8" name="Google Shape;68;p2"/>
            <p:cNvSpPr/>
            <p:nvPr/>
          </p:nvSpPr>
          <p:spPr>
            <a:xfrm>
              <a:off x="2119313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52500" y="4763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0" name="Google Shape;70;p2"/>
            <p:cNvSpPr/>
            <p:nvPr/>
          </p:nvSpPr>
          <p:spPr>
            <a:xfrm>
              <a:off x="8667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890588" y="15541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738188" y="5622925"/>
              <a:ext cx="338138" cy="1216025"/>
            </a:xfrm>
            <a:custGeom>
              <a:rect b="b" l="l" r="r" t="t"/>
              <a:pathLst>
                <a:path extrusionOk="0" h="766" w="213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3" name="Google Shape;73;p2"/>
            <p:cNvSpPr/>
            <p:nvPr/>
          </p:nvSpPr>
          <p:spPr>
            <a:xfrm>
              <a:off x="647700" y="5480050"/>
              <a:ext cx="157163" cy="157163"/>
            </a:xfrm>
            <a:custGeom>
              <a:rect b="b" l="l" r="r" t="t"/>
              <a:pathLst>
                <a:path extrusionOk="0" h="33" w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666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0" y="3897313"/>
              <a:ext cx="133350" cy="266700"/>
            </a:xfrm>
            <a:custGeom>
              <a:rect b="b" l="l" r="r" t="t"/>
              <a:pathLst>
                <a:path extrusionOk="0" h="168" w="84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6" name="Google Shape;76;p2"/>
            <p:cNvSpPr/>
            <p:nvPr/>
          </p:nvSpPr>
          <p:spPr>
            <a:xfrm>
              <a:off x="66675" y="414972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0" y="1644650"/>
              <a:ext cx="133350" cy="269875"/>
            </a:xfrm>
            <a:custGeom>
              <a:rect b="b" l="l" r="r" t="t"/>
              <a:pathLst>
                <a:path extrusionOk="0" h="170" w="84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8" name="Google Shape;78;p2"/>
            <p:cNvSpPr/>
            <p:nvPr/>
          </p:nvSpPr>
          <p:spPr>
            <a:xfrm>
              <a:off x="66675" y="146843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695325" y="4763"/>
              <a:ext cx="309563" cy="1558925"/>
            </a:xfrm>
            <a:custGeom>
              <a:rect b="b" l="l" r="r" t="t"/>
              <a:pathLst>
                <a:path extrusionOk="0" h="982" w="195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0" name="Google Shape;80;p2"/>
            <p:cNvSpPr/>
            <p:nvPr/>
          </p:nvSpPr>
          <p:spPr>
            <a:xfrm>
              <a:off x="57150" y="48815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38113" y="5060950"/>
              <a:ext cx="304800" cy="1778000"/>
            </a:xfrm>
            <a:custGeom>
              <a:rect b="b" l="l" r="r" t="t"/>
              <a:pathLst>
                <a:path extrusionOk="0" h="1120" w="192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2" name="Google Shape;82;p2"/>
            <p:cNvSpPr/>
            <p:nvPr/>
          </p:nvSpPr>
          <p:spPr>
            <a:xfrm>
              <a:off x="561975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76200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0" y="5978525"/>
              <a:ext cx="190500" cy="461963"/>
            </a:xfrm>
            <a:custGeom>
              <a:rect b="b" l="l" r="r" t="t"/>
              <a:pathLst>
                <a:path extrusionOk="0" h="291" w="12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6" name="Google Shape;86;p2"/>
            <p:cNvSpPr/>
            <p:nvPr/>
          </p:nvSpPr>
          <p:spPr>
            <a:xfrm>
              <a:off x="1014413" y="1801813"/>
              <a:ext cx="214313" cy="755650"/>
            </a:xfrm>
            <a:custGeom>
              <a:rect b="b" l="l" r="r" t="t"/>
              <a:pathLst>
                <a:path extrusionOk="0" h="476" w="135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7" name="Google Shape;87;p2"/>
            <p:cNvSpPr/>
            <p:nvPr/>
          </p:nvSpPr>
          <p:spPr>
            <a:xfrm>
              <a:off x="938213" y="2547938"/>
              <a:ext cx="166688" cy="160338"/>
            </a:xfrm>
            <a:custGeom>
              <a:rect b="b" l="l" r="r" t="t"/>
              <a:pathLst>
                <a:path extrusionOk="0" h="34" w="35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95313" y="4763"/>
              <a:ext cx="638175" cy="4025900"/>
            </a:xfrm>
            <a:custGeom>
              <a:rect b="b" l="l" r="r" t="t"/>
              <a:pathLst>
                <a:path extrusionOk="0" h="2536" w="402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9" name="Google Shape;89;p2"/>
            <p:cNvSpPr/>
            <p:nvPr/>
          </p:nvSpPr>
          <p:spPr>
            <a:xfrm>
              <a:off x="1223963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0" name="Google Shape;90;p2"/>
            <p:cNvSpPr/>
            <p:nvPr/>
          </p:nvSpPr>
          <p:spPr>
            <a:xfrm>
              <a:off x="1300163" y="1849438"/>
              <a:ext cx="109538" cy="107950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280988" y="3417888"/>
              <a:ext cx="142875" cy="474663"/>
            </a:xfrm>
            <a:custGeom>
              <a:rect b="b" l="l" r="r" t="t"/>
              <a:pathLst>
                <a:path extrusionOk="0" h="299" w="9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2" name="Google Shape;92;p2"/>
            <p:cNvSpPr/>
            <p:nvPr/>
          </p:nvSpPr>
          <p:spPr>
            <a:xfrm>
              <a:off x="238125" y="38830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4763" y="2166938"/>
              <a:ext cx="114300" cy="452438"/>
            </a:xfrm>
            <a:custGeom>
              <a:rect b="b" l="l" r="r" t="t"/>
              <a:pathLst>
                <a:path extrusionOk="0" h="285" w="72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4" name="Google Shape;94;p2"/>
            <p:cNvSpPr/>
            <p:nvPr/>
          </p:nvSpPr>
          <p:spPr>
            <a:xfrm>
              <a:off x="52388" y="20669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319213" y="5041900"/>
              <a:ext cx="371475" cy="1801813"/>
            </a:xfrm>
            <a:custGeom>
              <a:rect b="b" l="l" r="r" t="t"/>
              <a:pathLst>
                <a:path extrusionOk="0" h="1135" w="234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7" name="Google Shape;97;p2"/>
            <p:cNvSpPr/>
            <p:nvPr/>
          </p:nvSpPr>
          <p:spPr>
            <a:xfrm>
              <a:off x="1147763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819150" y="3983038"/>
              <a:ext cx="347663" cy="2860675"/>
            </a:xfrm>
            <a:custGeom>
              <a:rect b="b" l="l" r="r" t="t"/>
              <a:pathLst>
                <a:path extrusionOk="0" h="1802" w="219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9" name="Google Shape;99;p2"/>
            <p:cNvSpPr/>
            <p:nvPr/>
          </p:nvSpPr>
          <p:spPr>
            <a:xfrm>
              <a:off x="728663" y="3806825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1624013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404938" y="5422900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2" name="Google Shape;102;p2"/>
            <p:cNvSpPr/>
            <p:nvPr/>
          </p:nvSpPr>
          <p:spPr>
            <a:xfrm>
              <a:off x="1666875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3" name="Google Shape;103;p2"/>
            <p:cNvSpPr/>
            <p:nvPr/>
          </p:nvSpPr>
          <p:spPr>
            <a:xfrm>
              <a:off x="1709738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1709738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766888" y="6330950"/>
              <a:ext cx="419100" cy="527050"/>
            </a:xfrm>
            <a:custGeom>
              <a:rect b="b" l="l" r="r" t="t"/>
              <a:pathLst>
                <a:path extrusionOk="0" h="332" w="264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6" name="Google Shape;106;p2"/>
            <p:cNvSpPr/>
            <p:nvPr/>
          </p:nvSpPr>
          <p:spPr>
            <a:xfrm>
              <a:off x="2147888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504825" y="9525"/>
              <a:ext cx="233363" cy="5103813"/>
            </a:xfrm>
            <a:custGeom>
              <a:rect b="b" l="l" r="r" t="t"/>
              <a:pathLst>
                <a:path extrusionOk="0" h="3215" w="147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8" name="Google Shape;108;p2"/>
            <p:cNvSpPr/>
            <p:nvPr/>
          </p:nvSpPr>
          <p:spPr>
            <a:xfrm>
              <a:off x="633413" y="5103813"/>
              <a:ext cx="185738" cy="185738"/>
            </a:xfrm>
            <a:custGeom>
              <a:rect b="b" l="l" r="r" t="t"/>
              <a:pathLst>
                <a:path extrusionOk="0" h="39" w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2"/>
          <p:cNvSpPr txBox="1"/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0" name="Google Shape;110;p2"/>
          <p:cNvSpPr txBox="1"/>
          <p:nvPr>
            <p:ph idx="1" type="subTitle"/>
          </p:nvPr>
        </p:nvSpPr>
        <p:spPr>
          <a:xfrm>
            <a:off x="1876424" y="3602038"/>
            <a:ext cx="8791575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/>
            </a:lvl1pPr>
            <a:lvl2pPr indent="0" lvl="1" marL="457200" marR="0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2pPr>
            <a:lvl3pPr indent="0" lvl="2" marL="914400" marR="0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3pPr>
            <a:lvl4pPr indent="0" lvl="3" marL="1371600" marR="0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4pPr>
            <a:lvl5pPr indent="0" lvl="4" marL="1828800" marR="0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5pPr>
            <a:lvl6pPr indent="0" lvl="5" marL="2286000" marR="0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6pPr>
            <a:lvl7pPr indent="0" lvl="6" marL="2743200" marR="0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7pPr>
            <a:lvl8pPr indent="0" lvl="7" marL="3200400" marR="0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8pPr>
            <a:lvl9pPr indent="0" lvl="8" marL="3657600" marR="0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111" name="Google Shape;111;p2"/>
          <p:cNvSpPr txBox="1"/>
          <p:nvPr>
            <p:ph idx="10" type="dt"/>
          </p:nvPr>
        </p:nvSpPr>
        <p:spPr>
          <a:xfrm>
            <a:off x="7077511" y="54102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2" name="Google Shape;112;p2"/>
          <p:cNvSpPr txBox="1"/>
          <p:nvPr>
            <p:ph idx="11" type="ftr"/>
          </p:nvPr>
        </p:nvSpPr>
        <p:spPr>
          <a:xfrm>
            <a:off x="1876424" y="5410201"/>
            <a:ext cx="512488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3" name="Google Shape;113;p2"/>
          <p:cNvSpPr txBox="1"/>
          <p:nvPr>
            <p:ph idx="12" type="sldNum"/>
          </p:nvPr>
        </p:nvSpPr>
        <p:spPr>
          <a:xfrm>
            <a:off x="9896911" y="5410199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"/>
          <p:cNvSpPr txBox="1"/>
          <p:nvPr>
            <p:ph type="title"/>
          </p:nvPr>
        </p:nvSpPr>
        <p:spPr>
          <a:xfrm>
            <a:off x="1141410" y="4304664"/>
            <a:ext cx="9912355" cy="81935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7" name="Google Shape;167;p11"/>
          <p:cNvSpPr/>
          <p:nvPr>
            <p:ph idx="2" type="pic"/>
          </p:nvPr>
        </p:nvSpPr>
        <p:spPr>
          <a:xfrm>
            <a:off x="1141411" y="606426"/>
            <a:ext cx="9912354" cy="3299778"/>
          </a:xfrm>
          <a:prstGeom prst="round2DiagRect">
            <a:avLst>
              <a:gd fmla="val 4860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8" name="Google Shape;168;p11"/>
          <p:cNvSpPr txBox="1"/>
          <p:nvPr>
            <p:ph idx="1" type="body"/>
          </p:nvPr>
        </p:nvSpPr>
        <p:spPr>
          <a:xfrm>
            <a:off x="1141364" y="5124020"/>
            <a:ext cx="9910859" cy="682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11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0" name="Google Shape;170;p11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1" name="Google Shape;171;p11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2"/>
          <p:cNvSpPr txBox="1"/>
          <p:nvPr>
            <p:ph type="title"/>
          </p:nvPr>
        </p:nvSpPr>
        <p:spPr>
          <a:xfrm>
            <a:off x="1141456" y="609600"/>
            <a:ext cx="9905955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4" name="Google Shape;174;p12"/>
          <p:cNvSpPr txBox="1"/>
          <p:nvPr>
            <p:ph idx="1" type="body"/>
          </p:nvPr>
        </p:nvSpPr>
        <p:spPr>
          <a:xfrm>
            <a:off x="1141410" y="4419599"/>
            <a:ext cx="9904459" cy="1371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12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6" name="Google Shape;176;p12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7" name="Google Shape;177;p12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3"/>
          <p:cNvSpPr txBox="1"/>
          <p:nvPr>
            <p:ph type="title"/>
          </p:nvPr>
        </p:nvSpPr>
        <p:spPr>
          <a:xfrm>
            <a:off x="1446212" y="609599"/>
            <a:ext cx="9302752" cy="2748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0" name="Google Shape;180;p13"/>
          <p:cNvSpPr txBox="1"/>
          <p:nvPr>
            <p:ph idx="1" type="body"/>
          </p:nvPr>
        </p:nvSpPr>
        <p:spPr>
          <a:xfrm>
            <a:off x="1720644" y="3365557"/>
            <a:ext cx="8752299" cy="5489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13"/>
          <p:cNvSpPr txBox="1"/>
          <p:nvPr>
            <p:ph idx="2" type="body"/>
          </p:nvPr>
        </p:nvSpPr>
        <p:spPr>
          <a:xfrm>
            <a:off x="1141411" y="4309919"/>
            <a:ext cx="9906002" cy="14894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13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3" name="Google Shape;183;p13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4" name="Google Shape;184;p13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  <p:sp>
        <p:nvSpPr>
          <p:cNvPr id="185" name="Google Shape;185;p13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86" name="Google Shape;186;p13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4"/>
          <p:cNvSpPr txBox="1"/>
          <p:nvPr>
            <p:ph type="title"/>
          </p:nvPr>
        </p:nvSpPr>
        <p:spPr>
          <a:xfrm>
            <a:off x="1141410" y="2134041"/>
            <a:ext cx="9906001" cy="251183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9" name="Google Shape;189;p14"/>
          <p:cNvSpPr txBox="1"/>
          <p:nvPr>
            <p:ph idx="1" type="body"/>
          </p:nvPr>
        </p:nvSpPr>
        <p:spPr>
          <a:xfrm>
            <a:off x="1141364" y="4657655"/>
            <a:ext cx="9904505" cy="11406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14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1" name="Google Shape;191;p14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2" name="Google Shape;192;p14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5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5" name="Google Shape;195;p15"/>
          <p:cNvSpPr txBox="1"/>
          <p:nvPr>
            <p:ph idx="1" type="body"/>
          </p:nvPr>
        </p:nvSpPr>
        <p:spPr>
          <a:xfrm>
            <a:off x="1141410" y="2674463"/>
            <a:ext cx="3196899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indent="-228600" lvl="1" marL="9144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15"/>
          <p:cNvSpPr txBox="1"/>
          <p:nvPr>
            <p:ph idx="2" type="body"/>
          </p:nvPr>
        </p:nvSpPr>
        <p:spPr>
          <a:xfrm>
            <a:off x="1127918" y="3360263"/>
            <a:ext cx="3208735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15"/>
          <p:cNvSpPr txBox="1"/>
          <p:nvPr>
            <p:ph idx="3" type="body"/>
          </p:nvPr>
        </p:nvSpPr>
        <p:spPr>
          <a:xfrm>
            <a:off x="4514766" y="2677635"/>
            <a:ext cx="3184385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indent="-228600" lvl="1" marL="9144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15"/>
          <p:cNvSpPr txBox="1"/>
          <p:nvPr>
            <p:ph idx="4" type="body"/>
          </p:nvPr>
        </p:nvSpPr>
        <p:spPr>
          <a:xfrm>
            <a:off x="4504213" y="3363435"/>
            <a:ext cx="3195830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15"/>
          <p:cNvSpPr txBox="1"/>
          <p:nvPr>
            <p:ph idx="5" type="body"/>
          </p:nvPr>
        </p:nvSpPr>
        <p:spPr>
          <a:xfrm>
            <a:off x="7852442" y="2674463"/>
            <a:ext cx="3194968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indent="-228600" lvl="1" marL="9144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15"/>
          <p:cNvSpPr txBox="1"/>
          <p:nvPr>
            <p:ph idx="6" type="body"/>
          </p:nvPr>
        </p:nvSpPr>
        <p:spPr>
          <a:xfrm>
            <a:off x="7852442" y="3360263"/>
            <a:ext cx="3194968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15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2" name="Google Shape;202;p15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3" name="Google Shape;203;p15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6"/>
          <p:cNvSpPr txBox="1"/>
          <p:nvPr>
            <p:ph type="title"/>
          </p:nvPr>
        </p:nvSpPr>
        <p:spPr>
          <a:xfrm>
            <a:off x="1141411" y="609600"/>
            <a:ext cx="9905999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6" name="Google Shape;206;p16"/>
          <p:cNvSpPr txBox="1"/>
          <p:nvPr>
            <p:ph idx="1" type="body"/>
          </p:nvPr>
        </p:nvSpPr>
        <p:spPr>
          <a:xfrm>
            <a:off x="1141413" y="4404596"/>
            <a:ext cx="319524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indent="-228600" lvl="1" marL="9144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16"/>
          <p:cNvSpPr/>
          <p:nvPr>
            <p:ph idx="2" type="pic"/>
          </p:nvPr>
        </p:nvSpPr>
        <p:spPr>
          <a:xfrm>
            <a:off x="1141413" y="2666998"/>
            <a:ext cx="31952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8" name="Google Shape;208;p16"/>
          <p:cNvSpPr txBox="1"/>
          <p:nvPr>
            <p:ph idx="3" type="body"/>
          </p:nvPr>
        </p:nvSpPr>
        <p:spPr>
          <a:xfrm>
            <a:off x="1141413" y="4980858"/>
            <a:ext cx="3195240" cy="81784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16"/>
          <p:cNvSpPr txBox="1"/>
          <p:nvPr>
            <p:ph idx="4" type="body"/>
          </p:nvPr>
        </p:nvSpPr>
        <p:spPr>
          <a:xfrm>
            <a:off x="4489053" y="4404596"/>
            <a:ext cx="32004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indent="-228600" lvl="1" marL="9144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16"/>
          <p:cNvSpPr/>
          <p:nvPr>
            <p:ph idx="5" type="pic"/>
          </p:nvPr>
        </p:nvSpPr>
        <p:spPr>
          <a:xfrm>
            <a:off x="4489053" y="2666998"/>
            <a:ext cx="31989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1" name="Google Shape;211;p16"/>
          <p:cNvSpPr txBox="1"/>
          <p:nvPr>
            <p:ph idx="6" type="body"/>
          </p:nvPr>
        </p:nvSpPr>
        <p:spPr>
          <a:xfrm>
            <a:off x="4487593" y="4980857"/>
            <a:ext cx="3200400" cy="8103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16"/>
          <p:cNvSpPr txBox="1"/>
          <p:nvPr>
            <p:ph idx="7" type="body"/>
          </p:nvPr>
        </p:nvSpPr>
        <p:spPr>
          <a:xfrm>
            <a:off x="7852567" y="4404595"/>
            <a:ext cx="319074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indent="-228600" lvl="1" marL="9144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16"/>
          <p:cNvSpPr/>
          <p:nvPr>
            <p:ph idx="8" type="pic"/>
          </p:nvPr>
        </p:nvSpPr>
        <p:spPr>
          <a:xfrm>
            <a:off x="7852442" y="2666998"/>
            <a:ext cx="3194969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4" name="Google Shape;214;p16"/>
          <p:cNvSpPr txBox="1"/>
          <p:nvPr>
            <p:ph idx="9" type="body"/>
          </p:nvPr>
        </p:nvSpPr>
        <p:spPr>
          <a:xfrm>
            <a:off x="7852442" y="4980854"/>
            <a:ext cx="3194968" cy="8103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16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6" name="Google Shape;216;p16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7" name="Google Shape;217;p16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7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0" name="Google Shape;220;p17"/>
          <p:cNvSpPr txBox="1"/>
          <p:nvPr>
            <p:ph idx="1" type="body"/>
          </p:nvPr>
        </p:nvSpPr>
        <p:spPr>
          <a:xfrm rot="5400000">
            <a:off x="4323555" y="-932655"/>
            <a:ext cx="3541714" cy="9905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2pPr>
            <a:lvl3pPr indent="-317500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4pPr>
            <a:lvl5pPr indent="-317500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5pPr>
            <a:lvl6pPr indent="-317500" lvl="5" marL="2743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221" name="Google Shape;221;p17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2" name="Google Shape;222;p17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3" name="Google Shape;223;p17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8"/>
          <p:cNvSpPr txBox="1"/>
          <p:nvPr>
            <p:ph type="title"/>
          </p:nvPr>
        </p:nvSpPr>
        <p:spPr>
          <a:xfrm rot="5400000">
            <a:off x="7454105" y="2197894"/>
            <a:ext cx="5181601" cy="20050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6" name="Google Shape;226;p18"/>
          <p:cNvSpPr txBox="1"/>
          <p:nvPr>
            <p:ph idx="1" type="body"/>
          </p:nvPr>
        </p:nvSpPr>
        <p:spPr>
          <a:xfrm rot="5400000">
            <a:off x="2424904" y="-673895"/>
            <a:ext cx="5181601" cy="77485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2pPr>
            <a:lvl3pPr indent="-317500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4pPr>
            <a:lvl5pPr indent="-317500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5pPr>
            <a:lvl6pPr indent="-317500" lvl="5" marL="2743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227" name="Google Shape;227;p18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8" name="Google Shape;228;p18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9" name="Google Shape;229;p18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6" name="Google Shape;116;p3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2pPr>
            <a:lvl3pPr indent="-317500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4pPr>
            <a:lvl5pPr indent="-317500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5pPr>
            <a:lvl6pPr indent="-317500" lvl="5" marL="2743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117" name="Google Shape;117;p3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8" name="Google Shape;118;p3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9" name="Google Shape;119;p3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"/>
          <p:cNvSpPr txBox="1"/>
          <p:nvPr>
            <p:ph type="title"/>
          </p:nvPr>
        </p:nvSpPr>
        <p:spPr>
          <a:xfrm>
            <a:off x="1141411" y="1419226"/>
            <a:ext cx="99060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2" name="Google Shape;122;p4"/>
          <p:cNvSpPr txBox="1"/>
          <p:nvPr>
            <p:ph idx="1" type="body"/>
          </p:nvPr>
        </p:nvSpPr>
        <p:spPr>
          <a:xfrm>
            <a:off x="1141411" y="4424362"/>
            <a:ext cx="9906000" cy="137477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indent="-228600" lvl="1" marL="914400" rtl="0"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indent="-228600" lvl="2" marL="1371600" rtl="0"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3pPr>
            <a:lvl4pPr indent="-228600" lvl="3" marL="1828800" rtl="0"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4pPr>
            <a:lvl5pPr indent="-228600" lvl="4" marL="2286000" rtl="0"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5pPr>
            <a:lvl6pPr indent="-228600" lvl="5" marL="2743200" rtl="0"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6pPr>
            <a:lvl7pPr indent="-228600" lvl="6" marL="3200400" rtl="0"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7pPr>
            <a:lvl8pPr indent="-228600" lvl="7" marL="3657600" rtl="0"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8pPr>
            <a:lvl9pPr indent="-228600" lvl="8" marL="4114800" rtl="0"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9pPr>
          </a:lstStyle>
          <a:p/>
        </p:txBody>
      </p:sp>
      <p:sp>
        <p:nvSpPr>
          <p:cNvPr id="123" name="Google Shape;123;p4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4" name="Google Shape;124;p4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5" name="Google Shape;125;p4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8" name="Google Shape;128;p5"/>
          <p:cNvSpPr txBox="1"/>
          <p:nvPr>
            <p:ph idx="1" type="body"/>
          </p:nvPr>
        </p:nvSpPr>
        <p:spPr>
          <a:xfrm>
            <a:off x="1141410" y="2249486"/>
            <a:ext cx="487838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2pPr>
            <a:lvl3pPr indent="-317500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4pPr>
            <a:lvl5pPr indent="-317500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5pPr>
            <a:lvl6pPr indent="-317500" lvl="5" marL="2743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129" name="Google Shape;129;p5"/>
          <p:cNvSpPr txBox="1"/>
          <p:nvPr>
            <p:ph idx="2" type="body"/>
          </p:nvPr>
        </p:nvSpPr>
        <p:spPr>
          <a:xfrm>
            <a:off x="6172200" y="2249486"/>
            <a:ext cx="4875211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2pPr>
            <a:lvl3pPr indent="-317500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4pPr>
            <a:lvl5pPr indent="-317500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5pPr>
            <a:lvl6pPr indent="-317500" lvl="5" marL="2743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130" name="Google Shape;130;p5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1" name="Google Shape;131;p5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2" name="Google Shape;132;p5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"/>
          <p:cNvSpPr txBox="1"/>
          <p:nvPr>
            <p:ph type="title"/>
          </p:nvPr>
        </p:nvSpPr>
        <p:spPr>
          <a:xfrm>
            <a:off x="1141411" y="619126"/>
            <a:ext cx="9906000" cy="1477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5" name="Google Shape;135;p6"/>
          <p:cNvSpPr txBox="1"/>
          <p:nvPr>
            <p:ph idx="1" type="body"/>
          </p:nvPr>
        </p:nvSpPr>
        <p:spPr>
          <a:xfrm>
            <a:off x="1370019" y="2249486"/>
            <a:ext cx="4649783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indent="-228600" lvl="1" marL="9144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6"/>
          <p:cNvSpPr txBox="1"/>
          <p:nvPr>
            <p:ph idx="2" type="body"/>
          </p:nvPr>
        </p:nvSpPr>
        <p:spPr>
          <a:xfrm>
            <a:off x="1141410" y="3073397"/>
            <a:ext cx="4878391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2pPr>
            <a:lvl3pPr indent="-317500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4pPr>
            <a:lvl5pPr indent="-317500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5pPr>
            <a:lvl6pPr indent="-317500" lvl="5" marL="2743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137" name="Google Shape;137;p6"/>
          <p:cNvSpPr txBox="1"/>
          <p:nvPr>
            <p:ph idx="3" type="body"/>
          </p:nvPr>
        </p:nvSpPr>
        <p:spPr>
          <a:xfrm>
            <a:off x="6400808" y="2249485"/>
            <a:ext cx="4646602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indent="-228600" lvl="1" marL="9144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6"/>
          <p:cNvSpPr txBox="1"/>
          <p:nvPr>
            <p:ph idx="4" type="body"/>
          </p:nvPr>
        </p:nvSpPr>
        <p:spPr>
          <a:xfrm>
            <a:off x="6172200" y="3073397"/>
            <a:ext cx="4875210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2pPr>
            <a:lvl3pPr indent="-317500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4pPr>
            <a:lvl5pPr indent="-317500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5pPr>
            <a:lvl6pPr indent="-317500" lvl="5" marL="2743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139" name="Google Shape;139;p6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0" name="Google Shape;140;p6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1" name="Google Shape;141;p6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4" name="Google Shape;144;p7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5" name="Google Shape;145;p7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6" name="Google Shape;146;p7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9" name="Google Shape;149;p8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0" name="Google Shape;150;p8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"/>
          <p:cNvSpPr txBox="1"/>
          <p:nvPr>
            <p:ph type="title"/>
          </p:nvPr>
        </p:nvSpPr>
        <p:spPr>
          <a:xfrm>
            <a:off x="1146705" y="609601"/>
            <a:ext cx="3856037" cy="163988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3" name="Google Shape;153;p9"/>
          <p:cNvSpPr txBox="1"/>
          <p:nvPr>
            <p:ph idx="1" type="body"/>
          </p:nvPr>
        </p:nvSpPr>
        <p:spPr>
          <a:xfrm>
            <a:off x="5156200" y="592666"/>
            <a:ext cx="5891209" cy="519853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2pPr>
            <a:lvl3pPr indent="-317500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4pPr>
            <a:lvl5pPr indent="-317500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5pPr>
            <a:lvl6pPr indent="-317500" lvl="5" marL="2743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154" name="Google Shape;154;p9"/>
          <p:cNvSpPr txBox="1"/>
          <p:nvPr>
            <p:ph idx="2" type="body"/>
          </p:nvPr>
        </p:nvSpPr>
        <p:spPr>
          <a:xfrm>
            <a:off x="1146705" y="2249486"/>
            <a:ext cx="3856037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9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6" name="Google Shape;156;p9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7" name="Google Shape;157;p9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"/>
          <p:cNvSpPr txBox="1"/>
          <p:nvPr>
            <p:ph type="title"/>
          </p:nvPr>
        </p:nvSpPr>
        <p:spPr>
          <a:xfrm>
            <a:off x="1141413" y="609600"/>
            <a:ext cx="5934508" cy="16398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0" name="Google Shape;160;p10"/>
          <p:cNvSpPr/>
          <p:nvPr>
            <p:ph idx="2" type="pic"/>
          </p:nvPr>
        </p:nvSpPr>
        <p:spPr>
          <a:xfrm>
            <a:off x="7380721" y="609601"/>
            <a:ext cx="3666690" cy="5181599"/>
          </a:xfrm>
          <a:prstGeom prst="round2DiagRect">
            <a:avLst>
              <a:gd fmla="val 5608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161" name="Google Shape;161;p10"/>
          <p:cNvSpPr txBox="1"/>
          <p:nvPr>
            <p:ph idx="1" type="body"/>
          </p:nvPr>
        </p:nvSpPr>
        <p:spPr>
          <a:xfrm>
            <a:off x="1141410" y="2249486"/>
            <a:ext cx="5934511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10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3" name="Google Shape;163;p10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4" name="Google Shape;164;p10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19" Type="http://schemas.openxmlformats.org/officeDocument/2006/relationships/slideLayout" Target="../slideLayouts/slideLayout17.xml"/><Relationship Id="rId6" Type="http://schemas.openxmlformats.org/officeDocument/2006/relationships/slideLayout" Target="../slideLayouts/slideLayout4.xml"/><Relationship Id="rId1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6" name="Google Shape;6;p1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oogle Shape;7;p1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8" name="Google Shape;8;p1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9" name="Google Shape;9;p1"/>
              <p:cNvSpPr/>
              <p:nvPr/>
            </p:nvSpPr>
            <p:spPr>
              <a:xfrm>
                <a:off x="114300" y="4763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" name="Google Shape;10;p1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" name="Google Shape;11;p1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" name="Google Shape;12;p1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rect b="b" l="l" r="r" t="t"/>
                <a:pathLst>
                  <a:path extrusionOk="0" h="1141" w="233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3" name="Google Shape;13;p1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" name="Google Shape;14;p1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rect b="b" l="l" r="r" t="t"/>
                <a:pathLst>
                  <a:path extrusionOk="0" h="901" w="233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5" name="Google Shape;15;p1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6" name="Google Shape;16;p1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1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" name="Google Shape;18;p1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rect b="b" l="l" r="r" t="t"/>
                <a:pathLst>
                  <a:path extrusionOk="0" h="332" w="266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9" name="Google Shape;19;p1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rect b="b" l="l" r="r" t="t"/>
                <a:pathLst>
                  <a:path extrusionOk="0" h="31" w="34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0" name="Google Shape;20;p1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 cap="flat" cmpd="sng" w="9525">
                <a:solidFill>
                  <a:srgbClr val="FFFFFF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cxnSp>
          <p:sp>
            <p:nvSpPr>
              <p:cNvPr id="21" name="Google Shape;21;p1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rect b="b" l="l" r="r" t="t"/>
                <a:pathLst>
                  <a:path extrusionOk="0" h="80" w="78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2" name="Google Shape;22;p1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rect b="b" l="l" r="r" t="t"/>
                <a:pathLst>
                  <a:path extrusionOk="0" h="303" w="9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3" name="Google Shape;23;p1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rect b="b" l="l" r="r" t="t"/>
                <a:pathLst>
                  <a:path extrusionOk="0" h="300" w="9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4" name="Google Shape;24;p1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rect b="b" l="l" r="r" t="t"/>
                <a:pathLst>
                  <a:path extrusionOk="0" h="23" w="24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1"/>
              <p:cNvSpPr/>
              <p:nvPr/>
            </p:nvSpPr>
            <p:spPr>
              <a:xfrm>
                <a:off x="133350" y="4662488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1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rect b="b" l="l" r="r" t="t"/>
                <a:pathLst>
                  <a:path extrusionOk="0" h="1135" w="233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" name="Google Shape;27;p1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1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rect b="b" l="l" r="r" t="t"/>
                <a:pathLst>
                  <a:path extrusionOk="0" h="766" w="54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9" name="Google Shape;29;p1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" name="Google Shape;30;p1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rect b="b" l="l" r="r" t="t"/>
                <a:pathLst>
                  <a:path extrusionOk="0" h="898" w="236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" name="Google Shape;31;p1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2" name="Google Shape;32;p1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" name="Google Shape;33;p1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1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rect b="b" l="l" r="r" t="t"/>
                <a:pathLst>
                  <a:path extrusionOk="0" h="326" w="263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5" name="Google Shape;35;p1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rect b="b" l="l" r="r" t="t"/>
                <a:pathLst>
                  <a:path extrusionOk="0" h="31" w="33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" name="Google Shape;36;p1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37" name="Google Shape;37;p1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rect b="b" l="l" r="r" t="t"/>
                <a:pathLst>
                  <a:path extrusionOk="0" h="323" w="26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8" name="Google Shape;38;p1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rect b="b" l="l" r="r" t="t"/>
                <a:pathLst>
                  <a:path extrusionOk="0" h="32" w="33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1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1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rect b="b" l="l" r="r" t="t"/>
                <a:pathLst>
                  <a:path extrusionOk="0" h="727" w="188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1" name="Google Shape;41;p1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rect b="b" l="l" r="r" t="t"/>
                <a:pathLst>
                  <a:path extrusionOk="0" h="33" w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" name="Google Shape;42;p1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rect b="b" l="l" r="r" t="t"/>
                <a:pathLst>
                  <a:path extrusionOk="0" h="973" w="192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3" name="Google Shape;43;p1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" name="Google Shape;44;p1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rect b="b" l="l" r="r" t="t"/>
                <a:pathLst>
                  <a:path extrusionOk="0" h="1135" w="194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5" name="Google Shape;45;p1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" name="Google Shape;46;p1"/>
              <p:cNvSpPr/>
              <p:nvPr/>
            </p:nvSpPr>
            <p:spPr>
              <a:xfrm>
                <a:off x="11939587" y="6596063"/>
                <a:ext cx="23813" cy="252413"/>
              </a:xfrm>
              <a:prstGeom prst="rect">
                <a:avLst/>
              </a:pr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7" name="Google Shape;47;p1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1pPr>
            <a:lvl2pPr indent="-3175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2pPr>
            <a:lvl3pPr indent="-3175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3pPr>
            <a:lvl4pPr indent="-3175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4pPr>
            <a:lvl5pPr indent="-3175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5pPr>
            <a:lvl6pPr indent="-3175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6pPr>
            <a:lvl7pPr indent="-3175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7pPr>
            <a:lvl8pPr indent="-3175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8pPr>
            <a:lvl9pPr indent="-3175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49" name="Google Shape;49;p1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0" name="Google Shape;50;p1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p1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  <p:sldLayoutId id="2147483663" r:id="rId18"/>
    <p:sldLayoutId id="2147483664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Relationship Id="rId4" Type="http://schemas.openxmlformats.org/officeDocument/2006/relationships/image" Target="../media/image16.png"/><Relationship Id="rId5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Relationship Id="rId4" Type="http://schemas.openxmlformats.org/officeDocument/2006/relationships/image" Target="../media/image19.png"/><Relationship Id="rId5" Type="http://schemas.openxmlformats.org/officeDocument/2006/relationships/image" Target="../media/image3.png"/><Relationship Id="rId6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17.png"/><Relationship Id="rId5" Type="http://schemas.openxmlformats.org/officeDocument/2006/relationships/image" Target="../media/image1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8.jpg"/><Relationship Id="rId5" Type="http://schemas.openxmlformats.org/officeDocument/2006/relationships/image" Target="../media/image10.jpg"/><Relationship Id="rId6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9"/>
          <p:cNvSpPr txBox="1"/>
          <p:nvPr>
            <p:ph type="ctrTitle"/>
          </p:nvPr>
        </p:nvSpPr>
        <p:spPr>
          <a:xfrm>
            <a:off x="1215113" y="818148"/>
            <a:ext cx="8825658" cy="15649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39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AUGMENTED REALITY INDOOR NAVIGATION APP </a:t>
            </a:r>
            <a:endParaRPr/>
          </a:p>
        </p:txBody>
      </p:sp>
      <p:sp>
        <p:nvSpPr>
          <p:cNvPr id="235" name="Google Shape;235;p19"/>
          <p:cNvSpPr txBox="1"/>
          <p:nvPr>
            <p:ph idx="1" type="subTitle"/>
          </p:nvPr>
        </p:nvSpPr>
        <p:spPr>
          <a:xfrm>
            <a:off x="7760292" y="3766727"/>
            <a:ext cx="3501266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r>
              <a:rPr b="1" i="0" lang="en-US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TEAM BLUEPRINTS </a:t>
            </a:r>
            <a:endParaRPr b="1" i="0" sz="20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9"/>
          <p:cNvSpPr txBox="1"/>
          <p:nvPr/>
        </p:nvSpPr>
        <p:spPr>
          <a:xfrm>
            <a:off x="7760292" y="4106050"/>
            <a:ext cx="2707182" cy="2215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Justus  Karenzi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Sudi  Nsengiyumva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Jeremy  Fischer</a:t>
            </a:r>
            <a:endParaRPr b="1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Jordan Ziegler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Dylan Shanahan</a:t>
            </a:r>
            <a:endParaRPr b="1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7" name="Google Shape;23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5663" y="2952971"/>
            <a:ext cx="5818271" cy="332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0"/>
          <p:cNvSpPr txBox="1"/>
          <p:nvPr>
            <p:ph type="title"/>
          </p:nvPr>
        </p:nvSpPr>
        <p:spPr>
          <a:xfrm>
            <a:off x="1450506" y="0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</a:pPr>
            <a:r>
              <a:rPr b="1" i="0" lang="en-US" sz="4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INITIAL PROBLEM STATEMENT</a:t>
            </a:r>
            <a:endParaRPr b="0" i="0" sz="4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43" name="Google Shape;24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0064" y="1310087"/>
            <a:ext cx="4151485" cy="2530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17790" y="4267814"/>
            <a:ext cx="7054971" cy="25330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38059" y="1310087"/>
            <a:ext cx="4554204" cy="2530892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20"/>
          <p:cNvSpPr txBox="1"/>
          <p:nvPr/>
        </p:nvSpPr>
        <p:spPr>
          <a:xfrm>
            <a:off x="1000064" y="3858014"/>
            <a:ext cx="38481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App will rely on Augmented reality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1"/>
          <p:cNvSpPr txBox="1"/>
          <p:nvPr>
            <p:ph type="title"/>
          </p:nvPr>
        </p:nvSpPr>
        <p:spPr>
          <a:xfrm>
            <a:off x="4195294" y="0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CLIENT INTERVIEW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2" name="Google Shape;25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5291" y="1056066"/>
            <a:ext cx="4858533" cy="2035494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1"/>
          <p:cNvSpPr txBox="1"/>
          <p:nvPr/>
        </p:nvSpPr>
        <p:spPr>
          <a:xfrm>
            <a:off x="640745" y="3142655"/>
            <a:ext cx="516762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team is free to choose between IOS and Android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4" name="Google Shape;254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34321" y="1017430"/>
            <a:ext cx="4731662" cy="1918952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21"/>
          <p:cNvSpPr txBox="1"/>
          <p:nvPr/>
        </p:nvSpPr>
        <p:spPr>
          <a:xfrm>
            <a:off x="6434321" y="2923502"/>
            <a:ext cx="560660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Hello Navi is a possible resource for Augmented manipulation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6" name="Google Shape;256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5292" y="3718260"/>
            <a:ext cx="4858532" cy="2077233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21"/>
          <p:cNvSpPr txBox="1"/>
          <p:nvPr/>
        </p:nvSpPr>
        <p:spPr>
          <a:xfrm>
            <a:off x="965914" y="5885645"/>
            <a:ext cx="48424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Application should be user friendly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8" name="Google Shape;258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434321" y="3679412"/>
            <a:ext cx="4731662" cy="2116081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1"/>
          <p:cNvSpPr txBox="1"/>
          <p:nvPr/>
        </p:nvSpPr>
        <p:spPr>
          <a:xfrm>
            <a:off x="6434321" y="5970659"/>
            <a:ext cx="473166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Inserting a map of the building and include a 3D guide from room to room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2"/>
          <p:cNvSpPr txBox="1"/>
          <p:nvPr>
            <p:ph type="title"/>
          </p:nvPr>
        </p:nvSpPr>
        <p:spPr>
          <a:xfrm>
            <a:off x="1064949" y="101160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BACKGROUND RESEARCH AND RELEVANT</a:t>
            </a:r>
            <a:r>
              <a:rPr b="1" i="0" lang="en-US" sz="36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3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TECHNOLOGY</a:t>
            </a:r>
            <a:endParaRPr b="0" i="0" sz="36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65" name="Google Shape;265;p2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4949" y="1529375"/>
            <a:ext cx="4701528" cy="25209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95151" y="4734717"/>
            <a:ext cx="7501800" cy="179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48664" y="1529374"/>
            <a:ext cx="5151550" cy="2520972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22"/>
          <p:cNvSpPr/>
          <p:nvPr/>
        </p:nvSpPr>
        <p:spPr>
          <a:xfrm>
            <a:off x="6248664" y="4050346"/>
            <a:ext cx="536191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iOnRoad is a free augmented reality driving safety app</a:t>
            </a:r>
            <a:endParaRPr/>
          </a:p>
        </p:txBody>
      </p:sp>
      <p:sp>
        <p:nvSpPr>
          <p:cNvPr id="269" name="Google Shape;269;p22"/>
          <p:cNvSpPr txBox="1"/>
          <p:nvPr/>
        </p:nvSpPr>
        <p:spPr>
          <a:xfrm>
            <a:off x="1064949" y="3950391"/>
            <a:ext cx="470152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Available technologies for designing navigation applications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3"/>
          <p:cNvSpPr txBox="1"/>
          <p:nvPr>
            <p:ph type="title"/>
          </p:nvPr>
        </p:nvSpPr>
        <p:spPr>
          <a:xfrm>
            <a:off x="841586" y="311938"/>
            <a:ext cx="10364451" cy="8671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OBJECTIVES TREE</a:t>
            </a:r>
            <a:endParaRPr b="0" i="0" sz="36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https://lh3.googleusercontent.com/d1t0cmZ7qOJjFTtUpmJFI3nuOo5fhULmEmarwEVNMk8SDl583bSxS44lPPqLC2jM-zt7ol0_YD5fDqTj-esWxlNu5OVOFtwSwRtOmpW0BM29IwpUcWuyVhF1MiTjpVNOwA" id="275" name="Google Shape;27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6832" y="1179095"/>
            <a:ext cx="11790947" cy="55102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4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COMPARISON CHART</a:t>
            </a:r>
            <a:endParaRPr b="0" i="0" sz="36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81" name="Google Shape;28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1413" y="2097088"/>
            <a:ext cx="8992355" cy="1798471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24"/>
          <p:cNvSpPr txBox="1"/>
          <p:nvPr/>
        </p:nvSpPr>
        <p:spPr>
          <a:xfrm>
            <a:off x="1141413" y="4283242"/>
            <a:ext cx="8992355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ymbol"/>
              <a:buChar char="➢"/>
            </a:pP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-1: The goal in the row is less important than the goal in the column.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ymbol"/>
              <a:buChar char="➢"/>
            </a:pP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0: The goal in the row is equally important to the goal in the column.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ymbol"/>
              <a:buChar char="➢"/>
            </a:pP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1: The goal in the row is more important than the goal in the column.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ymbol"/>
              <a:buChar char="➢"/>
            </a:pP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x: Cannot compare goal relative to itself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5"/>
          <p:cNvSpPr txBox="1"/>
          <p:nvPr>
            <p:ph type="title"/>
          </p:nvPr>
        </p:nvSpPr>
        <p:spPr>
          <a:xfrm>
            <a:off x="1189539" y="125223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DEFINITION</a:t>
            </a:r>
            <a:endParaRPr b="0" i="0" sz="36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88" name="Google Shape;28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7903" y="1479883"/>
            <a:ext cx="4098208" cy="2201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04354" y="1479883"/>
            <a:ext cx="4452939" cy="22017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7685" y="4013637"/>
            <a:ext cx="4148426" cy="25195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804353" y="4013637"/>
            <a:ext cx="4452939" cy="26029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ircuit">
  <a:themeElements>
    <a:clrScheme name="Circuit">
      <a:dk1>
        <a:srgbClr val="000000"/>
      </a:dk1>
      <a:lt1>
        <a:srgbClr val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