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14" r:id="rId1"/>
  </p:sldMasterIdLst>
  <p:sldIdLst>
    <p:sldId id="256" r:id="rId2"/>
    <p:sldId id="257" r:id="rId3"/>
    <p:sldId id="261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 varScale="1">
        <p:scale>
          <a:sx n="80" d="100"/>
          <a:sy n="80" d="100"/>
        </p:scale>
        <p:origin x="18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AAD347D-5ACD-4C99-B74B-A9C85AD731AF}" type="datetimeFigureOut">
              <a:rPr lang="en-US" smtClean="0"/>
              <a:t>10/19/2014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332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10/19/2014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19616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10/19/2014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60434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10/19/2014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9341125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10/19/2014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51968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10/19/2014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79239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10/19/2014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6644252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6052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407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239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10/19/2014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913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10/19/2014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072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10/19/2014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197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10/19/2014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911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10/19/2014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918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679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421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10/19/2014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8330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15" r:id="rId1"/>
    <p:sldLayoutId id="2147483916" r:id="rId2"/>
    <p:sldLayoutId id="2147483917" r:id="rId3"/>
    <p:sldLayoutId id="2147483918" r:id="rId4"/>
    <p:sldLayoutId id="2147483919" r:id="rId5"/>
    <p:sldLayoutId id="2147483920" r:id="rId6"/>
    <p:sldLayoutId id="2147483921" r:id="rId7"/>
    <p:sldLayoutId id="2147483922" r:id="rId8"/>
    <p:sldLayoutId id="2147483923" r:id="rId9"/>
    <p:sldLayoutId id="2147483924" r:id="rId10"/>
    <p:sldLayoutId id="2147483925" r:id="rId11"/>
    <p:sldLayoutId id="2147483926" r:id="rId12"/>
    <p:sldLayoutId id="2147483927" r:id="rId13"/>
    <p:sldLayoutId id="2147483928" r:id="rId14"/>
    <p:sldLayoutId id="2147483929" r:id="rId15"/>
    <p:sldLayoutId id="2147483930" r:id="rId16"/>
    <p:sldLayoutId id="2147483931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5113" y="818148"/>
            <a:ext cx="8825658" cy="1564949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dirty="0">
                <a:latin typeface="Elephant" panose="02020904090505020303" pitchFamily="18" charset="0"/>
              </a:rPr>
              <a:t>A</a:t>
            </a:r>
            <a:r>
              <a:rPr lang="en-US" sz="4400" dirty="0" smtClean="0">
                <a:latin typeface="Elephant" panose="02020904090505020303" pitchFamily="18" charset="0"/>
              </a:rPr>
              <a:t>ugmented reality indoor </a:t>
            </a:r>
            <a:r>
              <a:rPr lang="en-US" sz="4400" dirty="0">
                <a:latin typeface="Elephant" panose="02020904090505020303" pitchFamily="18" charset="0"/>
              </a:rPr>
              <a:t>navigation app </a:t>
            </a:r>
            <a:endParaRPr lang="en-US" sz="4400" dirty="0">
              <a:latin typeface="Elephant" panose="02020904090505020303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60292" y="3766727"/>
            <a:ext cx="3501266" cy="861420"/>
          </a:xfrm>
        </p:spPr>
        <p:txBody>
          <a:bodyPr/>
          <a:lstStyle/>
          <a:p>
            <a:r>
              <a:rPr lang="en-US" b="1" dirty="0" smtClean="0"/>
              <a:t>Team blueprints 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7760292" y="4106050"/>
            <a:ext cx="270718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gency FB" panose="020B0503020202020204" pitchFamily="34" charset="0"/>
              </a:rPr>
              <a:t>Justus</a:t>
            </a:r>
            <a:r>
              <a:rPr lang="en-US" sz="2400" b="1" dirty="0">
                <a:latin typeface="Agency FB" panose="020B0503020202020204" pitchFamily="34" charset="0"/>
              </a:rPr>
              <a:t> </a:t>
            </a:r>
            <a:r>
              <a:rPr lang="en-US" sz="2400" b="1" dirty="0" smtClean="0">
                <a:latin typeface="Agency FB" panose="020B0503020202020204" pitchFamily="34" charset="0"/>
              </a:rPr>
              <a:t> Karenzi</a:t>
            </a:r>
          </a:p>
          <a:p>
            <a:r>
              <a:rPr lang="en-US" sz="2400" b="1" dirty="0" smtClean="0">
                <a:latin typeface="Agency FB" panose="020B0503020202020204" pitchFamily="34" charset="0"/>
              </a:rPr>
              <a:t>Sudi</a:t>
            </a:r>
            <a:r>
              <a:rPr lang="en-US" sz="2400" b="1" dirty="0">
                <a:latin typeface="Agency FB" panose="020B0503020202020204" pitchFamily="34" charset="0"/>
              </a:rPr>
              <a:t> </a:t>
            </a:r>
            <a:r>
              <a:rPr lang="en-US" sz="2400" b="1" dirty="0" smtClean="0">
                <a:latin typeface="Agency FB" panose="020B0503020202020204" pitchFamily="34" charset="0"/>
              </a:rPr>
              <a:t> Nsengiyumva</a:t>
            </a:r>
          </a:p>
          <a:p>
            <a:r>
              <a:rPr lang="en-US" sz="2400" b="1" dirty="0" smtClean="0">
                <a:latin typeface="Agency FB" panose="020B0503020202020204" pitchFamily="34" charset="0"/>
              </a:rPr>
              <a:t>Jeremy</a:t>
            </a:r>
            <a:r>
              <a:rPr lang="en-US" sz="2400" b="1" dirty="0">
                <a:latin typeface="Agency FB" panose="020B0503020202020204" pitchFamily="34" charset="0"/>
              </a:rPr>
              <a:t> </a:t>
            </a:r>
            <a:r>
              <a:rPr lang="en-US" sz="2400" b="1" dirty="0" smtClean="0">
                <a:latin typeface="Agency FB" panose="020B0503020202020204" pitchFamily="34" charset="0"/>
              </a:rPr>
              <a:t> Fischer</a:t>
            </a:r>
            <a:endParaRPr lang="en-US" sz="2400" b="1" dirty="0">
              <a:latin typeface="Agency FB" panose="020B0503020202020204" pitchFamily="34" charset="0"/>
            </a:endParaRPr>
          </a:p>
          <a:p>
            <a:r>
              <a:rPr lang="en-US" sz="2400" b="1" dirty="0" smtClean="0">
                <a:latin typeface="Agency FB" panose="020B0503020202020204" pitchFamily="34" charset="0"/>
              </a:rPr>
              <a:t>Jordan</a:t>
            </a:r>
            <a:r>
              <a:rPr lang="en-US" sz="2400" b="1" dirty="0">
                <a:latin typeface="Agency FB" panose="020B0503020202020204" pitchFamily="34" charset="0"/>
              </a:rPr>
              <a:t> </a:t>
            </a:r>
            <a:r>
              <a:rPr lang="en-US" sz="2400" b="1" dirty="0" smtClean="0">
                <a:latin typeface="Agency FB" panose="020B0503020202020204" pitchFamily="34" charset="0"/>
              </a:rPr>
              <a:t>Ziegler</a:t>
            </a:r>
          </a:p>
          <a:p>
            <a:r>
              <a:rPr lang="en-US" sz="2400" b="1" dirty="0" smtClean="0">
                <a:latin typeface="Agency FB" panose="020B0503020202020204" pitchFamily="34" charset="0"/>
              </a:rPr>
              <a:t>Dylan Shanahan</a:t>
            </a:r>
            <a:endParaRPr lang="en-US" sz="2400" b="1" dirty="0">
              <a:latin typeface="Agency FB" panose="020B0503020202020204" pitchFamily="34" charset="0"/>
            </a:endParaRP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63" y="2952971"/>
            <a:ext cx="5818271" cy="332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922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Initial</a:t>
            </a:r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307" y="1696453"/>
            <a:ext cx="3719211" cy="253089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7340" y="4324977"/>
            <a:ext cx="7054971" cy="253302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4826" y="1696454"/>
            <a:ext cx="4554204" cy="2530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710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4949" y="101160"/>
            <a:ext cx="9905998" cy="1478570"/>
          </a:xfrm>
        </p:spPr>
        <p:txBody>
          <a:bodyPr/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 Research and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Relevant</a:t>
            </a:r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781" y="1579730"/>
            <a:ext cx="4878387" cy="2744092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665" y="1579732"/>
            <a:ext cx="4722282" cy="2744090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677" y="4487026"/>
            <a:ext cx="894397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00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586" y="311938"/>
            <a:ext cx="10364451" cy="867157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 Tree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https://lh3.googleusercontent.com/d1t0cmZ7qOJjFTtUpmJFI3nuOo5fhULmEmarwEVNMk8SDl583bSxS44lPPqLC2jM-zt7ol0_YD5fDqTj-esWxlNu5OVOFtwSwRtOmpW0BM29IwpUcWuyVhF1MiTjpVNOw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832" y="1179095"/>
            <a:ext cx="11790947" cy="5510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2704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Comparison Chart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3" y="2097088"/>
            <a:ext cx="8992355" cy="179847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41413" y="4283242"/>
            <a:ext cx="899235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-1: The goal in the row is less important than the goal in the column.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0: The goal in the row is equally important to the goal in the column.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1: The goal in the row is more important than the goal in the column.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x: Cannot compare goal relative to itself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182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9539" y="125223"/>
            <a:ext cx="9905998" cy="1478570"/>
          </a:xfrm>
        </p:spPr>
        <p:txBody>
          <a:bodyPr/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 Definition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903" y="1479883"/>
            <a:ext cx="4098208" cy="220178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4354" y="1479883"/>
            <a:ext cx="4452939" cy="220177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685" y="4013637"/>
            <a:ext cx="4148426" cy="251950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4353" y="4013637"/>
            <a:ext cx="4452939" cy="2602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766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TC104033919[[fn=Circuit]]</Template>
  <TotalTime>92</TotalTime>
  <Words>91</Words>
  <Application>Microsoft Office PowerPoint</Application>
  <PresentationFormat>Widescreen</PresentationFormat>
  <Paragraphs>16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Agency FB</vt:lpstr>
      <vt:lpstr>Arial</vt:lpstr>
      <vt:lpstr>Elephant</vt:lpstr>
      <vt:lpstr>Times New Roman</vt:lpstr>
      <vt:lpstr>Trebuchet MS</vt:lpstr>
      <vt:lpstr>Tw Cen MT</vt:lpstr>
      <vt:lpstr>Wingdings</vt:lpstr>
      <vt:lpstr>Circuit</vt:lpstr>
      <vt:lpstr>Augmented reality indoor navigation app </vt:lpstr>
      <vt:lpstr>Initial Problem Statement</vt:lpstr>
      <vt:lpstr>Background Research and Relevant Technology</vt:lpstr>
      <vt:lpstr>Objectives Tree</vt:lpstr>
      <vt:lpstr>Comparison Chart</vt:lpstr>
      <vt:lpstr>Problem Definition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Augmented reality navigation app</dc:title>
  <dc:creator>Sudi Nsengiyumva</dc:creator>
  <cp:lastModifiedBy>Sudi Nsengiyumva</cp:lastModifiedBy>
  <cp:revision>8</cp:revision>
  <dcterms:created xsi:type="dcterms:W3CDTF">2014-10-20T00:18:15Z</dcterms:created>
  <dcterms:modified xsi:type="dcterms:W3CDTF">2014-10-20T01:50:52Z</dcterms:modified>
</cp:coreProperties>
</file>