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53" name="Google Shape;53;p2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4" name="Google Shape;54;p2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</p:grpSpPr>
        <p:sp>
          <p:nvSpPr>
            <p:cNvPr id="55" name="Google Shape;55;p2"/>
            <p:cNvSpPr/>
            <p:nvPr/>
          </p:nvSpPr>
          <p:spPr>
            <a:xfrm>
              <a:off x="1209675" y="4763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1128713" y="21764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123950" y="4021138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414338" y="9525"/>
              <a:ext cx="28575" cy="4481513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333375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190500" y="9525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1" name="Google Shape;61;p2"/>
            <p:cNvSpPr/>
            <p:nvPr/>
          </p:nvSpPr>
          <p:spPr>
            <a:xfrm>
              <a:off x="1290638" y="14288"/>
              <a:ext cx="376238" cy="1801813"/>
            </a:xfrm>
            <a:custGeom>
              <a:rect b="b" l="l" r="r" t="t"/>
              <a:pathLst>
                <a:path extrusionOk="0" h="1135" w="237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2" name="Google Shape;62;p2"/>
            <p:cNvSpPr/>
            <p:nvPr/>
          </p:nvSpPr>
          <p:spPr>
            <a:xfrm>
              <a:off x="1600200" y="180181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1381125" y="9525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4" name="Google Shape;64;p2"/>
            <p:cNvSpPr/>
            <p:nvPr/>
          </p:nvSpPr>
          <p:spPr>
            <a:xfrm>
              <a:off x="1643063" y="0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5" name="Google Shape;65;p2"/>
            <p:cNvSpPr/>
            <p:nvPr/>
          </p:nvSpPr>
          <p:spPr>
            <a:xfrm>
              <a:off x="1685925" y="14208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168592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1743075" y="4763"/>
              <a:ext cx="419100" cy="522288"/>
            </a:xfrm>
            <a:custGeom>
              <a:rect b="b" l="l" r="r" t="t"/>
              <a:pathLst>
                <a:path extrusionOk="0" h="329" w="264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8" name="Google Shape;68;p2"/>
            <p:cNvSpPr/>
            <p:nvPr/>
          </p:nvSpPr>
          <p:spPr>
            <a:xfrm>
              <a:off x="2119313" y="488950"/>
              <a:ext cx="161925" cy="147638"/>
            </a:xfrm>
            <a:custGeom>
              <a:rect b="b" l="l" r="r" t="t"/>
              <a:pathLst>
                <a:path extrusionOk="0" h="31" w="34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52500" y="4763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0" name="Google Shape;70;p2"/>
            <p:cNvSpPr/>
            <p:nvPr/>
          </p:nvSpPr>
          <p:spPr>
            <a:xfrm>
              <a:off x="8667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890588" y="15541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738188" y="5622925"/>
              <a:ext cx="338138" cy="1216025"/>
            </a:xfrm>
            <a:custGeom>
              <a:rect b="b" l="l" r="r" t="t"/>
              <a:pathLst>
                <a:path extrusionOk="0" h="766" w="213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3" name="Google Shape;73;p2"/>
            <p:cNvSpPr/>
            <p:nvPr/>
          </p:nvSpPr>
          <p:spPr>
            <a:xfrm>
              <a:off x="647700" y="5480050"/>
              <a:ext cx="157163" cy="157163"/>
            </a:xfrm>
            <a:custGeom>
              <a:rect b="b" l="l" r="r" t="t"/>
              <a:pathLst>
                <a:path extrusionOk="0" h="33" w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666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0" y="3897313"/>
              <a:ext cx="133350" cy="266700"/>
            </a:xfrm>
            <a:custGeom>
              <a:rect b="b" l="l" r="r" t="t"/>
              <a:pathLst>
                <a:path extrusionOk="0" h="168" w="84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6" name="Google Shape;76;p2"/>
            <p:cNvSpPr/>
            <p:nvPr/>
          </p:nvSpPr>
          <p:spPr>
            <a:xfrm>
              <a:off x="66675" y="414972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0" y="1644650"/>
              <a:ext cx="133350" cy="269875"/>
            </a:xfrm>
            <a:custGeom>
              <a:rect b="b" l="l" r="r" t="t"/>
              <a:pathLst>
                <a:path extrusionOk="0" h="170" w="84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8" name="Google Shape;78;p2"/>
            <p:cNvSpPr/>
            <p:nvPr/>
          </p:nvSpPr>
          <p:spPr>
            <a:xfrm>
              <a:off x="66675" y="146843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695325" y="4763"/>
              <a:ext cx="309563" cy="1558925"/>
            </a:xfrm>
            <a:custGeom>
              <a:rect b="b" l="l" r="r" t="t"/>
              <a:pathLst>
                <a:path extrusionOk="0" h="982" w="195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0" name="Google Shape;80;p2"/>
            <p:cNvSpPr/>
            <p:nvPr/>
          </p:nvSpPr>
          <p:spPr>
            <a:xfrm>
              <a:off x="57150" y="48815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38113" y="5060950"/>
              <a:ext cx="304800" cy="1778000"/>
            </a:xfrm>
            <a:custGeom>
              <a:rect b="b" l="l" r="r" t="t"/>
              <a:pathLst>
                <a:path extrusionOk="0" h="1120" w="192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2" name="Google Shape;82;p2"/>
            <p:cNvSpPr/>
            <p:nvPr/>
          </p:nvSpPr>
          <p:spPr>
            <a:xfrm>
              <a:off x="561975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642938" y="6610350"/>
              <a:ext cx="23813" cy="242888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76200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0" y="5978525"/>
              <a:ext cx="190500" cy="461963"/>
            </a:xfrm>
            <a:custGeom>
              <a:rect b="b" l="l" r="r" t="t"/>
              <a:pathLst>
                <a:path extrusionOk="0" h="291" w="120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6" name="Google Shape;86;p2"/>
            <p:cNvSpPr/>
            <p:nvPr/>
          </p:nvSpPr>
          <p:spPr>
            <a:xfrm>
              <a:off x="1014413" y="1801813"/>
              <a:ext cx="214313" cy="755650"/>
            </a:xfrm>
            <a:custGeom>
              <a:rect b="b" l="l" r="r" t="t"/>
              <a:pathLst>
                <a:path extrusionOk="0" h="476" w="135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7" name="Google Shape;87;p2"/>
            <p:cNvSpPr/>
            <p:nvPr/>
          </p:nvSpPr>
          <p:spPr>
            <a:xfrm>
              <a:off x="938213" y="2547938"/>
              <a:ext cx="166688" cy="160338"/>
            </a:xfrm>
            <a:custGeom>
              <a:rect b="b" l="l" r="r" t="t"/>
              <a:pathLst>
                <a:path extrusionOk="0" h="34" w="35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95313" y="4763"/>
              <a:ext cx="638175" cy="4025900"/>
            </a:xfrm>
            <a:custGeom>
              <a:rect b="b" l="l" r="r" t="t"/>
              <a:pathLst>
                <a:path extrusionOk="0" h="2536" w="402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9" name="Google Shape;89;p2"/>
            <p:cNvSpPr/>
            <p:nvPr/>
          </p:nvSpPr>
          <p:spPr>
            <a:xfrm>
              <a:off x="1223963" y="1382713"/>
              <a:ext cx="142875" cy="476250"/>
            </a:xfrm>
            <a:custGeom>
              <a:rect b="b" l="l" r="r" t="t"/>
              <a:pathLst>
                <a:path extrusionOk="0" h="300" w="9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0" name="Google Shape;90;p2"/>
            <p:cNvSpPr/>
            <p:nvPr/>
          </p:nvSpPr>
          <p:spPr>
            <a:xfrm>
              <a:off x="1300163" y="1849438"/>
              <a:ext cx="109538" cy="107950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280988" y="3417888"/>
              <a:ext cx="142875" cy="474663"/>
            </a:xfrm>
            <a:custGeom>
              <a:rect b="b" l="l" r="r" t="t"/>
              <a:pathLst>
                <a:path extrusionOk="0" h="299" w="90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2" name="Google Shape;92;p2"/>
            <p:cNvSpPr/>
            <p:nvPr/>
          </p:nvSpPr>
          <p:spPr>
            <a:xfrm>
              <a:off x="238125" y="38830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4763" y="2166938"/>
              <a:ext cx="114300" cy="452438"/>
            </a:xfrm>
            <a:custGeom>
              <a:rect b="b" l="l" r="r" t="t"/>
              <a:pathLst>
                <a:path extrusionOk="0" h="285" w="72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4" name="Google Shape;94;p2"/>
            <p:cNvSpPr/>
            <p:nvPr/>
          </p:nvSpPr>
          <p:spPr>
            <a:xfrm>
              <a:off x="52388" y="20669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1228725" y="4662488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1319213" y="5041900"/>
              <a:ext cx="371475" cy="1801813"/>
            </a:xfrm>
            <a:custGeom>
              <a:rect b="b" l="l" r="r" t="t"/>
              <a:pathLst>
                <a:path extrusionOk="0" h="1135" w="234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7" name="Google Shape;97;p2"/>
            <p:cNvSpPr/>
            <p:nvPr/>
          </p:nvSpPr>
          <p:spPr>
            <a:xfrm>
              <a:off x="1147763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819150" y="3983038"/>
              <a:ext cx="347663" cy="2860675"/>
            </a:xfrm>
            <a:custGeom>
              <a:rect b="b" l="l" r="r" t="t"/>
              <a:pathLst>
                <a:path extrusionOk="0" h="1802" w="219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9" name="Google Shape;99;p2"/>
            <p:cNvSpPr/>
            <p:nvPr/>
          </p:nvSpPr>
          <p:spPr>
            <a:xfrm>
              <a:off x="728663" y="3806825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1624013" y="486727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1404938" y="5422900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2" name="Google Shape;102;p2"/>
            <p:cNvSpPr/>
            <p:nvPr/>
          </p:nvSpPr>
          <p:spPr>
            <a:xfrm>
              <a:off x="1666875" y="5945188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3" name="Google Shape;103;p2"/>
            <p:cNvSpPr/>
            <p:nvPr/>
          </p:nvSpPr>
          <p:spPr>
            <a:xfrm>
              <a:off x="1709738" y="52466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1709738" y="57642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766888" y="6330950"/>
              <a:ext cx="419100" cy="527050"/>
            </a:xfrm>
            <a:custGeom>
              <a:rect b="b" l="l" r="r" t="t"/>
              <a:pathLst>
                <a:path extrusionOk="0" h="332" w="264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6" name="Google Shape;106;p2"/>
            <p:cNvSpPr/>
            <p:nvPr/>
          </p:nvSpPr>
          <p:spPr>
            <a:xfrm>
              <a:off x="2147888" y="6221413"/>
              <a:ext cx="157163" cy="147638"/>
            </a:xfrm>
            <a:custGeom>
              <a:rect b="b" l="l" r="r" t="t"/>
              <a:pathLst>
                <a:path extrusionOk="0" h="31" w="33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504825" y="9525"/>
              <a:ext cx="233363" cy="5103813"/>
            </a:xfrm>
            <a:custGeom>
              <a:rect b="b" l="l" r="r" t="t"/>
              <a:pathLst>
                <a:path extrusionOk="0" h="3215" w="147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8" name="Google Shape;108;p2"/>
            <p:cNvSpPr/>
            <p:nvPr/>
          </p:nvSpPr>
          <p:spPr>
            <a:xfrm>
              <a:off x="633413" y="5103813"/>
              <a:ext cx="185738" cy="185738"/>
            </a:xfrm>
            <a:custGeom>
              <a:rect b="b" l="l" r="r" t="t"/>
              <a:pathLst>
                <a:path extrusionOk="0" h="39" w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2"/>
          <p:cNvSpPr txBox="1"/>
          <p:nvPr>
            <p:ph type="ctrTitle"/>
          </p:nvPr>
        </p:nvSpPr>
        <p:spPr>
          <a:xfrm>
            <a:off x="1876424" y="1122363"/>
            <a:ext cx="8791575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lvl1pPr>
            <a:lvl2pPr indent="-88900" lvl="1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0" name="Google Shape;110;p2"/>
          <p:cNvSpPr txBox="1"/>
          <p:nvPr>
            <p:ph idx="1" type="subTitle"/>
          </p:nvPr>
        </p:nvSpPr>
        <p:spPr>
          <a:xfrm>
            <a:off x="1876424" y="3602038"/>
            <a:ext cx="8791575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/>
            </a:lvl1pPr>
            <a:lvl2pPr indent="0" lvl="1" marL="457200" marR="0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lvl2pPr>
            <a:lvl3pPr indent="0" lvl="2" marL="914400" marR="0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lvl3pPr>
            <a:lvl4pPr indent="0" lvl="3" marL="1371600" marR="0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lvl4pPr>
            <a:lvl5pPr indent="0" lvl="4" marL="1828800" marR="0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lvl5pPr>
            <a:lvl6pPr indent="0" lvl="5" marL="2286000" marR="0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lvl6pPr>
            <a:lvl7pPr indent="0" lvl="6" marL="2743200" marR="0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lvl7pPr>
            <a:lvl8pPr indent="0" lvl="7" marL="3200400" marR="0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lvl8pPr>
            <a:lvl9pPr indent="0" lvl="8" marL="3657600" marR="0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111" name="Google Shape;111;p2"/>
          <p:cNvSpPr txBox="1"/>
          <p:nvPr>
            <p:ph idx="10" type="dt"/>
          </p:nvPr>
        </p:nvSpPr>
        <p:spPr>
          <a:xfrm>
            <a:off x="7077511" y="541020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2" name="Google Shape;112;p2"/>
          <p:cNvSpPr txBox="1"/>
          <p:nvPr>
            <p:ph idx="11" type="ftr"/>
          </p:nvPr>
        </p:nvSpPr>
        <p:spPr>
          <a:xfrm>
            <a:off x="1876424" y="5410201"/>
            <a:ext cx="512488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3" name="Google Shape;113;p2"/>
          <p:cNvSpPr txBox="1"/>
          <p:nvPr>
            <p:ph idx="12" type="sldNum"/>
          </p:nvPr>
        </p:nvSpPr>
        <p:spPr>
          <a:xfrm>
            <a:off x="9896911" y="5410199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1"/>
          <p:cNvSpPr txBox="1"/>
          <p:nvPr>
            <p:ph type="title"/>
          </p:nvPr>
        </p:nvSpPr>
        <p:spPr>
          <a:xfrm>
            <a:off x="1141410" y="4304664"/>
            <a:ext cx="9912355" cy="81935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7" name="Google Shape;167;p11"/>
          <p:cNvSpPr/>
          <p:nvPr>
            <p:ph idx="2" type="pic"/>
          </p:nvPr>
        </p:nvSpPr>
        <p:spPr>
          <a:xfrm>
            <a:off x="1141411" y="606426"/>
            <a:ext cx="9912354" cy="3299778"/>
          </a:xfrm>
          <a:prstGeom prst="round2DiagRect">
            <a:avLst>
              <a:gd fmla="val 4860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8" name="Google Shape;168;p11"/>
          <p:cNvSpPr txBox="1"/>
          <p:nvPr>
            <p:ph idx="1" type="body"/>
          </p:nvPr>
        </p:nvSpPr>
        <p:spPr>
          <a:xfrm>
            <a:off x="1141364" y="5124020"/>
            <a:ext cx="9910859" cy="6824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11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0" name="Google Shape;170;p11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1" name="Google Shape;171;p11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2"/>
          <p:cNvSpPr txBox="1"/>
          <p:nvPr>
            <p:ph type="title"/>
          </p:nvPr>
        </p:nvSpPr>
        <p:spPr>
          <a:xfrm>
            <a:off x="1141456" y="609600"/>
            <a:ext cx="9905955" cy="3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4" name="Google Shape;174;p12"/>
          <p:cNvSpPr txBox="1"/>
          <p:nvPr>
            <p:ph idx="1" type="body"/>
          </p:nvPr>
        </p:nvSpPr>
        <p:spPr>
          <a:xfrm>
            <a:off x="1141410" y="4419599"/>
            <a:ext cx="9904459" cy="1371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12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6" name="Google Shape;176;p12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7" name="Google Shape;177;p12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3"/>
          <p:cNvSpPr txBox="1"/>
          <p:nvPr>
            <p:ph type="title"/>
          </p:nvPr>
        </p:nvSpPr>
        <p:spPr>
          <a:xfrm>
            <a:off x="1446212" y="609599"/>
            <a:ext cx="9302752" cy="2748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0" name="Google Shape;180;p13"/>
          <p:cNvSpPr txBox="1"/>
          <p:nvPr>
            <p:ph idx="1" type="body"/>
          </p:nvPr>
        </p:nvSpPr>
        <p:spPr>
          <a:xfrm>
            <a:off x="1720644" y="3365557"/>
            <a:ext cx="8752299" cy="5489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13"/>
          <p:cNvSpPr txBox="1"/>
          <p:nvPr>
            <p:ph idx="2" type="body"/>
          </p:nvPr>
        </p:nvSpPr>
        <p:spPr>
          <a:xfrm>
            <a:off x="1141411" y="4309919"/>
            <a:ext cx="9906002" cy="14894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13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3" name="Google Shape;183;p13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4" name="Google Shape;184;p13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  <p:sp>
        <p:nvSpPr>
          <p:cNvPr id="185" name="Google Shape;185;p13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86" name="Google Shape;186;p13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4"/>
          <p:cNvSpPr txBox="1"/>
          <p:nvPr>
            <p:ph type="title"/>
          </p:nvPr>
        </p:nvSpPr>
        <p:spPr>
          <a:xfrm>
            <a:off x="1141410" y="2134041"/>
            <a:ext cx="9906001" cy="251183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9" name="Google Shape;189;p14"/>
          <p:cNvSpPr txBox="1"/>
          <p:nvPr>
            <p:ph idx="1" type="body"/>
          </p:nvPr>
        </p:nvSpPr>
        <p:spPr>
          <a:xfrm>
            <a:off x="1141364" y="4657655"/>
            <a:ext cx="9904505" cy="114064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14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1" name="Google Shape;191;p14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2" name="Google Shape;192;p14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5"/>
          <p:cNvSpPr txBox="1"/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5" name="Google Shape;195;p15"/>
          <p:cNvSpPr txBox="1"/>
          <p:nvPr>
            <p:ph idx="1" type="body"/>
          </p:nvPr>
        </p:nvSpPr>
        <p:spPr>
          <a:xfrm>
            <a:off x="1141410" y="2674463"/>
            <a:ext cx="3196899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indent="-228600" lvl="1" marL="9144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15"/>
          <p:cNvSpPr txBox="1"/>
          <p:nvPr>
            <p:ph idx="2" type="body"/>
          </p:nvPr>
        </p:nvSpPr>
        <p:spPr>
          <a:xfrm>
            <a:off x="1127918" y="3360263"/>
            <a:ext cx="3208735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15"/>
          <p:cNvSpPr txBox="1"/>
          <p:nvPr>
            <p:ph idx="3" type="body"/>
          </p:nvPr>
        </p:nvSpPr>
        <p:spPr>
          <a:xfrm>
            <a:off x="4514766" y="2677635"/>
            <a:ext cx="3184385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indent="-228600" lvl="1" marL="9144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15"/>
          <p:cNvSpPr txBox="1"/>
          <p:nvPr>
            <p:ph idx="4" type="body"/>
          </p:nvPr>
        </p:nvSpPr>
        <p:spPr>
          <a:xfrm>
            <a:off x="4504213" y="3363435"/>
            <a:ext cx="3195830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15"/>
          <p:cNvSpPr txBox="1"/>
          <p:nvPr>
            <p:ph idx="5" type="body"/>
          </p:nvPr>
        </p:nvSpPr>
        <p:spPr>
          <a:xfrm>
            <a:off x="7852442" y="2674463"/>
            <a:ext cx="3194968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indent="-228600" lvl="1" marL="9144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" name="Google Shape;200;p15"/>
          <p:cNvSpPr txBox="1"/>
          <p:nvPr>
            <p:ph idx="6" type="body"/>
          </p:nvPr>
        </p:nvSpPr>
        <p:spPr>
          <a:xfrm>
            <a:off x="7852442" y="3360263"/>
            <a:ext cx="3194968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15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2" name="Google Shape;202;p15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3" name="Google Shape;203;p15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 Column">
  <p:cSld name="3 Picture Column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6"/>
          <p:cNvSpPr txBox="1"/>
          <p:nvPr>
            <p:ph type="title"/>
          </p:nvPr>
        </p:nvSpPr>
        <p:spPr>
          <a:xfrm>
            <a:off x="1141411" y="609600"/>
            <a:ext cx="9905999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6" name="Google Shape;206;p16"/>
          <p:cNvSpPr txBox="1"/>
          <p:nvPr>
            <p:ph idx="1" type="body"/>
          </p:nvPr>
        </p:nvSpPr>
        <p:spPr>
          <a:xfrm>
            <a:off x="1141413" y="4404596"/>
            <a:ext cx="319524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indent="-228600" lvl="1" marL="9144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16"/>
          <p:cNvSpPr/>
          <p:nvPr>
            <p:ph idx="2" type="pic"/>
          </p:nvPr>
        </p:nvSpPr>
        <p:spPr>
          <a:xfrm>
            <a:off x="1141413" y="2666998"/>
            <a:ext cx="3195240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8" name="Google Shape;208;p16"/>
          <p:cNvSpPr txBox="1"/>
          <p:nvPr>
            <p:ph idx="3" type="body"/>
          </p:nvPr>
        </p:nvSpPr>
        <p:spPr>
          <a:xfrm>
            <a:off x="1141413" y="4980858"/>
            <a:ext cx="3195240" cy="81784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9" name="Google Shape;209;p16"/>
          <p:cNvSpPr txBox="1"/>
          <p:nvPr>
            <p:ph idx="4" type="body"/>
          </p:nvPr>
        </p:nvSpPr>
        <p:spPr>
          <a:xfrm>
            <a:off x="4489053" y="4404596"/>
            <a:ext cx="32004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indent="-228600" lvl="1" marL="9144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16"/>
          <p:cNvSpPr/>
          <p:nvPr>
            <p:ph idx="5" type="pic"/>
          </p:nvPr>
        </p:nvSpPr>
        <p:spPr>
          <a:xfrm>
            <a:off x="4489053" y="2666998"/>
            <a:ext cx="3198940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1" name="Google Shape;211;p16"/>
          <p:cNvSpPr txBox="1"/>
          <p:nvPr>
            <p:ph idx="6" type="body"/>
          </p:nvPr>
        </p:nvSpPr>
        <p:spPr>
          <a:xfrm>
            <a:off x="4487593" y="4980857"/>
            <a:ext cx="3200400" cy="8103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p16"/>
          <p:cNvSpPr txBox="1"/>
          <p:nvPr>
            <p:ph idx="7" type="body"/>
          </p:nvPr>
        </p:nvSpPr>
        <p:spPr>
          <a:xfrm>
            <a:off x="7852567" y="4404595"/>
            <a:ext cx="319074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indent="-228600" lvl="1" marL="9144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3" name="Google Shape;213;p16"/>
          <p:cNvSpPr/>
          <p:nvPr>
            <p:ph idx="8" type="pic"/>
          </p:nvPr>
        </p:nvSpPr>
        <p:spPr>
          <a:xfrm>
            <a:off x="7852442" y="2666998"/>
            <a:ext cx="3194969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4" name="Google Shape;214;p16"/>
          <p:cNvSpPr txBox="1"/>
          <p:nvPr>
            <p:ph idx="9" type="body"/>
          </p:nvPr>
        </p:nvSpPr>
        <p:spPr>
          <a:xfrm>
            <a:off x="7852442" y="4980854"/>
            <a:ext cx="3194968" cy="8103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5" name="Google Shape;215;p16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6" name="Google Shape;216;p16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7" name="Google Shape;217;p16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7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0" name="Google Shape;220;p17"/>
          <p:cNvSpPr txBox="1"/>
          <p:nvPr>
            <p:ph idx="1" type="body"/>
          </p:nvPr>
        </p:nvSpPr>
        <p:spPr>
          <a:xfrm rot="5400000">
            <a:off x="4323555" y="-932655"/>
            <a:ext cx="3541714" cy="9905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/>
            </a:lvl1pPr>
            <a:lvl2pPr indent="-317500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/>
            </a:lvl2pPr>
            <a:lvl3pPr indent="-317500" lvl="2" marL="1371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/>
            </a:lvl4pPr>
            <a:lvl5pPr indent="-317500" lvl="4" marL="2286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/>
            </a:lvl5pPr>
            <a:lvl6pPr indent="-317500" lvl="5" marL="2743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/>
            </a:lvl6pPr>
            <a:lvl7pPr indent="-317500" lvl="6" marL="3200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/>
            </a:lvl7pPr>
            <a:lvl8pPr indent="-317500" lvl="7" marL="3657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/>
            </a:lvl8pPr>
            <a:lvl9pPr indent="-317500" lvl="8" marL="4114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221" name="Google Shape;221;p17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2" name="Google Shape;222;p17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3" name="Google Shape;223;p17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8"/>
          <p:cNvSpPr txBox="1"/>
          <p:nvPr>
            <p:ph type="title"/>
          </p:nvPr>
        </p:nvSpPr>
        <p:spPr>
          <a:xfrm rot="5400000">
            <a:off x="7454105" y="2197894"/>
            <a:ext cx="5181601" cy="200501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6" name="Google Shape;226;p18"/>
          <p:cNvSpPr txBox="1"/>
          <p:nvPr>
            <p:ph idx="1" type="body"/>
          </p:nvPr>
        </p:nvSpPr>
        <p:spPr>
          <a:xfrm rot="5400000">
            <a:off x="2424904" y="-673895"/>
            <a:ext cx="5181601" cy="774859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/>
            </a:lvl1pPr>
            <a:lvl2pPr indent="-317500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/>
            </a:lvl2pPr>
            <a:lvl3pPr indent="-317500" lvl="2" marL="1371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/>
            </a:lvl4pPr>
            <a:lvl5pPr indent="-317500" lvl="4" marL="2286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/>
            </a:lvl5pPr>
            <a:lvl6pPr indent="-317500" lvl="5" marL="2743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/>
            </a:lvl6pPr>
            <a:lvl7pPr indent="-317500" lvl="6" marL="3200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/>
            </a:lvl7pPr>
            <a:lvl8pPr indent="-317500" lvl="7" marL="3657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/>
            </a:lvl8pPr>
            <a:lvl9pPr indent="-317500" lvl="8" marL="4114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227" name="Google Shape;227;p18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8" name="Google Shape;228;p18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9" name="Google Shape;229;p18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6" name="Google Shape;116;p3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/>
            </a:lvl1pPr>
            <a:lvl2pPr indent="-317500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/>
            </a:lvl2pPr>
            <a:lvl3pPr indent="-317500" lvl="2" marL="1371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/>
            </a:lvl4pPr>
            <a:lvl5pPr indent="-317500" lvl="4" marL="2286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/>
            </a:lvl5pPr>
            <a:lvl6pPr indent="-317500" lvl="5" marL="2743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/>
            </a:lvl6pPr>
            <a:lvl7pPr indent="-317500" lvl="6" marL="3200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/>
            </a:lvl7pPr>
            <a:lvl8pPr indent="-317500" lvl="7" marL="3657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/>
            </a:lvl8pPr>
            <a:lvl9pPr indent="-317500" lvl="8" marL="4114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117" name="Google Shape;117;p3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8" name="Google Shape;118;p3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9" name="Google Shape;119;p3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"/>
          <p:cNvSpPr txBox="1"/>
          <p:nvPr>
            <p:ph type="title"/>
          </p:nvPr>
        </p:nvSpPr>
        <p:spPr>
          <a:xfrm>
            <a:off x="1141411" y="1419226"/>
            <a:ext cx="99060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2" name="Google Shape;122;p4"/>
          <p:cNvSpPr txBox="1"/>
          <p:nvPr>
            <p:ph idx="1" type="body"/>
          </p:nvPr>
        </p:nvSpPr>
        <p:spPr>
          <a:xfrm>
            <a:off x="1141411" y="4424362"/>
            <a:ext cx="9906000" cy="137477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indent="-228600" lvl="1" marL="914400" rtl="0"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2pPr>
            <a:lvl3pPr indent="-228600" lvl="2" marL="1371600" rtl="0"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3pPr>
            <a:lvl4pPr indent="-228600" lvl="3" marL="1828800" rtl="0"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4pPr>
            <a:lvl5pPr indent="-228600" lvl="4" marL="2286000" rtl="0"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5pPr>
            <a:lvl6pPr indent="-228600" lvl="5" marL="2743200" rtl="0"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6pPr>
            <a:lvl7pPr indent="-228600" lvl="6" marL="3200400" rtl="0"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7pPr>
            <a:lvl8pPr indent="-228600" lvl="7" marL="3657600" rtl="0"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8pPr>
            <a:lvl9pPr indent="-228600" lvl="8" marL="4114800" rtl="0"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9pPr>
          </a:lstStyle>
          <a:p/>
        </p:txBody>
      </p:sp>
      <p:sp>
        <p:nvSpPr>
          <p:cNvPr id="123" name="Google Shape;123;p4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4" name="Google Shape;124;p4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5" name="Google Shape;125;p4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8" name="Google Shape;128;p5"/>
          <p:cNvSpPr txBox="1"/>
          <p:nvPr>
            <p:ph idx="1" type="body"/>
          </p:nvPr>
        </p:nvSpPr>
        <p:spPr>
          <a:xfrm>
            <a:off x="1141410" y="2249486"/>
            <a:ext cx="487838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/>
            </a:lvl1pPr>
            <a:lvl2pPr indent="-317500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/>
            </a:lvl2pPr>
            <a:lvl3pPr indent="-317500" lvl="2" marL="1371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/>
            </a:lvl4pPr>
            <a:lvl5pPr indent="-317500" lvl="4" marL="2286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/>
            </a:lvl5pPr>
            <a:lvl6pPr indent="-317500" lvl="5" marL="2743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/>
            </a:lvl6pPr>
            <a:lvl7pPr indent="-317500" lvl="6" marL="3200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/>
            </a:lvl7pPr>
            <a:lvl8pPr indent="-317500" lvl="7" marL="3657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/>
            </a:lvl8pPr>
            <a:lvl9pPr indent="-317500" lvl="8" marL="4114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129" name="Google Shape;129;p5"/>
          <p:cNvSpPr txBox="1"/>
          <p:nvPr>
            <p:ph idx="2" type="body"/>
          </p:nvPr>
        </p:nvSpPr>
        <p:spPr>
          <a:xfrm>
            <a:off x="6172200" y="2249486"/>
            <a:ext cx="4875211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/>
            </a:lvl1pPr>
            <a:lvl2pPr indent="-317500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/>
            </a:lvl2pPr>
            <a:lvl3pPr indent="-317500" lvl="2" marL="1371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/>
            </a:lvl4pPr>
            <a:lvl5pPr indent="-317500" lvl="4" marL="2286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/>
            </a:lvl5pPr>
            <a:lvl6pPr indent="-317500" lvl="5" marL="2743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/>
            </a:lvl6pPr>
            <a:lvl7pPr indent="-317500" lvl="6" marL="3200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/>
            </a:lvl7pPr>
            <a:lvl8pPr indent="-317500" lvl="7" marL="3657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/>
            </a:lvl8pPr>
            <a:lvl9pPr indent="-317500" lvl="8" marL="4114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130" name="Google Shape;130;p5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1" name="Google Shape;131;p5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2" name="Google Shape;132;p5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"/>
          <p:cNvSpPr txBox="1"/>
          <p:nvPr>
            <p:ph type="title"/>
          </p:nvPr>
        </p:nvSpPr>
        <p:spPr>
          <a:xfrm>
            <a:off x="1141411" y="619126"/>
            <a:ext cx="9906000" cy="14779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5" name="Google Shape;135;p6"/>
          <p:cNvSpPr txBox="1"/>
          <p:nvPr>
            <p:ph idx="1" type="body"/>
          </p:nvPr>
        </p:nvSpPr>
        <p:spPr>
          <a:xfrm>
            <a:off x="1370019" y="2249486"/>
            <a:ext cx="4649783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indent="-228600" lvl="1" marL="9144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6"/>
          <p:cNvSpPr txBox="1"/>
          <p:nvPr>
            <p:ph idx="2" type="body"/>
          </p:nvPr>
        </p:nvSpPr>
        <p:spPr>
          <a:xfrm>
            <a:off x="1141410" y="3073397"/>
            <a:ext cx="4878391" cy="27178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/>
            </a:lvl1pPr>
            <a:lvl2pPr indent="-317500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/>
            </a:lvl2pPr>
            <a:lvl3pPr indent="-317500" lvl="2" marL="1371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/>
            </a:lvl4pPr>
            <a:lvl5pPr indent="-317500" lvl="4" marL="2286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/>
            </a:lvl5pPr>
            <a:lvl6pPr indent="-317500" lvl="5" marL="2743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/>
            </a:lvl6pPr>
            <a:lvl7pPr indent="-317500" lvl="6" marL="3200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/>
            </a:lvl7pPr>
            <a:lvl8pPr indent="-317500" lvl="7" marL="3657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/>
            </a:lvl8pPr>
            <a:lvl9pPr indent="-317500" lvl="8" marL="4114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137" name="Google Shape;137;p6"/>
          <p:cNvSpPr txBox="1"/>
          <p:nvPr>
            <p:ph idx="3" type="body"/>
          </p:nvPr>
        </p:nvSpPr>
        <p:spPr>
          <a:xfrm>
            <a:off x="6400808" y="2249485"/>
            <a:ext cx="4646602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indent="-228600" lvl="1" marL="9144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6"/>
          <p:cNvSpPr txBox="1"/>
          <p:nvPr>
            <p:ph idx="4" type="body"/>
          </p:nvPr>
        </p:nvSpPr>
        <p:spPr>
          <a:xfrm>
            <a:off x="6172200" y="3073397"/>
            <a:ext cx="4875210" cy="27178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/>
            </a:lvl1pPr>
            <a:lvl2pPr indent="-317500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/>
            </a:lvl2pPr>
            <a:lvl3pPr indent="-317500" lvl="2" marL="1371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/>
            </a:lvl4pPr>
            <a:lvl5pPr indent="-317500" lvl="4" marL="2286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/>
            </a:lvl5pPr>
            <a:lvl6pPr indent="-317500" lvl="5" marL="2743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/>
            </a:lvl6pPr>
            <a:lvl7pPr indent="-317500" lvl="6" marL="3200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/>
            </a:lvl7pPr>
            <a:lvl8pPr indent="-317500" lvl="7" marL="3657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/>
            </a:lvl8pPr>
            <a:lvl9pPr indent="-317500" lvl="8" marL="4114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139" name="Google Shape;139;p6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0" name="Google Shape;140;p6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1" name="Google Shape;141;p6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4" name="Google Shape;144;p7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5" name="Google Shape;145;p7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6" name="Google Shape;146;p7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9" name="Google Shape;149;p8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0" name="Google Shape;150;p8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9"/>
          <p:cNvSpPr txBox="1"/>
          <p:nvPr>
            <p:ph type="title"/>
          </p:nvPr>
        </p:nvSpPr>
        <p:spPr>
          <a:xfrm>
            <a:off x="1146705" y="609601"/>
            <a:ext cx="3856037" cy="163988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3" name="Google Shape;153;p9"/>
          <p:cNvSpPr txBox="1"/>
          <p:nvPr>
            <p:ph idx="1" type="body"/>
          </p:nvPr>
        </p:nvSpPr>
        <p:spPr>
          <a:xfrm>
            <a:off x="5156200" y="592666"/>
            <a:ext cx="5891209" cy="519853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/>
            </a:lvl1pPr>
            <a:lvl2pPr indent="-317500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/>
            </a:lvl2pPr>
            <a:lvl3pPr indent="-317500" lvl="2" marL="1371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/>
            </a:lvl4pPr>
            <a:lvl5pPr indent="-317500" lvl="4" marL="2286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/>
            </a:lvl5pPr>
            <a:lvl6pPr indent="-317500" lvl="5" marL="2743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/>
            </a:lvl6pPr>
            <a:lvl7pPr indent="-317500" lvl="6" marL="3200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/>
            </a:lvl7pPr>
            <a:lvl8pPr indent="-317500" lvl="7" marL="3657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/>
            </a:lvl8pPr>
            <a:lvl9pPr indent="-317500" lvl="8" marL="4114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154" name="Google Shape;154;p9"/>
          <p:cNvSpPr txBox="1"/>
          <p:nvPr>
            <p:ph idx="2" type="body"/>
          </p:nvPr>
        </p:nvSpPr>
        <p:spPr>
          <a:xfrm>
            <a:off x="1146705" y="2249486"/>
            <a:ext cx="3856037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9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6" name="Google Shape;156;p9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7" name="Google Shape;157;p9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0"/>
          <p:cNvSpPr txBox="1"/>
          <p:nvPr>
            <p:ph type="title"/>
          </p:nvPr>
        </p:nvSpPr>
        <p:spPr>
          <a:xfrm>
            <a:off x="1141413" y="609600"/>
            <a:ext cx="5934508" cy="163988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0" name="Google Shape;160;p10"/>
          <p:cNvSpPr/>
          <p:nvPr>
            <p:ph idx="2" type="pic"/>
          </p:nvPr>
        </p:nvSpPr>
        <p:spPr>
          <a:xfrm>
            <a:off x="7380721" y="609601"/>
            <a:ext cx="3666690" cy="5181599"/>
          </a:xfrm>
          <a:prstGeom prst="round2DiagRect">
            <a:avLst>
              <a:gd fmla="val 5608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161" name="Google Shape;161;p10"/>
          <p:cNvSpPr txBox="1"/>
          <p:nvPr>
            <p:ph idx="1" type="body"/>
          </p:nvPr>
        </p:nvSpPr>
        <p:spPr>
          <a:xfrm>
            <a:off x="1141410" y="2249486"/>
            <a:ext cx="5934511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10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3" name="Google Shape;163;p10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4" name="Google Shape;164;p10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1.xml"/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3.xml"/><Relationship Id="rId19" Type="http://schemas.openxmlformats.org/officeDocument/2006/relationships/slideLayout" Target="../slideLayouts/slideLayout17.xml"/><Relationship Id="rId6" Type="http://schemas.openxmlformats.org/officeDocument/2006/relationships/slideLayout" Target="../slideLayouts/slideLayout4.xml"/><Relationship Id="rId18" Type="http://schemas.openxmlformats.org/officeDocument/2006/relationships/slideLayout" Target="../slideLayouts/slideLayout16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6" name="Google Shape;6;p1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Google Shape;7;p1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8" name="Google Shape;8;p1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</p:grpSpPr>
          <p:sp>
            <p:nvSpPr>
              <p:cNvPr id="9" name="Google Shape;9;p1"/>
              <p:cNvSpPr/>
              <p:nvPr/>
            </p:nvSpPr>
            <p:spPr>
              <a:xfrm>
                <a:off x="114300" y="4763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" name="Google Shape;10;p1"/>
              <p:cNvSpPr/>
              <p:nvPr/>
            </p:nvSpPr>
            <p:spPr>
              <a:xfrm>
                <a:off x="33337" y="217646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" name="Google Shape;11;p1"/>
              <p:cNvSpPr/>
              <p:nvPr/>
            </p:nvSpPr>
            <p:spPr>
              <a:xfrm>
                <a:off x="28575" y="4021138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" name="Google Shape;12;p1"/>
              <p:cNvSpPr/>
              <p:nvPr/>
            </p:nvSpPr>
            <p:spPr>
              <a:xfrm>
                <a:off x="200025" y="4763"/>
                <a:ext cx="369888" cy="1811338"/>
              </a:xfrm>
              <a:custGeom>
                <a:rect b="b" l="l" r="r" t="t"/>
                <a:pathLst>
                  <a:path extrusionOk="0" h="1141" w="233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3" name="Google Shape;13;p1"/>
              <p:cNvSpPr/>
              <p:nvPr/>
            </p:nvSpPr>
            <p:spPr>
              <a:xfrm>
                <a:off x="503237" y="1801813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" name="Google Shape;14;p1"/>
              <p:cNvSpPr/>
              <p:nvPr/>
            </p:nvSpPr>
            <p:spPr>
              <a:xfrm>
                <a:off x="285750" y="4763"/>
                <a:ext cx="369888" cy="1430338"/>
              </a:xfrm>
              <a:custGeom>
                <a:rect b="b" l="l" r="r" t="t"/>
                <a:pathLst>
                  <a:path extrusionOk="0" h="901" w="233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5" name="Google Shape;15;p1"/>
              <p:cNvSpPr/>
              <p:nvPr/>
            </p:nvSpPr>
            <p:spPr>
              <a:xfrm>
                <a:off x="546100" y="0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6" name="Google Shape;16;p1"/>
              <p:cNvSpPr/>
              <p:nvPr/>
            </p:nvSpPr>
            <p:spPr>
              <a:xfrm>
                <a:off x="588962" y="14208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1"/>
              <p:cNvSpPr/>
              <p:nvPr/>
            </p:nvSpPr>
            <p:spPr>
              <a:xfrm>
                <a:off x="588962" y="9032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" name="Google Shape;18;p1"/>
              <p:cNvSpPr/>
              <p:nvPr/>
            </p:nvSpPr>
            <p:spPr>
              <a:xfrm>
                <a:off x="641350" y="0"/>
                <a:ext cx="422275" cy="527050"/>
              </a:xfrm>
              <a:custGeom>
                <a:rect b="b" l="l" r="r" t="t"/>
                <a:pathLst>
                  <a:path extrusionOk="0" h="332" w="266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9" name="Google Shape;19;p1"/>
              <p:cNvSpPr/>
              <p:nvPr/>
            </p:nvSpPr>
            <p:spPr>
              <a:xfrm>
                <a:off x="1020762" y="488950"/>
                <a:ext cx="161925" cy="147638"/>
              </a:xfrm>
              <a:custGeom>
                <a:rect b="b" l="l" r="r" t="t"/>
                <a:pathLst>
                  <a:path extrusionOk="0" h="31" w="34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0" name="Google Shape;20;p1"/>
              <p:cNvCxnSpPr/>
              <p:nvPr/>
            </p:nvCxnSpPr>
            <p:spPr>
              <a:xfrm>
                <a:off x="-4763" y="9525"/>
                <a:ext cx="0" cy="0"/>
              </a:xfrm>
              <a:prstGeom prst="straightConnector1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 cap="flat" cmpd="sng" w="9525">
                <a:solidFill>
                  <a:srgbClr val="FFFFFF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</p:cxnSp>
          <p:sp>
            <p:nvSpPr>
              <p:cNvPr id="21" name="Google Shape;21;p1"/>
              <p:cNvSpPr/>
              <p:nvPr/>
            </p:nvSpPr>
            <p:spPr>
              <a:xfrm>
                <a:off x="9525" y="1801813"/>
                <a:ext cx="123825" cy="127000"/>
              </a:xfrm>
              <a:custGeom>
                <a:rect b="b" l="l" r="r" t="t"/>
                <a:pathLst>
                  <a:path extrusionOk="0" h="80" w="78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2" name="Google Shape;22;p1"/>
              <p:cNvSpPr/>
              <p:nvPr/>
            </p:nvSpPr>
            <p:spPr>
              <a:xfrm>
                <a:off x="-9525" y="3549650"/>
                <a:ext cx="147638" cy="481013"/>
              </a:xfrm>
              <a:custGeom>
                <a:rect b="b" l="l" r="r" t="t"/>
                <a:pathLst>
                  <a:path extrusionOk="0" h="303" w="9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3" name="Google Shape;23;p1"/>
              <p:cNvSpPr/>
              <p:nvPr/>
            </p:nvSpPr>
            <p:spPr>
              <a:xfrm>
                <a:off x="128587" y="1382713"/>
                <a:ext cx="142875" cy="476250"/>
              </a:xfrm>
              <a:custGeom>
                <a:rect b="b" l="l" r="r" t="t"/>
                <a:pathLst>
                  <a:path extrusionOk="0" h="300" w="9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4" name="Google Shape;24;p1"/>
              <p:cNvSpPr/>
              <p:nvPr/>
            </p:nvSpPr>
            <p:spPr>
              <a:xfrm>
                <a:off x="204787" y="1849438"/>
                <a:ext cx="114300" cy="107950"/>
              </a:xfrm>
              <a:custGeom>
                <a:rect b="b" l="l" r="r" t="t"/>
                <a:pathLst>
                  <a:path extrusionOk="0" h="23" w="24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1"/>
              <p:cNvSpPr/>
              <p:nvPr/>
            </p:nvSpPr>
            <p:spPr>
              <a:xfrm>
                <a:off x="133350" y="4662488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1"/>
              <p:cNvSpPr/>
              <p:nvPr/>
            </p:nvSpPr>
            <p:spPr>
              <a:xfrm>
                <a:off x="223837" y="5041900"/>
                <a:ext cx="369888" cy="1801813"/>
              </a:xfrm>
              <a:custGeom>
                <a:rect b="b" l="l" r="r" t="t"/>
                <a:pathLst>
                  <a:path extrusionOk="0" h="1135" w="233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7" name="Google Shape;27;p1"/>
              <p:cNvSpPr/>
              <p:nvPr/>
            </p:nvSpPr>
            <p:spPr>
              <a:xfrm>
                <a:off x="52387" y="44815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1"/>
              <p:cNvSpPr/>
              <p:nvPr/>
            </p:nvSpPr>
            <p:spPr>
              <a:xfrm>
                <a:off x="-14288" y="5627688"/>
                <a:ext cx="85725" cy="1216025"/>
              </a:xfrm>
              <a:custGeom>
                <a:rect b="b" l="l" r="r" t="t"/>
                <a:pathLst>
                  <a:path extrusionOk="0" h="766" w="54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9" name="Google Shape;29;p1"/>
              <p:cNvSpPr/>
              <p:nvPr/>
            </p:nvSpPr>
            <p:spPr>
              <a:xfrm>
                <a:off x="527050" y="48672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" name="Google Shape;30;p1"/>
              <p:cNvSpPr/>
              <p:nvPr/>
            </p:nvSpPr>
            <p:spPr>
              <a:xfrm>
                <a:off x="309562" y="5422900"/>
                <a:ext cx="374650" cy="1425575"/>
              </a:xfrm>
              <a:custGeom>
                <a:rect b="b" l="l" r="r" t="t"/>
                <a:pathLst>
                  <a:path extrusionOk="0" h="898" w="236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1" name="Google Shape;31;p1"/>
              <p:cNvSpPr/>
              <p:nvPr/>
            </p:nvSpPr>
            <p:spPr>
              <a:xfrm>
                <a:off x="569912" y="5945188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2" name="Google Shape;32;p1"/>
              <p:cNvSpPr/>
              <p:nvPr/>
            </p:nvSpPr>
            <p:spPr>
              <a:xfrm>
                <a:off x="612775" y="52466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" name="Google Shape;33;p1"/>
              <p:cNvSpPr/>
              <p:nvPr/>
            </p:nvSpPr>
            <p:spPr>
              <a:xfrm>
                <a:off x="612775" y="57642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1"/>
              <p:cNvSpPr/>
              <p:nvPr/>
            </p:nvSpPr>
            <p:spPr>
              <a:xfrm>
                <a:off x="669925" y="6330950"/>
                <a:ext cx="417513" cy="517525"/>
              </a:xfrm>
              <a:custGeom>
                <a:rect b="b" l="l" r="r" t="t"/>
                <a:pathLst>
                  <a:path extrusionOk="0" h="326" w="263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5" name="Google Shape;35;p1"/>
              <p:cNvSpPr/>
              <p:nvPr/>
            </p:nvSpPr>
            <p:spPr>
              <a:xfrm>
                <a:off x="1049337" y="6221413"/>
                <a:ext cx="157163" cy="147638"/>
              </a:xfrm>
              <a:custGeom>
                <a:rect b="b" l="l" r="r" t="t"/>
                <a:pathLst>
                  <a:path extrusionOk="0" h="31" w="33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6" name="Google Shape;36;p1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</p:grpSpPr>
          <p:sp>
            <p:nvSpPr>
              <p:cNvPr id="37" name="Google Shape;37;p1"/>
              <p:cNvSpPr/>
              <p:nvPr/>
            </p:nvSpPr>
            <p:spPr>
              <a:xfrm>
                <a:off x="11483975" y="0"/>
                <a:ext cx="417513" cy="512763"/>
              </a:xfrm>
              <a:custGeom>
                <a:rect b="b" l="l" r="r" t="t"/>
                <a:pathLst>
                  <a:path extrusionOk="0" h="323" w="26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8" name="Google Shape;38;p1"/>
              <p:cNvSpPr/>
              <p:nvPr/>
            </p:nvSpPr>
            <p:spPr>
              <a:xfrm>
                <a:off x="11364912" y="474663"/>
                <a:ext cx="157163" cy="152400"/>
              </a:xfrm>
              <a:custGeom>
                <a:rect b="b" l="l" r="r" t="t"/>
                <a:pathLst>
                  <a:path extrusionOk="0" h="32" w="33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1"/>
              <p:cNvSpPr/>
              <p:nvPr/>
            </p:nvSpPr>
            <p:spPr>
              <a:xfrm>
                <a:off x="11631612" y="1539875"/>
                <a:ext cx="188913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" name="Google Shape;40;p1"/>
              <p:cNvSpPr/>
              <p:nvPr/>
            </p:nvSpPr>
            <p:spPr>
              <a:xfrm>
                <a:off x="11531600" y="5694363"/>
                <a:ext cx="298450" cy="1154113"/>
              </a:xfrm>
              <a:custGeom>
                <a:rect b="b" l="l" r="r" t="t"/>
                <a:pathLst>
                  <a:path extrusionOk="0" h="727" w="188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1" name="Google Shape;41;p1"/>
              <p:cNvSpPr/>
              <p:nvPr/>
            </p:nvSpPr>
            <p:spPr>
              <a:xfrm>
                <a:off x="11772900" y="5551488"/>
                <a:ext cx="157163" cy="155575"/>
              </a:xfrm>
              <a:custGeom>
                <a:rect b="b" l="l" r="r" t="t"/>
                <a:pathLst>
                  <a:path extrusionOk="0" h="33" w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" name="Google Shape;42;p1"/>
              <p:cNvSpPr/>
              <p:nvPr/>
            </p:nvSpPr>
            <p:spPr>
              <a:xfrm>
                <a:off x="11710987" y="4763"/>
                <a:ext cx="304800" cy="1544638"/>
              </a:xfrm>
              <a:custGeom>
                <a:rect b="b" l="l" r="r" t="t"/>
                <a:pathLst>
                  <a:path extrusionOk="0" h="973" w="192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3" name="Google Shape;43;p1"/>
              <p:cNvSpPr/>
              <p:nvPr/>
            </p:nvSpPr>
            <p:spPr>
              <a:xfrm>
                <a:off x="11636375" y="4867275"/>
                <a:ext cx="188913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" name="Google Shape;44;p1"/>
              <p:cNvSpPr/>
              <p:nvPr/>
            </p:nvSpPr>
            <p:spPr>
              <a:xfrm>
                <a:off x="11441112" y="5046663"/>
                <a:ext cx="307975" cy="1801813"/>
              </a:xfrm>
              <a:custGeom>
                <a:rect b="b" l="l" r="r" t="t"/>
                <a:pathLst>
                  <a:path extrusionOk="0" h="1135" w="194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5" name="Google Shape;45;p1"/>
              <p:cNvSpPr/>
              <p:nvPr/>
            </p:nvSpPr>
            <p:spPr>
              <a:xfrm>
                <a:off x="11849100" y="64166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" name="Google Shape;46;p1"/>
              <p:cNvSpPr/>
              <p:nvPr/>
            </p:nvSpPr>
            <p:spPr>
              <a:xfrm>
                <a:off x="11939587" y="6596063"/>
                <a:ext cx="23813" cy="252413"/>
              </a:xfrm>
              <a:prstGeom prst="rect">
                <a:avLst/>
              </a:pr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7" name="Google Shape;47;p1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lvl1pPr>
            <a:lvl2pPr indent="-88900" lvl="1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/>
            </a:lvl1pPr>
            <a:lvl2pPr indent="-3175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/>
            </a:lvl2pPr>
            <a:lvl3pPr indent="-3175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/>
            </a:lvl3pPr>
            <a:lvl4pPr indent="-3175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/>
            </a:lvl4pPr>
            <a:lvl5pPr indent="-3175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/>
            </a:lvl5pPr>
            <a:lvl6pPr indent="-3175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/>
            </a:lvl6pPr>
            <a:lvl7pPr indent="-3175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/>
            </a:lvl7pPr>
            <a:lvl8pPr indent="-3175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/>
            </a:lvl8pPr>
            <a:lvl9pPr indent="-3175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49" name="Google Shape;49;p1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0" name="Google Shape;50;p1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1" name="Google Shape;51;p1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  <p:sldLayoutId id="2147483662" r:id="rId17"/>
    <p:sldLayoutId id="2147483663" r:id="rId18"/>
    <p:sldLayoutId id="2147483664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9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250">
                <a:solidFill>
                  <a:schemeClr val="dk1"/>
                </a:solidFill>
              </a:rPr>
              <a:t>Deliverable 4 is the Concept Generation and Selection.</a:t>
            </a:r>
            <a:endParaRPr b="0" i="0" sz="32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5" name="Google Shape;23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9075" y="2417875"/>
            <a:ext cx="6572250" cy="357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0"/>
          <p:cNvSpPr txBox="1"/>
          <p:nvPr/>
        </p:nvSpPr>
        <p:spPr>
          <a:xfrm>
            <a:off x="932462" y="418709"/>
            <a:ext cx="9906000" cy="1479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500">
                <a:solidFill>
                  <a:schemeClr val="dk1"/>
                </a:solidFill>
              </a:rPr>
              <a:t>Concept Generation Chart</a:t>
            </a:r>
            <a:endParaRPr b="0" i="0" sz="3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1" name="Google Shape;24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200" y="1714500"/>
            <a:ext cx="5275499" cy="2967469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20"/>
          <p:cNvSpPr txBox="1"/>
          <p:nvPr/>
        </p:nvSpPr>
        <p:spPr>
          <a:xfrm>
            <a:off x="1648575" y="5328125"/>
            <a:ext cx="5275500" cy="7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Brainstorming portion of the project</a:t>
            </a:r>
            <a:endParaRPr sz="1800"/>
          </a:p>
        </p:txBody>
      </p:sp>
      <p:pic>
        <p:nvPicPr>
          <p:cNvPr id="243" name="Google Shape;24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62600" y="1898250"/>
            <a:ext cx="6286500" cy="239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1"/>
          <p:cNvSpPr/>
          <p:nvPr/>
        </p:nvSpPr>
        <p:spPr>
          <a:xfrm>
            <a:off x="825500" y="215900"/>
            <a:ext cx="10528300" cy="25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</a:rPr>
              <a:t>We combined the options brainstormed in different ways to generate concept ideas. </a:t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3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9" name="Google Shape;24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500" y="3005506"/>
            <a:ext cx="9165173" cy="332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2"/>
          <p:cNvSpPr/>
          <p:nvPr/>
        </p:nvSpPr>
        <p:spPr>
          <a:xfrm>
            <a:off x="825500" y="127000"/>
            <a:ext cx="10528300" cy="18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</a:rPr>
              <a:t>The next step was to score the concepts based on objectives.</a:t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3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5" name="Google Shape;25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7653" y="2505825"/>
            <a:ext cx="7527925" cy="329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3"/>
          <p:cNvSpPr/>
          <p:nvPr/>
        </p:nvSpPr>
        <p:spPr>
          <a:xfrm>
            <a:off x="825500" y="127000"/>
            <a:ext cx="10528200" cy="25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</a:rPr>
              <a:t>Because of the tie, we generated a final concept based on both of them combined. </a:t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3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1" name="Google Shape;26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8100" y="2598125"/>
            <a:ext cx="9071826" cy="376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ircuit">
  <a:themeElements>
    <a:clrScheme name="Circuit">
      <a:dk1>
        <a:srgbClr val="000000"/>
      </a:dk1>
      <a:lt1>
        <a:srgbClr val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