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019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1708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103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795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310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262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Shape 53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4" name="Shape 54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3950" y="4021137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290637" y="14288"/>
              <a:ext cx="376237" cy="1801813"/>
            </a:xfrm>
            <a:custGeom>
              <a:avLst/>
              <a:gdLst/>
              <a:ahLst/>
              <a:cxnLst/>
              <a:rect l="0" t="0" r="0" b="0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600200" y="1801813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1643063" y="0"/>
              <a:ext cx="152400" cy="912812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Shape 67"/>
            <p:cNvSpPr/>
            <p:nvPr/>
          </p:nvSpPr>
          <p:spPr>
            <a:xfrm>
              <a:off x="2119313" y="488950"/>
              <a:ext cx="161925" cy="147637"/>
            </a:xfrm>
            <a:custGeom>
              <a:avLst/>
              <a:gdLst/>
              <a:ahLst/>
              <a:cxnLst/>
              <a:rect l="0" t="0" r="0" b="0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38187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66675" y="4149725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57150" y="4881562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Shape 81"/>
            <p:cNvSpPr/>
            <p:nvPr/>
          </p:nvSpPr>
          <p:spPr>
            <a:xfrm>
              <a:off x="561975" y="6430962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6200" y="6430962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Shape 85"/>
            <p:cNvSpPr/>
            <p:nvPr/>
          </p:nvSpPr>
          <p:spPr>
            <a:xfrm>
              <a:off x="1014412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938212" y="2547938"/>
              <a:ext cx="166687" cy="160337"/>
            </a:xfrm>
            <a:custGeom>
              <a:avLst/>
              <a:gdLst/>
              <a:ahLst/>
              <a:cxnLst/>
              <a:rect l="0" t="0" r="0" b="0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95312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Shape 88"/>
            <p:cNvSpPr/>
            <p:nvPr/>
          </p:nvSpPr>
          <p:spPr>
            <a:xfrm>
              <a:off x="1223962" y="1382712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300162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63" y="2166938"/>
              <a:ext cx="114300" cy="452437"/>
            </a:xfrm>
            <a:custGeom>
              <a:avLst/>
              <a:gdLst/>
              <a:ahLst/>
              <a:cxnLst/>
              <a:rect l="0" t="0" r="0" b="0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319212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Shape 96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19150" y="3983037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624012" y="4867275"/>
              <a:ext cx="190500" cy="188912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404937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666875" y="5945187"/>
              <a:ext cx="152400" cy="912812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Shape 105"/>
            <p:cNvSpPr/>
            <p:nvPr/>
          </p:nvSpPr>
          <p:spPr>
            <a:xfrm>
              <a:off x="2147888" y="6221412"/>
              <a:ext cx="157163" cy="147637"/>
            </a:xfrm>
            <a:custGeom>
              <a:avLst/>
              <a:gdLst/>
              <a:ahLst/>
              <a:cxnLst/>
              <a:rect l="0" t="0" r="0" b="0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6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7" name="Shape 7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8" name="Shape 8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28575" y="4021137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" name="Shape 12"/>
              <p:cNvSpPr/>
              <p:nvPr/>
            </p:nvSpPr>
            <p:spPr>
              <a:xfrm>
                <a:off x="503237" y="1801813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" name="Shape 14"/>
              <p:cNvSpPr/>
              <p:nvPr/>
            </p:nvSpPr>
            <p:spPr>
              <a:xfrm>
                <a:off x="546100" y="0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" name="Shape 18"/>
              <p:cNvSpPr/>
              <p:nvPr/>
            </p:nvSpPr>
            <p:spPr>
              <a:xfrm>
                <a:off x="1020762" y="488950"/>
                <a:ext cx="161925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9" name="Shape 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0" name="Shape 2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" name="Shape 21"/>
              <p:cNvSpPr/>
              <p:nvPr/>
            </p:nvSpPr>
            <p:spPr>
              <a:xfrm>
                <a:off x="-9525" y="3549650"/>
                <a:ext cx="147637" cy="481012"/>
              </a:xfrm>
              <a:custGeom>
                <a:avLst/>
                <a:gdLst/>
                <a:ahLst/>
                <a:cxnLst/>
                <a:rect l="0" t="0" r="0" b="0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128586" y="1382712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204786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-14288" y="5627687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527050" y="48672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" name="Shape 30"/>
              <p:cNvSpPr/>
              <p:nvPr/>
            </p:nvSpPr>
            <p:spPr>
              <a:xfrm>
                <a:off x="569912" y="5945187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4" name="Shape 34"/>
              <p:cNvSpPr/>
              <p:nvPr/>
            </p:nvSpPr>
            <p:spPr>
              <a:xfrm>
                <a:off x="1049337" y="6221412"/>
                <a:ext cx="157163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5" name="Shape 35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7" name="Shape 37"/>
              <p:cNvSpPr/>
              <p:nvPr/>
            </p:nvSpPr>
            <p:spPr>
              <a:xfrm>
                <a:off x="11364911" y="474662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1631611" y="1539875"/>
                <a:ext cx="188912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0" name="Shape 40"/>
              <p:cNvSpPr/>
              <p:nvPr/>
            </p:nvSpPr>
            <p:spPr>
              <a:xfrm>
                <a:off x="11772900" y="5551487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11710986" y="4763"/>
                <a:ext cx="304800" cy="1544637"/>
              </a:xfrm>
              <a:custGeom>
                <a:avLst/>
                <a:gdLst/>
                <a:ahLst/>
                <a:cxnLst/>
                <a:rect l="0" t="0" r="0" b="0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636375" y="4867275"/>
                <a:ext cx="188912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441111" y="5046662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" name="Shape 44"/>
              <p:cNvSpPr/>
              <p:nvPr/>
            </p:nvSpPr>
            <p:spPr>
              <a:xfrm>
                <a:off x="11849100" y="64166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marR="0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marR="0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marR="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marR="0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50">
                <a:solidFill>
                  <a:schemeClr val="dk1"/>
                </a:solidFill>
              </a:rPr>
              <a:t>Deliverable 4 is the Concept Generation and Selection.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75" y="2417875"/>
            <a:ext cx="6572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932462" y="418708"/>
            <a:ext cx="9906000" cy="1479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Concept Generation Chart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0" y="1714500"/>
            <a:ext cx="5275499" cy="29674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648575" y="5328125"/>
            <a:ext cx="5275499" cy="7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Brainstorming portion of the project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898250"/>
            <a:ext cx="6286500" cy="239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08692"/>
              </p:ext>
            </p:extLst>
          </p:nvPr>
        </p:nvGraphicFramePr>
        <p:xfrm>
          <a:off x="5651767" y="2607501"/>
          <a:ext cx="5953210" cy="372765"/>
        </p:xfrm>
        <a:graphic>
          <a:graphicData uri="http://schemas.openxmlformats.org/drawingml/2006/table">
            <a:tbl>
              <a:tblPr/>
              <a:tblGrid>
                <a:gridCol w="1495447"/>
                <a:gridCol w="1485921"/>
                <a:gridCol w="1485921"/>
                <a:gridCol w="1485921"/>
              </a:tblGrid>
              <a:tr h="372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SDK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Vuforia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Metaio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D’Fusion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850" y="3846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825500" y="215900"/>
            <a:ext cx="10528299" cy="256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chemeClr val="dk1"/>
                </a:solidFill>
              </a:rPr>
              <a:t>We combined the options brainstormed in different ways to generate concept ideas. </a:t>
            </a:r>
          </a:p>
          <a:p>
            <a:pPr marL="0" marR="0" lvl="0" indent="0" algn="l" rtl="0">
              <a:lnSpc>
                <a:spcPct val="342857"/>
              </a:lnSpc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3005506"/>
            <a:ext cx="9165172" cy="332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4785336"/>
            <a:ext cx="9056630" cy="50558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825500" y="127000"/>
            <a:ext cx="10528299" cy="185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The next step was to score the concepts based on objectives.</a:t>
            </a:r>
          </a:p>
          <a:p>
            <a:pPr marL="0" marR="0" lvl="0" indent="0" algn="l" rtl="0">
              <a:lnSpc>
                <a:spcPct val="342857"/>
              </a:lnSpc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53" y="2505825"/>
            <a:ext cx="7527924" cy="32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59" y="2505825"/>
            <a:ext cx="1529953" cy="32927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825500" y="127000"/>
            <a:ext cx="10528199" cy="2565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Because of the tie, we generated a final concept based on both of them combined. </a:t>
            </a:r>
          </a:p>
          <a:p>
            <a:pPr marL="0" marR="0" lvl="0" indent="0" algn="l" rtl="0">
              <a:lnSpc>
                <a:spcPct val="342857"/>
              </a:lnSpc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099" y="2598125"/>
            <a:ext cx="9071825" cy="37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292" y="2598125"/>
            <a:ext cx="2297606" cy="37667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Times New Roman</vt:lpstr>
      <vt:lpstr>Wingdings</vt:lpstr>
      <vt:lpstr>Circuit</vt:lpstr>
      <vt:lpstr>Deliverable 4 is the Concept Generation and Selection.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4 is the Concept Generation and Selection.</dc:title>
  <cp:lastModifiedBy>EGRstudent</cp:lastModifiedBy>
  <cp:revision>1</cp:revision>
  <dcterms:modified xsi:type="dcterms:W3CDTF">2014-12-01T20:34:44Z</dcterms:modified>
</cp:coreProperties>
</file>