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315b7bfb_0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315b7bfb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3166aee6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3166aee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1200150"/>
            <a:ext cx="9144000" cy="27432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0" y="-1079"/>
            <a:ext cx="1827408" cy="5144627"/>
            <a:chOff x="0" y="-1438"/>
            <a:chExt cx="798030" cy="6859503"/>
          </a:xfrm>
        </p:grpSpPr>
        <p:sp>
          <p:nvSpPr>
            <p:cNvPr id="11" name="Google Shape;11;p2"/>
            <p:cNvSpPr/>
            <p:nvPr/>
          </p:nvSpPr>
          <p:spPr>
            <a:xfrm>
              <a:off x="0" y="-1438"/>
              <a:ext cx="798030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0"/>
              <a:ext cx="399015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 flipH="1">
            <a:off x="7316591" y="0"/>
            <a:ext cx="1827408" cy="5144627"/>
            <a:chOff x="0" y="-1438"/>
            <a:chExt cx="798030" cy="6859503"/>
          </a:xfrm>
        </p:grpSpPr>
        <p:sp>
          <p:nvSpPr>
            <p:cNvPr id="14" name="Google Shape;14;p2"/>
            <p:cNvSpPr/>
            <p:nvPr/>
          </p:nvSpPr>
          <p:spPr>
            <a:xfrm>
              <a:off x="0" y="-1438"/>
              <a:ext cx="798030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0"/>
              <a:ext cx="399015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568185"/>
            <a:ext cx="7772400" cy="12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-1078"/>
            <a:ext cx="9144000" cy="11442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0" y="-1079"/>
            <a:ext cx="649181" cy="5144627"/>
            <a:chOff x="0" y="-1438"/>
            <a:chExt cx="649181" cy="6859503"/>
          </a:xfrm>
        </p:grpSpPr>
        <p:sp>
          <p:nvSpPr>
            <p:cNvPr id="21" name="Google Shape;21;p3"/>
            <p:cNvSpPr/>
            <p:nvPr/>
          </p:nvSpPr>
          <p:spPr>
            <a:xfrm>
              <a:off x="0" y="-1438"/>
              <a:ext cx="649181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0" y="0"/>
              <a:ext cx="500332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3"/>
          <p:cNvGrpSpPr/>
          <p:nvPr/>
        </p:nvGrpSpPr>
        <p:grpSpPr>
          <a:xfrm flipH="1">
            <a:off x="8494493" y="0"/>
            <a:ext cx="649181" cy="5144627"/>
            <a:chOff x="0" y="-1438"/>
            <a:chExt cx="649181" cy="6859503"/>
          </a:xfrm>
        </p:grpSpPr>
        <p:sp>
          <p:nvSpPr>
            <p:cNvPr id="24" name="Google Shape;24;p3"/>
            <p:cNvSpPr/>
            <p:nvPr/>
          </p:nvSpPr>
          <p:spPr>
            <a:xfrm>
              <a:off x="0" y="-1438"/>
              <a:ext cx="649181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0"/>
              <a:ext cx="500332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/>
          <p:nvPr/>
        </p:nvSpPr>
        <p:spPr>
          <a:xfrm>
            <a:off x="0" y="4743450"/>
            <a:ext cx="9144000" cy="4011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0" y="-1078"/>
            <a:ext cx="9144000" cy="11442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4"/>
          <p:cNvGrpSpPr/>
          <p:nvPr/>
        </p:nvGrpSpPr>
        <p:grpSpPr>
          <a:xfrm>
            <a:off x="0" y="-1079"/>
            <a:ext cx="649181" cy="5144627"/>
            <a:chOff x="0" y="-1438"/>
            <a:chExt cx="649181" cy="6859503"/>
          </a:xfrm>
        </p:grpSpPr>
        <p:sp>
          <p:nvSpPr>
            <p:cNvPr id="32" name="Google Shape;32;p4"/>
            <p:cNvSpPr/>
            <p:nvPr/>
          </p:nvSpPr>
          <p:spPr>
            <a:xfrm>
              <a:off x="0" y="-1438"/>
              <a:ext cx="649181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0" y="0"/>
              <a:ext cx="500332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4"/>
          <p:cNvGrpSpPr/>
          <p:nvPr/>
        </p:nvGrpSpPr>
        <p:grpSpPr>
          <a:xfrm flipH="1">
            <a:off x="8494493" y="0"/>
            <a:ext cx="649181" cy="5144627"/>
            <a:chOff x="0" y="-1438"/>
            <a:chExt cx="649181" cy="6859503"/>
          </a:xfrm>
        </p:grpSpPr>
        <p:sp>
          <p:nvSpPr>
            <p:cNvPr id="35" name="Google Shape;35;p4"/>
            <p:cNvSpPr/>
            <p:nvPr/>
          </p:nvSpPr>
          <p:spPr>
            <a:xfrm>
              <a:off x="0" y="-1438"/>
              <a:ext cx="649181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0" y="0"/>
              <a:ext cx="500332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4"/>
          <p:cNvSpPr/>
          <p:nvPr/>
        </p:nvSpPr>
        <p:spPr>
          <a:xfrm>
            <a:off x="0" y="4743450"/>
            <a:ext cx="9144000" cy="4011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0" y="-1078"/>
            <a:ext cx="9144000" cy="11442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0" y="-1079"/>
            <a:ext cx="649181" cy="5144627"/>
            <a:chOff x="0" y="-1438"/>
            <a:chExt cx="649181" cy="6859503"/>
          </a:xfrm>
        </p:grpSpPr>
        <p:sp>
          <p:nvSpPr>
            <p:cNvPr id="44" name="Google Shape;44;p5"/>
            <p:cNvSpPr/>
            <p:nvPr/>
          </p:nvSpPr>
          <p:spPr>
            <a:xfrm>
              <a:off x="0" y="-1438"/>
              <a:ext cx="649181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0" y="0"/>
              <a:ext cx="500332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5"/>
          <p:cNvGrpSpPr/>
          <p:nvPr/>
        </p:nvGrpSpPr>
        <p:grpSpPr>
          <a:xfrm flipH="1">
            <a:off x="8494493" y="0"/>
            <a:ext cx="649181" cy="5144627"/>
            <a:chOff x="0" y="-1438"/>
            <a:chExt cx="649181" cy="6859503"/>
          </a:xfrm>
        </p:grpSpPr>
        <p:sp>
          <p:nvSpPr>
            <p:cNvPr id="47" name="Google Shape;47;p5"/>
            <p:cNvSpPr/>
            <p:nvPr/>
          </p:nvSpPr>
          <p:spPr>
            <a:xfrm>
              <a:off x="0" y="-1438"/>
              <a:ext cx="649181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0" y="0"/>
              <a:ext cx="500332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5"/>
          <p:cNvSpPr/>
          <p:nvPr/>
        </p:nvSpPr>
        <p:spPr>
          <a:xfrm>
            <a:off x="0" y="4743450"/>
            <a:ext cx="9144000" cy="4011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0" y="-1078"/>
            <a:ext cx="9144000" cy="11442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6"/>
          <p:cNvGrpSpPr/>
          <p:nvPr/>
        </p:nvGrpSpPr>
        <p:grpSpPr>
          <a:xfrm>
            <a:off x="0" y="-1079"/>
            <a:ext cx="649181" cy="5144627"/>
            <a:chOff x="0" y="-1438"/>
            <a:chExt cx="649181" cy="6859503"/>
          </a:xfrm>
        </p:grpSpPr>
        <p:sp>
          <p:nvSpPr>
            <p:cNvPr id="54" name="Google Shape;54;p6"/>
            <p:cNvSpPr/>
            <p:nvPr/>
          </p:nvSpPr>
          <p:spPr>
            <a:xfrm>
              <a:off x="0" y="-1438"/>
              <a:ext cx="649181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0" y="0"/>
              <a:ext cx="500332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6"/>
          <p:cNvGrpSpPr/>
          <p:nvPr/>
        </p:nvGrpSpPr>
        <p:grpSpPr>
          <a:xfrm flipH="1">
            <a:off x="8494493" y="0"/>
            <a:ext cx="649181" cy="5144627"/>
            <a:chOff x="0" y="-1438"/>
            <a:chExt cx="649181" cy="6859503"/>
          </a:xfrm>
        </p:grpSpPr>
        <p:sp>
          <p:nvSpPr>
            <p:cNvPr id="57" name="Google Shape;57;p6"/>
            <p:cNvSpPr/>
            <p:nvPr/>
          </p:nvSpPr>
          <p:spPr>
            <a:xfrm>
              <a:off x="0" y="-1438"/>
              <a:ext cx="649181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0" y="0"/>
              <a:ext cx="500332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6"/>
          <p:cNvSpPr/>
          <p:nvPr/>
        </p:nvSpPr>
        <p:spPr>
          <a:xfrm>
            <a:off x="0" y="4743450"/>
            <a:ext cx="9144000" cy="4011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/>
          <p:nvPr/>
        </p:nvSpPr>
        <p:spPr>
          <a:xfrm>
            <a:off x="0" y="-1078"/>
            <a:ext cx="9144000" cy="11442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7"/>
          <p:cNvGrpSpPr/>
          <p:nvPr/>
        </p:nvGrpSpPr>
        <p:grpSpPr>
          <a:xfrm>
            <a:off x="0" y="-1079"/>
            <a:ext cx="649181" cy="5144627"/>
            <a:chOff x="0" y="-1438"/>
            <a:chExt cx="649181" cy="6859503"/>
          </a:xfrm>
        </p:grpSpPr>
        <p:sp>
          <p:nvSpPr>
            <p:cNvPr id="64" name="Google Shape;64;p7"/>
            <p:cNvSpPr/>
            <p:nvPr/>
          </p:nvSpPr>
          <p:spPr>
            <a:xfrm>
              <a:off x="0" y="-1438"/>
              <a:ext cx="649181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0" y="0"/>
              <a:ext cx="500332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7"/>
          <p:cNvGrpSpPr/>
          <p:nvPr/>
        </p:nvGrpSpPr>
        <p:grpSpPr>
          <a:xfrm flipH="1">
            <a:off x="8494493" y="0"/>
            <a:ext cx="649181" cy="5144627"/>
            <a:chOff x="0" y="-1438"/>
            <a:chExt cx="649181" cy="6859503"/>
          </a:xfrm>
        </p:grpSpPr>
        <p:sp>
          <p:nvSpPr>
            <p:cNvPr id="67" name="Google Shape;67;p7"/>
            <p:cNvSpPr/>
            <p:nvPr/>
          </p:nvSpPr>
          <p:spPr>
            <a:xfrm>
              <a:off x="0" y="-1438"/>
              <a:ext cx="649181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0" y="0"/>
              <a:ext cx="500332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7"/>
          <p:cNvSpPr/>
          <p:nvPr/>
        </p:nvSpPr>
        <p:spPr>
          <a:xfrm>
            <a:off x="0" y="4743450"/>
            <a:ext cx="9144000" cy="4011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otlight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Char char="●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Char char="○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Char char="■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○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■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○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■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ctrTitle"/>
          </p:nvPr>
        </p:nvSpPr>
        <p:spPr>
          <a:xfrm>
            <a:off x="685800" y="1568185"/>
            <a:ext cx="7772400" cy="12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75" name="Google Shape;75;p8"/>
          <p:cNvSpPr txBox="1"/>
          <p:nvPr>
            <p:ph idx="1" type="subTitle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design specifications and limits imposed by the environment and the client.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Requirements</a:t>
            </a:r>
            <a:endParaRPr/>
          </a:p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457200" y="1063375"/>
            <a:ext cx="7732800" cy="25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Efficiency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Time Constraints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Budget Constraints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Software Constraints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type="title"/>
          </p:nvPr>
        </p:nvSpPr>
        <p:spPr>
          <a:xfrm>
            <a:off x="457200" y="205973"/>
            <a:ext cx="8229600" cy="20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Efficiency is how effective our project is compared to the different costs the user pays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457200" y="2235475"/>
            <a:ext cx="8229600" cy="23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Battery Life</a:t>
            </a:r>
            <a:endParaRPr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Memory Storage</a:t>
            </a:r>
            <a:endParaRPr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Processor Allocation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