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5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A707-1A85-476A-9995-78CFB9C4077A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E71E-E022-449B-B96E-797F14AA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Deliverable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Constraints, Standards, and Requirements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Sensors: </a:t>
            </a:r>
            <a:r>
              <a:rPr lang="en-US" b="1" dirty="0"/>
              <a:t>for position of the wand</a:t>
            </a:r>
            <a:endParaRPr lang="en-US" dirty="0"/>
          </a:p>
          <a:p>
            <a:r>
              <a:rPr lang="en-US" b="1" dirty="0" smtClean="0"/>
              <a:t>LEDs: </a:t>
            </a:r>
            <a:r>
              <a:rPr lang="en-US" b="1" dirty="0"/>
              <a:t>the light emitter for the display</a:t>
            </a:r>
            <a:endParaRPr lang="en-US" dirty="0"/>
          </a:p>
          <a:p>
            <a:r>
              <a:rPr lang="en-US" b="1" dirty="0"/>
              <a:t>Motor, rotates the </a:t>
            </a:r>
            <a:r>
              <a:rPr lang="en-US" b="1" dirty="0" smtClean="0"/>
              <a:t>wand: </a:t>
            </a:r>
            <a:r>
              <a:rPr lang="en-US" b="1" dirty="0"/>
              <a:t>rotating arm</a:t>
            </a:r>
            <a:endParaRPr lang="en-US" dirty="0"/>
          </a:p>
          <a:p>
            <a:r>
              <a:rPr lang="en-US" b="1" dirty="0"/>
              <a:t>Direction of </a:t>
            </a:r>
            <a:r>
              <a:rPr lang="en-US" b="1" dirty="0" smtClean="0"/>
              <a:t>spin: </a:t>
            </a:r>
            <a:r>
              <a:rPr lang="en-US" b="1" dirty="0"/>
              <a:t>vertical or horizontal</a:t>
            </a:r>
            <a:endParaRPr lang="en-US" dirty="0"/>
          </a:p>
          <a:p>
            <a:r>
              <a:rPr lang="en-US" b="1" dirty="0" smtClean="0"/>
              <a:t>Microcontroller: </a:t>
            </a:r>
            <a:r>
              <a:rPr lang="en-US" b="1" dirty="0"/>
              <a:t>controls the motor, LEDs</a:t>
            </a:r>
            <a:endParaRPr lang="en-US" dirty="0"/>
          </a:p>
          <a:p>
            <a:r>
              <a:rPr lang="en-US" b="1" dirty="0" smtClean="0"/>
              <a:t>Materials: </a:t>
            </a:r>
            <a:r>
              <a:rPr lang="en-US" b="1" dirty="0"/>
              <a:t>for mechanical structure</a:t>
            </a:r>
            <a:endParaRPr lang="en-US" dirty="0"/>
          </a:p>
          <a:p>
            <a:r>
              <a:rPr lang="en-US" b="1" dirty="0"/>
              <a:t>Power </a:t>
            </a:r>
            <a:r>
              <a:rPr lang="en-US" b="1" dirty="0" smtClean="0"/>
              <a:t>systems: </a:t>
            </a:r>
            <a:r>
              <a:rPr lang="en-US" b="1" dirty="0"/>
              <a:t>for </a:t>
            </a:r>
            <a:r>
              <a:rPr lang="en-US" b="1" dirty="0" smtClean="0"/>
              <a:t>LEDs</a:t>
            </a:r>
            <a:r>
              <a:rPr lang="en-US" b="1" dirty="0"/>
              <a:t>, </a:t>
            </a:r>
            <a:r>
              <a:rPr lang="en-US" b="1" dirty="0" smtClean="0"/>
              <a:t>motor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 that allow the device to preform functions and fulfill requirements created by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35873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sz="4000" dirty="0" smtClean="0"/>
              <a:t>Functionality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6858000" cy="4373563"/>
          </a:xfrm>
        </p:spPr>
        <p:txBody>
          <a:bodyPr>
            <a:normAutofit/>
          </a:bodyPr>
          <a:lstStyle/>
          <a:p>
            <a:r>
              <a:rPr lang="en-US" b="1" dirty="0"/>
              <a:t>Readability from </a:t>
            </a:r>
            <a:r>
              <a:rPr lang="en-US" b="1" dirty="0" smtClean="0"/>
              <a:t>50m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Able </a:t>
            </a:r>
            <a:r>
              <a:rPr lang="en-US" b="1" dirty="0"/>
              <a:t>to change the output of the </a:t>
            </a:r>
            <a:r>
              <a:rPr lang="en-US" b="1" dirty="0" smtClean="0"/>
              <a:t>display (with words, </a:t>
            </a:r>
            <a:r>
              <a:rPr lang="en-US" b="1" dirty="0" err="1" smtClean="0"/>
              <a:t>pics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Economic                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&lt;$250 </a:t>
            </a:r>
            <a:r>
              <a:rPr lang="en-US" dirty="0" smtClean="0"/>
              <a:t>start-up</a:t>
            </a:r>
          </a:p>
          <a:p>
            <a:r>
              <a:rPr lang="en-US" dirty="0" smtClean="0"/>
              <a:t>not </a:t>
            </a:r>
            <a:r>
              <a:rPr lang="en-US" dirty="0"/>
              <a:t>too expensive to mass </a:t>
            </a:r>
            <a:r>
              <a:rPr lang="en-US" dirty="0" smtClean="0"/>
              <a:t>produce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hour minimum run time</a:t>
            </a:r>
          </a:p>
          <a:p>
            <a:r>
              <a:rPr lang="en-US" dirty="0"/>
              <a:t>4 months sustained charge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241" y="3814762"/>
            <a:ext cx="180674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87" y="3352800"/>
            <a:ext cx="233975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258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7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80" y="1524000"/>
            <a:ext cx="189098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2819400" cy="209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0" y="46482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Easy to assemble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Fits in a car trunk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Easy to carry for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short </a:t>
            </a:r>
            <a:r>
              <a:rPr lang="en-US" dirty="0"/>
              <a:t>distances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Simple </a:t>
            </a:r>
            <a:r>
              <a:rPr lang="en-US" dirty="0"/>
              <a:t>software interface</a:t>
            </a:r>
          </a:p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36" y="2181225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4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Health and Safety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avoid 960-1500 rpms in case of seizures, motor should stop quickly if </a:t>
            </a:r>
          </a:p>
          <a:p>
            <a:r>
              <a:rPr lang="en-US" dirty="0"/>
              <a:t>something obstructs rotation.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5516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Time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Final presentation </a:t>
            </a:r>
            <a:r>
              <a:rPr lang="en-US" dirty="0" smtClean="0"/>
              <a:t>4/16/14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11" y="2819400"/>
            <a:ext cx="381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1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ISO 13849-1- control </a:t>
            </a:r>
            <a:r>
              <a:rPr lang="en-US" b="1" dirty="0" smtClean="0"/>
              <a:t>systems</a:t>
            </a:r>
          </a:p>
          <a:p>
            <a:endParaRPr lang="en-US" dirty="0"/>
          </a:p>
          <a:p>
            <a:r>
              <a:rPr lang="en-US" b="1" dirty="0" smtClean="0"/>
              <a:t>UL </a:t>
            </a:r>
            <a:r>
              <a:rPr lang="en-US" b="1" dirty="0"/>
              <a:t>94 Tests for flammability of plastic </a:t>
            </a:r>
            <a:r>
              <a:rPr lang="en-US" b="1" dirty="0" smtClean="0"/>
              <a:t>materials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b="1" dirty="0"/>
              <a:t>Communications:</a:t>
            </a:r>
            <a:endParaRPr lang="en-US" dirty="0"/>
          </a:p>
          <a:p>
            <a:r>
              <a:rPr lang="en-US" b="1" dirty="0"/>
              <a:t>IEEE 803.11 Wireless </a:t>
            </a:r>
            <a:r>
              <a:rPr lang="en-US" b="1" dirty="0" smtClean="0"/>
              <a:t>radio</a:t>
            </a:r>
          </a:p>
          <a:p>
            <a:endParaRPr lang="en-US" dirty="0"/>
          </a:p>
          <a:p>
            <a:r>
              <a:rPr lang="en-US" b="1" dirty="0"/>
              <a:t>IEEE 802.15.1 (no longer maintained)</a:t>
            </a:r>
            <a:endParaRPr lang="en-US" dirty="0"/>
          </a:p>
          <a:p>
            <a:pPr fontAlgn="base"/>
            <a:r>
              <a:rPr lang="en-US" b="1" dirty="0" smtClean="0"/>
              <a:t>IEEE 802.14.4</a:t>
            </a:r>
          </a:p>
          <a:p>
            <a:pPr lvl="1" fontAlgn="base"/>
            <a:r>
              <a:rPr lang="en-US" b="1" dirty="0" smtClean="0"/>
              <a:t>Standard </a:t>
            </a:r>
            <a:r>
              <a:rPr lang="en-US" b="1" dirty="0"/>
              <a:t>for low-rate wireless personal area </a:t>
            </a:r>
            <a:r>
              <a:rPr lang="en-US" b="1" dirty="0" smtClean="0"/>
              <a:t>networks</a:t>
            </a:r>
            <a:endParaRPr lang="en-US" dirty="0"/>
          </a:p>
          <a:p>
            <a:pPr fontAlgn="base"/>
            <a:r>
              <a:rPr lang="en-US" b="1" dirty="0" smtClean="0"/>
              <a:t>USB </a:t>
            </a:r>
            <a:r>
              <a:rPr lang="en-US" b="1" dirty="0"/>
              <a:t>3.0 Standard for USB connection</a:t>
            </a:r>
            <a:endParaRPr lang="en-US" dirty="0"/>
          </a:p>
          <a:p>
            <a:pPr lvl="1" fontAlgn="base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38" y="2675616"/>
            <a:ext cx="2898323" cy="1014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016318"/>
            <a:ext cx="359092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652064"/>
            <a:ext cx="1676400" cy="967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172" y="1230790"/>
            <a:ext cx="3543300" cy="9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Deliverable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Morph Chart, Concept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54091"/>
              </p:ext>
            </p:extLst>
          </p:nvPr>
        </p:nvGraphicFramePr>
        <p:xfrm>
          <a:off x="1066800" y="1525588"/>
          <a:ext cx="7162800" cy="4770273"/>
        </p:xfrm>
        <a:graphic>
          <a:graphicData uri="http://schemas.openxmlformats.org/drawingml/2006/table">
            <a:tbl>
              <a:tblPr/>
              <a:tblGrid>
                <a:gridCol w="1371600"/>
                <a:gridCol w="883715"/>
                <a:gridCol w="1329025"/>
                <a:gridCol w="1673460"/>
                <a:gridCol w="1905000"/>
              </a:tblGrid>
              <a:tr h="37553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Features</a:t>
                      </a:r>
                      <a:endParaRPr lang="en-US" sz="10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34"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option 1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option 2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option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option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sensors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Infrared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Optic Encoder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potentiometer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LEDs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Regular rgb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SMD RGB LEDs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Triple Out High Power RGB LED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Piranha RGB LED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3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otor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DC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motor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Brushed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Brushless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Synchronous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Induction(squirrel cage)</a:t>
                      </a:r>
                      <a:endParaRPr lang="en-US" sz="10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direction of spin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vertical axis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horizontal axis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microcontroller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arduino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PSoC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PiC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33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materials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wood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plastic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steel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aluminum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7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ower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systems</a:t>
                      </a:r>
                      <a:endParaRPr lang="en-US" sz="14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9V battery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AA battery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AAA battery</a:t>
                      </a:r>
                      <a:endParaRPr lang="en-US" sz="100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</a:endParaRPr>
                    </a:p>
                  </a:txBody>
                  <a:tcPr marL="15277" marR="15277" marT="35646" marB="356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54350" y="1525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273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Deliverable 3</vt:lpstr>
      <vt:lpstr>Constraints</vt:lpstr>
      <vt:lpstr>    Functionality</vt:lpstr>
      <vt:lpstr>      Economic                 Energy</vt:lpstr>
      <vt:lpstr>Usability </vt:lpstr>
      <vt:lpstr>PowerPoint Presentation</vt:lpstr>
      <vt:lpstr>Standards</vt:lpstr>
      <vt:lpstr>Deliverable 4</vt:lpstr>
      <vt:lpstr>Morph Chart</vt:lpstr>
      <vt:lpstr>Summary of Components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5&amp;6 Mechanical Design</dc:title>
  <dc:creator>owner</dc:creator>
  <cp:lastModifiedBy>EGRstudent</cp:lastModifiedBy>
  <cp:revision>15</cp:revision>
  <dcterms:created xsi:type="dcterms:W3CDTF">2014-04-16T04:14:27Z</dcterms:created>
  <dcterms:modified xsi:type="dcterms:W3CDTF">2014-04-16T19:26:22Z</dcterms:modified>
</cp:coreProperties>
</file>