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692674-9BFB-454E-A604-395EE61816B9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C96965-CEED-4F1A-98F6-664A152E01F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96112"/>
          </a:xfrm>
        </p:spPr>
        <p:txBody>
          <a:bodyPr/>
          <a:lstStyle/>
          <a:p>
            <a:pPr algn="ctr"/>
            <a:r>
              <a:rPr lang="en-US" dirty="0" smtClean="0"/>
              <a:t>RPMs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782" y="59436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Team Members: </a:t>
            </a:r>
          </a:p>
          <a:p>
            <a:r>
              <a:rPr lang="en-US" sz="1600" dirty="0" smtClean="0"/>
              <a:t>Dylan Shanahan, Jordan Ziegler, Tim </a:t>
            </a:r>
            <a:r>
              <a:rPr lang="en-US" sz="1600" dirty="0" err="1" smtClean="0"/>
              <a:t>Decious</a:t>
            </a:r>
            <a:r>
              <a:rPr lang="en-US" sz="1600" dirty="0" smtClean="0"/>
              <a:t>, Josh </a:t>
            </a:r>
            <a:r>
              <a:rPr lang="en-US" sz="1600" dirty="0" err="1" smtClean="0"/>
              <a:t>Hemsley</a:t>
            </a:r>
            <a:r>
              <a:rPr lang="en-US" sz="1600" dirty="0" smtClean="0"/>
              <a:t>, Brian Ungermann, Austin </a:t>
            </a:r>
            <a:r>
              <a:rPr lang="en-US" sz="1600" dirty="0" err="1" smtClean="0"/>
              <a:t>Hulen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262563" cy="364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Problem Statement</a:t>
            </a:r>
            <a:endParaRPr lang="en-US" dirty="0"/>
          </a:p>
        </p:txBody>
      </p:sp>
      <p:pic>
        <p:nvPicPr>
          <p:cNvPr id="2050" name="Picture 2" descr="http://www.colourbox.com/preview/2568489-443406-open-neon-light-sign-on-bl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27" y="2151535"/>
            <a:ext cx="3699933" cy="26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9.psdfun.com/wp-content/uploads/2012/08/3d_help_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8772"/>
            <a:ext cx="34290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982" y="308974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Signal for help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478893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Advertise for 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Tree</a:t>
            </a:r>
            <a:endParaRPr lang="en-US" dirty="0"/>
          </a:p>
        </p:txBody>
      </p:sp>
      <p:pic>
        <p:nvPicPr>
          <p:cNvPr id="3074" name="Picture 2" descr="https://lh6.googleusercontent.com/ze_MW_i6_VlmLyWGWEuC1QF0AJyjnPi1zuHcguZ7asmp_X1kZLwO7OtIk0sbsOSatnA2jDONcgxd0oPHMjjhcsKp_vzCDUJtUziuJWvUXdGdXyakZZgzk2RK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4155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Pairwise Comparison 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5" y="1905000"/>
            <a:ext cx="8236324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5095" y="4572000"/>
            <a:ext cx="8236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1 in a box represents that the respective goal on the left is prioritized over the goal  on top, 0 represents equal value, and -1 means it is less important relatively.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</TotalTime>
  <Words>74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RPMs</vt:lpstr>
      <vt:lpstr>Initial Problem Statement</vt:lpstr>
      <vt:lpstr>Objectives Tree</vt:lpstr>
      <vt:lpstr>Pairwise Comparison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RPMs</dc:title>
  <dc:creator>Brian Ungermann</dc:creator>
  <cp:lastModifiedBy>Brian Ungermann</cp:lastModifiedBy>
  <cp:revision>8</cp:revision>
  <dcterms:created xsi:type="dcterms:W3CDTF">2014-02-25T05:21:06Z</dcterms:created>
  <dcterms:modified xsi:type="dcterms:W3CDTF">2014-02-26T01:50:19Z</dcterms:modified>
</cp:coreProperties>
</file>