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41F6-009F-45D5-8E0C-58C5588EA46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7484-2D5E-479A-9F0C-F5C8E0F5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Problem Statement </a:t>
            </a:r>
            <a:endParaRPr lang="en-US" dirty="0"/>
          </a:p>
        </p:txBody>
      </p:sp>
      <p:pic>
        <p:nvPicPr>
          <p:cNvPr id="1026" name="Picture 2" descr="http://www.spacetimestudios.com/attachment.php?attachmentid=60372&amp;d=139110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" y="1219201"/>
            <a:ext cx="5000623" cy="30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rightermindspublishing.com/wp-content/uploads/2010/02/advertising-bill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82" y="1219201"/>
            <a:ext cx="2684836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ings-aviation.com/catalog/images/battery-level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13" y="4724400"/>
            <a:ext cx="2089550" cy="16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c.howstuffworks.com/gif/vehicle-pictures/2006/lincoln/town-car/3452-049-trunk-open-4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4038600"/>
            <a:ext cx="3431873" cy="25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059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Comparison Chart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55" y="2438400"/>
            <a:ext cx="957429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606534"/>
            <a:ext cx="616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Visibility was most important and Cost was the least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82000" cy="534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48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Initial Problem Statement </vt:lpstr>
      <vt:lpstr>Objective Tree</vt:lpstr>
      <vt:lpstr>Pairwise Comparison Chart</vt:lpstr>
      <vt:lpstr>Work Breakdown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</dc:creator>
  <cp:lastModifiedBy>Austin</cp:lastModifiedBy>
  <cp:revision>4</cp:revision>
  <dcterms:created xsi:type="dcterms:W3CDTF">2014-04-16T02:09:07Z</dcterms:created>
  <dcterms:modified xsi:type="dcterms:W3CDTF">2014-04-16T04:54:39Z</dcterms:modified>
</cp:coreProperties>
</file>