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A72F-4CEE-48C9-9AE5-02841BF68F1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35B9-5754-4E85-8087-B5681340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1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A72F-4CEE-48C9-9AE5-02841BF68F1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35B9-5754-4E85-8087-B5681340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5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A72F-4CEE-48C9-9AE5-02841BF68F1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35B9-5754-4E85-8087-B5681340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A72F-4CEE-48C9-9AE5-02841BF68F1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35B9-5754-4E85-8087-B5681340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8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A72F-4CEE-48C9-9AE5-02841BF68F1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35B9-5754-4E85-8087-B5681340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3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A72F-4CEE-48C9-9AE5-02841BF68F1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35B9-5754-4E85-8087-B5681340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8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A72F-4CEE-48C9-9AE5-02841BF68F1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35B9-5754-4E85-8087-B5681340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6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A72F-4CEE-48C9-9AE5-02841BF68F1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35B9-5754-4E85-8087-B5681340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0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A72F-4CEE-48C9-9AE5-02841BF68F1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35B9-5754-4E85-8087-B5681340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8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A72F-4CEE-48C9-9AE5-02841BF68F1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35B9-5754-4E85-8087-B5681340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1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A72F-4CEE-48C9-9AE5-02841BF68F1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35B9-5754-4E85-8087-B5681340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7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AA72F-4CEE-48C9-9AE5-02841BF68F1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735B9-5754-4E85-8087-B5681340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5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-If you fail to plan, then you plan to fail.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40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management includes determining the scope, the scheduling and the budget.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scope involves seeing the 					    whole project and what needs to be done.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Scheduling is about planning when things 				      should be completed to finish on time.</a:t>
            </a:r>
          </a:p>
          <a:p>
            <a:endParaRPr lang="en-US" dirty="0"/>
          </a:p>
          <a:p>
            <a:r>
              <a:rPr lang="en-US" dirty="0" smtClean="0"/>
              <a:t>Budgeting allows for appropriate distribution			            of funds.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382" y="1690688"/>
            <a:ext cx="1832059" cy="1643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381" y="3334353"/>
            <a:ext cx="1832059" cy="1340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380" y="4659916"/>
            <a:ext cx="1832060" cy="13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8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5" y="1690688"/>
            <a:ext cx="5686425" cy="4901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Work Breakdown Structure is an organization of the tasks that need to be accomplished.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one includes a description						   of the major parts of the 						 project.</a:t>
            </a:r>
          </a:p>
        </p:txBody>
      </p:sp>
    </p:spTree>
    <p:extLst>
      <p:ext uri="{BB962C8B-B14F-4D97-AF65-F5344CB8AC3E}">
        <p14:creationId xmlns:p14="http://schemas.microsoft.com/office/powerpoint/2010/main" val="243029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7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265" y="365125"/>
            <a:ext cx="10686535" cy="1325563"/>
          </a:xfrm>
        </p:spPr>
        <p:txBody>
          <a:bodyPr/>
          <a:lstStyle/>
          <a:p>
            <a:r>
              <a:rPr lang="en-US" dirty="0" smtClean="0"/>
              <a:t>Our plan (part 1)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66873"/>
              </p:ext>
            </p:extLst>
          </p:nvPr>
        </p:nvGraphicFramePr>
        <p:xfrm>
          <a:off x="635541" y="1614053"/>
          <a:ext cx="6253652" cy="4043493"/>
        </p:xfrm>
        <a:graphic>
          <a:graphicData uri="http://schemas.openxmlformats.org/drawingml/2006/table">
            <a:tbl>
              <a:tblPr/>
              <a:tblGrid>
                <a:gridCol w="2209001"/>
                <a:gridCol w="1275621"/>
                <a:gridCol w="1275621"/>
                <a:gridCol w="840042"/>
                <a:gridCol w="653367"/>
              </a:tblGrid>
              <a:tr h="41404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Task Name</a:t>
                      </a:r>
                      <a:endParaRPr lang="en-US" sz="9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Start</a:t>
                      </a:r>
                      <a:endParaRPr lang="en-US" sz="9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Finish</a:t>
                      </a:r>
                      <a:endParaRPr lang="en-U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Duration</a:t>
                      </a:r>
                      <a:endParaRPr lang="en-U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Predecessors</a:t>
                      </a:r>
                      <a:endParaRPr lang="en-U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70019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Understand Client Requirements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 1/15/14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 2/3/14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days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231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Examine Functional Necessities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 1/15/14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 1/23/14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days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2314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Concept Development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2/4/14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 2/14/14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days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2314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Preliminary Design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 2/15/14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 2/27/14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days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231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Detailed Design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 2/28/14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 3/6/14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days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1393" y="1591845"/>
            <a:ext cx="2385642" cy="171528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110" y="1614053"/>
            <a:ext cx="2265589" cy="13918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285" y="3361290"/>
            <a:ext cx="2365817" cy="136723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6110" y="3307134"/>
            <a:ext cx="2351995" cy="180993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1500" y="4977736"/>
            <a:ext cx="2305602" cy="15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4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plan (part 2)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812482"/>
              </p:ext>
            </p:extLst>
          </p:nvPr>
        </p:nvGraphicFramePr>
        <p:xfrm>
          <a:off x="744622" y="2053355"/>
          <a:ext cx="6059831" cy="3779034"/>
        </p:xfrm>
        <a:graphic>
          <a:graphicData uri="http://schemas.openxmlformats.org/drawingml/2006/table">
            <a:tbl>
              <a:tblPr/>
              <a:tblGrid>
                <a:gridCol w="2140537"/>
                <a:gridCol w="1236085"/>
                <a:gridCol w="1236085"/>
                <a:gridCol w="814007"/>
                <a:gridCol w="633117"/>
              </a:tblGrid>
              <a:tr h="386144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Task Name</a:t>
                      </a:r>
                      <a:endParaRPr lang="en-US" sz="9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Start</a:t>
                      </a:r>
                      <a:endParaRPr lang="en-U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Finish</a:t>
                      </a:r>
                      <a:endParaRPr lang="en-U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Duration</a:t>
                      </a:r>
                      <a:endParaRPr lang="en-U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Predecessors</a:t>
                      </a:r>
                      <a:endParaRPr lang="en-US" sz="9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678578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 Circuit Development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 3/7/14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 3/28/14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days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5,3,4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8578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 Software Development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 3/7/14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 3/21/14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days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3,4,5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8578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 Mechanical Development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 3/7/14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 3/28/14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days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3,4,5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8578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 Document Design Process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 3/7/14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 3/14/14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days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3,4,5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8578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 Compilation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 3/29/14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 4/14/14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days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7,8,9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817" y="1355639"/>
            <a:ext cx="2543175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992" y="1434156"/>
            <a:ext cx="2466975" cy="1847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817" y="3282006"/>
            <a:ext cx="2260773" cy="11829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7802" y="3403300"/>
            <a:ext cx="2078122" cy="16345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7985" y="4674716"/>
            <a:ext cx="2302605" cy="158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6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190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Project management</vt:lpstr>
      <vt:lpstr>Project management includes determining the scope, the scheduling and the budget.</vt:lpstr>
      <vt:lpstr>The Work Breakdown Structure is an organization of the tasks that need to be accomplished.</vt:lpstr>
      <vt:lpstr>Gantt chart- </vt:lpstr>
      <vt:lpstr>Our plan (part 1)</vt:lpstr>
      <vt:lpstr>Our plan (part 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EGRstudent</dc:creator>
  <cp:lastModifiedBy>EGRstudent</cp:lastModifiedBy>
  <cp:revision>13</cp:revision>
  <dcterms:created xsi:type="dcterms:W3CDTF">2014-02-26T16:15:29Z</dcterms:created>
  <dcterms:modified xsi:type="dcterms:W3CDTF">2014-02-26T17:46:40Z</dcterms:modified>
</cp:coreProperties>
</file>