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4" r:id="rId3"/>
    <p:sldId id="265" r:id="rId4"/>
    <p:sldId id="266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0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E8A0E3-475B-47C9-98B3-379293B00E3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25CB8A-5E38-408E-B6EC-A0F342519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http://www.study-habits.com/wp-content/uploads/2011/02/how-to-choose-care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5029200" cy="33242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648200" cy="1950720"/>
          </a:xfrm>
        </p:spPr>
        <p:txBody>
          <a:bodyPr/>
          <a:lstStyle/>
          <a:p>
            <a:r>
              <a:rPr lang="en-US" dirty="0" smtClean="0"/>
              <a:t>Choosing the best part for each function of the machine</a:t>
            </a:r>
            <a:endParaRPr lang="en-US" dirty="0"/>
          </a:p>
        </p:txBody>
      </p:sp>
      <p:pic>
        <p:nvPicPr>
          <p:cNvPr id="22532" name="Picture 4" descr="http://formeblog.com/wp-content/uploads/2013/03/choo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914400"/>
            <a:ext cx="3305175" cy="3295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obotshop.com/blog/en/files/arduino-sharp-infrared-sen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3810000" cy="27241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819400" cy="4236720"/>
          </a:xfrm>
        </p:spPr>
        <p:txBody>
          <a:bodyPr/>
          <a:lstStyle/>
          <a:p>
            <a:r>
              <a:rPr lang="en-US" dirty="0" smtClean="0"/>
              <a:t>Infrared</a:t>
            </a:r>
          </a:p>
          <a:p>
            <a:r>
              <a:rPr lang="en-US" dirty="0" smtClean="0"/>
              <a:t>Optical Encoder</a:t>
            </a:r>
          </a:p>
          <a:p>
            <a:r>
              <a:rPr lang="en-US" dirty="0" smtClean="0"/>
              <a:t>Potentiometer</a:t>
            </a:r>
          </a:p>
          <a:p>
            <a:endParaRPr lang="en-US" dirty="0"/>
          </a:p>
        </p:txBody>
      </p:sp>
      <p:pic>
        <p:nvPicPr>
          <p:cNvPr id="1026" name="Picture 2" descr="http://www.etisystems.com/images/multifeatur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0" y="1828800"/>
            <a:ext cx="527685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95800" cy="4389120"/>
          </a:xfrm>
        </p:spPr>
        <p:txBody>
          <a:bodyPr/>
          <a:lstStyle/>
          <a:p>
            <a:r>
              <a:rPr lang="en-US" dirty="0" smtClean="0"/>
              <a:t>RGB LEDs</a:t>
            </a:r>
          </a:p>
          <a:p>
            <a:r>
              <a:rPr lang="en-US" dirty="0" smtClean="0"/>
              <a:t>SMD LEDs</a:t>
            </a:r>
          </a:p>
          <a:p>
            <a:r>
              <a:rPr lang="en-US" dirty="0" smtClean="0"/>
              <a:t>Triple out high power LEDs</a:t>
            </a:r>
          </a:p>
          <a:p>
            <a:r>
              <a:rPr lang="en-US" dirty="0" smtClean="0"/>
              <a:t>Piranha LEDs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506" name="Picture 2" descr="http://www.hitlights.com/media/catalog/product/i/l/illusion-led-strip-rrft1000-40rgbd-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038600"/>
            <a:ext cx="3850907" cy="2566547"/>
          </a:xfrm>
          <a:prstGeom prst="rect">
            <a:avLst/>
          </a:prstGeom>
          <a:noFill/>
        </p:spPr>
      </p:pic>
      <p:pic>
        <p:nvPicPr>
          <p:cNvPr id="21508" name="Picture 4" descr="http://img.diytrade.com/cdimg/987042/10138613/0/1250565069/LED_piranha_b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098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upload.wikimedia.org/wikipedia/commons/thumb/8/89/Motors01CJC.jpg/552px-Motors01CJ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438400"/>
            <a:ext cx="4066032" cy="4419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724400" cy="4343400"/>
          </a:xfrm>
        </p:spPr>
        <p:txBody>
          <a:bodyPr/>
          <a:lstStyle/>
          <a:p>
            <a:r>
              <a:rPr lang="en-US" dirty="0" smtClean="0"/>
              <a:t>Brush/brushless DC motors</a:t>
            </a:r>
          </a:p>
          <a:p>
            <a:r>
              <a:rPr lang="en-US" dirty="0" smtClean="0"/>
              <a:t>Synchronous motor</a:t>
            </a:r>
          </a:p>
          <a:p>
            <a:r>
              <a:rPr lang="en-US" dirty="0" smtClean="0"/>
              <a:t>Induction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Axis of Rotation</a:t>
            </a:r>
            <a:endParaRPr lang="en-US" dirty="0"/>
          </a:p>
        </p:txBody>
      </p:sp>
      <p:pic>
        <p:nvPicPr>
          <p:cNvPr id="24578" name="Picture 2" descr="http://back2basic.phatcode.net/images/y_axis_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3275467" cy="3333751"/>
          </a:xfrm>
          <a:prstGeom prst="rect">
            <a:avLst/>
          </a:prstGeom>
          <a:noFill/>
        </p:spPr>
      </p:pic>
      <p:pic>
        <p:nvPicPr>
          <p:cNvPr id="24582" name="Picture 6" descr="http://www.euclideanspace.com/maths/algebra/realNormedAlgebra/quaternions/geometric/axisAngle/axisAngl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828800"/>
            <a:ext cx="5302436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981200" cy="4495800"/>
          </a:xfrm>
        </p:spPr>
        <p:txBody>
          <a:bodyPr/>
          <a:lstStyle/>
          <a:p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PIC</a:t>
            </a:r>
          </a:p>
          <a:p>
            <a:r>
              <a:rPr lang="en-US" dirty="0" err="1" smtClean="0"/>
              <a:t>PSoC</a:t>
            </a:r>
            <a:endParaRPr lang="en-US" dirty="0"/>
          </a:p>
        </p:txBody>
      </p:sp>
      <p:pic>
        <p:nvPicPr>
          <p:cNvPr id="25602" name="Picture 2" descr="http://savingenergy.files.wordpress.com/2007/10/microcontrol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3581400"/>
            <a:ext cx="4212771" cy="3276600"/>
          </a:xfrm>
          <a:prstGeom prst="rect">
            <a:avLst/>
          </a:prstGeom>
          <a:noFill/>
        </p:spPr>
      </p:pic>
      <p:pic>
        <p:nvPicPr>
          <p:cNvPr id="25604" name="Picture 4" descr="http://www.kerrywong.com/blog/wp-content/uploads/2010/08/POV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2098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1981200" cy="4267200"/>
          </a:xfrm>
        </p:spPr>
        <p:txBody>
          <a:bodyPr/>
          <a:lstStyle/>
          <a:p>
            <a:r>
              <a:rPr lang="en-US" dirty="0" smtClean="0"/>
              <a:t>AAA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26626" name="Picture 2" descr="http://www.preparednesspro.com/wp-content/uploads/2011/12/duracell-batteries-photo-co-comparestoreprices-co-u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667000"/>
            <a:ext cx="5086350" cy="3626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51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Concept Selection</vt:lpstr>
      <vt:lpstr>Sensors</vt:lpstr>
      <vt:lpstr>LEDs</vt:lpstr>
      <vt:lpstr>Motor Selection</vt:lpstr>
      <vt:lpstr>Axis of Rotation</vt:lpstr>
      <vt:lpstr>Microcontroller</vt:lpstr>
      <vt:lpstr>Materials</vt:lpstr>
      <vt:lpstr>Power Supply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</dc:title>
  <dc:creator>owner</dc:creator>
  <cp:lastModifiedBy>Jordan</cp:lastModifiedBy>
  <cp:revision>13</cp:revision>
  <dcterms:created xsi:type="dcterms:W3CDTF">2014-02-24T02:28:41Z</dcterms:created>
  <dcterms:modified xsi:type="dcterms:W3CDTF">2014-02-26T18:27:58Z</dcterms:modified>
</cp:coreProperties>
</file>