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0" y="0"/>
            <a:ext cx="91485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solidFill>
                  <a:srgbClr val="002060"/>
                </a:solidFill>
              </a:rPr>
              <a:t>Mobile Solar Power Station</a:t>
            </a:r>
            <a:endParaRPr/>
          </a:p>
        </p:txBody>
      </p:sp>
      <p:pic>
        <p:nvPicPr>
          <p:cNvPr id="28" name="Google Shape;2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98003"/>
            <a:ext cx="6820394" cy="105999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6820394" y="5804802"/>
            <a:ext cx="22305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9D9D9"/>
                </a:solidFill>
              </a:rPr>
              <a:t>By: Sneaky Rain: Jordan Rainey, Jordan Ziegler, Daniel Lombardo, Rocky DeLyon, Joshua Hanson</a:t>
            </a:r>
            <a:endParaRPr sz="1000"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