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563750" y="884729"/>
            <a:ext cx="7772400" cy="14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Sleek aluminum design with mild steel angle iron frame.</a:t>
            </a:r>
            <a:endParaRPr sz="3000">
              <a:solidFill>
                <a:srgbClr val="FFC800"/>
              </a:solidFill>
            </a:endParaRPr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00" y="2158015"/>
            <a:ext cx="2937831" cy="378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945" y="2150516"/>
            <a:ext cx="2962882" cy="38368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/>
        </p:nvSpPr>
        <p:spPr>
          <a:xfrm>
            <a:off x="803265" y="6144119"/>
            <a:ext cx="2873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Welding with a Mig welder(Metal Inert Gas)</a:t>
            </a:r>
            <a:endParaRPr sz="1200"/>
          </a:p>
        </p:txBody>
      </p:sp>
      <p:sp>
        <p:nvSpPr>
          <p:cNvPr id="31" name="Google Shape;31;p8"/>
          <p:cNvSpPr txBox="1"/>
          <p:nvPr/>
        </p:nvSpPr>
        <p:spPr>
          <a:xfrm>
            <a:off x="4868925" y="6144119"/>
            <a:ext cx="2855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Progression of the Frame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