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5C9B-831E-4148-A8D9-C86AA14C4D6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AB6-9E72-498C-867A-71BD12DD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The Solar Panel Produces 50 W of Power and Outputs 16.5 V DC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2286000" cy="335857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Rate for power is $.105 per kWh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ith an average of 12.16 hours of sunlight it takes 104 days to break even with our $600 budget.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oshua\Downloads\21x34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82" y="1295400"/>
            <a:ext cx="2419317" cy="30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ecx.images-amazon.com/images/I/51GjxZZ3b6L._SX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89" y="3423966"/>
            <a:ext cx="2300111" cy="20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2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Solar Panel Produces 50 W of Power and Outputs 16.5 V DC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7</cp:revision>
  <dcterms:created xsi:type="dcterms:W3CDTF">2013-04-22T19:40:47Z</dcterms:created>
  <dcterms:modified xsi:type="dcterms:W3CDTF">2013-04-23T06:39:06Z</dcterms:modified>
</cp:coreProperties>
</file>