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Google Shape;3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457200" y="751680"/>
            <a:ext cx="8229600" cy="40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Arial"/>
              <a:buNone/>
              <a:defRPr b="1" i="0" sz="7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Arial"/>
              <a:buNone/>
              <a:defRPr b="1" i="0" sz="7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Arial"/>
              <a:buNone/>
              <a:defRPr b="1" i="0" sz="7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Arial"/>
              <a:buNone/>
              <a:defRPr b="1" i="0" sz="7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Arial"/>
              <a:buNone/>
              <a:defRPr b="1" i="0" sz="7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Arial"/>
              <a:buNone/>
              <a:defRPr b="1" i="0" sz="7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Arial"/>
              <a:buNone/>
              <a:defRPr b="1" i="0" sz="7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Arial"/>
              <a:buNone/>
              <a:defRPr b="1" i="0" sz="7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Arial"/>
              <a:buNone/>
              <a:defRPr b="1" i="0" sz="7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457200" y="4955190"/>
            <a:ext cx="8229600" cy="16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2" name="Google Shape;12;p2"/>
          <p:cNvCxnSpPr/>
          <p:nvPr/>
        </p:nvCxnSpPr>
        <p:spPr>
          <a:xfrm>
            <a:off x="457200" y="548640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" name="Google Shape;13;p2"/>
          <p:cNvCxnSpPr/>
          <p:nvPr/>
        </p:nvCxnSpPr>
        <p:spPr>
          <a:xfrm>
            <a:off x="457200" y="4844510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cxnSp>
        <p:nvCxnSpPr>
          <p:cNvPr id="17" name="Google Shape;17;p3"/>
          <p:cNvCxnSpPr/>
          <p:nvPr/>
        </p:nvCxnSpPr>
        <p:spPr>
          <a:xfrm>
            <a:off x="457200" y="1524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21" name="Google Shape;21;p4"/>
          <p:cNvSpPr txBox="1"/>
          <p:nvPr>
            <p:ph idx="2" type="body"/>
          </p:nvPr>
        </p:nvSpPr>
        <p:spPr>
          <a:xfrm>
            <a:off x="4692274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cxnSp>
        <p:nvCxnSpPr>
          <p:cNvPr id="22" name="Google Shape;22;p4"/>
          <p:cNvCxnSpPr/>
          <p:nvPr/>
        </p:nvCxnSpPr>
        <p:spPr>
          <a:xfrm>
            <a:off x="457200" y="1524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cxnSp>
        <p:nvCxnSpPr>
          <p:cNvPr id="25" name="Google Shape;25;p5"/>
          <p:cNvCxnSpPr/>
          <p:nvPr/>
        </p:nvCxnSpPr>
        <p:spPr>
          <a:xfrm>
            <a:off x="457200" y="152400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idx="1" type="body"/>
          </p:nvPr>
        </p:nvSpPr>
        <p:spPr>
          <a:xfrm>
            <a:off x="457200" y="5875079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indent="-3429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2pPr>
            <a:lvl3pPr indent="-3429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3pPr>
            <a:lvl4pPr indent="-3429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28" name="Google Shape;28;p6"/>
          <p:cNvCxnSpPr/>
          <p:nvPr/>
        </p:nvCxnSpPr>
        <p:spPr>
          <a:xfrm>
            <a:off x="457200" y="5757014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Google Shape;30;p7"/>
          <p:cNvCxnSpPr/>
          <p:nvPr/>
        </p:nvCxnSpPr>
        <p:spPr>
          <a:xfrm>
            <a:off x="457200" y="150852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8" name="Google Shape;8;p1"/>
          <p:cNvCxnSpPr/>
          <p:nvPr/>
        </p:nvCxnSpPr>
        <p:spPr>
          <a:xfrm>
            <a:off x="457200" y="669768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ctrTitle"/>
          </p:nvPr>
        </p:nvSpPr>
        <p:spPr>
          <a:xfrm>
            <a:off x="457200" y="474605"/>
            <a:ext cx="8229600" cy="40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Solar power is used to charge the battery, and the battery is used to power the load. </a:t>
            </a:r>
            <a:endParaRPr sz="3600"/>
          </a:p>
        </p:txBody>
      </p:sp>
      <p:sp>
        <p:nvSpPr>
          <p:cNvPr id="36" name="Google Shape;36;p8"/>
          <p:cNvSpPr txBox="1"/>
          <p:nvPr>
            <p:ph idx="1" type="subTitle"/>
          </p:nvPr>
        </p:nvSpPr>
        <p:spPr>
          <a:xfrm>
            <a:off x="457200" y="4955190"/>
            <a:ext cx="8229600" cy="16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" name="Google Shape;37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2043949"/>
            <a:ext cx="6858000" cy="4956471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8"/>
          <p:cNvSpPr txBox="1"/>
          <p:nvPr/>
        </p:nvSpPr>
        <p:spPr>
          <a:xfrm>
            <a:off x="2355275" y="6206825"/>
            <a:ext cx="55140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http://midsummerenergy.co.uk/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