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7315200" cy="9601200"/>
  <p:defaultTextStyle>
    <a:defPPr>
      <a:defRPr lang="en-US"/>
    </a:defPPr>
    <a:lvl1pPr marL="0" algn="l" defTabSz="3134706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1pPr>
    <a:lvl2pPr marL="1567353" algn="l" defTabSz="3134706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2pPr>
    <a:lvl3pPr marL="3134706" algn="l" defTabSz="3134706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3pPr>
    <a:lvl4pPr marL="4702061" algn="l" defTabSz="3134706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4pPr>
    <a:lvl5pPr marL="6269415" algn="l" defTabSz="3134706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5pPr>
    <a:lvl6pPr marL="7836768" algn="l" defTabSz="3134706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6pPr>
    <a:lvl7pPr marL="9404121" algn="l" defTabSz="3134706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7pPr>
    <a:lvl8pPr marL="10971474" algn="l" defTabSz="3134706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8pPr>
    <a:lvl9pPr marL="12538827" algn="l" defTabSz="3134706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19" autoAdjust="0"/>
  </p:normalViewPr>
  <p:slideViewPr>
    <p:cSldViewPr snapToGrid="0">
      <p:cViewPr>
        <p:scale>
          <a:sx n="30" d="100"/>
          <a:sy n="30" d="100"/>
        </p:scale>
        <p:origin x="-264" y="540"/>
      </p:cViewPr>
      <p:guideLst>
        <p:guide orient="horz" pos="6912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EFCA470F-4E41-4327-BAD4-A146773E385C}" type="datetimeFigureOut">
              <a:rPr lang="en-US" smtClean="0"/>
              <a:pPr/>
              <a:t>4/16/2013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7263" y="719138"/>
            <a:ext cx="540067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56ACD1F0-4481-4FAF-9C97-6643228BBB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89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0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7154" algn="l" defTabSz="91430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4309" algn="l" defTabSz="91430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1463" algn="l" defTabSz="91430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617" algn="l" defTabSz="91430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5771" algn="l" defTabSz="91430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2926" algn="l" defTabSz="91430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91430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7234" algn="l" defTabSz="91430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7263" y="719138"/>
            <a:ext cx="5400675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CD1F0-4481-4FAF-9C97-6643228BBB5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12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6817361"/>
            <a:ext cx="27980640" cy="4704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2435840"/>
            <a:ext cx="2304288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4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2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69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6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41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1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388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082A9-DC10-4DAC-AB45-D2D8593D7F3A}" type="datetimeFigureOut">
              <a:rPr lang="en-US" smtClean="0"/>
              <a:pPr/>
              <a:t>4/16/2013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2D2D-C182-4307-9113-F9EAE779A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082A9-DC10-4DAC-AB45-D2D8593D7F3A}" type="datetimeFigureOut">
              <a:rPr lang="en-US" smtClean="0"/>
              <a:pPr/>
              <a:t>4/16/2013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2D2D-C182-4307-9113-F9EAE779A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878843"/>
            <a:ext cx="7406640" cy="187248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878843"/>
            <a:ext cx="21671280" cy="187248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082A9-DC10-4DAC-AB45-D2D8593D7F3A}" type="datetimeFigureOut">
              <a:rPr lang="en-US" smtClean="0"/>
              <a:pPr/>
              <a:t>4/16/2013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2D2D-C182-4307-9113-F9EAE779A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082A9-DC10-4DAC-AB45-D2D8593D7F3A}" type="datetimeFigureOut">
              <a:rPr lang="en-US" smtClean="0"/>
              <a:pPr/>
              <a:t>4/16/2013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2D2D-C182-4307-9113-F9EAE779A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6" y="14102081"/>
            <a:ext cx="27980640" cy="4358640"/>
          </a:xfrm>
        </p:spPr>
        <p:txBody>
          <a:bodyPr anchor="t"/>
          <a:lstStyle>
            <a:lvl1pPr algn="l">
              <a:defRPr sz="13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6" y="9301485"/>
            <a:ext cx="27980640" cy="4800599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67353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2pPr>
            <a:lvl3pPr marL="3134706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3pPr>
            <a:lvl4pPr marL="4702061" indent="0">
              <a:buNone/>
              <a:defRPr sz="4900">
                <a:solidFill>
                  <a:schemeClr val="tx1">
                    <a:tint val="75000"/>
                  </a:schemeClr>
                </a:solidFill>
              </a:defRPr>
            </a:lvl4pPr>
            <a:lvl5pPr marL="6269415" indent="0">
              <a:buNone/>
              <a:defRPr sz="4900">
                <a:solidFill>
                  <a:schemeClr val="tx1">
                    <a:tint val="75000"/>
                  </a:schemeClr>
                </a:solidFill>
              </a:defRPr>
            </a:lvl5pPr>
            <a:lvl6pPr marL="7836768" indent="0">
              <a:buNone/>
              <a:defRPr sz="4900">
                <a:solidFill>
                  <a:schemeClr val="tx1">
                    <a:tint val="75000"/>
                  </a:schemeClr>
                </a:solidFill>
              </a:defRPr>
            </a:lvl6pPr>
            <a:lvl7pPr marL="9404121" indent="0">
              <a:buNone/>
              <a:defRPr sz="4900">
                <a:solidFill>
                  <a:schemeClr val="tx1">
                    <a:tint val="75000"/>
                  </a:schemeClr>
                </a:solidFill>
              </a:defRPr>
            </a:lvl7pPr>
            <a:lvl8pPr marL="10971474" indent="0">
              <a:buNone/>
              <a:defRPr sz="4900">
                <a:solidFill>
                  <a:schemeClr val="tx1">
                    <a:tint val="75000"/>
                  </a:schemeClr>
                </a:solidFill>
              </a:defRPr>
            </a:lvl8pPr>
            <a:lvl9pPr marL="12538827" indent="0">
              <a:buNone/>
              <a:defRPr sz="4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082A9-DC10-4DAC-AB45-D2D8593D7F3A}" type="datetimeFigureOut">
              <a:rPr lang="en-US" smtClean="0"/>
              <a:pPr/>
              <a:t>4/16/2013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2D2D-C182-4307-9113-F9EAE779A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5120644"/>
            <a:ext cx="14538960" cy="14483081"/>
          </a:xfrm>
        </p:spPr>
        <p:txBody>
          <a:bodyPr/>
          <a:lstStyle>
            <a:lvl1pPr>
              <a:defRPr sz="9600"/>
            </a:lvl1pPr>
            <a:lvl2pPr>
              <a:defRPr sz="8100"/>
            </a:lvl2pPr>
            <a:lvl3pPr>
              <a:defRPr sz="69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5120644"/>
            <a:ext cx="14538960" cy="14483081"/>
          </a:xfrm>
        </p:spPr>
        <p:txBody>
          <a:bodyPr/>
          <a:lstStyle>
            <a:lvl1pPr>
              <a:defRPr sz="9600"/>
            </a:lvl1pPr>
            <a:lvl2pPr>
              <a:defRPr sz="8100"/>
            </a:lvl2pPr>
            <a:lvl3pPr>
              <a:defRPr sz="69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082A9-DC10-4DAC-AB45-D2D8593D7F3A}" type="datetimeFigureOut">
              <a:rPr lang="en-US" smtClean="0"/>
              <a:pPr/>
              <a:t>4/16/2013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2D2D-C182-4307-9113-F9EAE779A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2" y="4912363"/>
            <a:ext cx="14544677" cy="2047239"/>
          </a:xfrm>
        </p:spPr>
        <p:txBody>
          <a:bodyPr anchor="b"/>
          <a:lstStyle>
            <a:lvl1pPr marL="0" indent="0">
              <a:buNone/>
              <a:defRPr sz="8100" b="1"/>
            </a:lvl1pPr>
            <a:lvl2pPr marL="1567353" indent="0">
              <a:buNone/>
              <a:defRPr sz="6900" b="1"/>
            </a:lvl2pPr>
            <a:lvl3pPr marL="3134706" indent="0">
              <a:buNone/>
              <a:defRPr sz="6100" b="1"/>
            </a:lvl3pPr>
            <a:lvl4pPr marL="4702061" indent="0">
              <a:buNone/>
              <a:defRPr sz="5600" b="1"/>
            </a:lvl4pPr>
            <a:lvl5pPr marL="6269415" indent="0">
              <a:buNone/>
              <a:defRPr sz="5600" b="1"/>
            </a:lvl5pPr>
            <a:lvl6pPr marL="7836768" indent="0">
              <a:buNone/>
              <a:defRPr sz="5600" b="1"/>
            </a:lvl6pPr>
            <a:lvl7pPr marL="9404121" indent="0">
              <a:buNone/>
              <a:defRPr sz="5600" b="1"/>
            </a:lvl7pPr>
            <a:lvl8pPr marL="10971474" indent="0">
              <a:buNone/>
              <a:defRPr sz="5600" b="1"/>
            </a:lvl8pPr>
            <a:lvl9pPr marL="12538827" indent="0">
              <a:buNone/>
              <a:defRPr sz="5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2" y="6959602"/>
            <a:ext cx="14544677" cy="12644121"/>
          </a:xfrm>
        </p:spPr>
        <p:txBody>
          <a:bodyPr/>
          <a:lstStyle>
            <a:lvl1pPr>
              <a:defRPr sz="8100"/>
            </a:lvl1pPr>
            <a:lvl2pPr>
              <a:defRPr sz="6900"/>
            </a:lvl2pPr>
            <a:lvl3pPr>
              <a:defRPr sz="6100"/>
            </a:lvl3pPr>
            <a:lvl4pPr>
              <a:defRPr sz="5600"/>
            </a:lvl4pPr>
            <a:lvl5pPr>
              <a:defRPr sz="5600"/>
            </a:lvl5pPr>
            <a:lvl6pPr>
              <a:defRPr sz="5600"/>
            </a:lvl6pPr>
            <a:lvl7pPr>
              <a:defRPr sz="5600"/>
            </a:lvl7pPr>
            <a:lvl8pPr>
              <a:defRPr sz="5600"/>
            </a:lvl8pPr>
            <a:lvl9pPr>
              <a:defRPr sz="5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5" y="4912363"/>
            <a:ext cx="14550390" cy="2047239"/>
          </a:xfrm>
        </p:spPr>
        <p:txBody>
          <a:bodyPr anchor="b"/>
          <a:lstStyle>
            <a:lvl1pPr marL="0" indent="0">
              <a:buNone/>
              <a:defRPr sz="8100" b="1"/>
            </a:lvl1pPr>
            <a:lvl2pPr marL="1567353" indent="0">
              <a:buNone/>
              <a:defRPr sz="6900" b="1"/>
            </a:lvl2pPr>
            <a:lvl3pPr marL="3134706" indent="0">
              <a:buNone/>
              <a:defRPr sz="6100" b="1"/>
            </a:lvl3pPr>
            <a:lvl4pPr marL="4702061" indent="0">
              <a:buNone/>
              <a:defRPr sz="5600" b="1"/>
            </a:lvl4pPr>
            <a:lvl5pPr marL="6269415" indent="0">
              <a:buNone/>
              <a:defRPr sz="5600" b="1"/>
            </a:lvl5pPr>
            <a:lvl6pPr marL="7836768" indent="0">
              <a:buNone/>
              <a:defRPr sz="5600" b="1"/>
            </a:lvl6pPr>
            <a:lvl7pPr marL="9404121" indent="0">
              <a:buNone/>
              <a:defRPr sz="5600" b="1"/>
            </a:lvl7pPr>
            <a:lvl8pPr marL="10971474" indent="0">
              <a:buNone/>
              <a:defRPr sz="5600" b="1"/>
            </a:lvl8pPr>
            <a:lvl9pPr marL="12538827" indent="0">
              <a:buNone/>
              <a:defRPr sz="5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5" y="6959602"/>
            <a:ext cx="14550390" cy="12644121"/>
          </a:xfrm>
        </p:spPr>
        <p:txBody>
          <a:bodyPr/>
          <a:lstStyle>
            <a:lvl1pPr>
              <a:defRPr sz="8100"/>
            </a:lvl1pPr>
            <a:lvl2pPr>
              <a:defRPr sz="6900"/>
            </a:lvl2pPr>
            <a:lvl3pPr>
              <a:defRPr sz="6100"/>
            </a:lvl3pPr>
            <a:lvl4pPr>
              <a:defRPr sz="5600"/>
            </a:lvl4pPr>
            <a:lvl5pPr>
              <a:defRPr sz="5600"/>
            </a:lvl5pPr>
            <a:lvl6pPr>
              <a:defRPr sz="5600"/>
            </a:lvl6pPr>
            <a:lvl7pPr>
              <a:defRPr sz="5600"/>
            </a:lvl7pPr>
            <a:lvl8pPr>
              <a:defRPr sz="5600"/>
            </a:lvl8pPr>
            <a:lvl9pPr>
              <a:defRPr sz="5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082A9-DC10-4DAC-AB45-D2D8593D7F3A}" type="datetimeFigureOut">
              <a:rPr lang="en-US" smtClean="0"/>
              <a:pPr/>
              <a:t>4/16/2013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2D2D-C182-4307-9113-F9EAE779A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082A9-DC10-4DAC-AB45-D2D8593D7F3A}" type="datetimeFigureOut">
              <a:rPr lang="en-US" smtClean="0"/>
              <a:pPr/>
              <a:t>4/16/2013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2D2D-C182-4307-9113-F9EAE779A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082A9-DC10-4DAC-AB45-D2D8593D7F3A}" type="datetimeFigureOut">
              <a:rPr lang="en-US" smtClean="0"/>
              <a:pPr/>
              <a:t>4/16/2013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2D2D-C182-4307-9113-F9EAE779A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5" y="873760"/>
            <a:ext cx="10829927" cy="3718560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873764"/>
            <a:ext cx="18402300" cy="18729961"/>
          </a:xfr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1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5" y="4592324"/>
            <a:ext cx="10829927" cy="15011401"/>
          </a:xfrm>
        </p:spPr>
        <p:txBody>
          <a:bodyPr/>
          <a:lstStyle>
            <a:lvl1pPr marL="0" indent="0">
              <a:buNone/>
              <a:defRPr sz="4900"/>
            </a:lvl1pPr>
            <a:lvl2pPr marL="1567353" indent="0">
              <a:buNone/>
              <a:defRPr sz="4100"/>
            </a:lvl2pPr>
            <a:lvl3pPr marL="3134706" indent="0">
              <a:buNone/>
              <a:defRPr sz="3400"/>
            </a:lvl3pPr>
            <a:lvl4pPr marL="4702061" indent="0">
              <a:buNone/>
              <a:defRPr sz="3100"/>
            </a:lvl4pPr>
            <a:lvl5pPr marL="6269415" indent="0">
              <a:buNone/>
              <a:defRPr sz="3100"/>
            </a:lvl5pPr>
            <a:lvl6pPr marL="7836768" indent="0">
              <a:buNone/>
              <a:defRPr sz="3100"/>
            </a:lvl6pPr>
            <a:lvl7pPr marL="9404121" indent="0">
              <a:buNone/>
              <a:defRPr sz="3100"/>
            </a:lvl7pPr>
            <a:lvl8pPr marL="10971474" indent="0">
              <a:buNone/>
              <a:defRPr sz="3100"/>
            </a:lvl8pPr>
            <a:lvl9pPr marL="12538827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082A9-DC10-4DAC-AB45-D2D8593D7F3A}" type="datetimeFigureOut">
              <a:rPr lang="en-US" smtClean="0"/>
              <a:pPr/>
              <a:t>4/16/2013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2D2D-C182-4307-9113-F9EAE779A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5361922"/>
            <a:ext cx="19751040" cy="1813561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1960880"/>
            <a:ext cx="19751040" cy="13167360"/>
          </a:xfrm>
        </p:spPr>
        <p:txBody>
          <a:bodyPr/>
          <a:lstStyle>
            <a:lvl1pPr marL="0" indent="0">
              <a:buNone/>
              <a:defRPr sz="11000"/>
            </a:lvl1pPr>
            <a:lvl2pPr marL="1567353" indent="0">
              <a:buNone/>
              <a:defRPr sz="9600"/>
            </a:lvl2pPr>
            <a:lvl3pPr marL="3134706" indent="0">
              <a:buNone/>
              <a:defRPr sz="8100"/>
            </a:lvl3pPr>
            <a:lvl4pPr marL="4702061" indent="0">
              <a:buNone/>
              <a:defRPr sz="6900"/>
            </a:lvl4pPr>
            <a:lvl5pPr marL="6269415" indent="0">
              <a:buNone/>
              <a:defRPr sz="6900"/>
            </a:lvl5pPr>
            <a:lvl6pPr marL="7836768" indent="0">
              <a:buNone/>
              <a:defRPr sz="6900"/>
            </a:lvl6pPr>
            <a:lvl7pPr marL="9404121" indent="0">
              <a:buNone/>
              <a:defRPr sz="6900"/>
            </a:lvl7pPr>
            <a:lvl8pPr marL="10971474" indent="0">
              <a:buNone/>
              <a:defRPr sz="6900"/>
            </a:lvl8pPr>
            <a:lvl9pPr marL="12538827" indent="0">
              <a:buNone/>
              <a:defRPr sz="6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17175483"/>
            <a:ext cx="19751040" cy="2575559"/>
          </a:xfrm>
        </p:spPr>
        <p:txBody>
          <a:bodyPr/>
          <a:lstStyle>
            <a:lvl1pPr marL="0" indent="0">
              <a:buNone/>
              <a:defRPr sz="4900"/>
            </a:lvl1pPr>
            <a:lvl2pPr marL="1567353" indent="0">
              <a:buNone/>
              <a:defRPr sz="4100"/>
            </a:lvl2pPr>
            <a:lvl3pPr marL="3134706" indent="0">
              <a:buNone/>
              <a:defRPr sz="3400"/>
            </a:lvl3pPr>
            <a:lvl4pPr marL="4702061" indent="0">
              <a:buNone/>
              <a:defRPr sz="3100"/>
            </a:lvl4pPr>
            <a:lvl5pPr marL="6269415" indent="0">
              <a:buNone/>
              <a:defRPr sz="3100"/>
            </a:lvl5pPr>
            <a:lvl6pPr marL="7836768" indent="0">
              <a:buNone/>
              <a:defRPr sz="3100"/>
            </a:lvl6pPr>
            <a:lvl7pPr marL="9404121" indent="0">
              <a:buNone/>
              <a:defRPr sz="3100"/>
            </a:lvl7pPr>
            <a:lvl8pPr marL="10971474" indent="0">
              <a:buNone/>
              <a:defRPr sz="3100"/>
            </a:lvl8pPr>
            <a:lvl9pPr marL="12538827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082A9-DC10-4DAC-AB45-D2D8593D7F3A}" type="datetimeFigureOut">
              <a:rPr lang="en-US" smtClean="0"/>
              <a:pPr/>
              <a:t>4/16/2013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2D2D-C182-4307-9113-F9EAE779A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878841"/>
            <a:ext cx="29626560" cy="3657600"/>
          </a:xfrm>
          <a:prstGeom prst="rect">
            <a:avLst/>
          </a:prstGeom>
        </p:spPr>
        <p:txBody>
          <a:bodyPr vert="horz" lIns="313470" tIns="156736" rIns="313470" bIns="15673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5120644"/>
            <a:ext cx="29626560" cy="14483081"/>
          </a:xfrm>
          <a:prstGeom prst="rect">
            <a:avLst/>
          </a:prstGeom>
        </p:spPr>
        <p:txBody>
          <a:bodyPr vert="horz" lIns="313470" tIns="156736" rIns="313470" bIns="15673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20340321"/>
            <a:ext cx="7680960" cy="1168400"/>
          </a:xfrm>
          <a:prstGeom prst="rect">
            <a:avLst/>
          </a:prstGeom>
        </p:spPr>
        <p:txBody>
          <a:bodyPr vert="horz" lIns="313470" tIns="156736" rIns="313470" bIns="156736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082A9-DC10-4DAC-AB45-D2D8593D7F3A}" type="datetimeFigureOut">
              <a:rPr lang="en-US" smtClean="0"/>
              <a:pPr/>
              <a:t>4/16/2013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20340321"/>
            <a:ext cx="10424160" cy="1168400"/>
          </a:xfrm>
          <a:prstGeom prst="rect">
            <a:avLst/>
          </a:prstGeom>
        </p:spPr>
        <p:txBody>
          <a:bodyPr vert="horz" lIns="313470" tIns="156736" rIns="313470" bIns="156736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20340321"/>
            <a:ext cx="7680960" cy="1168400"/>
          </a:xfrm>
          <a:prstGeom prst="rect">
            <a:avLst/>
          </a:prstGeom>
        </p:spPr>
        <p:txBody>
          <a:bodyPr vert="horz" lIns="313470" tIns="156736" rIns="313470" bIns="156736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C2D2D-C182-4307-9113-F9EAE779A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4706" rtl="0" eaLnBrk="1" latinLnBrk="0" hangingPunct="1">
        <a:spcBef>
          <a:spcPct val="0"/>
        </a:spcBef>
        <a:buNone/>
        <a:defRPr sz="1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75516" indent="-1175516" algn="l" defTabSz="3134706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46950" indent="-979597" algn="l" defTabSz="3134706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3918384" indent="-783678" algn="l" defTabSz="3134706" rtl="0" eaLnBrk="1" latinLnBrk="0" hangingPunct="1">
        <a:spcBef>
          <a:spcPct val="20000"/>
        </a:spcBef>
        <a:buFont typeface="Arial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3pPr>
      <a:lvl4pPr marL="5485737" indent="-783678" algn="l" defTabSz="3134706" rtl="0" eaLnBrk="1" latinLnBrk="0" hangingPunct="1">
        <a:spcBef>
          <a:spcPct val="20000"/>
        </a:spcBef>
        <a:buFont typeface="Arial" pitchFamily="34" charset="0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7053090" indent="-783678" algn="l" defTabSz="3134706" rtl="0" eaLnBrk="1" latinLnBrk="0" hangingPunct="1">
        <a:spcBef>
          <a:spcPct val="20000"/>
        </a:spcBef>
        <a:buFont typeface="Arial" pitchFamily="34" charset="0"/>
        <a:buChar char="»"/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620445" indent="-783678" algn="l" defTabSz="3134706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7796" indent="-783678" algn="l" defTabSz="3134706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5151" indent="-783678" algn="l" defTabSz="3134706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2505" indent="-783678" algn="l" defTabSz="3134706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4706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353" algn="l" defTabSz="3134706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2pPr>
      <a:lvl3pPr marL="3134706" algn="l" defTabSz="3134706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3pPr>
      <a:lvl4pPr marL="4702061" algn="l" defTabSz="3134706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4pPr>
      <a:lvl5pPr marL="6269415" algn="l" defTabSz="3134706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5pPr>
      <a:lvl6pPr marL="7836768" algn="l" defTabSz="3134706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6pPr>
      <a:lvl7pPr marL="9404121" algn="l" defTabSz="3134706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1474" algn="l" defTabSz="3134706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8pPr>
      <a:lvl9pPr marL="12538827" algn="l" defTabSz="3134706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39" t="20487" r="13936" b="15452"/>
          <a:stretch/>
        </p:blipFill>
        <p:spPr bwMode="auto">
          <a:xfrm>
            <a:off x="19608" y="0"/>
            <a:ext cx="33026279" cy="2194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 descr="College ofEngineering Banne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6400" y="18917744"/>
            <a:ext cx="21945600" cy="3027856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4474636" y="0"/>
            <a:ext cx="23317200" cy="4073236"/>
          </a:xfrm>
          <a:solidFill>
            <a:schemeClr val="tx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11000" dirty="0" smtClean="0">
                <a:solidFill>
                  <a:srgbClr val="FFDF00"/>
                </a:solidFill>
              </a:rPr>
              <a:t>CBU’s Wall-E </a:t>
            </a:r>
            <a:br>
              <a:rPr lang="en-US" sz="11000" dirty="0" smtClean="0">
                <a:solidFill>
                  <a:srgbClr val="FFDF00"/>
                </a:solidFill>
              </a:rPr>
            </a:br>
            <a:r>
              <a:rPr lang="en-US" sz="11000" dirty="0" smtClean="0">
                <a:solidFill>
                  <a:srgbClr val="FFDF00"/>
                </a:solidFill>
              </a:rPr>
              <a:t>Powered by the Sun</a:t>
            </a:r>
            <a:endParaRPr lang="en-US" sz="11000" dirty="0">
              <a:solidFill>
                <a:srgbClr val="FFDF00"/>
              </a:solidFill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99" t="13611" r="21858" b="13986"/>
          <a:stretch/>
        </p:blipFill>
        <p:spPr bwMode="auto">
          <a:xfrm>
            <a:off x="1492827" y="4792928"/>
            <a:ext cx="6321136" cy="3799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5" descr="http://sphotos-a.xx.fbcdn.net/hphotos-prn1/559394_10151509343643895_286760561_n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428" y="11627749"/>
            <a:ext cx="7060642" cy="492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modern electronic devices Royalty Free Stock Vector Art Illustrati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0878" y="4792926"/>
            <a:ext cx="4498854" cy="379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Joshua\Downloads\photo (1)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1780" y="4792920"/>
            <a:ext cx="4571999" cy="379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1.bp.blogspot.com/-nhGBgE_ebOE/UVp8Naup_eI/AAAAAAAAAFA/JZn45xiy8TQ/s1600/IMG_0315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6919" y="4792923"/>
            <a:ext cx="3431343" cy="3799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Joshua\Downloads\photo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00" b="21516"/>
          <a:stretch/>
        </p:blipFill>
        <p:spPr bwMode="auto">
          <a:xfrm>
            <a:off x="10997099" y="11627749"/>
            <a:ext cx="6615815" cy="491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 descr="C:\Users\Joshua\Downloads\photo (2)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2467381" y="11229344"/>
            <a:ext cx="4926046" cy="572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4134235" y="295514"/>
            <a:ext cx="365760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By: Sneaky Rain</a:t>
            </a:r>
            <a:endParaRPr lang="en-US" sz="1200" dirty="0" smtClean="0">
              <a:solidFill>
                <a:srgbClr val="FFFF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50428" y="8667366"/>
            <a:ext cx="6363535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Our initial design on the AutoCAD drawing software</a:t>
            </a:r>
            <a:endParaRPr lang="en-US" sz="4000" dirty="0"/>
          </a:p>
        </p:txBody>
      </p:sp>
      <p:sp>
        <p:nvSpPr>
          <p:cNvPr id="16" name="TextBox 15"/>
          <p:cNvSpPr txBox="1"/>
          <p:nvPr/>
        </p:nvSpPr>
        <p:spPr>
          <a:xfrm>
            <a:off x="9571814" y="8688667"/>
            <a:ext cx="3418128" cy="584775"/>
          </a:xfrm>
          <a:prstGeom prst="rect">
            <a:avLst/>
          </a:prstGeom>
          <a:noFill/>
          <a:ln cmpd="sng">
            <a:noFill/>
          </a:ln>
          <a:effectLst>
            <a:glow rad="228600">
              <a:srgbClr val="002060">
                <a:alpha val="40000"/>
              </a:srgbClr>
            </a:glow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17830800" y="8667366"/>
            <a:ext cx="6053958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The frame measured to hold our solar panel  by Daniel Lombardo</a:t>
            </a:r>
            <a:endParaRPr lang="en-US" sz="4000" dirty="0"/>
          </a:p>
        </p:txBody>
      </p:sp>
      <p:sp>
        <p:nvSpPr>
          <p:cNvPr id="19" name="TextBox 18"/>
          <p:cNvSpPr txBox="1"/>
          <p:nvPr/>
        </p:nvSpPr>
        <p:spPr>
          <a:xfrm>
            <a:off x="25700562" y="8695198"/>
            <a:ext cx="5644055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The initial base structure without electrical components</a:t>
            </a:r>
            <a:endParaRPr lang="en-US" sz="4000" dirty="0"/>
          </a:p>
        </p:txBody>
      </p:sp>
      <p:sp>
        <p:nvSpPr>
          <p:cNvPr id="20" name="TextBox 19"/>
          <p:cNvSpPr txBox="1"/>
          <p:nvPr/>
        </p:nvSpPr>
        <p:spPr>
          <a:xfrm>
            <a:off x="941255" y="16615454"/>
            <a:ext cx="8078987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Side view of our remote controlled</a:t>
            </a:r>
          </a:p>
          <a:p>
            <a:pPr algn="ctr"/>
            <a:r>
              <a:rPr lang="en-US" sz="4000" dirty="0" smtClean="0"/>
              <a:t> “Wall-E” solar station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170824" y="16545275"/>
            <a:ext cx="8268363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Front view of the “Wall-E” solar station</a:t>
            </a:r>
            <a:endParaRPr lang="en-US" sz="4000" dirty="0"/>
          </a:p>
        </p:txBody>
      </p:sp>
      <p:sp>
        <p:nvSpPr>
          <p:cNvPr id="22" name="TextBox 21"/>
          <p:cNvSpPr txBox="1"/>
          <p:nvPr/>
        </p:nvSpPr>
        <p:spPr>
          <a:xfrm>
            <a:off x="20845759" y="16615454"/>
            <a:ext cx="8169290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Jordan Rainy  filing down screws while Joshua Hanson checks out the solar panel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11280878" y="8636004"/>
            <a:ext cx="44988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 Wall-E is designed to power common electronic devices</a:t>
            </a:r>
            <a:r>
              <a:rPr lang="en-US" sz="3600" dirty="0" smtClean="0"/>
              <a:t>.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27558124" y="18917744"/>
            <a:ext cx="53602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Client: Dr. Chun</a:t>
            </a:r>
          </a:p>
          <a:p>
            <a:r>
              <a:rPr lang="en-US" sz="3600" dirty="0" smtClean="0"/>
              <a:t>Team members: Jordan Rainey, Jordan Ziegler, Daniel Lombardo, Rocky </a:t>
            </a:r>
            <a:r>
              <a:rPr lang="en-US" sz="3600" dirty="0" err="1" smtClean="0"/>
              <a:t>DeLyon</a:t>
            </a:r>
            <a:r>
              <a:rPr lang="en-US" sz="3600" dirty="0" smtClean="0"/>
              <a:t>, Joshua Hanson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4816</TotalTime>
  <Words>99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CBU’s Wall-E  Powered by the Sun</vt:lpstr>
    </vt:vector>
  </TitlesOfParts>
  <Company>California Baptist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Matthew Rickard</dc:creator>
  <cp:lastModifiedBy>Joshua</cp:lastModifiedBy>
  <cp:revision>105</cp:revision>
  <cp:lastPrinted>2012-09-21T19:26:39Z</cp:lastPrinted>
  <dcterms:created xsi:type="dcterms:W3CDTF">2011-04-08T19:42:41Z</dcterms:created>
  <dcterms:modified xsi:type="dcterms:W3CDTF">2013-04-17T04:59:25Z</dcterms:modified>
</cp:coreProperties>
</file>