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9F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9B80-10DD-4F97-858D-9D3606E0AAF8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AB0E-4C75-42BD-BFE7-FD190188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41" r="2427" b="12837"/>
          <a:stretch/>
        </p:blipFill>
        <p:spPr bwMode="auto">
          <a:xfrm>
            <a:off x="3958" y="-76202"/>
            <a:ext cx="9144000" cy="69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4710" y="0"/>
            <a:ext cx="5420194" cy="9906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2060"/>
                </a:solidFill>
              </a:rPr>
              <a:t>Mobile Solar </a:t>
            </a:r>
            <a:r>
              <a:rPr lang="en-US" sz="3600" dirty="0" smtClean="0">
                <a:solidFill>
                  <a:srgbClr val="002060"/>
                </a:solidFill>
              </a:rPr>
              <a:t>Power Station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087" y="6019800"/>
            <a:ext cx="2666911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By: Sneaky Rain: </a:t>
            </a:r>
            <a:r>
              <a:rPr lang="en-US" sz="800" dirty="0" smtClean="0">
                <a:solidFill>
                  <a:schemeClr val="bg1"/>
                </a:solidFill>
              </a:rPr>
              <a:t>Jordan Rainy: Team Leader, </a:t>
            </a:r>
            <a:r>
              <a:rPr lang="en-US" sz="800" dirty="0" smtClean="0">
                <a:solidFill>
                  <a:schemeClr val="bg1"/>
                </a:solidFill>
              </a:rPr>
              <a:t>Jordan </a:t>
            </a:r>
            <a:r>
              <a:rPr lang="en-US" sz="800" dirty="0" smtClean="0">
                <a:solidFill>
                  <a:schemeClr val="bg1"/>
                </a:solidFill>
              </a:rPr>
              <a:t>Ziegler: Secretary, </a:t>
            </a:r>
            <a:r>
              <a:rPr lang="en-US" sz="800" dirty="0" smtClean="0">
                <a:solidFill>
                  <a:schemeClr val="bg1"/>
                </a:solidFill>
              </a:rPr>
              <a:t>Daniel </a:t>
            </a:r>
            <a:r>
              <a:rPr lang="en-US" sz="800" dirty="0" smtClean="0">
                <a:solidFill>
                  <a:schemeClr val="bg1"/>
                </a:solidFill>
              </a:rPr>
              <a:t>Lombardo: Communication’s Officer, Rocky </a:t>
            </a:r>
            <a:r>
              <a:rPr lang="en-US" sz="800" dirty="0" err="1" smtClean="0">
                <a:solidFill>
                  <a:schemeClr val="bg1"/>
                </a:solidFill>
              </a:rPr>
              <a:t>DeLyon</a:t>
            </a:r>
            <a:r>
              <a:rPr lang="en-US" sz="800" dirty="0" smtClean="0">
                <a:solidFill>
                  <a:schemeClr val="bg1"/>
                </a:solidFill>
              </a:rPr>
              <a:t>: Utility, </a:t>
            </a:r>
            <a:r>
              <a:rPr lang="en-US" sz="800" dirty="0" smtClean="0">
                <a:solidFill>
                  <a:schemeClr val="bg1"/>
                </a:solidFill>
              </a:rPr>
              <a:t>Joshua </a:t>
            </a:r>
            <a:r>
              <a:rPr lang="en-US" sz="800" dirty="0" smtClean="0">
                <a:solidFill>
                  <a:schemeClr val="bg1"/>
                </a:solidFill>
              </a:rPr>
              <a:t>Hanson: Utility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Special Thanks To: CBU: College of Engineering,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Dr. Donaldson: Dean of Engineering,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Dr. Chun: Client</a:t>
            </a:r>
          </a:p>
        </p:txBody>
      </p:sp>
      <p:pic>
        <p:nvPicPr>
          <p:cNvPr id="7" name="Picture 6" descr="College ofEngineering Bann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196" y="6012597"/>
            <a:ext cx="6491283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6200" y="2638377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initial base structure </a:t>
            </a:r>
            <a:r>
              <a:rPr lang="en-US" sz="800" dirty="0" smtClean="0">
                <a:solidFill>
                  <a:schemeClr val="bg1"/>
                </a:solidFill>
              </a:rPr>
              <a:t>without </a:t>
            </a:r>
            <a:r>
              <a:rPr lang="en-US" sz="800" dirty="0" smtClean="0">
                <a:solidFill>
                  <a:schemeClr val="bg1"/>
                </a:solidFill>
              </a:rPr>
              <a:t>electrical components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6682" y="2597604"/>
            <a:ext cx="990600" cy="954107"/>
          </a:xfrm>
          <a:prstGeom prst="rect">
            <a:avLst/>
          </a:prstGeom>
          <a:noFill/>
          <a:ln cmpd="sng">
            <a:solidFill>
              <a:schemeClr val="bg2">
                <a:lumMod val="50000"/>
              </a:schemeClr>
            </a:solidFill>
          </a:ln>
          <a:effectLst>
            <a:glow rad="228600">
              <a:srgbClr val="002060">
                <a:alpha val="4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Our solar panel is capable of producing 50 V of Direct Current, 1000 W/m</a:t>
            </a:r>
            <a:r>
              <a:rPr lang="en-US" sz="8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800" b="1" dirty="0" smtClean="0">
                <a:solidFill>
                  <a:schemeClr val="bg1"/>
                </a:solidFill>
              </a:rPr>
              <a:t>, and has an amperage of 1.5.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1.bp.blogspot.com/-nhGBgE_ebOE/UVp8Naup_eI/AAAAAAAAAFA/JZn45xiy8TQ/s1600/IMG_031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09639"/>
            <a:ext cx="1295400" cy="14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s5byRDgdPOo/UTBZI7uxN6I/AAAAAAAAAEU/0UDxYusE04M/s1600/21x3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09640"/>
            <a:ext cx="1101682" cy="14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photos-a.xx.fbcdn.net/hphotos-prn1/45611_10151508641283895_272033926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4" y="3567545"/>
            <a:ext cx="2587582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ua\Downloads\photo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0" b="21516"/>
          <a:stretch/>
        </p:blipFill>
        <p:spPr bwMode="auto">
          <a:xfrm>
            <a:off x="4363243" y="3551711"/>
            <a:ext cx="2273992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shua\Downloads\photo (1)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19771"/>
            <a:ext cx="1287849" cy="14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shua\Downloads\photo (2)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53264" y="3596154"/>
            <a:ext cx="144787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13611" r="21858" b="13986"/>
          <a:stretch/>
        </p:blipFill>
        <p:spPr bwMode="auto">
          <a:xfrm>
            <a:off x="0" y="1119771"/>
            <a:ext cx="2362200" cy="144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27944" y="2638377"/>
            <a:ext cx="116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frame measured to hold our solar panel  by Daniel Lombardo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597604"/>
            <a:ext cx="20565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Our initial design on the AutoCAD drawing software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4981" y="5077981"/>
            <a:ext cx="11667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Jordan Rainy  filing down screws whil</a:t>
            </a:r>
            <a:r>
              <a:rPr lang="en-US" sz="800" dirty="0" smtClean="0">
                <a:solidFill>
                  <a:schemeClr val="bg1"/>
                </a:solidFill>
              </a:rPr>
              <a:t>e Joshua Hanson checks out the solar panel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833" y="5348127"/>
            <a:ext cx="22033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Side view of the “Wall-E” solar station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9639" y="5359112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Front view of the “Wall-E” solar station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32" name="Picture 8" descr="modern electronic devices Royalty Free Stock Vector Art Illustrati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58" y="1109640"/>
            <a:ext cx="915012" cy="143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24590" y="2558117"/>
            <a:ext cx="14174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Our solar power station has a 12 V output which charges common electronic devices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Mobile Solar Power Station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18</cp:revision>
  <dcterms:created xsi:type="dcterms:W3CDTF">2013-04-05T05:26:27Z</dcterms:created>
  <dcterms:modified xsi:type="dcterms:W3CDTF">2013-04-12T08:01:04Z</dcterms:modified>
</cp:coreProperties>
</file>