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 id="261" r:id="rId16"/>
    <p:sldId id="262" r:id="rId17"/>
    <p:sldId id="263" r:id="rId18"/>
    <p:sldId id="26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2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18/08/2015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18/08/2015</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71600" y="3140968"/>
            <a:ext cx="7772400" cy="1470025"/>
          </a:xfrm>
        </p:spPr>
        <p:txBody>
          <a:bodyPr/>
          <a:lstStyle/>
          <a:p>
            <a:r>
              <a:rPr lang="es-EC" dirty="0" err="1" smtClean="0"/>
              <a:t>Mind</a:t>
            </a:r>
            <a:r>
              <a:rPr lang="es-EC" dirty="0" smtClean="0"/>
              <a:t> Manager</a:t>
            </a:r>
            <a:endParaRPr lang="es-EC"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a:t>Funcionalidades que permiten crear mapas rápidamente </a:t>
            </a:r>
          </a:p>
        </p:txBody>
      </p:sp>
      <p:sp>
        <p:nvSpPr>
          <p:cNvPr id="3" name="2 Marcador de contenido"/>
          <p:cNvSpPr>
            <a:spLocks noGrp="1"/>
          </p:cNvSpPr>
          <p:nvPr>
            <p:ph idx="1"/>
          </p:nvPr>
        </p:nvSpPr>
        <p:spPr>
          <a:xfrm>
            <a:off x="457200" y="1935480"/>
            <a:ext cx="8229600" cy="4733880"/>
          </a:xfrm>
        </p:spPr>
        <p:txBody>
          <a:bodyPr>
            <a:normAutofit fontScale="92500"/>
          </a:bodyPr>
          <a:lstStyle/>
          <a:p>
            <a:pPr marL="0" indent="0">
              <a:buNone/>
            </a:pPr>
            <a:r>
              <a:rPr lang="es-EC" dirty="0"/>
              <a:t>Los usuarios de </a:t>
            </a:r>
            <a:r>
              <a:rPr lang="es-EC" b="1" dirty="0" err="1"/>
              <a:t>MindManager</a:t>
            </a:r>
            <a:r>
              <a:rPr lang="es-EC" b="1" dirty="0"/>
              <a:t> </a:t>
            </a:r>
            <a:r>
              <a:rPr lang="es-EC" dirty="0"/>
              <a:t>tienen la posibilidad de crear mapas y tópicos rápidamente y de varias formas - sea para ideas nuevas o a partir de información ya existente </a:t>
            </a:r>
            <a:endParaRPr lang="es-EC" dirty="0" smtClean="0"/>
          </a:p>
          <a:p>
            <a:pPr marL="0" indent="0">
              <a:buNone/>
            </a:pPr>
            <a:endParaRPr lang="es-EC" dirty="0"/>
          </a:p>
          <a:p>
            <a:r>
              <a:rPr lang="es-EC" b="1" dirty="0"/>
              <a:t>Lluvia de ideas </a:t>
            </a:r>
            <a:endParaRPr lang="es-EC" dirty="0"/>
          </a:p>
          <a:p>
            <a:pPr lvl="1">
              <a:buFont typeface="Wingdings" pitchFamily="2" charset="2"/>
              <a:buChar char="§"/>
            </a:pPr>
            <a:r>
              <a:rPr lang="es-EC" dirty="0"/>
              <a:t>Recopile las ideas más importantes que desarrolló durante la lluvia de ideas y rápidamente cree un mapa o adicione la nueva información a un mapa ya existente. </a:t>
            </a:r>
          </a:p>
          <a:p>
            <a:pPr lvl="1">
              <a:buFont typeface="Wingdings" pitchFamily="2" charset="2"/>
              <a:buChar char="§"/>
            </a:pPr>
            <a:r>
              <a:rPr lang="es-EC" dirty="0" smtClean="0"/>
              <a:t>En </a:t>
            </a:r>
            <a:r>
              <a:rPr lang="es-EC" dirty="0"/>
              <a:t>la pestaña de </a:t>
            </a:r>
            <a:r>
              <a:rPr lang="es-EC" b="1" dirty="0"/>
              <a:t>Extras </a:t>
            </a:r>
            <a:r>
              <a:rPr lang="es-EC" dirty="0"/>
              <a:t>haga clic en </a:t>
            </a:r>
            <a:r>
              <a:rPr lang="es-EC" b="1" dirty="0" err="1"/>
              <a:t>Start</a:t>
            </a:r>
            <a:r>
              <a:rPr lang="es-EC" b="1" dirty="0"/>
              <a:t> </a:t>
            </a:r>
            <a:r>
              <a:rPr lang="es-EC" b="1" dirty="0" err="1"/>
              <a:t>Brainstorming</a:t>
            </a:r>
            <a:r>
              <a:rPr lang="es-EC" dirty="0"/>
              <a:t>. A continuación, use los pasos que se sugieren para la lluvia de ideas y recopile las ideas nuevas en un mapa. </a:t>
            </a:r>
          </a:p>
          <a:p>
            <a:pPr marL="0" indent="0">
              <a:buNone/>
            </a:pPr>
            <a:endParaRPr lang="es-EC" dirty="0"/>
          </a:p>
        </p:txBody>
      </p:sp>
    </p:spTree>
    <p:extLst>
      <p:ext uri="{BB962C8B-B14F-4D97-AF65-F5344CB8AC3E}">
        <p14:creationId xmlns:p14="http://schemas.microsoft.com/office/powerpoint/2010/main" val="418042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908720"/>
            <a:ext cx="8712968" cy="5616624"/>
          </a:xfrm>
        </p:spPr>
        <p:txBody>
          <a:bodyPr>
            <a:normAutofit/>
          </a:bodyPr>
          <a:lstStyle/>
          <a:p>
            <a:r>
              <a:rPr lang="es-EC" b="1" dirty="0"/>
              <a:t>Importar un documento de Microsoft Word o un archivo de Microsoft Project </a:t>
            </a:r>
            <a:endParaRPr lang="es-EC" dirty="0"/>
          </a:p>
          <a:p>
            <a:pPr lvl="1"/>
            <a:r>
              <a:rPr lang="es-EC" sz="2600" dirty="0"/>
              <a:t>Si usted tiene información en un documento de Word o en un archivo de Project, puede importar esa información y crear un mapa nuevo con ella. </a:t>
            </a:r>
          </a:p>
          <a:p>
            <a:pPr lvl="1"/>
            <a:r>
              <a:rPr lang="es-EC" sz="2600" dirty="0" smtClean="0"/>
              <a:t>En </a:t>
            </a:r>
            <a:r>
              <a:rPr lang="es-EC" sz="2600" b="1" dirty="0"/>
              <a:t>la pestaña File </a:t>
            </a:r>
            <a:r>
              <a:rPr lang="es-EC" sz="2600" dirty="0"/>
              <a:t>seleccione </a:t>
            </a:r>
            <a:r>
              <a:rPr lang="es-EC" sz="2600" b="1" dirty="0"/>
              <a:t>Open </a:t>
            </a:r>
            <a:r>
              <a:rPr lang="es-EC" sz="2600" dirty="0"/>
              <a:t>y después busque el archivo de Microsoft Word o Microsoft Project y seleccione el área que desea importar y de clic en abrir. </a:t>
            </a:r>
          </a:p>
          <a:p>
            <a:pPr lvl="1"/>
            <a:endParaRPr lang="es-EC" sz="2600" dirty="0"/>
          </a:p>
          <a:p>
            <a:pPr lvl="1"/>
            <a:r>
              <a:rPr lang="es-EC" sz="2600" dirty="0"/>
              <a:t>Puede usar el comando </a:t>
            </a:r>
            <a:r>
              <a:rPr lang="es-EC" sz="2600" b="1" dirty="0" err="1"/>
              <a:t>Send</a:t>
            </a:r>
            <a:r>
              <a:rPr lang="es-EC" sz="2600" b="1" dirty="0"/>
              <a:t> </a:t>
            </a:r>
            <a:r>
              <a:rPr lang="es-EC" sz="2600" b="1" dirty="0" err="1"/>
              <a:t>to</a:t>
            </a:r>
            <a:r>
              <a:rPr lang="es-EC" sz="2600" b="1" dirty="0"/>
              <a:t> </a:t>
            </a:r>
            <a:r>
              <a:rPr lang="es-EC" sz="2600" dirty="0" err="1"/>
              <a:t>MindManager</a:t>
            </a:r>
            <a:r>
              <a:rPr lang="es-EC" sz="2600" dirty="0"/>
              <a:t> en Word o Project para enviar un texto o tarea existente a </a:t>
            </a:r>
            <a:r>
              <a:rPr lang="es-EC" sz="2600" dirty="0" err="1"/>
              <a:t>MindManager</a:t>
            </a:r>
            <a:r>
              <a:rPr lang="es-EC" sz="2600" dirty="0"/>
              <a:t>. </a:t>
            </a:r>
          </a:p>
        </p:txBody>
      </p:sp>
    </p:spTree>
    <p:extLst>
      <p:ext uri="{BB962C8B-B14F-4D97-AF65-F5344CB8AC3E}">
        <p14:creationId xmlns:p14="http://schemas.microsoft.com/office/powerpoint/2010/main" val="346636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908720"/>
            <a:ext cx="8568952" cy="5688632"/>
          </a:xfrm>
        </p:spPr>
        <p:txBody>
          <a:bodyPr>
            <a:normAutofit/>
          </a:bodyPr>
          <a:lstStyle/>
          <a:p>
            <a:r>
              <a:rPr lang="es-EC" b="1" dirty="0"/>
              <a:t>Insertar datos de MS Excel </a:t>
            </a:r>
            <a:endParaRPr lang="es-EC" dirty="0"/>
          </a:p>
          <a:p>
            <a:pPr lvl="1"/>
            <a:r>
              <a:rPr lang="es-EC" sz="2600" dirty="0"/>
              <a:t>Puede vincular datos de Excel y crear un tópico nuevo con esta información. El tópico nuevo estará vinculado dinámicamente a su fuente. Si los datos son editados en Excel, serán actualizados en </a:t>
            </a:r>
            <a:r>
              <a:rPr lang="es-EC" sz="2600" dirty="0" err="1"/>
              <a:t>MindManager</a:t>
            </a:r>
            <a:r>
              <a:rPr lang="es-EC" sz="2600" dirty="0"/>
              <a:t> y viceversa. </a:t>
            </a:r>
          </a:p>
          <a:p>
            <a:pPr lvl="1"/>
            <a:r>
              <a:rPr lang="es-EC" sz="2600" dirty="0" smtClean="0"/>
              <a:t>En </a:t>
            </a:r>
            <a:r>
              <a:rPr lang="es-EC" sz="2600" dirty="0"/>
              <a:t>la pestaña de </a:t>
            </a:r>
            <a:r>
              <a:rPr lang="es-EC" sz="2600" b="1" dirty="0" err="1"/>
              <a:t>Insert</a:t>
            </a:r>
            <a:r>
              <a:rPr lang="es-EC" sz="2600" dirty="0"/>
              <a:t>, haga clic en </a:t>
            </a:r>
            <a:r>
              <a:rPr lang="es-EC" sz="2600" b="1" dirty="0"/>
              <a:t>Excel </a:t>
            </a:r>
            <a:r>
              <a:rPr lang="es-EC" sz="2600" b="1" dirty="0" err="1"/>
              <a:t>Range</a:t>
            </a:r>
            <a:r>
              <a:rPr lang="es-EC" sz="2600" b="1" dirty="0"/>
              <a:t> </a:t>
            </a:r>
            <a:r>
              <a:rPr lang="es-EC" sz="2600" dirty="0"/>
              <a:t>y después ingrese el rango del diálogo. </a:t>
            </a:r>
          </a:p>
          <a:p>
            <a:pPr lvl="1"/>
            <a:r>
              <a:rPr lang="es-EC" sz="2600" dirty="0" smtClean="0"/>
              <a:t>También </a:t>
            </a:r>
            <a:r>
              <a:rPr lang="es-EC" sz="2600" dirty="0"/>
              <a:t>puede hacerlo desde MS Excel, seleccione el rango a insertar y en MS Excel de clic en el icono de </a:t>
            </a:r>
            <a:r>
              <a:rPr lang="es-EC" sz="2600" dirty="0" err="1"/>
              <a:t>MindManager</a:t>
            </a:r>
            <a:r>
              <a:rPr lang="es-EC" sz="2600" dirty="0"/>
              <a:t> 9 (</a:t>
            </a:r>
            <a:r>
              <a:rPr lang="es-EC" sz="2600" b="1" dirty="0" err="1"/>
              <a:t>Send</a:t>
            </a:r>
            <a:r>
              <a:rPr lang="es-EC" sz="2600" b="1" dirty="0"/>
              <a:t> </a:t>
            </a:r>
            <a:r>
              <a:rPr lang="es-EC" sz="2600" b="1" dirty="0" err="1"/>
              <a:t>to</a:t>
            </a:r>
            <a:r>
              <a:rPr lang="es-EC" sz="2600" b="1" dirty="0"/>
              <a:t> </a:t>
            </a:r>
            <a:r>
              <a:rPr lang="es-EC" sz="2600" b="1" dirty="0" err="1"/>
              <a:t>MindManager</a:t>
            </a:r>
            <a:r>
              <a:rPr lang="es-EC" sz="2600" b="1" dirty="0"/>
              <a:t>) </a:t>
            </a:r>
            <a:r>
              <a:rPr lang="es-EC" sz="2600" dirty="0"/>
              <a:t>y el rango quedará colocado en </a:t>
            </a:r>
            <a:r>
              <a:rPr lang="es-EC" sz="2600" dirty="0" err="1"/>
              <a:t>MindManager</a:t>
            </a:r>
            <a:r>
              <a:rPr lang="es-EC" sz="2600" dirty="0"/>
              <a:t> 9. </a:t>
            </a:r>
          </a:p>
          <a:p>
            <a:endParaRPr lang="es-EC" dirty="0"/>
          </a:p>
        </p:txBody>
      </p:sp>
    </p:spTree>
    <p:extLst>
      <p:ext uri="{BB962C8B-B14F-4D97-AF65-F5344CB8AC3E}">
        <p14:creationId xmlns:p14="http://schemas.microsoft.com/office/powerpoint/2010/main" val="293718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80696"/>
          </a:xfrm>
        </p:spPr>
        <p:txBody>
          <a:bodyPr>
            <a:normAutofit fontScale="90000"/>
          </a:bodyPr>
          <a:lstStyle/>
          <a:p>
            <a:r>
              <a:rPr lang="es-EC" dirty="0"/>
              <a:t>Ver los temas del mapa como un listado </a:t>
            </a:r>
            <a:endParaRPr lang="es-EC" dirty="0"/>
          </a:p>
        </p:txBody>
      </p:sp>
      <p:sp>
        <p:nvSpPr>
          <p:cNvPr id="3" name="2 Marcador de contenido"/>
          <p:cNvSpPr>
            <a:spLocks noGrp="1"/>
          </p:cNvSpPr>
          <p:nvPr>
            <p:ph idx="1"/>
          </p:nvPr>
        </p:nvSpPr>
        <p:spPr>
          <a:xfrm>
            <a:off x="251520" y="1412776"/>
            <a:ext cx="8229600" cy="5184576"/>
          </a:xfrm>
        </p:spPr>
        <p:txBody>
          <a:bodyPr>
            <a:normAutofit fontScale="92500" lnSpcReduction="20000"/>
          </a:bodyPr>
          <a:lstStyle/>
          <a:p>
            <a:r>
              <a:rPr lang="es-EC" dirty="0"/>
              <a:t>La vista de listado de temas (</a:t>
            </a:r>
            <a:r>
              <a:rPr lang="es-EC" b="1" dirty="0" err="1"/>
              <a:t>Outline</a:t>
            </a:r>
            <a:r>
              <a:rPr lang="es-EC" b="1" dirty="0"/>
              <a:t> View</a:t>
            </a:r>
            <a:r>
              <a:rPr lang="es-EC" dirty="0"/>
              <a:t>) le permite ver el mapa en forma de texto tradicional. Esto le permitirá leer y navegar el mapa de arriba hacia abajo. Esta vista puede ser una buena referencia para los usuarios que hasta ahora están conociendo el funcionamiento de </a:t>
            </a:r>
            <a:r>
              <a:rPr lang="es-EC" dirty="0" err="1"/>
              <a:t>MindManager</a:t>
            </a:r>
            <a:r>
              <a:rPr lang="es-EC" dirty="0"/>
              <a:t>. </a:t>
            </a:r>
          </a:p>
          <a:p>
            <a:pPr lvl="1"/>
            <a:r>
              <a:rPr lang="es-EC" dirty="0" smtClean="0"/>
              <a:t>Puede </a:t>
            </a:r>
            <a:r>
              <a:rPr lang="es-EC" dirty="0"/>
              <a:t>acceder a esta vista al hacer clic en </a:t>
            </a:r>
            <a:r>
              <a:rPr lang="es-EC" b="1" dirty="0" err="1"/>
              <a:t>Outline</a:t>
            </a:r>
            <a:r>
              <a:rPr lang="es-EC" b="1" dirty="0"/>
              <a:t> View </a:t>
            </a:r>
            <a:r>
              <a:rPr lang="es-EC" dirty="0"/>
              <a:t>, que se encuentra en la pestaña </a:t>
            </a:r>
            <a:r>
              <a:rPr lang="es-EC" b="1" dirty="0"/>
              <a:t>View. </a:t>
            </a:r>
            <a:endParaRPr lang="es-EC" dirty="0"/>
          </a:p>
          <a:p>
            <a:endParaRPr lang="es-EC" dirty="0"/>
          </a:p>
          <a:p>
            <a:r>
              <a:rPr lang="es-EC" dirty="0"/>
              <a:t>En la vista de listado de temas, usted puede adicionar, borrar, mover o copiar tópicos al igual que adicionar otros elementos característicos de los mapas. Esto se hace usando las columnas que aparecen en esta vista. Sin embargo, la vista de listado de temas no incluye bordes, relaciones, tópicos flotantes u otros elementos gráficos, como imágenes. </a:t>
            </a:r>
            <a:endParaRPr lang="es-EC" dirty="0"/>
          </a:p>
        </p:txBody>
      </p:sp>
    </p:spTree>
    <p:extLst>
      <p:ext uri="{BB962C8B-B14F-4D97-AF65-F5344CB8AC3E}">
        <p14:creationId xmlns:p14="http://schemas.microsoft.com/office/powerpoint/2010/main" val="126475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8496944"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86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Ejercicio</a:t>
            </a:r>
            <a:endParaRPr lang="es-EC" dirty="0"/>
          </a:p>
        </p:txBody>
      </p:sp>
      <p:sp>
        <p:nvSpPr>
          <p:cNvPr id="3" name="2 Marcador de contenido"/>
          <p:cNvSpPr>
            <a:spLocks noGrp="1"/>
          </p:cNvSpPr>
          <p:nvPr>
            <p:ph idx="1"/>
          </p:nvPr>
        </p:nvSpPr>
        <p:spPr/>
        <p:txBody>
          <a:bodyPr/>
          <a:lstStyle/>
          <a:p>
            <a:pPr marL="0" indent="0">
              <a:buNone/>
            </a:pPr>
            <a:r>
              <a:rPr lang="es-EC" dirty="0" smtClean="0"/>
              <a:t>Realizar el concepto  de economía a través de los mapas mentales.</a:t>
            </a:r>
            <a:endParaRPr lang="es-EC" dirty="0"/>
          </a:p>
        </p:txBody>
      </p:sp>
    </p:spTree>
    <p:extLst>
      <p:ext uri="{BB962C8B-B14F-4D97-AF65-F5344CB8AC3E}">
        <p14:creationId xmlns:p14="http://schemas.microsoft.com/office/powerpoint/2010/main" val="832298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692696"/>
            <a:ext cx="8568952" cy="5616624"/>
          </a:xfrm>
        </p:spPr>
      </p:pic>
    </p:spTree>
    <p:extLst>
      <p:ext uri="{BB962C8B-B14F-4D97-AF65-F5344CB8AC3E}">
        <p14:creationId xmlns:p14="http://schemas.microsoft.com/office/powerpoint/2010/main" val="1470504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36680"/>
          </a:xfrm>
        </p:spPr>
        <p:txBody>
          <a:bodyPr>
            <a:normAutofit fontScale="90000"/>
          </a:bodyPr>
          <a:lstStyle/>
          <a:p>
            <a:r>
              <a:rPr lang="es-EC" dirty="0" smtClean="0"/>
              <a:t>Practica</a:t>
            </a:r>
            <a:endParaRPr lang="es-EC" dirty="0"/>
          </a:p>
        </p:txBody>
      </p:sp>
      <p:sp>
        <p:nvSpPr>
          <p:cNvPr id="3" name="2 Marcador de contenido"/>
          <p:cNvSpPr>
            <a:spLocks noGrp="1"/>
          </p:cNvSpPr>
          <p:nvPr>
            <p:ph idx="1"/>
          </p:nvPr>
        </p:nvSpPr>
        <p:spPr>
          <a:xfrm>
            <a:off x="446856" y="1268760"/>
            <a:ext cx="8229600" cy="1205488"/>
          </a:xfrm>
        </p:spPr>
        <p:txBody>
          <a:bodyPr/>
          <a:lstStyle/>
          <a:p>
            <a:pPr marL="0" indent="0">
              <a:buNone/>
            </a:pPr>
            <a:r>
              <a:rPr lang="es-EC" dirty="0" smtClean="0"/>
              <a:t>Realizar el circuito macroeconómico en una economía abierta a través de los mapas mentales</a:t>
            </a:r>
            <a:endParaRPr lang="es-EC"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204864"/>
            <a:ext cx="8496944" cy="4464496"/>
          </a:xfrm>
          <a:prstGeom prst="rect">
            <a:avLst/>
          </a:prstGeom>
        </p:spPr>
      </p:pic>
    </p:spTree>
    <p:extLst>
      <p:ext uri="{BB962C8B-B14F-4D97-AF65-F5344CB8AC3E}">
        <p14:creationId xmlns:p14="http://schemas.microsoft.com/office/powerpoint/2010/main" val="3528164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Deber</a:t>
            </a:r>
            <a:endParaRPr lang="es-EC" dirty="0"/>
          </a:p>
        </p:txBody>
      </p:sp>
      <p:sp>
        <p:nvSpPr>
          <p:cNvPr id="3" name="2 Marcador de contenido"/>
          <p:cNvSpPr>
            <a:spLocks noGrp="1"/>
          </p:cNvSpPr>
          <p:nvPr>
            <p:ph idx="1"/>
          </p:nvPr>
        </p:nvSpPr>
        <p:spPr/>
        <p:txBody>
          <a:bodyPr/>
          <a:lstStyle/>
          <a:p>
            <a:pPr marL="0" indent="0">
              <a:buNone/>
            </a:pPr>
            <a:r>
              <a:rPr lang="es-EC" dirty="0" smtClean="0"/>
              <a:t>Realizar el circuito macroeconómico, en una economía cerrada</a:t>
            </a:r>
            <a:endParaRPr lang="es-EC"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852936"/>
            <a:ext cx="8496944" cy="3853830"/>
          </a:xfrm>
          <a:prstGeom prst="rect">
            <a:avLst/>
          </a:prstGeom>
        </p:spPr>
      </p:pic>
    </p:spTree>
    <p:extLst>
      <p:ext uri="{BB962C8B-B14F-4D97-AF65-F5344CB8AC3E}">
        <p14:creationId xmlns:p14="http://schemas.microsoft.com/office/powerpoint/2010/main" val="1233349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¿Qué es </a:t>
            </a:r>
            <a:r>
              <a:rPr lang="es-EC" dirty="0" err="1" smtClean="0"/>
              <a:t>Mind</a:t>
            </a:r>
            <a:r>
              <a:rPr lang="es-EC" dirty="0" smtClean="0"/>
              <a:t> Manager?</a:t>
            </a:r>
            <a:endParaRPr lang="es-ES" dirty="0"/>
          </a:p>
        </p:txBody>
      </p:sp>
      <p:sp>
        <p:nvSpPr>
          <p:cNvPr id="3" name="2 Marcador de contenido"/>
          <p:cNvSpPr>
            <a:spLocks noGrp="1"/>
          </p:cNvSpPr>
          <p:nvPr>
            <p:ph idx="1"/>
          </p:nvPr>
        </p:nvSpPr>
        <p:spPr/>
        <p:txBody>
          <a:bodyPr/>
          <a:lstStyle/>
          <a:p>
            <a:pPr marL="0" indent="0">
              <a:buNone/>
            </a:pPr>
            <a:r>
              <a:rPr lang="es-ES" dirty="0" smtClean="0"/>
              <a:t>Es </a:t>
            </a:r>
            <a:r>
              <a:rPr lang="es-ES" dirty="0"/>
              <a:t>un programa </a:t>
            </a:r>
            <a:r>
              <a:rPr lang="es-ES" dirty="0" smtClean="0"/>
              <a:t>de </a:t>
            </a:r>
            <a:r>
              <a:rPr lang="es-ES" dirty="0"/>
              <a:t>mapas </a:t>
            </a:r>
            <a:r>
              <a:rPr lang="es-ES" dirty="0" smtClean="0"/>
              <a:t>mentales. </a:t>
            </a:r>
            <a:r>
              <a:rPr lang="es-ES" dirty="0"/>
              <a:t>Es el software más moderno, potente y avanzado para visualizar, capturar, organizar, compartir ideas e información. Se integra con todos los programas de Office.</a:t>
            </a:r>
          </a:p>
        </p:txBody>
      </p:sp>
    </p:spTree>
    <p:extLst>
      <p:ext uri="{BB962C8B-B14F-4D97-AF65-F5344CB8AC3E}">
        <p14:creationId xmlns:p14="http://schemas.microsoft.com/office/powerpoint/2010/main" val="2084753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124744"/>
            <a:ext cx="8229600" cy="4389120"/>
          </a:xfrm>
        </p:spPr>
        <p:txBody>
          <a:bodyPr/>
          <a:lstStyle/>
          <a:p>
            <a:r>
              <a:rPr lang="es-ES" dirty="0" smtClean="0"/>
              <a:t>Proporciona </a:t>
            </a:r>
            <a:r>
              <a:rPr lang="es-ES" dirty="0"/>
              <a:t>a los profesionales una mejor forma de dominar la sobrecarga de información, conceptualizar los </a:t>
            </a:r>
            <a:r>
              <a:rPr lang="es-ES" dirty="0" err="1"/>
              <a:t>brainstorming</a:t>
            </a:r>
            <a:r>
              <a:rPr lang="es-ES" dirty="0"/>
              <a:t>, desarrollar estrategias y simplificar la planeación de proyectos y comunicar sus resultados. Los mapas en </a:t>
            </a:r>
            <a:r>
              <a:rPr lang="es-ES" dirty="0" err="1"/>
              <a:t>MindManager</a:t>
            </a:r>
            <a:r>
              <a:rPr lang="es-ES" dirty="0"/>
              <a:t> proveen un marco visual intuitivo para organizar y priorizar el </a:t>
            </a:r>
            <a:r>
              <a:rPr lang="es-ES" dirty="0" smtClean="0"/>
              <a:t>trabajo.</a:t>
            </a:r>
          </a:p>
          <a:p>
            <a:r>
              <a:rPr lang="es-ES" dirty="0" smtClean="0"/>
              <a:t>Permite </a:t>
            </a:r>
            <a:r>
              <a:rPr lang="es-ES" dirty="0"/>
              <a:t>convertir sus ideas en mapas de acción, visualizarlos y gestionarlos a través de un diagrama de GANTT.</a:t>
            </a:r>
          </a:p>
        </p:txBody>
      </p:sp>
    </p:spTree>
    <p:extLst>
      <p:ext uri="{BB962C8B-B14F-4D97-AF65-F5344CB8AC3E}">
        <p14:creationId xmlns:p14="http://schemas.microsoft.com/office/powerpoint/2010/main" val="28723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Beneficios</a:t>
            </a:r>
            <a:endParaRPr lang="es-ES" dirty="0"/>
          </a:p>
        </p:txBody>
      </p:sp>
      <p:sp>
        <p:nvSpPr>
          <p:cNvPr id="3" name="2 Marcador de contenido"/>
          <p:cNvSpPr>
            <a:spLocks noGrp="1"/>
          </p:cNvSpPr>
          <p:nvPr>
            <p:ph idx="1"/>
          </p:nvPr>
        </p:nvSpPr>
        <p:spPr/>
        <p:txBody>
          <a:bodyPr>
            <a:normAutofit fontScale="92500" lnSpcReduction="20000"/>
          </a:bodyPr>
          <a:lstStyle/>
          <a:p>
            <a:r>
              <a:rPr lang="es-ES" dirty="0" err="1"/>
              <a:t>MindManager</a:t>
            </a:r>
            <a:r>
              <a:rPr lang="es-ES" dirty="0"/>
              <a:t> genera beneficios para su productividad al permitirle:</a:t>
            </a:r>
          </a:p>
          <a:p>
            <a:r>
              <a:rPr lang="es-ES" dirty="0"/>
              <a:t>Representar información compleja en forma visual, lo cual se traduce en ahorro de tiempo, mayor comprensión y mejores planes</a:t>
            </a:r>
          </a:p>
          <a:p>
            <a:r>
              <a:rPr lang="es-ES" dirty="0"/>
              <a:t>Tomar decisiones más rápido, con mejor información y desde una perspectiva integral</a:t>
            </a:r>
          </a:p>
          <a:p>
            <a:r>
              <a:rPr lang="es-ES" dirty="0"/>
              <a:t>Acelerar y facilitar el trabajo en equipo</a:t>
            </a:r>
          </a:p>
          <a:p>
            <a:r>
              <a:rPr lang="es-ES" dirty="0"/>
              <a:t>Compartir conocimiento fácilmente, convirtiéndolo en planes de acción</a:t>
            </a:r>
          </a:p>
          <a:p>
            <a:r>
              <a:rPr lang="es-ES" dirty="0"/>
              <a:t>Lograr consenso y claridad de objetivos y planes entre todos los involucrados</a:t>
            </a:r>
          </a:p>
          <a:p>
            <a:r>
              <a:rPr lang="es-ES" dirty="0"/>
              <a:t>Acelerar la capacidad de aprendizaje</a:t>
            </a:r>
          </a:p>
          <a:p>
            <a:endParaRPr lang="es-ES" dirty="0"/>
          </a:p>
        </p:txBody>
      </p:sp>
    </p:spTree>
    <p:extLst>
      <p:ext uri="{BB962C8B-B14F-4D97-AF65-F5344CB8AC3E}">
        <p14:creationId xmlns:p14="http://schemas.microsoft.com/office/powerpoint/2010/main" val="376873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980728"/>
            <a:ext cx="8229600" cy="5112568"/>
          </a:xfrm>
        </p:spPr>
      </p:pic>
    </p:spTree>
    <p:extLst>
      <p:ext uri="{BB962C8B-B14F-4D97-AF65-F5344CB8AC3E}">
        <p14:creationId xmlns:p14="http://schemas.microsoft.com/office/powerpoint/2010/main" val="368820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a:t>Tópicos y elementos de los mapas </a:t>
            </a:r>
          </a:p>
        </p:txBody>
      </p:sp>
      <p:sp>
        <p:nvSpPr>
          <p:cNvPr id="3" name="2 Marcador de contenido"/>
          <p:cNvSpPr>
            <a:spLocks noGrp="1"/>
          </p:cNvSpPr>
          <p:nvPr>
            <p:ph idx="1"/>
          </p:nvPr>
        </p:nvSpPr>
        <p:spPr/>
        <p:txBody>
          <a:bodyPr/>
          <a:lstStyle/>
          <a:p>
            <a:pPr marL="0" indent="0">
              <a:buNone/>
            </a:pPr>
            <a:r>
              <a:rPr lang="es-EC" dirty="0"/>
              <a:t>Los mapas están compuestos de los siguientes tópicos y objetos: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748883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81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332656"/>
            <a:ext cx="8229600" cy="1143000"/>
          </a:xfrm>
        </p:spPr>
        <p:txBody>
          <a:bodyPr>
            <a:normAutofit fontScale="90000"/>
          </a:bodyPr>
          <a:lstStyle/>
          <a:p>
            <a:r>
              <a:rPr lang="es-EC" dirty="0"/>
              <a:t>Tópicos y elementos de los mapas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78497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36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143000"/>
          </a:xfrm>
        </p:spPr>
        <p:txBody>
          <a:bodyPr/>
          <a:lstStyle/>
          <a:p>
            <a:r>
              <a:rPr lang="es-EC" dirty="0" smtClean="0"/>
              <a:t>Interface de </a:t>
            </a:r>
            <a:r>
              <a:rPr lang="es-EC" dirty="0" err="1" smtClean="0"/>
              <a:t>Mind</a:t>
            </a:r>
            <a:r>
              <a:rPr lang="es-EC" dirty="0" smtClean="0"/>
              <a:t> Manager</a:t>
            </a:r>
            <a:endParaRPr lang="es-EC"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96944"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65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229600" cy="864096"/>
          </a:xfrm>
        </p:spPr>
        <p:txBody>
          <a:bodyPr/>
          <a:lstStyle/>
          <a:p>
            <a:r>
              <a:rPr lang="es-EC" dirty="0" smtClean="0"/>
              <a:t>Explicación Interface Gráfica</a:t>
            </a:r>
            <a:endParaRPr lang="es-EC" dirty="0"/>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45820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691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TotalTime>
  <Words>697</Words>
  <Application>Microsoft Office PowerPoint</Application>
  <PresentationFormat>Presentación en pantalla (4:3)</PresentationFormat>
  <Paragraphs>44</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Flujo</vt:lpstr>
      <vt:lpstr>Mind Manager</vt:lpstr>
      <vt:lpstr>¿Qué es Mind Manager?</vt:lpstr>
      <vt:lpstr>Presentación de PowerPoint</vt:lpstr>
      <vt:lpstr>Beneficios</vt:lpstr>
      <vt:lpstr>Presentación de PowerPoint</vt:lpstr>
      <vt:lpstr>Tópicos y elementos de los mapas </vt:lpstr>
      <vt:lpstr>Tópicos y elementos de los mapas </vt:lpstr>
      <vt:lpstr>Interface de Mind Manager</vt:lpstr>
      <vt:lpstr>Explicación Interface Gráfica</vt:lpstr>
      <vt:lpstr>Funcionalidades que permiten crear mapas rápidamente </vt:lpstr>
      <vt:lpstr>Presentación de PowerPoint</vt:lpstr>
      <vt:lpstr>Presentación de PowerPoint</vt:lpstr>
      <vt:lpstr>Ver los temas del mapa como un listado </vt:lpstr>
      <vt:lpstr>Presentación de PowerPoint</vt:lpstr>
      <vt:lpstr>Ejercicio</vt:lpstr>
      <vt:lpstr>Presentación de PowerPoint</vt:lpstr>
      <vt:lpstr>Practica</vt:lpstr>
      <vt:lpstr>Deber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Manager</dc:title>
  <dc:creator>FCE3</dc:creator>
  <cp:lastModifiedBy>laboratorio 1</cp:lastModifiedBy>
  <cp:revision>28</cp:revision>
  <dcterms:created xsi:type="dcterms:W3CDTF">2015-08-18T01:31:39Z</dcterms:created>
  <dcterms:modified xsi:type="dcterms:W3CDTF">2015-08-18T14:05:59Z</dcterms:modified>
</cp:coreProperties>
</file>