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embeddedFontLst>
    <p:embeddedFont>
      <p:font typeface="Questrial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2C7EA50-5A9B-4339-94BA-9124777C1029}">
  <a:tblStyle styleId="{E2C7EA50-5A9B-4339-94BA-9124777C1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67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13259" y="975589"/>
            <a:ext cx="6517500" cy="1881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17500" cy="102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700" b="0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346" y="3217030"/>
            <a:ext cx="7773300" cy="60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888558" y="523696"/>
            <a:ext cx="7366800" cy="2410500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93939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331" y="3831546"/>
            <a:ext cx="7773300" cy="511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85331" y="457199"/>
            <a:ext cx="7773300" cy="2570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331" y="3153616"/>
            <a:ext cx="7773300" cy="1189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290483" y="2707524"/>
            <a:ext cx="6564300" cy="44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5331" y="3279597"/>
            <a:ext cx="7773300" cy="1065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51116" y="56562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918168" y="22451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85331" y="1604041"/>
            <a:ext cx="7773300" cy="188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331" y="3496751"/>
            <a:ext cx="7773300" cy="85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7773300" cy="120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24741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85331" y="2207516"/>
            <a:ext cx="2474100" cy="2136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3339292" y="1775320"/>
            <a:ext cx="24687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3331011" y="2207516"/>
            <a:ext cx="2477400" cy="2136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5"/>
          </p:nvPr>
        </p:nvSpPr>
        <p:spPr>
          <a:xfrm>
            <a:off x="5979973" y="1775320"/>
            <a:ext cx="24786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5979973" y="2207516"/>
            <a:ext cx="2478600" cy="2136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331" y="458079"/>
            <a:ext cx="7773300" cy="1203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331" y="3153615"/>
            <a:ext cx="24723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685331" y="1775320"/>
            <a:ext cx="2472300" cy="1143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93939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685331" y="3585812"/>
            <a:ext cx="2472300" cy="757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332069" y="3153615"/>
            <a:ext cx="24765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5"/>
          </p:nvPr>
        </p:nvSpPr>
        <p:spPr>
          <a:xfrm>
            <a:off x="3331011" y="1775320"/>
            <a:ext cx="2477400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93939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331011" y="3585810"/>
            <a:ext cx="2477400" cy="757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7"/>
          </p:nvPr>
        </p:nvSpPr>
        <p:spPr>
          <a:xfrm>
            <a:off x="5979973" y="3153615"/>
            <a:ext cx="2475600" cy="432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8"/>
          </p:nvPr>
        </p:nvSpPr>
        <p:spPr>
          <a:xfrm>
            <a:off x="5979973" y="1775320"/>
            <a:ext cx="2478600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93939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9"/>
          </p:nvPr>
        </p:nvSpPr>
        <p:spPr>
          <a:xfrm>
            <a:off x="5979879" y="3585809"/>
            <a:ext cx="2478900" cy="757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3288021" y="-827330"/>
            <a:ext cx="2568000" cy="777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5558119" y="1442851"/>
            <a:ext cx="3886200" cy="1914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1614224" y="-471749"/>
            <a:ext cx="3886200" cy="5744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331" y="621422"/>
            <a:ext cx="7763700" cy="2052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331" y="2743093"/>
            <a:ext cx="7763700" cy="1026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3829500" cy="256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29150" y="1775319"/>
            <a:ext cx="3828900" cy="256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59746" y="1778263"/>
            <a:ext cx="3655200" cy="51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85331" y="2288259"/>
            <a:ext cx="3829500" cy="2055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797317" y="1778263"/>
            <a:ext cx="3661500" cy="51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29150" y="2288259"/>
            <a:ext cx="3829200" cy="2055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2951700" cy="15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808547" y="457200"/>
            <a:ext cx="4650000" cy="388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85331" y="1974639"/>
            <a:ext cx="2951700" cy="2368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4451100" cy="15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568602" y="457201"/>
            <a:ext cx="2441400" cy="38862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93939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346" y="1974639"/>
            <a:ext cx="4451100" cy="2368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19">
            <a:alphaModFix amt="40000"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074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7773300" cy="256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759053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331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313259" y="975589"/>
            <a:ext cx="6517500" cy="18819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TEAM FOURTRESS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17500" cy="10287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PM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4E229-9218-462C-81C4-EA2471CCD8D7}"/>
              </a:ext>
            </a:extLst>
          </p:cNvPr>
          <p:cNvSpPr txBox="1"/>
          <p:nvPr/>
        </p:nvSpPr>
        <p:spPr>
          <a:xfrm>
            <a:off x="4030785" y="975589"/>
            <a:ext cx="1405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8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5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WRAPPING UP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DUAL UI (COMPLETE ALL CSS, JS &amp; JSON)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FINAL PROJECT INTEGRATION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RIGOROUS TESTING FOR BUGS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COMPLETION BY 5 NOVEMBER</a:t>
            </a:r>
            <a:br>
              <a:rPr lang="en-GB" sz="1800" dirty="0"/>
            </a:br>
            <a:endParaRPr lang="en-GB" sz="1800" dirty="0"/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11 (02/11/2017) - WEEK 12 (16/11/2017)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CB3-909E-40B2-80C4-0B001F40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ITERATION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3D20-F548-45DE-99F9-23966A4DF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SG" sz="1800" dirty="0"/>
              <a:t>REFINEMENT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800" dirty="0"/>
              <a:t>REVIEWING ON UAT COMMENTS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800" dirty="0"/>
              <a:t>IMPROVING OUR SYSTEM BASED ON 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sz="1800" dirty="0"/>
              <a:t>WEEK 13  (16/11/2017 – 23/11/2017)</a:t>
            </a:r>
          </a:p>
        </p:txBody>
      </p:sp>
    </p:spTree>
    <p:extLst>
      <p:ext uri="{BB962C8B-B14F-4D97-AF65-F5344CB8AC3E}">
        <p14:creationId xmlns:p14="http://schemas.microsoft.com/office/powerpoint/2010/main" val="306470796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MILESTONES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481" y="1797744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PM REVIEW (WEEK 7)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APPLICATION DEMO AND PROGRESS UPDATE (WEEK 10)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UAT (WEEK 12)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FINAL PRESENTATION (WEEK 14)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356" y="430263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BUFFER TIME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00925" y="1472863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ITERATION 1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12/09/2017 - 20/09/2017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ITERATION 2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29/09/2017  -  4/10/2017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ITERATION 3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13/10/2017 - 18/10/2017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ITERATION 4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29/10/2017 - 01/11/2017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ITERATION 5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10/11/2017 - 15/11/2017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CRITICAL PATH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73AE7-BE77-4776-886A-D7D39DB4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319"/>
            <a:ext cx="9144000" cy="159500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04850-898E-4DC6-92A0-11B879FF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319"/>
            <a:ext cx="9144000" cy="149297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431F7-5D5F-404B-A3B7-2D2FF010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888"/>
            <a:ext cx="9144000" cy="2924196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05917-E485-43EA-BA02-2C6E0522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" y="1775319"/>
            <a:ext cx="9144000" cy="273744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1A4D7-7448-4D3B-9F3F-00CE1372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319"/>
            <a:ext cx="9144000" cy="2532021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CRITICAL PATH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48D24-4D53-4CD2-96A6-6107F323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" y="1714342"/>
            <a:ext cx="9144000" cy="33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FUNCTIONALITIES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INSERT FUNCTIONALITY WHERE FUNCTION = NONE;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DROP FUNCTIONALITY WHERE FUNCTION = NONE;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SCHEDULE METRICS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 Schedule metrics as Team Fourtress is using Time-boxing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BUG METRICS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325" y="3514396"/>
            <a:ext cx="7773000" cy="828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         Course of action: Immediate debugging during PP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91525" y="156198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DFF79-DB45-4D56-9A24-B89FFACC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76691"/>
              </p:ext>
            </p:extLst>
          </p:nvPr>
        </p:nvGraphicFramePr>
        <p:xfrm>
          <a:off x="0" y="1467498"/>
          <a:ext cx="9158992" cy="1778018"/>
        </p:xfrm>
        <a:graphic>
          <a:graphicData uri="http://schemas.openxmlformats.org/drawingml/2006/table">
            <a:tbl>
              <a:tblPr>
                <a:tableStyleId>{E2C7EA50-5A9B-4339-94BA-9124777C1029}</a:tableStyleId>
              </a:tblPr>
              <a:tblGrid>
                <a:gridCol w="293701">
                  <a:extLst>
                    <a:ext uri="{9D8B030D-6E8A-4147-A177-3AD203B41FA5}">
                      <a16:colId xmlns:a16="http://schemas.microsoft.com/office/drawing/2014/main" val="1925564298"/>
                    </a:ext>
                  </a:extLst>
                </a:gridCol>
                <a:gridCol w="588976">
                  <a:extLst>
                    <a:ext uri="{9D8B030D-6E8A-4147-A177-3AD203B41FA5}">
                      <a16:colId xmlns:a16="http://schemas.microsoft.com/office/drawing/2014/main" val="1179279000"/>
                    </a:ext>
                  </a:extLst>
                </a:gridCol>
                <a:gridCol w="782651">
                  <a:extLst>
                    <a:ext uri="{9D8B030D-6E8A-4147-A177-3AD203B41FA5}">
                      <a16:colId xmlns:a16="http://schemas.microsoft.com/office/drawing/2014/main" val="79473095"/>
                    </a:ext>
                  </a:extLst>
                </a:gridCol>
                <a:gridCol w="1277491">
                  <a:extLst>
                    <a:ext uri="{9D8B030D-6E8A-4147-A177-3AD203B41FA5}">
                      <a16:colId xmlns:a16="http://schemas.microsoft.com/office/drawing/2014/main" val="690310720"/>
                    </a:ext>
                  </a:extLst>
                </a:gridCol>
                <a:gridCol w="2145071">
                  <a:extLst>
                    <a:ext uri="{9D8B030D-6E8A-4147-A177-3AD203B41FA5}">
                      <a16:colId xmlns:a16="http://schemas.microsoft.com/office/drawing/2014/main" val="1617304607"/>
                    </a:ext>
                  </a:extLst>
                </a:gridCol>
                <a:gridCol w="652675">
                  <a:extLst>
                    <a:ext uri="{9D8B030D-6E8A-4147-A177-3AD203B41FA5}">
                      <a16:colId xmlns:a16="http://schemas.microsoft.com/office/drawing/2014/main" val="3130455381"/>
                    </a:ext>
                  </a:extLst>
                </a:gridCol>
                <a:gridCol w="461976">
                  <a:extLst>
                    <a:ext uri="{9D8B030D-6E8A-4147-A177-3AD203B41FA5}">
                      <a16:colId xmlns:a16="http://schemas.microsoft.com/office/drawing/2014/main" val="1663307439"/>
                    </a:ext>
                  </a:extLst>
                </a:gridCol>
                <a:gridCol w="755664">
                  <a:extLst>
                    <a:ext uri="{9D8B030D-6E8A-4147-A177-3AD203B41FA5}">
                      <a16:colId xmlns:a16="http://schemas.microsoft.com/office/drawing/2014/main" val="3179955129"/>
                    </a:ext>
                  </a:extLst>
                </a:gridCol>
                <a:gridCol w="1094424">
                  <a:extLst>
                    <a:ext uri="{9D8B030D-6E8A-4147-A177-3AD203B41FA5}">
                      <a16:colId xmlns:a16="http://schemas.microsoft.com/office/drawing/2014/main" val="1035758246"/>
                    </a:ext>
                  </a:extLst>
                </a:gridCol>
                <a:gridCol w="1106363">
                  <a:extLst>
                    <a:ext uri="{9D8B030D-6E8A-4147-A177-3AD203B41FA5}">
                      <a16:colId xmlns:a16="http://schemas.microsoft.com/office/drawing/2014/main" val="4121770062"/>
                    </a:ext>
                  </a:extLst>
                </a:gridCol>
              </a:tblGrid>
              <a:tr h="50576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SG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</a:t>
                      </a:r>
                      <a:endParaRPr lang="en-SG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 found</a:t>
                      </a:r>
                      <a:endParaRPr lang="en-SG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Programming task</a:t>
                      </a:r>
                      <a:endParaRPr lang="en-SG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Bug(s)</a:t>
                      </a:r>
                      <a:endParaRPr lang="en-SG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Level of impact</a:t>
                      </a:r>
                      <a:endParaRPr lang="en-SG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Points</a:t>
                      </a:r>
                      <a:endParaRPr lang="en-SG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Resolved?</a:t>
                      </a:r>
                      <a:endParaRPr lang="en-SG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Cumulative Points to date</a:t>
                      </a:r>
                      <a:endParaRPr lang="en-SG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Current unmitigated score</a:t>
                      </a:r>
                      <a:endParaRPr lang="en-SG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3766259368"/>
                  </a:ext>
                </a:extLst>
              </a:tr>
              <a:tr h="5965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28/9/2017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Validation of demographics.csv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Validation for email testing failed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impact 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2950874950"/>
                  </a:ext>
                </a:extLst>
              </a:tr>
              <a:tr h="6757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>
                          <a:solidFill>
                            <a:schemeClr val="bg1"/>
                          </a:solidFill>
                          <a:effectLst/>
                        </a:rPr>
                        <a:t>4/10/2017</a:t>
                      </a:r>
                      <a:endParaRPr lang="en-SG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Login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Exception thrown during login with invalid username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 impact 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SG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8" marR="2388" marT="2388" marB="0" anchor="b"/>
                </a:tc>
                <a:extLst>
                  <a:ext uri="{0D108BD9-81ED-4DB2-BD59-A6C34878D82A}">
                    <a16:rowId xmlns:a16="http://schemas.microsoft.com/office/drawing/2014/main" val="356310654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PP/PM SCHEDULE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0F0AB-D080-45A6-A3A4-39183234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04" y="1470358"/>
            <a:ext cx="6185470" cy="358262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1313259" y="975589"/>
            <a:ext cx="6517500" cy="18819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FOURTRESS OUT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17500" cy="10287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9FAAA-CB52-46B6-BC73-53BAD807AB88}"/>
              </a:ext>
            </a:extLst>
          </p:cNvPr>
          <p:cNvSpPr/>
          <p:nvPr/>
        </p:nvSpPr>
        <p:spPr>
          <a:xfrm>
            <a:off x="4074509" y="975589"/>
            <a:ext cx="13837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80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FRAMEWORK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JSP MODEL 2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USAGE OF MODEL-VIEW-CONTROLLER ARCHITECTURE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ITERATIVE TIME-BOXING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INTEGRATION WITH OTHER FUNCTIONALITIES TO BE CARRIED OUT BY THE END OF EVERY ITERATION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SCHEDULE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0" y="1233198"/>
            <a:ext cx="88077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5- COMPLETE DIAGRAMS AND SCHEDULING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6 - COMPLETE LOGIN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7 - COMPLETE BOOTSTRAP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8 - COMPLETE BASIC LOCATION REPORTS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9 -  COMPLETE HEATMAP &amp; AUTOMATIC GROUP IDENTIFICATION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10 - COMPLETE DUAL INTERFACE</a:t>
            </a:r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11- COMPLETE  ALL FUNCTIONALITIES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12 – UAT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13 – FINAL ADJUSTMENTS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14 - FINAL PRESENTATION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6 ITERATIONS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ITERATIVE TIME-BOXING</a:t>
            </a:r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14 Days (2 Weeks)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1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INFORMATION GATHERING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UNDERSTANDING PROJECT REQUIREMENTS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PLAN PROJECT SCHEDULES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USE CASE DIAGRAM + LOGICAL DIAGRAM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PLANNING PROJECT STRUCTURE</a:t>
            </a:r>
            <a:br>
              <a:rPr lang="en-GB" sz="1800" dirty="0"/>
            </a:br>
            <a:endParaRPr lang="en-GB" sz="1800" dirty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3 - WEEK 4 (07/09/17 - 21/09/17)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2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LOGIN &amp; VALIDATION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CLASS &amp; SEQUENCE DIAGRAM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UI FOR LOGIN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VALIDATION LOGIC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CONNECTION TO MYSQL DATABASE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START ON BOOTSTRAPPING</a:t>
            </a:r>
            <a:br>
              <a:rPr lang="en-GB" sz="1800" dirty="0"/>
            </a:br>
            <a:endParaRPr lang="en-GB" sz="1800" dirty="0"/>
          </a:p>
          <a:p>
            <a:pPr marL="5143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5 (21/09/2017) - WEEK 6 (05/10/2017)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3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BLR, BOOTSTRAP &amp; AGI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PAIR PROGRAMMING</a:t>
            </a:r>
          </a:p>
          <a:p>
            <a:pPr marL="1314450" lvl="2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600" dirty="0"/>
              <a:t>BASIC LOCATION REPORTS</a:t>
            </a:r>
          </a:p>
          <a:p>
            <a:pPr marL="1314450" lvl="2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600" dirty="0"/>
              <a:t>BOOTSTRAP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DISCUSSION ON HEATMAP IMPLEMENTATION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START ON AGI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COMPLETE BOOTSTRAP</a:t>
            </a:r>
            <a:br>
              <a:rPr lang="en-GB" sz="1800" dirty="0"/>
            </a:br>
            <a:endParaRPr lang="en-GB" sz="1800" dirty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7 (05/10/2017) - WEEK 8 (19/10/2017)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85331" y="463888"/>
            <a:ext cx="7773300" cy="11970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ITERATION 4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000" cy="2568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HEATMAP, AGI AND DUAL UI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COMPLETE HEATMAP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COMPLETE AGI</a:t>
            </a:r>
          </a:p>
          <a:p>
            <a:pPr marL="971550" lvl="1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BEGIN DUAL INTERFACE (JSON)</a:t>
            </a:r>
            <a:br>
              <a:rPr lang="en-GB" sz="1800" dirty="0"/>
            </a:br>
            <a:endParaRPr lang="en-GB" sz="1800" dirty="0"/>
          </a:p>
          <a:p>
            <a:pPr marL="514350" lvl="0" indent="-285750" rt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1800" dirty="0"/>
              <a:t>WEEK 9 (19/10/2017) - WEEK 10 (02/11/2017) 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396</Words>
  <Application>Microsoft Office PowerPoint</Application>
  <PresentationFormat>On-screen Show (16:9)</PresentationFormat>
  <Paragraphs>129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Wingdings</vt:lpstr>
      <vt:lpstr>Questrial</vt:lpstr>
      <vt:lpstr>Arial</vt:lpstr>
      <vt:lpstr>Calibri</vt:lpstr>
      <vt:lpstr>Droplet</vt:lpstr>
      <vt:lpstr>TEAM FOURTRESS</vt:lpstr>
      <vt:lpstr>FUNCTIONALITIES</vt:lpstr>
      <vt:lpstr>FRAMEWORK</vt:lpstr>
      <vt:lpstr>SCHEDULE</vt:lpstr>
      <vt:lpstr>ITERATIONS</vt:lpstr>
      <vt:lpstr>ITERATION 1</vt:lpstr>
      <vt:lpstr>ITERATION 2</vt:lpstr>
      <vt:lpstr>ITERATION 3</vt:lpstr>
      <vt:lpstr>ITERATION 4</vt:lpstr>
      <vt:lpstr>ITERATION 5</vt:lpstr>
      <vt:lpstr>ITERATION 6</vt:lpstr>
      <vt:lpstr>MILESTONES</vt:lpstr>
      <vt:lpstr>BUFFER TIME</vt:lpstr>
      <vt:lpstr>CRITICAL PATH</vt:lpstr>
      <vt:lpstr>CRITICAL PATH</vt:lpstr>
      <vt:lpstr>CRITICAL PATH</vt:lpstr>
      <vt:lpstr>CRITICAL PATH</vt:lpstr>
      <vt:lpstr>CRITICAL PATH</vt:lpstr>
      <vt:lpstr>CRITICAL PATH</vt:lpstr>
      <vt:lpstr>SCHEDULE METRICS</vt:lpstr>
      <vt:lpstr>BUG METRICS</vt:lpstr>
      <vt:lpstr>PP/PM SCHEDULE</vt:lpstr>
      <vt:lpstr>FOURTRESS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FOURTRESS</dc:title>
  <cp:lastModifiedBy>Feng Feng Yang</cp:lastModifiedBy>
  <cp:revision>13</cp:revision>
  <dcterms:modified xsi:type="dcterms:W3CDTF">2017-10-05T09:24:23Z</dcterms:modified>
</cp:coreProperties>
</file>