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10BE-F175-53B3-C8E3-28E09A54D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9705B-3407-4BF6-D4CA-3F59BF6D5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A1A0F-62B2-E0D4-16FD-F72FB90E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F51-A6F3-4DE4-8841-93C579683A4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89E9-ADC4-1CC9-A37D-A3885557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045B1-2972-14E4-C101-8EA503AE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E55C-2360-448B-9827-6C161B85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4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BAEC-F6D8-87C8-7C5A-F133293A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9C6A8-2AFF-8FBA-A177-D7D993822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853B1-FAAA-A12A-168B-B4E0B907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F51-A6F3-4DE4-8841-93C579683A4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BEB7C-7306-1F9D-FB54-87B54F72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FF679-D509-4ED9-B8D5-2902E091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E55C-2360-448B-9827-6C161B85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4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065F0-3B51-EADF-CA63-2D3979E34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1F49B-5A32-894C-A9A4-33F519D45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BB40F-9840-6CCC-711A-1D24FCAA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F51-A6F3-4DE4-8841-93C579683A4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D7B26-BE71-3D60-573B-A183B0CD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71B68-0495-67F4-92ED-C4208B8E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E55C-2360-448B-9827-6C161B85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4717-A9A5-C2BC-12E9-AAF58A5E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BADE6-F8C0-B902-D175-46F7D14E3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922DB-3ABE-ABDB-A4C3-DF8733C5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F51-A6F3-4DE4-8841-93C579683A4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8AA3B-DBC3-BF29-3D42-48B5ECD0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BE3E4-BE35-AAA5-C02B-1E14D6FA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E55C-2360-448B-9827-6C161B85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5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34A7-99BC-44E8-7070-DBB119E55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8E6CF-3C14-2ADB-983F-77A5D1D33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90E46-A9C9-F06F-79B3-1D2D738E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F51-A6F3-4DE4-8841-93C579683A4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B620C-CE3A-188C-C8B4-211CFE40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2B65E-F715-D653-51FB-7592E2C5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E55C-2360-448B-9827-6C161B85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C42F-2EC7-8EA6-26C7-5BC71A08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D8C7C-09DE-EF71-AAAC-E4777FC73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DBFA9-314D-B0D0-ACFD-706066E29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15106-7FE8-80D2-9FA9-E72E10C0F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F51-A6F3-4DE4-8841-93C579683A4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5E262-4514-9755-033A-EE10CB69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4347F-F58B-B172-A0D1-66302768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E55C-2360-448B-9827-6C161B85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0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983F-E07B-D510-59C2-917A525C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EC987-D918-A178-F01C-B084FEA4B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66040-9A51-97D6-DD1E-ECBA9CBB9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903F1-719B-BC95-A686-8290E0919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A86BA-02DC-5032-D728-626CDFA43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3AE5F-363A-299E-0945-9476935D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F51-A6F3-4DE4-8841-93C579683A4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930FC-C7BE-FF40-4357-C97F76F0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0B0D3-0BA1-FE88-8BAA-4AD41662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E55C-2360-448B-9827-6C161B85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2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7DC1-615F-B209-DA85-5B9A95BD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001B3-09DF-0AD5-9514-483EA432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F51-A6F3-4DE4-8841-93C579683A4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927FD-D666-1DD5-24A2-2D61A241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55A63-350D-C551-8D0D-7A262A8D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E55C-2360-448B-9827-6C161B85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EF759-316B-6D44-38AD-6D993E0F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F51-A6F3-4DE4-8841-93C579683A4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55209-61DD-1578-726F-D99C3A4E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EAF5C-E98C-3A44-738A-60E8AAE0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E55C-2360-448B-9827-6C161B85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8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D718-114E-41E8-C19F-7FC1CD7D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5FFB1-4626-A310-E950-46223FF78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E07AA-31DB-AF04-0BBB-C4A52B1DB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4E7FE-DCA4-658C-FB8E-7AA17DD2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F51-A6F3-4DE4-8841-93C579683A4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00907-8948-A307-C5A1-03A50579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6E201-8536-A96B-D80B-DE8ABD78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E55C-2360-448B-9827-6C161B85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D7E9-F54A-B45E-A20F-97C734D2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2D911-60C5-7924-865C-D37960ABE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8F98C-A17A-A137-7DCE-686DA0933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2EF67-21BA-DA31-197C-A88E3694D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6F51-A6F3-4DE4-8841-93C579683A4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47A99-9EC1-3E6A-D5E2-3C5908AC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1B270-531D-8127-B7B5-8E008EC3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E55C-2360-448B-9827-6C161B85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2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36538F-E8FD-6834-EA11-A4BD4DA1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391C9-FE43-59B2-19E6-6CB938DAB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947AB-0D9A-1067-25D6-7AA9C2311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276F51-A6F3-4DE4-8841-93C579683A4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CF935-DF90-9401-E18B-D4D0645FB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12846-7C80-BE21-DE11-B075058C3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F7E55C-2360-448B-9827-6C161B85A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6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D4BF-0D15-7CBE-8252-7DD914816D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F9E7D-12F9-3D39-C72F-EE9956CEC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E03C8-DE63-AFC3-37AE-BA0C28348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172"/>
            <a:ext cx="12192000" cy="625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5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D7C6-83D0-BE82-0F66-D2F9FA0F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73FE7-7F12-E987-A42C-A40C3369E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EB02A-6379-4BC9-D7E4-4F3F94AC6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007"/>
            <a:ext cx="12192000" cy="621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7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DBCF-E432-2F30-4D7B-28CAED40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0326-EC4F-BC2E-4D3A-649589D5D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AEC915-7FF3-DE57-E707-6D1A373B7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256"/>
            <a:ext cx="12192000" cy="632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5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E959-F77E-B1D3-1227-BC2525CA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FB4D-198C-0605-CBEF-2863CE48F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19E4D-5DE9-A12E-7370-E2B4EAAC4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132"/>
            <a:ext cx="12192000" cy="60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0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E5C8-5CC8-7D15-62DD-2471E0108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05125-70F1-62A2-3066-E541D6DDE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43A434-2694-AC6B-D5F8-284FAA990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69" y="190919"/>
            <a:ext cx="11958261" cy="619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6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Jordi Morales</dc:creator>
  <cp:lastModifiedBy>Jordi Morales</cp:lastModifiedBy>
  <cp:revision>1</cp:revision>
  <dcterms:created xsi:type="dcterms:W3CDTF">2025-10-08T02:02:15Z</dcterms:created>
  <dcterms:modified xsi:type="dcterms:W3CDTF">2025-10-08T02:05:09Z</dcterms:modified>
</cp:coreProperties>
</file>