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1a7d8e72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1a7d8e72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a7d8e72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a7d8e72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1a7d8e72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1a7d8e72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1a7d8e72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1a7d8e72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3e668287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3e66828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1a7d8e72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1a7d8e72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1a7d8e72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1a7d8e72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1a7d8e72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1a7d8e72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1a7d8e72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1a7d8e72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1c6d98c8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1c6d98c8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1ac2cb3b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1ac2cb3b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1ac2cb3b6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1ac2cb3b6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1ac2cb3b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1ac2cb3b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1ac2cb3b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1ac2cb3b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1ac2cb3b6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1ac2cb3b6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1a7d8e72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1a7d8e72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1a7d8e72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1a7d8e72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1a7d8e72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1a7d8e72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oute-recommender-app-eu.herokuapp.com/" TargetMode="External"/><Relationship Id="rId4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Recommender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 Jordi Zaragoza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NLP for sentiment on comments</a:t>
            </a:r>
            <a:endParaRPr/>
          </a:p>
        </p:txBody>
      </p:sp>
      <p:sp>
        <p:nvSpPr>
          <p:cNvPr id="135" name="Google Shape;13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Sentiment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2300838"/>
            <a:ext cx="83629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Language check + sentiment (English and Spanish)</a:t>
            </a:r>
            <a:endParaRPr/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Language check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13" y="2325888"/>
            <a:ext cx="59721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Modelling features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1537" y="1312425"/>
            <a:ext cx="5330174" cy="36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3372686" y="1389349"/>
            <a:ext cx="10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4345785" y="2803393"/>
            <a:ext cx="2357739" cy="1809964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6025676" y="2101425"/>
            <a:ext cx="543600" cy="580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6089343" y="2037526"/>
            <a:ext cx="353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3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Independent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Rating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features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Independent features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87900" y="15087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Repeated, famous, traditional, hard, chipped…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K-Means clustering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989" y="2329013"/>
            <a:ext cx="5063676" cy="2487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25"/>
          <p:cNvGrpSpPr/>
          <p:nvPr/>
        </p:nvGrpSpPr>
        <p:grpSpPr>
          <a:xfrm>
            <a:off x="590838" y="3020318"/>
            <a:ext cx="2304518" cy="1170243"/>
            <a:chOff x="717775" y="2828175"/>
            <a:chExt cx="3333600" cy="1759500"/>
          </a:xfrm>
        </p:grpSpPr>
        <p:sp>
          <p:nvSpPr>
            <p:cNvPr id="163" name="Google Shape;163;p25"/>
            <p:cNvSpPr/>
            <p:nvPr/>
          </p:nvSpPr>
          <p:spPr>
            <a:xfrm>
              <a:off x="717775" y="2828175"/>
              <a:ext cx="3333600" cy="1759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4" name="Google Shape;164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3426" y="2880876"/>
              <a:ext cx="3142275" cy="1585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25"/>
          <p:cNvSpPr/>
          <p:nvPr/>
        </p:nvSpPr>
        <p:spPr>
          <a:xfrm>
            <a:off x="3070863" y="3469838"/>
            <a:ext cx="406800" cy="27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Independent features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K-Means clustering: 9 clusters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00" y="2250563"/>
            <a:ext cx="49815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Rating features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Sentiment, Rating, Recommended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Dimensionality reduction (PCA)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Ordering routes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324" y="847777"/>
            <a:ext cx="3632650" cy="296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325" y="1308151"/>
            <a:ext cx="3632650" cy="35790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7"/>
          <p:cNvGrpSpPr/>
          <p:nvPr/>
        </p:nvGrpSpPr>
        <p:grpSpPr>
          <a:xfrm>
            <a:off x="1565335" y="2638429"/>
            <a:ext cx="2344336" cy="2248798"/>
            <a:chOff x="2053075" y="2535875"/>
            <a:chExt cx="1965900" cy="2001600"/>
          </a:xfrm>
        </p:grpSpPr>
        <p:sp>
          <p:nvSpPr>
            <p:cNvPr id="182" name="Google Shape;182;p27"/>
            <p:cNvSpPr/>
            <p:nvPr/>
          </p:nvSpPr>
          <p:spPr>
            <a:xfrm>
              <a:off x="2053075" y="2535875"/>
              <a:ext cx="1965900" cy="2001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3" name="Google Shape;183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162388" y="2680950"/>
              <a:ext cx="1747276" cy="17504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7"/>
          <p:cNvSpPr/>
          <p:nvPr/>
        </p:nvSpPr>
        <p:spPr>
          <a:xfrm>
            <a:off x="4328800" y="3607275"/>
            <a:ext cx="358800" cy="31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1565325" y="2638425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PCA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Recommender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introduces his/her their 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Recommender filters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Assigns a Cluster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Order by rating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Created an App using Streamlit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Deployed in Heroku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6700" y="1615200"/>
            <a:ext cx="4478001" cy="32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/>
        </p:nvSpPr>
        <p:spPr>
          <a:xfrm>
            <a:off x="978650" y="254000"/>
            <a:ext cx="12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7237325" y="1775200"/>
            <a:ext cx="1704950" cy="276140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7892520" y="1059150"/>
            <a:ext cx="475200" cy="480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7933813" y="984000"/>
            <a:ext cx="575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113" y="152400"/>
            <a:ext cx="672178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978650" y="254000"/>
            <a:ext cx="12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8" y="176213"/>
            <a:ext cx="8201025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sports climbing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a route recommender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I created 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sports climbing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25" y="1623475"/>
            <a:ext cx="1805075" cy="270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900" y="1623475"/>
            <a:ext cx="2030749" cy="2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625" y="1623475"/>
            <a:ext cx="2030749" cy="270765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699600" y="4462100"/>
            <a:ext cx="174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Sports Climbing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065875" y="4462100"/>
            <a:ext cx="1216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Traditional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114857" y="4462100"/>
            <a:ext cx="93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Boulder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 route recommender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Grading (difficulty)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Traditional/Modern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Famous routes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Powerful</a:t>
            </a:r>
            <a:r>
              <a:rPr lang="en"/>
              <a:t>/Endurance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Nice/Ugly routes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Hard/Easy for the grade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203" y="1166613"/>
            <a:ext cx="3972126" cy="28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 route recommender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005" y="1522650"/>
            <a:ext cx="4406452" cy="29358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4742800" y="1733925"/>
            <a:ext cx="1428000" cy="801300"/>
          </a:xfrm>
          <a:prstGeom prst="cloudCallout">
            <a:avLst>
              <a:gd fmla="val -71427" name="adj1"/>
              <a:gd fmla="val 10009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????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created it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Obtaining routes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Modelling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Recommender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4810" y="1489825"/>
            <a:ext cx="4773265" cy="34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Obtaining routes table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Created text_processor_class: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Cleaning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NLP for Similarity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NLP for Sentiment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NLP for Language check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6125" y="1706925"/>
            <a:ext cx="4562299" cy="32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1904175" y="254000"/>
            <a:ext cx="12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349650" y="1771475"/>
            <a:ext cx="575400" cy="244650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3774250" y="3403875"/>
            <a:ext cx="57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3724875" y="3480075"/>
            <a:ext cx="481800" cy="463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example: climbing sector names:</a:t>
            </a:r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Cleaning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850" y="2226275"/>
            <a:ext cx="2032350" cy="259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075" y="2226275"/>
            <a:ext cx="1864984" cy="25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4010175" y="3064175"/>
            <a:ext cx="1539000" cy="567900"/>
          </a:xfrm>
          <a:prstGeom prst="rightArrow">
            <a:avLst>
              <a:gd fmla="val 4212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NLP for similarity check</a:t>
            </a:r>
            <a:endParaRPr/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Replacing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2182613"/>
            <a:ext cx="70294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