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school\mct3_deel2\specialisatie\ppt template\template_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1000" y="5387975"/>
            <a:ext cx="7772400" cy="1470025"/>
          </a:xfrm>
        </p:spPr>
        <p:txBody>
          <a:bodyPr/>
          <a:lstStyle/>
          <a:p>
            <a:r>
              <a:rPr lang="nl-BE" dirty="0" smtClean="0"/>
              <a:t>Designing for emotion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30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chool\mct3_deel2\specialisatie\ppt template\template_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2600" y="228600"/>
            <a:ext cx="8229600" cy="1143000"/>
          </a:xfrm>
        </p:spPr>
        <p:txBody>
          <a:bodyPr/>
          <a:lstStyle/>
          <a:p>
            <a:r>
              <a:rPr lang="nl-BE" dirty="0" smtClean="0"/>
              <a:t>wat heb ik gedaan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08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b</a:t>
            </a:r>
            <a:r>
              <a:rPr lang="nl-BE" dirty="0" smtClean="0"/>
              <a:t>oek gelezen 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v</a:t>
            </a:r>
            <a:r>
              <a:rPr lang="nl-BE" dirty="0" smtClean="0"/>
              <a:t>eel designs bekeken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g</a:t>
            </a:r>
            <a:r>
              <a:rPr lang="nl-BE" dirty="0" smtClean="0"/>
              <a:t>eleerd hoe je emotional designs maakt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10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school\mct3_deel2\specialisatie\ppt template\template_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33600" y="228600"/>
            <a:ext cx="8229600" cy="1143000"/>
          </a:xfrm>
        </p:spPr>
        <p:txBody>
          <a:bodyPr/>
          <a:lstStyle/>
          <a:p>
            <a:r>
              <a:rPr lang="nl-BE" dirty="0"/>
              <a:t>w</a:t>
            </a:r>
            <a:r>
              <a:rPr lang="nl-BE" dirty="0" smtClean="0"/>
              <a:t>at ga ik doen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32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nl-BE" dirty="0" smtClean="0"/>
              <a:t>zelf designs maken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f</a:t>
            </a:r>
            <a:r>
              <a:rPr lang="nl-BE" dirty="0" smtClean="0"/>
              <a:t>eedback vragen 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 smtClean="0"/>
              <a:t>zien of ik het kan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476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school\mct3_deel2\specialisatie\ppt template\template_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67000" y="228600"/>
            <a:ext cx="8229600" cy="1143000"/>
          </a:xfrm>
        </p:spPr>
        <p:txBody>
          <a:bodyPr/>
          <a:lstStyle/>
          <a:p>
            <a:r>
              <a:rPr lang="nl-BE" dirty="0" smtClean="0"/>
              <a:t>conclusie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08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nl-BE" dirty="0" smtClean="0"/>
              <a:t>1</a:t>
            </a:r>
            <a:r>
              <a:rPr lang="nl-BE" baseline="30000" dirty="0" smtClean="0"/>
              <a:t>ste</a:t>
            </a:r>
            <a:r>
              <a:rPr lang="nl-BE" dirty="0" smtClean="0"/>
              <a:t> periode leren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smtClean="0"/>
              <a:t>2</a:t>
            </a:r>
            <a:r>
              <a:rPr lang="nl-BE" baseline="30000" dirty="0" smtClean="0"/>
              <a:t>de</a:t>
            </a:r>
            <a:r>
              <a:rPr lang="nl-BE" dirty="0" smtClean="0"/>
              <a:t> periode doen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69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39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Designing for emotion</vt:lpstr>
      <vt:lpstr>wat heb ik gedaan</vt:lpstr>
      <vt:lpstr>wat ga ik doen</vt:lpstr>
      <vt:lpstr>conclusie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for emotion</dc:title>
  <dc:creator>blueonev</dc:creator>
  <cp:lastModifiedBy>blueonev</cp:lastModifiedBy>
  <cp:revision>4</cp:revision>
  <dcterms:created xsi:type="dcterms:W3CDTF">2006-08-16T00:00:00Z</dcterms:created>
  <dcterms:modified xsi:type="dcterms:W3CDTF">2014-10-23T20:06:38Z</dcterms:modified>
</cp:coreProperties>
</file>