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7c06547b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7c06547b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7c06547b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7c06547b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7c06547b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7c06547b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7c06547b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7c06547b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7c06547b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7c06547b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7c06547b3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c7c06547b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7c06547b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7c06547b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de Monitorización de la calidad del Aire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un sistema de monitorización de calidad del aire para entornos urbanos.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Introducción</a:t>
            </a:r>
            <a:endParaRPr sz="35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842450"/>
            <a:ext cx="70305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calidad del aire es una preocupación creciente dentro de nuestra sociedad debido a los impactos negativos que provoca en la salud humana y en el medio ambiente.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del Proyecto: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Desarrollar un sistema de monitorización de calidad del aire para recopilar, procesar y analizar datos en tiempo real.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del Proyecto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829650"/>
            <a:ext cx="70305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Generales: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una infraestructura de monitorización de calidad del aire.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Recopilar datos de múltiples sensores distribuidos en la ciudad.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Procesar y analizar los datos para detectar patrones y tendencias.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una red de sensores IoT para la recopilación de datos.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algoritmos de análisis de datos para la detección de agentes contaminantes que puedan dañar la salud.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una interfaz de usuario para la visualización de datos en tiempo real.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71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Infraestructura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Sensores: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Utilización de sensores IoT para medir diversos parámetros de calidad del aire, tales como PM2.5, PM10, CO2, temperatura y humedad.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de Sensores: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Despliegue de una red de sensores distribuidos por la ciudad para obtener una cobertura completa.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Plataforma de Datos: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Implementación de una plataforma centralizada para la recepción, almacenamiento, procesamiento y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datos así como la predicción y alerta de posibles riesgo para la salud de las personas.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del Sistema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 de Sensores: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Recopilación de datos en tiempo real de los sensores distribuidos por la ciudad.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 de Comunicación: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Transferencia de datos a la plataforma central utilizando tecnologías IoT como MQTT.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 de Procesamiento: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Análisis de datos en bruto para detectar contaminantes y patrones de calidad del aire.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 de Presentación: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Visualización de datos a través de interfaces web y aplicaciones móviles para usuarios finales.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Tecnologías Utilizadas</a:t>
            </a:r>
            <a:endParaRPr sz="3500"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862100"/>
            <a:ext cx="70305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Sensores IoT: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Utilización de sensores de calidad del aire.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Plataforma de Datos: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Implementación de una base de datos de series temporales, como TimescaleDB, para el almacenamiento eficiente de datos.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Frameworks de Desarrollo: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Uso de Streamlit o de frameworks como Flask o Django para el desarrollo de la aplicación web de visualización de datos.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de Análisis: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Uso de bibliotecas de análisis de datos como Pandas y NumPy en Python.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Mapa mental - Mindmap</a:t>
            </a:r>
            <a:endParaRPr sz="3500"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325" y="1597875"/>
            <a:ext cx="739934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y </a:t>
            </a:r>
            <a:r>
              <a:rPr lang="en" sz="3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sz="3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Desarrollo con éxito de un sistema de monitorización de calidad del aire con capacidad de recopilación, procesamiento y visualización de datos en tiempo real.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Conclusiones: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proyecto ha demostrado la viabilidad de implementar soluciones tecnológicas para abordar problemas ambientales urbanos, y proporciona una base para futuras mejoras.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