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613" r:id="rId2"/>
    <p:sldId id="608" r:id="rId3"/>
    <p:sldId id="617" r:id="rId4"/>
    <p:sldId id="618" r:id="rId5"/>
    <p:sldId id="611" r:id="rId6"/>
    <p:sldId id="609" r:id="rId7"/>
    <p:sldId id="610" r:id="rId8"/>
    <p:sldId id="612" r:id="rId9"/>
    <p:sldId id="614" r:id="rId10"/>
    <p:sldId id="615" r:id="rId11"/>
    <p:sldId id="616" r:id="rId12"/>
    <p:sldId id="619" r:id="rId13"/>
    <p:sldId id="620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00"/>
    <a:srgbClr val="0066FF"/>
    <a:srgbClr val="0099FF"/>
    <a:srgbClr val="99CCFF"/>
    <a:srgbClr val="3399FF"/>
    <a:srgbClr val="33CCFF"/>
    <a:srgbClr val="FF0000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3" d="100"/>
          <a:sy n="153" d="100"/>
        </p:scale>
        <p:origin x="16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1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EDEBDE-9A2B-425F-A6D8-AC83DD404077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276600"/>
            <a:ext cx="109728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76E60-32DF-4AAA-AEDA-36DB0F82A584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2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E7C2B2-14B1-4995-8578-8B94E00A7A8C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0DFCB6-ABA8-43EB-B64E-56479CEF9858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B8CD6B-D469-416E-B353-E134BB6DF05A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21EE3E-32E8-435F-AFEE-4C8913156D0A}"/>
              </a:ext>
            </a:extLst>
          </p:cNvPr>
          <p:cNvGrpSpPr/>
          <p:nvPr/>
        </p:nvGrpSpPr>
        <p:grpSpPr>
          <a:xfrm>
            <a:off x="4495800" y="1600200"/>
            <a:ext cx="3200400" cy="914400"/>
            <a:chOff x="4495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4648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4724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5105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6400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6858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6400800" y="1600200"/>
              <a:ext cx="6858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4495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5715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5715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6172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7086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7086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7086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5105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4495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4389004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386B2-4F0A-45F9-BFFA-539A4BC4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1905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3352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78252-AFA1-4CDD-8C34-AAE6E5F405E3}"/>
              </a:ext>
            </a:extLst>
          </p:cNvPr>
          <p:cNvSpPr/>
          <p:nvPr/>
        </p:nvSpPr>
        <p:spPr>
          <a:xfrm>
            <a:off x="3352800" y="1600200"/>
            <a:ext cx="381000" cy="6096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/>
              <a:t>trunk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71E89-5EF2-4ACF-B859-354B12152963}"/>
              </a:ext>
            </a:extLst>
          </p:cNvPr>
          <p:cNvSpPr/>
          <p:nvPr/>
        </p:nvSpPr>
        <p:spPr>
          <a:xfrm>
            <a:off x="3733800" y="16002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9E2BE-D673-41E3-88C4-2631AD491523}"/>
              </a:ext>
            </a:extLst>
          </p:cNvPr>
          <p:cNvSpPr/>
          <p:nvPr/>
        </p:nvSpPr>
        <p:spPr>
          <a:xfrm>
            <a:off x="2971800" y="18288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89B487-1223-4EB3-B5DA-B7F0E5A4FEDD}"/>
              </a:ext>
            </a:extLst>
          </p:cNvPr>
          <p:cNvCxnSpPr>
            <a:cxnSpLocks/>
          </p:cNvCxnSpPr>
          <p:nvPr/>
        </p:nvCxnSpPr>
        <p:spPr>
          <a:xfrm>
            <a:off x="3733800" y="1600200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61B4C6-C104-413E-BB50-3C89F8494D5B}"/>
              </a:ext>
            </a:extLst>
          </p:cNvPr>
          <p:cNvCxnSpPr>
            <a:cxnSpLocks/>
          </p:cNvCxnSpPr>
          <p:nvPr/>
        </p:nvCxnSpPr>
        <p:spPr>
          <a:xfrm>
            <a:off x="3352578" y="1826134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D7A8F-7D62-48CE-85BD-9B25ACD2A0B2}"/>
              </a:ext>
            </a:extLst>
          </p:cNvPr>
          <p:cNvSpPr/>
          <p:nvPr/>
        </p:nvSpPr>
        <p:spPr>
          <a:xfrm>
            <a:off x="3543300" y="22098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700"/>
              </a:lnSpc>
            </a:pPr>
            <a:r>
              <a:rPr lang="en-US" sz="800" dirty="0"/>
              <a:t>not a branch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490EF-1958-456C-94D9-1C122273763F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>
            <a:off x="3543300" y="2209800"/>
            <a:ext cx="190500" cy="0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1742559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3352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1752601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1752601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5943379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F86AF-6F3D-4317-B4F4-0962074715DE}"/>
              </a:ext>
            </a:extLst>
          </p:cNvPr>
          <p:cNvGrpSpPr/>
          <p:nvPr/>
        </p:nvGrpSpPr>
        <p:grpSpPr>
          <a:xfrm>
            <a:off x="5029200" y="1502546"/>
            <a:ext cx="1143000" cy="707255"/>
            <a:chOff x="3505200" y="1502545"/>
            <a:chExt cx="1143000" cy="7072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8E595E-7A6C-44A9-BBAD-FD59359FEFF6}"/>
                </a:ext>
              </a:extLst>
            </p:cNvPr>
            <p:cNvSpPr/>
            <p:nvPr/>
          </p:nvSpPr>
          <p:spPr>
            <a:xfrm>
              <a:off x="38862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FDDC3-1764-42BA-8382-E0900711A86C}"/>
                </a:ext>
              </a:extLst>
            </p:cNvPr>
            <p:cNvSpPr/>
            <p:nvPr/>
          </p:nvSpPr>
          <p:spPr>
            <a:xfrm>
              <a:off x="35052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77DE1C-A460-4ACE-8FE7-B78611617ACD}"/>
                </a:ext>
              </a:extLst>
            </p:cNvPr>
            <p:cNvSpPr/>
            <p:nvPr/>
          </p:nvSpPr>
          <p:spPr>
            <a:xfrm>
              <a:off x="4267200" y="1502545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 decomposition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5FBC1D0-CC70-4A4C-BD34-940EF80757EA}"/>
              </a:ext>
            </a:extLst>
          </p:cNvPr>
          <p:cNvGrpSpPr/>
          <p:nvPr/>
        </p:nvGrpSpPr>
        <p:grpSpPr>
          <a:xfrm>
            <a:off x="1752600" y="1371600"/>
            <a:ext cx="8686800" cy="1371600"/>
            <a:chOff x="228600" y="1371600"/>
            <a:chExt cx="8686800" cy="13716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0E0DA8-6306-48A1-A3F4-E67C78E2B10E}"/>
                </a:ext>
              </a:extLst>
            </p:cNvPr>
            <p:cNvGrpSpPr/>
            <p:nvPr/>
          </p:nvGrpSpPr>
          <p:grpSpPr>
            <a:xfrm>
              <a:off x="228600" y="1371600"/>
              <a:ext cx="1866900" cy="1371600"/>
              <a:chOff x="571500" y="1371600"/>
              <a:chExt cx="1866900" cy="13716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7494D0-9AE8-4EEE-900A-C44497F79131}"/>
                  </a:ext>
                </a:extLst>
              </p:cNvPr>
              <p:cNvSpPr/>
              <p:nvPr/>
            </p:nvSpPr>
            <p:spPr>
              <a:xfrm>
                <a:off x="1143000" y="1371600"/>
                <a:ext cx="685800" cy="13716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6369AA8-588C-4093-8EA6-B4D90272E003}"/>
                  </a:ext>
                </a:extLst>
              </p:cNvPr>
              <p:cNvSpPr/>
              <p:nvPr/>
            </p:nvSpPr>
            <p:spPr>
              <a:xfrm>
                <a:off x="1828800" y="1371600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9520148-E652-4128-9394-0C9240D8E53C}"/>
                  </a:ext>
                </a:extLst>
              </p:cNvPr>
              <p:cNvSpPr/>
              <p:nvPr/>
            </p:nvSpPr>
            <p:spPr>
              <a:xfrm>
                <a:off x="571500" y="1646237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34D778-7D9C-4CBE-9615-6C9D32B36D81}"/>
                </a:ext>
              </a:extLst>
            </p:cNvPr>
            <p:cNvSpPr/>
            <p:nvPr/>
          </p:nvSpPr>
          <p:spPr>
            <a:xfrm>
              <a:off x="25146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8E8DD3-201A-43AA-B621-89F81917108F}"/>
                </a:ext>
              </a:extLst>
            </p:cNvPr>
            <p:cNvSpPr/>
            <p:nvPr/>
          </p:nvSpPr>
          <p:spPr>
            <a:xfrm>
              <a:off x="30861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35788C-41C9-407F-815E-A3008EF12007}"/>
                </a:ext>
              </a:extLst>
            </p:cNvPr>
            <p:cNvSpPr/>
            <p:nvPr/>
          </p:nvSpPr>
          <p:spPr>
            <a:xfrm>
              <a:off x="3771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D8A768-E364-4851-80E2-2EA800947768}"/>
                </a:ext>
              </a:extLst>
            </p:cNvPr>
            <p:cNvSpPr/>
            <p:nvPr/>
          </p:nvSpPr>
          <p:spPr>
            <a:xfrm>
              <a:off x="5372100" y="1371600"/>
              <a:ext cx="685800" cy="1371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2AB083-FCEB-4754-B5D0-15CC513397CA}"/>
                </a:ext>
              </a:extLst>
            </p:cNvPr>
            <p:cNvSpPr/>
            <p:nvPr/>
          </p:nvSpPr>
          <p:spPr>
            <a:xfrm>
              <a:off x="6057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6DE5FC-86D5-4A63-A569-8E58809B1A4C}"/>
                </a:ext>
              </a:extLst>
            </p:cNvPr>
            <p:cNvSpPr/>
            <p:nvPr/>
          </p:nvSpPr>
          <p:spPr>
            <a:xfrm>
              <a:off x="4800600" y="2283835"/>
              <a:ext cx="571500" cy="276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12969D-9B13-4261-83AE-9CC88C7A53D6}"/>
                </a:ext>
              </a:extLst>
            </p:cNvPr>
            <p:cNvSpPr/>
            <p:nvPr/>
          </p:nvSpPr>
          <p:spPr>
            <a:xfrm>
              <a:off x="4800600" y="1645085"/>
              <a:ext cx="1866900" cy="64091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6F1264-754A-403D-B770-CF8AC6410B35}"/>
                </a:ext>
              </a:extLst>
            </p:cNvPr>
            <p:cNvSpPr/>
            <p:nvPr/>
          </p:nvSpPr>
          <p:spPr>
            <a:xfrm>
              <a:off x="70485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3B835C-D7B1-41AC-A89B-0BC004D3BE18}"/>
                </a:ext>
              </a:extLst>
            </p:cNvPr>
            <p:cNvSpPr/>
            <p:nvPr/>
          </p:nvSpPr>
          <p:spPr>
            <a:xfrm>
              <a:off x="76200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0A1F03-1F13-4461-BACD-505DB591F604}"/>
                </a:ext>
              </a:extLst>
            </p:cNvPr>
            <p:cNvSpPr/>
            <p:nvPr/>
          </p:nvSpPr>
          <p:spPr>
            <a:xfrm>
              <a:off x="8305800" y="1371600"/>
              <a:ext cx="609600" cy="914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D73A74-40E6-4776-8082-E98CBADA16DD}"/>
                </a:ext>
              </a:extLst>
            </p:cNvPr>
            <p:cNvSpPr/>
            <p:nvPr/>
          </p:nvSpPr>
          <p:spPr>
            <a:xfrm>
              <a:off x="8039100" y="1524000"/>
              <a:ext cx="266700" cy="121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4C3888-6D03-4E7A-878D-8B856109C547}"/>
                </a:ext>
              </a:extLst>
            </p:cNvPr>
            <p:cNvSpPr/>
            <p:nvPr/>
          </p:nvSpPr>
          <p:spPr>
            <a:xfrm>
              <a:off x="5352912" y="1371600"/>
              <a:ext cx="1314588" cy="27348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71BF67-FDBE-4457-9593-05B05C582E2C}"/>
                </a:ext>
              </a:extLst>
            </p:cNvPr>
            <p:cNvSpPr/>
            <p:nvPr/>
          </p:nvSpPr>
          <p:spPr>
            <a:xfrm>
              <a:off x="5372100" y="2286000"/>
              <a:ext cx="6858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DF19A5-C7B0-4BE5-AB8D-763AB6302F95}"/>
                </a:ext>
              </a:extLst>
            </p:cNvPr>
            <p:cNvSpPr/>
            <p:nvPr/>
          </p:nvSpPr>
          <p:spPr>
            <a:xfrm>
              <a:off x="4800600" y="1645085"/>
              <a:ext cx="1866900" cy="64308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C74CC4-483F-4778-8D31-BFC23209A19F}"/>
                </a:ext>
              </a:extLst>
            </p:cNvPr>
            <p:cNvSpPr/>
            <p:nvPr/>
          </p:nvSpPr>
          <p:spPr>
            <a:xfrm>
              <a:off x="8039100" y="1371600"/>
              <a:ext cx="8763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0D64C5A-B1F8-4AA3-9BB8-20F57BCB01B1}"/>
                </a:ext>
              </a:extLst>
            </p:cNvPr>
            <p:cNvSpPr/>
            <p:nvPr/>
          </p:nvSpPr>
          <p:spPr>
            <a:xfrm>
              <a:off x="8039100" y="2283835"/>
              <a:ext cx="266700" cy="4593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162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F0BB-13A4-41D2-A57C-89E26E79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4277DA-A37F-4372-BCEB-884E03169DA8}"/>
              </a:ext>
            </a:extLst>
          </p:cNvPr>
          <p:cNvGrpSpPr/>
          <p:nvPr/>
        </p:nvGrpSpPr>
        <p:grpSpPr>
          <a:xfrm>
            <a:off x="381000" y="2400300"/>
            <a:ext cx="2057400" cy="2057400"/>
            <a:chOff x="609600" y="1371600"/>
            <a:chExt cx="2057400" cy="2057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BD4864-22C9-4034-B1DD-285612C048D5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DA512A-486A-4B72-923B-CA9ECB70B56E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72813-9EB0-46D6-B68A-139AEBE8562C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D00D-D51A-48F5-A02C-4870884316CB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EB3C3-3C37-4BB8-A2A7-AEEFF80DB9BA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C0B3CD-630A-41FA-83E8-4E8AD8EB853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FA5512-BB79-488B-A144-85E2D7BC2A8B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D5B2F9-F01A-4699-8B06-3182C5558D9E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75793C-BA26-4A63-A723-8BDBA68A7587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13D7A1-071D-492B-99C5-66019E7A657A}"/>
              </a:ext>
            </a:extLst>
          </p:cNvPr>
          <p:cNvGrpSpPr/>
          <p:nvPr/>
        </p:nvGrpSpPr>
        <p:grpSpPr>
          <a:xfrm>
            <a:off x="3505200" y="685800"/>
            <a:ext cx="2057400" cy="2057400"/>
            <a:chOff x="609600" y="1371600"/>
            <a:chExt cx="2057400" cy="2057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614CC9-E756-43FC-96B6-EF8E7302736C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FE31E6-336E-47D2-83C0-F1BDE10C5032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0FEB6E-38D3-4E58-A586-D10078F0395F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820211-2E68-411B-8DB4-5370E816D72C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218666-9B03-4CE3-AC5C-3625105243DC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C60748-3180-495D-81EE-B8A91C8D14DC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296559-6BE1-46FD-8B05-F8768C4FB65E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B2A592-4144-45A6-A11A-3475EBCF008A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3A8D02-78E6-4EB6-8A65-58929B069955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70435-1F4C-48E8-A8D7-6110D17D7FFE}"/>
              </a:ext>
            </a:extLst>
          </p:cNvPr>
          <p:cNvGrpSpPr/>
          <p:nvPr/>
        </p:nvGrpSpPr>
        <p:grpSpPr>
          <a:xfrm>
            <a:off x="3505200" y="4114800"/>
            <a:ext cx="2057400" cy="2057400"/>
            <a:chOff x="609600" y="1371600"/>
            <a:chExt cx="2057400" cy="2057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DAFB56-D82F-47AB-A706-27F4105BB81C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990D34-CFBC-497D-8358-4DDA96CA215F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C35B0C-3B8B-4391-920A-3D067AD6F593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B483F0-4264-4A50-9AD3-2C0E9C6FFBFF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B49A8F-6189-446B-B0C1-82678B740C60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F896A7-9A21-4AEB-A98A-00FD8B29092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8D986C-3C46-4428-84CD-3A42F84369FC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713AAC-6B59-4316-9FA8-230694C7FD88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0653A9-E73E-4B15-BE10-6C9DA0E337DB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13A423-8937-41EE-9C31-1B492A742EF0}"/>
              </a:ext>
            </a:extLst>
          </p:cNvPr>
          <p:cNvCxnSpPr/>
          <p:nvPr/>
        </p:nvCxnSpPr>
        <p:spPr>
          <a:xfrm flipV="1">
            <a:off x="2590800" y="1752600"/>
            <a:ext cx="6858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D1724-0A73-49EE-A166-0528EAD318B4}"/>
              </a:ext>
            </a:extLst>
          </p:cNvPr>
          <p:cNvCxnSpPr>
            <a:cxnSpLocks/>
          </p:cNvCxnSpPr>
          <p:nvPr/>
        </p:nvCxnSpPr>
        <p:spPr>
          <a:xfrm>
            <a:off x="2590800" y="4572001"/>
            <a:ext cx="685800" cy="60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4C4520-8010-4028-8C32-EF40EFB38E97}"/>
              </a:ext>
            </a:extLst>
          </p:cNvPr>
          <p:cNvGrpSpPr/>
          <p:nvPr/>
        </p:nvGrpSpPr>
        <p:grpSpPr>
          <a:xfrm>
            <a:off x="6781800" y="2399778"/>
            <a:ext cx="2057400" cy="2057400"/>
            <a:chOff x="609600" y="1371600"/>
            <a:chExt cx="2057400" cy="2057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2D4AB9-26D5-4EF8-9E3D-5A16F62ADF79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8A5B85-FFD9-4810-836B-B85A88A03015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50CD17-3EDA-4B85-BA1D-D239A0C1FCCB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F08A26-B4DA-48A0-860B-528D3B06E356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D18B8B-5CEA-4D90-AB9B-F9C6AA481E14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F47A5E-2D26-42C9-A55C-E9FF225FF68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FD36E13-A031-49F8-9EA3-1DB7F3C1C419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F3FBFB9-8F58-4A64-A848-FBC90FE58257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E3A214-150F-41CB-A9EE-0D36E8191CA9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2FA095-A097-4C87-8AF8-1DDDB680534B}"/>
              </a:ext>
            </a:extLst>
          </p:cNvPr>
          <p:cNvCxnSpPr/>
          <p:nvPr/>
        </p:nvCxnSpPr>
        <p:spPr>
          <a:xfrm flipV="1">
            <a:off x="5791200" y="4257197"/>
            <a:ext cx="6858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84C724-BEEC-4281-9B89-F5F0E83FD542}"/>
              </a:ext>
            </a:extLst>
          </p:cNvPr>
          <p:cNvCxnSpPr>
            <a:cxnSpLocks/>
          </p:cNvCxnSpPr>
          <p:nvPr/>
        </p:nvCxnSpPr>
        <p:spPr>
          <a:xfrm>
            <a:off x="5829300" y="2081845"/>
            <a:ext cx="685800" cy="60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250D20-7832-4BA5-9E1C-229B21849632}"/>
              </a:ext>
            </a:extLst>
          </p:cNvPr>
          <p:cNvCxnSpPr/>
          <p:nvPr/>
        </p:nvCxnSpPr>
        <p:spPr>
          <a:xfrm>
            <a:off x="4026074" y="1053752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0A3F22-0D6A-4BC3-B80F-70859BFB5540}"/>
              </a:ext>
            </a:extLst>
          </p:cNvPr>
          <p:cNvSpPr txBox="1"/>
          <p:nvPr/>
        </p:nvSpPr>
        <p:spPr>
          <a:xfrm>
            <a:off x="4126181" y="778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4614BC-794A-4752-B51A-74FFE39D7D11}"/>
              </a:ext>
            </a:extLst>
          </p:cNvPr>
          <p:cNvSpPr txBox="1"/>
          <p:nvPr/>
        </p:nvSpPr>
        <p:spPr>
          <a:xfrm>
            <a:off x="3589650" y="1322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28F68A-DA38-4ADD-AA4E-BD42DC91C968}"/>
              </a:ext>
            </a:extLst>
          </p:cNvPr>
          <p:cNvSpPr txBox="1"/>
          <p:nvPr/>
        </p:nvSpPr>
        <p:spPr>
          <a:xfrm>
            <a:off x="4976907" y="133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71D30-EAD5-45F4-A15C-62BCE0002B94}"/>
              </a:ext>
            </a:extLst>
          </p:cNvPr>
          <p:cNvSpPr txBox="1"/>
          <p:nvPr/>
        </p:nvSpPr>
        <p:spPr>
          <a:xfrm>
            <a:off x="4309858" y="13286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B7007A-CF0B-41F5-9173-B083AA00176C}"/>
              </a:ext>
            </a:extLst>
          </p:cNvPr>
          <p:cNvSpPr txBox="1"/>
          <p:nvPr/>
        </p:nvSpPr>
        <p:spPr>
          <a:xfrm>
            <a:off x="3948308" y="23715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B76B74-D76A-4E96-9007-022406DE71C3}"/>
              </a:ext>
            </a:extLst>
          </p:cNvPr>
          <p:cNvSpPr txBox="1"/>
          <p:nvPr/>
        </p:nvSpPr>
        <p:spPr>
          <a:xfrm>
            <a:off x="4850845" y="55530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CEB7D0-C1E5-4770-AC4F-B3F5BD0E7546}"/>
              </a:ext>
            </a:extLst>
          </p:cNvPr>
          <p:cNvSpPr txBox="1"/>
          <p:nvPr/>
        </p:nvSpPr>
        <p:spPr>
          <a:xfrm>
            <a:off x="3593646" y="54250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7A4E8F-AB1A-4838-BBAF-F704E872BED8}"/>
              </a:ext>
            </a:extLst>
          </p:cNvPr>
          <p:cNvSpPr txBox="1"/>
          <p:nvPr/>
        </p:nvSpPr>
        <p:spPr>
          <a:xfrm>
            <a:off x="4637119" y="41562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342065-68B2-4E2F-9F18-E1CDCBF45585}"/>
              </a:ext>
            </a:extLst>
          </p:cNvPr>
          <p:cNvSpPr txBox="1"/>
          <p:nvPr/>
        </p:nvSpPr>
        <p:spPr>
          <a:xfrm>
            <a:off x="5177526" y="5213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25139E-1D3B-4B37-96D3-503E30928977}"/>
              </a:ext>
            </a:extLst>
          </p:cNvPr>
          <p:cNvSpPr txBox="1"/>
          <p:nvPr/>
        </p:nvSpPr>
        <p:spPr>
          <a:xfrm>
            <a:off x="4157115" y="48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80370F-45D3-462F-836A-DA6B357ED386}"/>
              </a:ext>
            </a:extLst>
          </p:cNvPr>
          <p:cNvCxnSpPr>
            <a:cxnSpLocks/>
          </p:cNvCxnSpPr>
          <p:nvPr/>
        </p:nvCxnSpPr>
        <p:spPr>
          <a:xfrm>
            <a:off x="3848100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1DCD82-54A3-4E8B-88E0-5F403789B07B}"/>
              </a:ext>
            </a:extLst>
          </p:cNvPr>
          <p:cNvCxnSpPr>
            <a:cxnSpLocks/>
          </p:cNvCxnSpPr>
          <p:nvPr/>
        </p:nvCxnSpPr>
        <p:spPr>
          <a:xfrm>
            <a:off x="4540685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EE2914-65BB-4B59-96BA-6A70B8365054}"/>
              </a:ext>
            </a:extLst>
          </p:cNvPr>
          <p:cNvCxnSpPr>
            <a:cxnSpLocks/>
          </p:cNvCxnSpPr>
          <p:nvPr/>
        </p:nvCxnSpPr>
        <p:spPr>
          <a:xfrm>
            <a:off x="5214481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74815A-152D-490A-9B6A-ECEFC406AD54}"/>
              </a:ext>
            </a:extLst>
          </p:cNvPr>
          <p:cNvCxnSpPr>
            <a:cxnSpLocks/>
          </p:cNvCxnSpPr>
          <p:nvPr/>
        </p:nvCxnSpPr>
        <p:spPr>
          <a:xfrm flipH="1">
            <a:off x="4038600" y="2399778"/>
            <a:ext cx="30480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55B3034-70A5-40AF-8CED-CCBF8DD0F153}"/>
              </a:ext>
            </a:extLst>
          </p:cNvPr>
          <p:cNvCxnSpPr>
            <a:cxnSpLocks/>
          </p:cNvCxnSpPr>
          <p:nvPr/>
        </p:nvCxnSpPr>
        <p:spPr>
          <a:xfrm>
            <a:off x="3848622" y="4673252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95A43D-7658-455F-9B98-A3D50A751A1F}"/>
              </a:ext>
            </a:extLst>
          </p:cNvPr>
          <p:cNvCxnSpPr>
            <a:cxnSpLocks/>
          </p:cNvCxnSpPr>
          <p:nvPr/>
        </p:nvCxnSpPr>
        <p:spPr>
          <a:xfrm>
            <a:off x="3849144" y="53340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2FC187-1D65-4B2A-9BA2-54317427A6A1}"/>
              </a:ext>
            </a:extLst>
          </p:cNvPr>
          <p:cNvCxnSpPr/>
          <p:nvPr/>
        </p:nvCxnSpPr>
        <p:spPr>
          <a:xfrm>
            <a:off x="4032337" y="5155504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ED783E-9AE3-4C53-93DA-9544764A9B88}"/>
              </a:ext>
            </a:extLst>
          </p:cNvPr>
          <p:cNvCxnSpPr/>
          <p:nvPr/>
        </p:nvCxnSpPr>
        <p:spPr>
          <a:xfrm>
            <a:off x="4718137" y="5842348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ABD28C8-0D7E-4690-9455-F022E1FFE7AC}"/>
              </a:ext>
            </a:extLst>
          </p:cNvPr>
          <p:cNvCxnSpPr>
            <a:cxnSpLocks/>
          </p:cNvCxnSpPr>
          <p:nvPr/>
        </p:nvCxnSpPr>
        <p:spPr>
          <a:xfrm flipV="1">
            <a:off x="5214481" y="5334000"/>
            <a:ext cx="0" cy="3365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F9AC80-DA03-4A40-8226-5F728E6C5999}"/>
              </a:ext>
            </a:extLst>
          </p:cNvPr>
          <p:cNvCxnSpPr>
            <a:cxnSpLocks/>
          </p:cNvCxnSpPr>
          <p:nvPr/>
        </p:nvCxnSpPr>
        <p:spPr>
          <a:xfrm flipH="1">
            <a:off x="4724399" y="4470748"/>
            <a:ext cx="30480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2A4B51-8DF3-47F0-93CB-6E6DB5B1547B}"/>
              </a:ext>
            </a:extLst>
          </p:cNvPr>
          <p:cNvSpPr txBox="1"/>
          <p:nvPr/>
        </p:nvSpPr>
        <p:spPr>
          <a:xfrm>
            <a:off x="3597338" y="47436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E7040-FF60-4B97-BBB1-F8AB33C4A5E0}"/>
              </a:ext>
            </a:extLst>
          </p:cNvPr>
          <p:cNvSpPr txBox="1"/>
          <p:nvPr/>
        </p:nvSpPr>
        <p:spPr>
          <a:xfrm>
            <a:off x="966310" y="44707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ca-E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025671-43F9-4DFA-8FD2-B0D706598ECB}"/>
              </a:ext>
            </a:extLst>
          </p:cNvPr>
          <p:cNvSpPr txBox="1"/>
          <p:nvPr/>
        </p:nvSpPr>
        <p:spPr>
          <a:xfrm>
            <a:off x="7513784" y="45362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ca-E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AD3494-CED4-4FD7-B2C9-A41BD4A94856}"/>
              </a:ext>
            </a:extLst>
          </p:cNvPr>
          <p:cNvSpPr txBox="1"/>
          <p:nvPr/>
        </p:nvSpPr>
        <p:spPr>
          <a:xfrm>
            <a:off x="3699665" y="2743200"/>
            <a:ext cx="16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with cost 6</a:t>
            </a:r>
            <a:endParaRPr lang="ca-E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CDE513-4E6F-4FFE-A8E4-A5E608C514FD}"/>
              </a:ext>
            </a:extLst>
          </p:cNvPr>
          <p:cNvSpPr txBox="1"/>
          <p:nvPr/>
        </p:nvSpPr>
        <p:spPr>
          <a:xfrm>
            <a:off x="3701441" y="6183868"/>
            <a:ext cx="16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with cost 8</a:t>
            </a:r>
            <a:endParaRPr lang="ca-ES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C65249-D440-4B03-9442-EDB458DE5C23}"/>
              </a:ext>
            </a:extLst>
          </p:cNvPr>
          <p:cNvSpPr/>
          <p:nvPr/>
        </p:nvSpPr>
        <p:spPr>
          <a:xfrm>
            <a:off x="96774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8D409F-599C-4165-87F7-595816965505}"/>
              </a:ext>
            </a:extLst>
          </p:cNvPr>
          <p:cNvSpPr/>
          <p:nvPr/>
        </p:nvSpPr>
        <p:spPr>
          <a:xfrm>
            <a:off x="103632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062C2D-D7E8-4CBF-9E93-324AACD35C05}"/>
              </a:ext>
            </a:extLst>
          </p:cNvPr>
          <p:cNvSpPr/>
          <p:nvPr/>
        </p:nvSpPr>
        <p:spPr>
          <a:xfrm>
            <a:off x="110490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337E50-39AB-40EB-AFE6-177C36DC6FAC}"/>
              </a:ext>
            </a:extLst>
          </p:cNvPr>
          <p:cNvSpPr/>
          <p:nvPr/>
        </p:nvSpPr>
        <p:spPr>
          <a:xfrm>
            <a:off x="96774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F9EC9-0A80-4D4D-B489-A07DE3FBA76E}"/>
              </a:ext>
            </a:extLst>
          </p:cNvPr>
          <p:cNvSpPr/>
          <p:nvPr/>
        </p:nvSpPr>
        <p:spPr>
          <a:xfrm>
            <a:off x="103632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6A402F-D808-4CAB-BEEB-650FF2AB60BE}"/>
              </a:ext>
            </a:extLst>
          </p:cNvPr>
          <p:cNvSpPr/>
          <p:nvPr/>
        </p:nvSpPr>
        <p:spPr>
          <a:xfrm>
            <a:off x="110490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31A3124-D24D-4620-AA9C-03F77184CDFC}"/>
              </a:ext>
            </a:extLst>
          </p:cNvPr>
          <p:cNvSpPr/>
          <p:nvPr/>
        </p:nvSpPr>
        <p:spPr>
          <a:xfrm>
            <a:off x="96774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51D25EC-4E6D-4C8B-AE48-53903802300D}"/>
              </a:ext>
            </a:extLst>
          </p:cNvPr>
          <p:cNvSpPr/>
          <p:nvPr/>
        </p:nvSpPr>
        <p:spPr>
          <a:xfrm>
            <a:off x="103632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EB2D32-2D7A-45FA-AE46-37DD992F7338}"/>
              </a:ext>
            </a:extLst>
          </p:cNvPr>
          <p:cNvSpPr/>
          <p:nvPr/>
        </p:nvSpPr>
        <p:spPr>
          <a:xfrm>
            <a:off x="110490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995E28-92A5-48EB-88BA-40F8F8AA76F1}"/>
              </a:ext>
            </a:extLst>
          </p:cNvPr>
          <p:cNvCxnSpPr/>
          <p:nvPr/>
        </p:nvCxnSpPr>
        <p:spPr>
          <a:xfrm>
            <a:off x="10711841" y="27432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7342E61-12F2-48CA-B751-D1AA26EC5FFC}"/>
              </a:ext>
            </a:extLst>
          </p:cNvPr>
          <p:cNvCxnSpPr/>
          <p:nvPr/>
        </p:nvCxnSpPr>
        <p:spPr>
          <a:xfrm>
            <a:off x="11397641" y="27432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D96034B-4872-4AF6-BE36-739C966FFC25}"/>
              </a:ext>
            </a:extLst>
          </p:cNvPr>
          <p:cNvCxnSpPr>
            <a:cxnSpLocks/>
          </p:cNvCxnSpPr>
          <p:nvPr/>
        </p:nvCxnSpPr>
        <p:spPr>
          <a:xfrm rot="5400000">
            <a:off x="10597541" y="40005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F21C160-F3E7-4604-AC0D-86BEADBCC845}"/>
              </a:ext>
            </a:extLst>
          </p:cNvPr>
          <p:cNvSpPr txBox="1"/>
          <p:nvPr/>
        </p:nvSpPr>
        <p:spPr>
          <a:xfrm>
            <a:off x="10691245" y="2667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8F68BF-8C88-45CE-AD06-1C6D42C6960B}"/>
              </a:ext>
            </a:extLst>
          </p:cNvPr>
          <p:cNvSpPr txBox="1"/>
          <p:nvPr/>
        </p:nvSpPr>
        <p:spPr>
          <a:xfrm>
            <a:off x="11382438" y="2667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2D61C2-4E59-4F47-9369-E7351DFF3224}"/>
              </a:ext>
            </a:extLst>
          </p:cNvPr>
          <p:cNvSpPr txBox="1"/>
          <p:nvPr/>
        </p:nvSpPr>
        <p:spPr>
          <a:xfrm>
            <a:off x="10493438" y="38397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AABFB3-FA92-4227-91DB-8659D5FE869B}"/>
              </a:ext>
            </a:extLst>
          </p:cNvPr>
          <p:cNvCxnSpPr>
            <a:cxnSpLocks/>
          </p:cNvCxnSpPr>
          <p:nvPr/>
        </p:nvCxnSpPr>
        <p:spPr>
          <a:xfrm rot="17820000">
            <a:off x="10328549" y="2551951"/>
            <a:ext cx="0" cy="68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row: Bent 110">
            <a:extLst>
              <a:ext uri="{FF2B5EF4-FFF2-40B4-BE49-F238E27FC236}">
                <a16:creationId xmlns:a16="http://schemas.microsoft.com/office/drawing/2014/main" id="{32DC6845-F7AF-4521-9AE5-33A1EB111FC2}"/>
              </a:ext>
            </a:extLst>
          </p:cNvPr>
          <p:cNvSpPr/>
          <p:nvPr/>
        </p:nvSpPr>
        <p:spPr>
          <a:xfrm rot="5400000">
            <a:off x="7910322" y="-901994"/>
            <a:ext cx="813816" cy="5158740"/>
          </a:xfrm>
          <a:prstGeom prst="bentArrow">
            <a:avLst>
              <a:gd name="adj1" fmla="val 14995"/>
              <a:gd name="adj2" fmla="val 18074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C5B5A3-3935-4FC9-B973-A6CA9A318A3E}"/>
              </a:ext>
            </a:extLst>
          </p:cNvPr>
          <p:cNvSpPr txBox="1"/>
          <p:nvPr/>
        </p:nvSpPr>
        <p:spPr>
          <a:xfrm>
            <a:off x="9961834" y="4539641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gradients</a:t>
            </a:r>
            <a:endParaRPr lang="ca-E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24AD55-F697-4318-BB89-EE6B1E34BAD9}"/>
              </a:ext>
            </a:extLst>
          </p:cNvPr>
          <p:cNvSpPr txBox="1"/>
          <p:nvPr/>
        </p:nvSpPr>
        <p:spPr>
          <a:xfrm>
            <a:off x="10007252" y="27668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ca-E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010400" y="304801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E98CB-2B11-43CA-AE52-AB9643BF6A79}"/>
              </a:ext>
            </a:extLst>
          </p:cNvPr>
          <p:cNvGrpSpPr/>
          <p:nvPr/>
        </p:nvGrpSpPr>
        <p:grpSpPr>
          <a:xfrm>
            <a:off x="1295400" y="3429000"/>
            <a:ext cx="10058400" cy="2286000"/>
            <a:chOff x="1295400" y="3429000"/>
            <a:chExt cx="10058400" cy="2286000"/>
          </a:xfrm>
        </p:grpSpPr>
        <p:sp>
          <p:nvSpPr>
            <p:cNvPr id="2" name="Rectangle 1"/>
            <p:cNvSpPr/>
            <p:nvPr/>
          </p:nvSpPr>
          <p:spPr>
            <a:xfrm>
              <a:off x="1295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5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63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781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7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81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505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7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01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9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746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29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47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1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806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806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2377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705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876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899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29100" y="3873126"/>
              <a:ext cx="1385421" cy="21151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29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98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603876" y="4080623"/>
              <a:ext cx="33057" cy="80869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419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08417" y="4889313"/>
              <a:ext cx="1228516" cy="205815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124700" y="3881041"/>
              <a:ext cx="800100" cy="19958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124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924800" y="3881041"/>
              <a:ext cx="457200" cy="995759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39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239000" y="4864871"/>
              <a:ext cx="1143000" cy="377147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3352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6324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623D22-B836-4C96-B48E-71FA9FD0BEB2}"/>
                </a:ext>
              </a:extLst>
            </p:cNvPr>
            <p:cNvSpPr/>
            <p:nvPr/>
          </p:nvSpPr>
          <p:spPr>
            <a:xfrm>
              <a:off x="95250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-Shape 58">
              <a:extLst>
                <a:ext uri="{FF2B5EF4-FFF2-40B4-BE49-F238E27FC236}">
                  <a16:creationId xmlns:a16="http://schemas.microsoft.com/office/drawing/2014/main" id="{EEC14E3A-B736-4730-8026-AC9B24D9857C}"/>
                </a:ext>
              </a:extLst>
            </p:cNvPr>
            <p:cNvSpPr/>
            <p:nvPr/>
          </p:nvSpPr>
          <p:spPr>
            <a:xfrm>
              <a:off x="95250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7464B4-BB81-4250-BD3F-BD6771F0C2CD}"/>
                </a:ext>
              </a:extLst>
            </p:cNvPr>
            <p:cNvSpPr/>
            <p:nvPr/>
          </p:nvSpPr>
          <p:spPr>
            <a:xfrm>
              <a:off x="108204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C2A96-0438-4C45-8777-9AD5943870F8}"/>
                </a:ext>
              </a:extLst>
            </p:cNvPr>
            <p:cNvSpPr/>
            <p:nvPr/>
          </p:nvSpPr>
          <p:spPr>
            <a:xfrm>
              <a:off x="95250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-Shape 64">
              <a:extLst>
                <a:ext uri="{FF2B5EF4-FFF2-40B4-BE49-F238E27FC236}">
                  <a16:creationId xmlns:a16="http://schemas.microsoft.com/office/drawing/2014/main" id="{8ADFE81B-6C82-45C4-9C7B-1B96CA73A940}"/>
                </a:ext>
              </a:extLst>
            </p:cNvPr>
            <p:cNvSpPr/>
            <p:nvPr/>
          </p:nvSpPr>
          <p:spPr>
            <a:xfrm rot="5400000">
              <a:off x="102489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E773A5-7AFA-4D75-86E4-61F1E5705B33}"/>
                </a:ext>
              </a:extLst>
            </p:cNvPr>
            <p:cNvSpPr/>
            <p:nvPr/>
          </p:nvSpPr>
          <p:spPr>
            <a:xfrm>
              <a:off x="102108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389719-C577-4ECA-99CC-55418FD79E6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200" y="3703638"/>
              <a:ext cx="457200" cy="0"/>
            </a:xfrm>
            <a:prstGeom prst="line">
              <a:avLst/>
            </a:prstGeom>
            <a:ln w="5715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FA4B55-BE2F-4AE9-ADE0-C3E527210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548" y="4317253"/>
              <a:ext cx="0" cy="53970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4A9211D-E0B1-4BA7-B5A0-0D2E6E4F98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685" y="3833720"/>
              <a:ext cx="0" cy="157648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577C7C-34A9-4CE5-A1D6-52925D12E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0" y="4838700"/>
              <a:ext cx="6858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22A0CE-33FF-4BCF-9657-E47C6ED61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5537" y="5410200"/>
              <a:ext cx="457200" cy="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Arrow 95">
              <a:extLst>
                <a:ext uri="{FF2B5EF4-FFF2-40B4-BE49-F238E27FC236}">
                  <a16:creationId xmlns:a16="http://schemas.microsoft.com/office/drawing/2014/main" id="{237EC0C2-F95F-4FE0-A44C-7A8F20BD45AF}"/>
                </a:ext>
              </a:extLst>
            </p:cNvPr>
            <p:cNvSpPr/>
            <p:nvPr/>
          </p:nvSpPr>
          <p:spPr>
            <a:xfrm>
              <a:off x="8915400" y="4473848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F7F85E-94A0-46E4-A433-223D60BA3C10}"/>
                </a:ext>
              </a:extLst>
            </p:cNvPr>
            <p:cNvCxnSpPr>
              <a:cxnSpLocks/>
            </p:cNvCxnSpPr>
            <p:nvPr/>
          </p:nvCxnSpPr>
          <p:spPr>
            <a:xfrm>
              <a:off x="9861115" y="4564063"/>
              <a:ext cx="0" cy="29394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772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3352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05B-21AA-4EA0-86D0-1B739BE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8B3758-F8D6-48E6-8A7A-FF2C2E0AFDB6}"/>
              </a:ext>
            </a:extLst>
          </p:cNvPr>
          <p:cNvGrpSpPr/>
          <p:nvPr/>
        </p:nvGrpSpPr>
        <p:grpSpPr>
          <a:xfrm>
            <a:off x="3033801" y="1217096"/>
            <a:ext cx="4758834" cy="3126304"/>
            <a:chOff x="1509801" y="1217096"/>
            <a:chExt cx="4758834" cy="312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988E3-07E6-45D1-972D-A5B55F6129B9}"/>
                </a:ext>
              </a:extLst>
            </p:cNvPr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D99D00-D5FC-4DAD-85DE-4662A575EBD6}"/>
                </a:ext>
              </a:extLst>
            </p:cNvPr>
            <p:cNvSpPr/>
            <p:nvPr/>
          </p:nvSpPr>
          <p:spPr>
            <a:xfrm>
              <a:off x="4572000" y="1965325"/>
              <a:ext cx="1371600" cy="1463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D8A2E-A2DE-44BD-A313-BB1498A1CE5F}"/>
                </a:ext>
              </a:extLst>
            </p:cNvPr>
            <p:cNvSpPr/>
            <p:nvPr/>
          </p:nvSpPr>
          <p:spPr>
            <a:xfrm>
              <a:off x="3162300" y="2933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D0957-FCDB-4CF4-B6B0-5FBB2D447B33}"/>
                </a:ext>
              </a:extLst>
            </p:cNvPr>
            <p:cNvSpPr/>
            <p:nvPr/>
          </p:nvSpPr>
          <p:spPr>
            <a:xfrm>
              <a:off x="5219700" y="265906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/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/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77528F-145B-45AC-B959-B1829B04BD8C}"/>
                </a:ext>
              </a:extLst>
            </p:cNvPr>
            <p:cNvCxnSpPr/>
            <p:nvPr/>
          </p:nvCxnSpPr>
          <p:spPr>
            <a:xfrm>
              <a:off x="1828800" y="1447800"/>
              <a:ext cx="274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/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7ABC1-5423-47BA-80F8-AB1A60A6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1600200"/>
              <a:ext cx="0" cy="2743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/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C73AE-7D26-45CE-93E4-C017234D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38" y="3575384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/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1CEB4D-A913-437B-98FC-08FA0A3CB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37" y="1965325"/>
              <a:ext cx="0" cy="14636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/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8C7DDA-B4D0-43E5-BA07-1E0AD0B7349F}"/>
                </a:ext>
              </a:extLst>
            </p:cNvPr>
            <p:cNvSpPr txBox="1"/>
            <p:nvPr/>
          </p:nvSpPr>
          <p:spPr>
            <a:xfrm>
              <a:off x="3020703" y="340081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F637C-2FB7-4FB7-85E3-37676BADD1D5}"/>
                </a:ext>
              </a:extLst>
            </p:cNvPr>
            <p:cNvSpPr txBox="1"/>
            <p:nvPr/>
          </p:nvSpPr>
          <p:spPr>
            <a:xfrm>
              <a:off x="5077328" y="288356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3352800" y="1251284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05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810000" y="3025775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2895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876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3352801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3119478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2971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4191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3810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4953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2438400" y="3830054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2438400" y="4114801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2971801" y="3780438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2973809" y="4059688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2438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7010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8229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7848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8991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6477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6477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6477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6477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6477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6477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6477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7391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7848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8229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8534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8991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9220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7391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7010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6477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6477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6477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6477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6477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6477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6477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7391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7848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8229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8534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8991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8991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7848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6476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7391389" y="5791201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8534392" y="4724400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8534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7391389" y="5181595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7393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6475008" y="4724374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6473016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9218193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7006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8229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7006416" y="3803954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8227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4800600" y="5830670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2438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6473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6477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6480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2438401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2971801" y="4349417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3714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5565</TotalTime>
  <Words>274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STROPs</vt:lpstr>
      <vt:lpstr>STROP decomposition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jordi.cortadella</cp:lastModifiedBy>
  <cp:revision>1730</cp:revision>
  <dcterms:created xsi:type="dcterms:W3CDTF">2018-02-06T17:20:32Z</dcterms:created>
  <dcterms:modified xsi:type="dcterms:W3CDTF">2025-07-23T04:08:10Z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