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613" r:id="rId2"/>
    <p:sldId id="608" r:id="rId3"/>
    <p:sldId id="617" r:id="rId4"/>
    <p:sldId id="618" r:id="rId5"/>
    <p:sldId id="611" r:id="rId6"/>
    <p:sldId id="609" r:id="rId7"/>
    <p:sldId id="610" r:id="rId8"/>
    <p:sldId id="612" r:id="rId9"/>
    <p:sldId id="614" r:id="rId10"/>
    <p:sldId id="615" r:id="rId11"/>
    <p:sldId id="616" r:id="rId12"/>
    <p:sldId id="619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FF00"/>
    <a:srgbClr val="0066FF"/>
    <a:srgbClr val="0099FF"/>
    <a:srgbClr val="99CCFF"/>
    <a:srgbClr val="3399FF"/>
    <a:srgbClr val="33CCFF"/>
    <a:srgbClr val="FF0000"/>
    <a:srgbClr val="CC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 varScale="1">
        <p:scale>
          <a:sx n="153" d="100"/>
          <a:sy n="153" d="100"/>
        </p:scale>
        <p:origin x="936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1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EDEBDE-9A2B-425F-A6D8-AC83DD404077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" y="3276600"/>
            <a:ext cx="109728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376E60-32DF-4AAA-AEDA-36DB0F82A584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2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E7C2B2-14B1-4995-8578-8B94E00A7A8C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9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0DFCB6-ABA8-43EB-B64E-56479CEF9858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8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B8CD6B-D469-416E-B353-E134BB6DF05A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4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5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in-png/download/383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cloud-weather-cloudy-glyph-symbol-1672676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D22764-3274-4942-AC44-9645CA4EBCD6}"/>
              </a:ext>
            </a:extLst>
          </p:cNvPr>
          <p:cNvGrpSpPr/>
          <p:nvPr/>
        </p:nvGrpSpPr>
        <p:grpSpPr>
          <a:xfrm>
            <a:off x="4495800" y="1600200"/>
            <a:ext cx="3200400" cy="914400"/>
            <a:chOff x="2971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3124200" y="16002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3200400" y="19431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3581400" y="16002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48768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53340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5105400" y="16002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29718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4191000" y="16002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4191000" y="20624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4648200" y="16002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5562600" y="22860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5562600" y="16002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55626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3581400" y="16002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D5A66-7B9A-4885-961D-0EF6A0C28EB7}"/>
              </a:ext>
            </a:extLst>
          </p:cNvPr>
          <p:cNvGrpSpPr/>
          <p:nvPr/>
        </p:nvGrpSpPr>
        <p:grpSpPr>
          <a:xfrm>
            <a:off x="4495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4389004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8163550-4B95-400A-8B2C-C54D55AF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Allocation.griddify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AFBC21-544D-4259-B64F-E2E4CB40BD7D}"/>
              </a:ext>
            </a:extLst>
          </p:cNvPr>
          <p:cNvGrpSpPr/>
          <p:nvPr/>
        </p:nvGrpSpPr>
        <p:grpSpPr>
          <a:xfrm>
            <a:off x="1905000" y="1596190"/>
            <a:ext cx="8382000" cy="3669630"/>
            <a:chOff x="381000" y="1596190"/>
            <a:chExt cx="8382000" cy="36696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833225-9727-4B33-BC96-DC5963EA2D7E}"/>
                </a:ext>
              </a:extLst>
            </p:cNvPr>
            <p:cNvSpPr/>
            <p:nvPr/>
          </p:nvSpPr>
          <p:spPr>
            <a:xfrm>
              <a:off x="3810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6EFEF1-DF3C-4719-9903-5B91B89AE693}"/>
                </a:ext>
              </a:extLst>
            </p:cNvPr>
            <p:cNvSpPr/>
            <p:nvPr/>
          </p:nvSpPr>
          <p:spPr>
            <a:xfrm>
              <a:off x="3810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03DC22A-6D2E-4DAE-8D93-E4819DF002DC}"/>
                </a:ext>
              </a:extLst>
            </p:cNvPr>
            <p:cNvSpPr/>
            <p:nvPr/>
          </p:nvSpPr>
          <p:spPr>
            <a:xfrm>
              <a:off x="3810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C7984AA-7FD1-4036-921C-800090C33B61}"/>
                </a:ext>
              </a:extLst>
            </p:cNvPr>
            <p:cNvSpPr/>
            <p:nvPr/>
          </p:nvSpPr>
          <p:spPr>
            <a:xfrm>
              <a:off x="3810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4C3D6B7-61B9-438A-8FD6-DFC4FAA1CC81}"/>
                </a:ext>
              </a:extLst>
            </p:cNvPr>
            <p:cNvSpPr/>
            <p:nvPr/>
          </p:nvSpPr>
          <p:spPr>
            <a:xfrm>
              <a:off x="3810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A0EDAD-5364-4835-926A-9C2A94BB3120}"/>
                </a:ext>
              </a:extLst>
            </p:cNvPr>
            <p:cNvSpPr/>
            <p:nvPr/>
          </p:nvSpPr>
          <p:spPr>
            <a:xfrm>
              <a:off x="3810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3E4CA8-3E08-489F-8CDC-96076FA4AE6B}"/>
                </a:ext>
              </a:extLst>
            </p:cNvPr>
            <p:cNvSpPr/>
            <p:nvPr/>
          </p:nvSpPr>
          <p:spPr>
            <a:xfrm>
              <a:off x="9906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2D49B20-545A-4363-B07C-B7DF8A4A1344}"/>
                </a:ext>
              </a:extLst>
            </p:cNvPr>
            <p:cNvSpPr/>
            <p:nvPr/>
          </p:nvSpPr>
          <p:spPr>
            <a:xfrm>
              <a:off x="31242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D1CB66-41E8-41AD-A9A4-EBFDB438A85F}"/>
                </a:ext>
              </a:extLst>
            </p:cNvPr>
            <p:cNvSpPr/>
            <p:nvPr/>
          </p:nvSpPr>
          <p:spPr>
            <a:xfrm>
              <a:off x="34290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4F509D-EA3B-45B1-B2B3-1F00DA15DCB6}"/>
                </a:ext>
              </a:extLst>
            </p:cNvPr>
            <p:cNvSpPr/>
            <p:nvPr/>
          </p:nvSpPr>
          <p:spPr>
            <a:xfrm>
              <a:off x="9906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25B34C5-88A6-4225-8AF1-0E113A6DE309}"/>
                </a:ext>
              </a:extLst>
            </p:cNvPr>
            <p:cNvSpPr/>
            <p:nvPr/>
          </p:nvSpPr>
          <p:spPr>
            <a:xfrm>
              <a:off x="19050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D1B313-CC53-44B0-8D1D-F054A30E27CB}"/>
                </a:ext>
              </a:extLst>
            </p:cNvPr>
            <p:cNvSpPr/>
            <p:nvPr/>
          </p:nvSpPr>
          <p:spPr>
            <a:xfrm>
              <a:off x="19050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20B91B-7C16-47E3-A725-1EFF99F031DF}"/>
                </a:ext>
              </a:extLst>
            </p:cNvPr>
            <p:cNvSpPr/>
            <p:nvPr/>
          </p:nvSpPr>
          <p:spPr>
            <a:xfrm>
              <a:off x="51054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08D42C-F7E2-4D51-B6D6-C5DCF5925048}"/>
                </a:ext>
              </a:extLst>
            </p:cNvPr>
            <p:cNvSpPr/>
            <p:nvPr/>
          </p:nvSpPr>
          <p:spPr>
            <a:xfrm>
              <a:off x="51054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CCD1D8-3311-484B-9B73-8C845C132E87}"/>
                </a:ext>
              </a:extLst>
            </p:cNvPr>
            <p:cNvSpPr/>
            <p:nvPr/>
          </p:nvSpPr>
          <p:spPr>
            <a:xfrm>
              <a:off x="51054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684507-2ECB-4B25-BE3E-A781B3B80F3E}"/>
                </a:ext>
              </a:extLst>
            </p:cNvPr>
            <p:cNvSpPr/>
            <p:nvPr/>
          </p:nvSpPr>
          <p:spPr>
            <a:xfrm>
              <a:off x="51054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CAAD17-0B89-4A37-82CA-C037642FCF14}"/>
                </a:ext>
              </a:extLst>
            </p:cNvPr>
            <p:cNvSpPr/>
            <p:nvPr/>
          </p:nvSpPr>
          <p:spPr>
            <a:xfrm>
              <a:off x="51054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933CA3-1CD6-4C26-8BB7-082D0D759715}"/>
                </a:ext>
              </a:extLst>
            </p:cNvPr>
            <p:cNvSpPr/>
            <p:nvPr/>
          </p:nvSpPr>
          <p:spPr>
            <a:xfrm>
              <a:off x="51054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23557C-FAFE-4911-B562-9B5B150EC316}"/>
                </a:ext>
              </a:extLst>
            </p:cNvPr>
            <p:cNvSpPr/>
            <p:nvPr/>
          </p:nvSpPr>
          <p:spPr>
            <a:xfrm>
              <a:off x="57150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55CA613-D6F4-492B-813D-436EECFAA051}"/>
                </a:ext>
              </a:extLst>
            </p:cNvPr>
            <p:cNvSpPr/>
            <p:nvPr/>
          </p:nvSpPr>
          <p:spPr>
            <a:xfrm>
              <a:off x="78486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A8D542-023C-43A4-A5AB-643FC69A92A0}"/>
                </a:ext>
              </a:extLst>
            </p:cNvPr>
            <p:cNvSpPr/>
            <p:nvPr/>
          </p:nvSpPr>
          <p:spPr>
            <a:xfrm>
              <a:off x="81534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9E9024-9C04-4E30-AB17-4F4F9EBAD755}"/>
                </a:ext>
              </a:extLst>
            </p:cNvPr>
            <p:cNvSpPr/>
            <p:nvPr/>
          </p:nvSpPr>
          <p:spPr>
            <a:xfrm>
              <a:off x="57150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FF3DEA0-AC1E-4A63-AEDA-4221F5777E8B}"/>
                </a:ext>
              </a:extLst>
            </p:cNvPr>
            <p:cNvSpPr/>
            <p:nvPr/>
          </p:nvSpPr>
          <p:spPr>
            <a:xfrm>
              <a:off x="66294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CEB5E3-A2CF-4E12-B27C-B5824866B7A2}"/>
                </a:ext>
              </a:extLst>
            </p:cNvPr>
            <p:cNvSpPr/>
            <p:nvPr/>
          </p:nvSpPr>
          <p:spPr>
            <a:xfrm>
              <a:off x="66294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C3C558C-BFC8-4338-94D9-3C941F518B3B}"/>
                </a:ext>
              </a:extLst>
            </p:cNvPr>
            <p:cNvCxnSpPr/>
            <p:nvPr/>
          </p:nvCxnSpPr>
          <p:spPr>
            <a:xfrm flipV="1">
              <a:off x="5715000" y="1600200"/>
              <a:ext cx="0" cy="1822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EB635F2-508E-41B8-A5D8-ECCC99455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399" y="1598195"/>
              <a:ext cx="1" cy="3659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E5BF137-7193-40E0-8C64-BCD1FFE47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798" y="159619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8D89DC-32BA-47CB-AAD3-5B5CA9AA7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99" y="160020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A853D4B-46C9-4070-A7A1-F4FE1E8CB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160421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6F5C7FB-A42E-4907-A3EA-6ECEE5F3FF9B}"/>
                </a:ext>
              </a:extLst>
            </p:cNvPr>
            <p:cNvCxnSpPr/>
            <p:nvPr/>
          </p:nvCxnSpPr>
          <p:spPr>
            <a:xfrm>
              <a:off x="6629398" y="281539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97016-8DA8-48BB-9205-2304486A58CB}"/>
                </a:ext>
              </a:extLst>
            </p:cNvPr>
            <p:cNvCxnSpPr/>
            <p:nvPr/>
          </p:nvCxnSpPr>
          <p:spPr>
            <a:xfrm>
              <a:off x="6629400" y="342900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BA7E761-83E9-45AB-B843-6A15430F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21767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CEC74F9-EB2B-49D4-B427-1A867FB39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9398" y="4339389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CAA0F2E-B0BE-4C33-B5C0-78039E23E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4640178"/>
              <a:ext cx="60959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464A0F00-545B-4817-9986-922BA8B3BA99}"/>
                </a:ext>
              </a:extLst>
            </p:cNvPr>
            <p:cNvSpPr/>
            <p:nvPr/>
          </p:nvSpPr>
          <p:spPr>
            <a:xfrm>
              <a:off x="4267200" y="3276600"/>
              <a:ext cx="609600" cy="3048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STROPs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93342-4FC6-4F2D-80F9-DE2BCB4D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3B044-20C8-4F0D-A38C-01658C1A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A9712-D271-402F-A936-3841E2CA74BE}"/>
              </a:ext>
            </a:extLst>
          </p:cNvPr>
          <p:cNvSpPr/>
          <p:nvPr/>
        </p:nvSpPr>
        <p:spPr>
          <a:xfrm>
            <a:off x="3352578" y="2895600"/>
            <a:ext cx="3048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78252-AFA1-4CDD-8C34-AAE6E5F405E3}"/>
              </a:ext>
            </a:extLst>
          </p:cNvPr>
          <p:cNvSpPr/>
          <p:nvPr/>
        </p:nvSpPr>
        <p:spPr>
          <a:xfrm>
            <a:off x="3352800" y="1600200"/>
            <a:ext cx="381000" cy="6096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/>
              <a:t>trunk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71E89-5EF2-4ACF-B859-354B12152963}"/>
              </a:ext>
            </a:extLst>
          </p:cNvPr>
          <p:cNvSpPr/>
          <p:nvPr/>
        </p:nvSpPr>
        <p:spPr>
          <a:xfrm>
            <a:off x="3733800" y="1600200"/>
            <a:ext cx="381000" cy="2312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9E2BE-D673-41E3-88C4-2631AD491523}"/>
              </a:ext>
            </a:extLst>
          </p:cNvPr>
          <p:cNvSpPr/>
          <p:nvPr/>
        </p:nvSpPr>
        <p:spPr>
          <a:xfrm>
            <a:off x="2971800" y="1828800"/>
            <a:ext cx="3810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branch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89B487-1223-4EB3-B5DA-B7F0E5A4FEDD}"/>
              </a:ext>
            </a:extLst>
          </p:cNvPr>
          <p:cNvCxnSpPr>
            <a:cxnSpLocks/>
          </p:cNvCxnSpPr>
          <p:nvPr/>
        </p:nvCxnSpPr>
        <p:spPr>
          <a:xfrm>
            <a:off x="3733800" y="1600200"/>
            <a:ext cx="222" cy="231266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61B4C6-C104-413E-BB50-3C89F8494D5B}"/>
              </a:ext>
            </a:extLst>
          </p:cNvPr>
          <p:cNvCxnSpPr>
            <a:cxnSpLocks/>
          </p:cNvCxnSpPr>
          <p:nvPr/>
        </p:nvCxnSpPr>
        <p:spPr>
          <a:xfrm>
            <a:off x="3352578" y="1826134"/>
            <a:ext cx="222" cy="231266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A5D7A8F-7D62-48CE-85BD-9B25ACD2A0B2}"/>
              </a:ext>
            </a:extLst>
          </p:cNvPr>
          <p:cNvSpPr/>
          <p:nvPr/>
        </p:nvSpPr>
        <p:spPr>
          <a:xfrm>
            <a:off x="3543300" y="2209800"/>
            <a:ext cx="381000" cy="2312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700"/>
              </a:lnSpc>
            </a:pPr>
            <a:r>
              <a:rPr lang="en-US" sz="800" dirty="0"/>
              <a:t>not a branch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5490EF-1958-456C-94D9-1C122273763F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H="1">
            <a:off x="3543300" y="2209800"/>
            <a:ext cx="190500" cy="0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2FF349-008C-4946-9F34-8AF8B1D6BA65}"/>
              </a:ext>
            </a:extLst>
          </p:cNvPr>
          <p:cNvSpPr txBox="1"/>
          <p:nvPr/>
        </p:nvSpPr>
        <p:spPr>
          <a:xfrm>
            <a:off x="1742559" y="2945368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0-STOGs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97A047-8368-4742-A660-A348E2FE7A1C}"/>
              </a:ext>
            </a:extLst>
          </p:cNvPr>
          <p:cNvGrpSpPr/>
          <p:nvPr/>
        </p:nvGrpSpPr>
        <p:grpSpPr>
          <a:xfrm>
            <a:off x="3352578" y="3806216"/>
            <a:ext cx="1448022" cy="533400"/>
            <a:chOff x="1828578" y="3806216"/>
            <a:chExt cx="1448022" cy="533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DCA354-6FA5-4236-8F50-92BAE0903BAD}"/>
                </a:ext>
              </a:extLst>
            </p:cNvPr>
            <p:cNvSpPr/>
            <p:nvPr/>
          </p:nvSpPr>
          <p:spPr>
            <a:xfrm>
              <a:off x="1828578" y="3806216"/>
              <a:ext cx="3048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2C54CB-CA0F-4DFE-82F2-F1E10ADA5B38}"/>
                </a:ext>
              </a:extLst>
            </p:cNvPr>
            <p:cNvSpPr/>
            <p:nvPr/>
          </p:nvSpPr>
          <p:spPr>
            <a:xfrm>
              <a:off x="2133378" y="4114800"/>
              <a:ext cx="305022" cy="224816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62ABFF-6D03-46FB-8F79-B6ACF3FEA36D}"/>
                </a:ext>
              </a:extLst>
            </p:cNvPr>
            <p:cNvSpPr/>
            <p:nvPr/>
          </p:nvSpPr>
          <p:spPr>
            <a:xfrm>
              <a:off x="2971800" y="3811909"/>
              <a:ext cx="304800" cy="527707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32F90-738C-4B25-A03E-AED436039123}"/>
                </a:ext>
              </a:extLst>
            </p:cNvPr>
            <p:cNvSpPr/>
            <p:nvPr/>
          </p:nvSpPr>
          <p:spPr>
            <a:xfrm>
              <a:off x="2746450" y="3938652"/>
              <a:ext cx="231144" cy="2889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181EDFD-B82E-4D90-966A-42A6688AAF4F}"/>
              </a:ext>
            </a:extLst>
          </p:cNvPr>
          <p:cNvSpPr txBox="1"/>
          <p:nvPr/>
        </p:nvSpPr>
        <p:spPr>
          <a:xfrm>
            <a:off x="1752601" y="38862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1-STOGs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27999-D4F9-47B8-AD04-514E8F1EE5F1}"/>
              </a:ext>
            </a:extLst>
          </p:cNvPr>
          <p:cNvSpPr txBox="1"/>
          <p:nvPr/>
        </p:nvSpPr>
        <p:spPr>
          <a:xfrm>
            <a:off x="1752601" y="48006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2-STOGs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3352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32984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18874"/>
              <a:chOff x="6019800" y="4730416"/>
              <a:chExt cx="762000" cy="5188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3104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57AFD7-B472-4D00-B2D7-0DE5CF9C423A}"/>
              </a:ext>
            </a:extLst>
          </p:cNvPr>
          <p:cNvGrpSpPr/>
          <p:nvPr/>
        </p:nvGrpSpPr>
        <p:grpSpPr>
          <a:xfrm>
            <a:off x="5943379" y="3657600"/>
            <a:ext cx="780269" cy="685800"/>
            <a:chOff x="4419378" y="3657600"/>
            <a:chExt cx="780269" cy="685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F66F9C-BF4D-4CE6-B082-1CA122E852B1}"/>
                </a:ext>
              </a:extLst>
            </p:cNvPr>
            <p:cNvSpPr/>
            <p:nvPr/>
          </p:nvSpPr>
          <p:spPr>
            <a:xfrm>
              <a:off x="4724400" y="3810000"/>
              <a:ext cx="3810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4A301F-7669-4436-9A28-3AAEAF01465C}"/>
                </a:ext>
              </a:extLst>
            </p:cNvPr>
            <p:cNvSpPr/>
            <p:nvPr/>
          </p:nvSpPr>
          <p:spPr>
            <a:xfrm>
              <a:off x="4894847" y="3657600"/>
              <a:ext cx="304800" cy="3810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3073E9-C684-4415-A833-BB526E2A5F6A}"/>
                </a:ext>
              </a:extLst>
            </p:cNvPr>
            <p:cNvSpPr/>
            <p:nvPr/>
          </p:nvSpPr>
          <p:spPr>
            <a:xfrm>
              <a:off x="4419378" y="3963354"/>
              <a:ext cx="304800" cy="29217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A6061C-C142-4BAD-8248-D56C0281CAC5}"/>
              </a:ext>
            </a:extLst>
          </p:cNvPr>
          <p:cNvGrpSpPr/>
          <p:nvPr/>
        </p:nvGrpSpPr>
        <p:grpSpPr>
          <a:xfrm>
            <a:off x="3352800" y="5486400"/>
            <a:ext cx="5257800" cy="535564"/>
            <a:chOff x="1828800" y="5486400"/>
            <a:chExt cx="5257800" cy="5355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62D273-86E3-4132-BF57-B1CAAF68AA58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5564"/>
              <a:chOff x="2952667" y="5486400"/>
              <a:chExt cx="838533" cy="5355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41ED70-F722-40CB-99A2-8E66E5EC6088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9364"/>
              <a:chOff x="4153067" y="5562600"/>
              <a:chExt cx="685800" cy="4593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0F86AF-6F3D-4317-B4F4-0962074715DE}"/>
              </a:ext>
            </a:extLst>
          </p:cNvPr>
          <p:cNvGrpSpPr/>
          <p:nvPr/>
        </p:nvGrpSpPr>
        <p:grpSpPr>
          <a:xfrm>
            <a:off x="5029200" y="1502546"/>
            <a:ext cx="1143000" cy="707255"/>
            <a:chOff x="3505200" y="1502545"/>
            <a:chExt cx="1143000" cy="7072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8E595E-7A6C-44A9-BBAD-FD59359FEFF6}"/>
                </a:ext>
              </a:extLst>
            </p:cNvPr>
            <p:cNvSpPr/>
            <p:nvPr/>
          </p:nvSpPr>
          <p:spPr>
            <a:xfrm>
              <a:off x="3886200" y="1600200"/>
              <a:ext cx="381000" cy="6096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trunk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85FDDC3-1764-42BA-8382-E0900711A86C}"/>
                </a:ext>
              </a:extLst>
            </p:cNvPr>
            <p:cNvSpPr/>
            <p:nvPr/>
          </p:nvSpPr>
          <p:spPr>
            <a:xfrm>
              <a:off x="3505200" y="18288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77DE1C-A460-4ACE-8FE7-B78611617ACD}"/>
                </a:ext>
              </a:extLst>
            </p:cNvPr>
            <p:cNvSpPr/>
            <p:nvPr/>
          </p:nvSpPr>
          <p:spPr>
            <a:xfrm>
              <a:off x="4267200" y="1502545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700"/>
                </a:lnSpc>
              </a:pPr>
              <a:r>
                <a:rPr lang="en-US" sz="800" dirty="0"/>
                <a:t>not a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78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STROP decomposition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93342-4FC6-4F2D-80F9-DE2BCB4D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3B044-20C8-4F0D-A38C-01658C1A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3352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32984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18874"/>
              <a:chOff x="6019800" y="4730416"/>
              <a:chExt cx="762000" cy="5188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3104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A6061C-C142-4BAD-8248-D56C0281CAC5}"/>
              </a:ext>
            </a:extLst>
          </p:cNvPr>
          <p:cNvGrpSpPr/>
          <p:nvPr/>
        </p:nvGrpSpPr>
        <p:grpSpPr>
          <a:xfrm>
            <a:off x="3352800" y="5486400"/>
            <a:ext cx="5257800" cy="535564"/>
            <a:chOff x="1828800" y="5486400"/>
            <a:chExt cx="5257800" cy="5355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62D273-86E3-4132-BF57-B1CAAF68AA58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5564"/>
              <a:chOff x="2952667" y="5486400"/>
              <a:chExt cx="838533" cy="5355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41ED70-F722-40CB-99A2-8E66E5EC6088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9364"/>
              <a:chOff x="4153067" y="5562600"/>
              <a:chExt cx="685800" cy="4593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5FBC1D0-CC70-4A4C-BD34-940EF80757EA}"/>
              </a:ext>
            </a:extLst>
          </p:cNvPr>
          <p:cNvGrpSpPr/>
          <p:nvPr/>
        </p:nvGrpSpPr>
        <p:grpSpPr>
          <a:xfrm>
            <a:off x="1752600" y="1371600"/>
            <a:ext cx="8686800" cy="1371600"/>
            <a:chOff x="228600" y="1371600"/>
            <a:chExt cx="8686800" cy="137160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0E0DA8-6306-48A1-A3F4-E67C78E2B10E}"/>
                </a:ext>
              </a:extLst>
            </p:cNvPr>
            <p:cNvGrpSpPr/>
            <p:nvPr/>
          </p:nvGrpSpPr>
          <p:grpSpPr>
            <a:xfrm>
              <a:off x="228600" y="1371600"/>
              <a:ext cx="1866900" cy="1371600"/>
              <a:chOff x="571500" y="1371600"/>
              <a:chExt cx="1866900" cy="137160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97494D0-9AE8-4EEE-900A-C44497F79131}"/>
                  </a:ext>
                </a:extLst>
              </p:cNvPr>
              <p:cNvSpPr/>
              <p:nvPr/>
            </p:nvSpPr>
            <p:spPr>
              <a:xfrm>
                <a:off x="1143000" y="1371600"/>
                <a:ext cx="685800" cy="13716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6369AA8-588C-4093-8EA6-B4D90272E003}"/>
                  </a:ext>
                </a:extLst>
              </p:cNvPr>
              <p:cNvSpPr/>
              <p:nvPr/>
            </p:nvSpPr>
            <p:spPr>
              <a:xfrm>
                <a:off x="1828800" y="1371600"/>
                <a:ext cx="609600" cy="914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9520148-E652-4128-9394-0C9240D8E53C}"/>
                  </a:ext>
                </a:extLst>
              </p:cNvPr>
              <p:cNvSpPr/>
              <p:nvPr/>
            </p:nvSpPr>
            <p:spPr>
              <a:xfrm>
                <a:off x="571500" y="1646237"/>
                <a:ext cx="609600" cy="914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334D778-7D9C-4CBE-9615-6C9D32B36D81}"/>
                </a:ext>
              </a:extLst>
            </p:cNvPr>
            <p:cNvSpPr/>
            <p:nvPr/>
          </p:nvSpPr>
          <p:spPr>
            <a:xfrm>
              <a:off x="2514600" y="1646237"/>
              <a:ext cx="5715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8E8DD3-201A-43AA-B621-89F81917108F}"/>
                </a:ext>
              </a:extLst>
            </p:cNvPr>
            <p:cNvSpPr/>
            <p:nvPr/>
          </p:nvSpPr>
          <p:spPr>
            <a:xfrm>
              <a:off x="3086100" y="1371600"/>
              <a:ext cx="685800" cy="13716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35788C-41C9-407F-815E-A3008EF12007}"/>
                </a:ext>
              </a:extLst>
            </p:cNvPr>
            <p:cNvSpPr/>
            <p:nvPr/>
          </p:nvSpPr>
          <p:spPr>
            <a:xfrm>
              <a:off x="3771900" y="1371600"/>
              <a:ext cx="6096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4D8A768-E364-4851-80E2-2EA800947768}"/>
                </a:ext>
              </a:extLst>
            </p:cNvPr>
            <p:cNvSpPr/>
            <p:nvPr/>
          </p:nvSpPr>
          <p:spPr>
            <a:xfrm>
              <a:off x="5372100" y="1371600"/>
              <a:ext cx="685800" cy="1371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52AB083-FCEB-4754-B5D0-15CC513397CA}"/>
                </a:ext>
              </a:extLst>
            </p:cNvPr>
            <p:cNvSpPr/>
            <p:nvPr/>
          </p:nvSpPr>
          <p:spPr>
            <a:xfrm>
              <a:off x="6057900" y="1371600"/>
              <a:ext cx="609600" cy="914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6DE5FC-86D5-4A63-A569-8E58809B1A4C}"/>
                </a:ext>
              </a:extLst>
            </p:cNvPr>
            <p:cNvSpPr/>
            <p:nvPr/>
          </p:nvSpPr>
          <p:spPr>
            <a:xfrm>
              <a:off x="4800600" y="2283835"/>
              <a:ext cx="571500" cy="276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C12969D-9B13-4261-83AE-9CC88C7A53D6}"/>
                </a:ext>
              </a:extLst>
            </p:cNvPr>
            <p:cNvSpPr/>
            <p:nvPr/>
          </p:nvSpPr>
          <p:spPr>
            <a:xfrm>
              <a:off x="4800600" y="1645085"/>
              <a:ext cx="1866900" cy="64091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76F1264-754A-403D-B770-CF8AC6410B35}"/>
                </a:ext>
              </a:extLst>
            </p:cNvPr>
            <p:cNvSpPr/>
            <p:nvPr/>
          </p:nvSpPr>
          <p:spPr>
            <a:xfrm>
              <a:off x="7048500" y="1646237"/>
              <a:ext cx="5715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43B835C-D7B1-41AC-A89B-0BC004D3BE18}"/>
                </a:ext>
              </a:extLst>
            </p:cNvPr>
            <p:cNvSpPr/>
            <p:nvPr/>
          </p:nvSpPr>
          <p:spPr>
            <a:xfrm>
              <a:off x="7620000" y="1371600"/>
              <a:ext cx="685800" cy="13716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90A1F03-1F13-4461-BACD-505DB591F604}"/>
                </a:ext>
              </a:extLst>
            </p:cNvPr>
            <p:cNvSpPr/>
            <p:nvPr/>
          </p:nvSpPr>
          <p:spPr>
            <a:xfrm>
              <a:off x="8305800" y="1371600"/>
              <a:ext cx="609600" cy="914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CD73A74-40E6-4776-8082-E98CBADA16DD}"/>
                </a:ext>
              </a:extLst>
            </p:cNvPr>
            <p:cNvSpPr/>
            <p:nvPr/>
          </p:nvSpPr>
          <p:spPr>
            <a:xfrm>
              <a:off x="8039100" y="1524000"/>
              <a:ext cx="266700" cy="1219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64C3888-6D03-4E7A-878D-8B856109C547}"/>
                </a:ext>
              </a:extLst>
            </p:cNvPr>
            <p:cNvSpPr/>
            <p:nvPr/>
          </p:nvSpPr>
          <p:spPr>
            <a:xfrm>
              <a:off x="5352912" y="1371600"/>
              <a:ext cx="1314588" cy="27348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71BF67-FDBE-4457-9593-05B05C582E2C}"/>
                </a:ext>
              </a:extLst>
            </p:cNvPr>
            <p:cNvSpPr/>
            <p:nvPr/>
          </p:nvSpPr>
          <p:spPr>
            <a:xfrm>
              <a:off x="5372100" y="2286000"/>
              <a:ext cx="6858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CDF19A5-C7B0-4BE5-AB8D-763AB6302F95}"/>
                </a:ext>
              </a:extLst>
            </p:cNvPr>
            <p:cNvSpPr/>
            <p:nvPr/>
          </p:nvSpPr>
          <p:spPr>
            <a:xfrm>
              <a:off x="4800600" y="1645085"/>
              <a:ext cx="1866900" cy="64308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0C74CC4-483F-4778-8D31-BFC23209A19F}"/>
                </a:ext>
              </a:extLst>
            </p:cNvPr>
            <p:cNvSpPr/>
            <p:nvPr/>
          </p:nvSpPr>
          <p:spPr>
            <a:xfrm>
              <a:off x="8039100" y="1371600"/>
              <a:ext cx="8763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0D64C5A-B1F8-4AA3-9BB8-20F57BCB01B1}"/>
                </a:ext>
              </a:extLst>
            </p:cNvPr>
            <p:cNvSpPr/>
            <p:nvPr/>
          </p:nvSpPr>
          <p:spPr>
            <a:xfrm>
              <a:off x="8039100" y="2283835"/>
              <a:ext cx="266700" cy="45936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116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438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010400" y="304801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AE98CB-2B11-43CA-AE52-AB9643BF6A79}"/>
              </a:ext>
            </a:extLst>
          </p:cNvPr>
          <p:cNvGrpSpPr/>
          <p:nvPr/>
        </p:nvGrpSpPr>
        <p:grpSpPr>
          <a:xfrm>
            <a:off x="1295400" y="3429000"/>
            <a:ext cx="10058400" cy="2286000"/>
            <a:chOff x="1295400" y="3429000"/>
            <a:chExt cx="10058400" cy="2286000"/>
          </a:xfrm>
        </p:grpSpPr>
        <p:sp>
          <p:nvSpPr>
            <p:cNvPr id="2" name="Rectangle 1"/>
            <p:cNvSpPr/>
            <p:nvPr/>
          </p:nvSpPr>
          <p:spPr>
            <a:xfrm>
              <a:off x="1295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65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33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63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81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781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77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81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505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7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01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19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746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629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247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91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806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806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2377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705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876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899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229100" y="3873126"/>
              <a:ext cx="1385421" cy="211512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29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98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603876" y="4080623"/>
              <a:ext cx="33057" cy="808690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419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08417" y="4889313"/>
              <a:ext cx="1228516" cy="205815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124700" y="3881041"/>
              <a:ext cx="800100" cy="199582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124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924800" y="3881041"/>
              <a:ext cx="457200" cy="995759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239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7239000" y="4864871"/>
              <a:ext cx="1143000" cy="377147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3352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6324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2623D22-B836-4C96-B48E-71FA9FD0BEB2}"/>
                </a:ext>
              </a:extLst>
            </p:cNvPr>
            <p:cNvSpPr/>
            <p:nvPr/>
          </p:nvSpPr>
          <p:spPr>
            <a:xfrm>
              <a:off x="95250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-Shape 58">
              <a:extLst>
                <a:ext uri="{FF2B5EF4-FFF2-40B4-BE49-F238E27FC236}">
                  <a16:creationId xmlns:a16="http://schemas.microsoft.com/office/drawing/2014/main" id="{EEC14E3A-B736-4730-8026-AC9B24D9857C}"/>
                </a:ext>
              </a:extLst>
            </p:cNvPr>
            <p:cNvSpPr/>
            <p:nvPr/>
          </p:nvSpPr>
          <p:spPr>
            <a:xfrm>
              <a:off x="95250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27464B4-BB81-4250-BD3F-BD6771F0C2CD}"/>
                </a:ext>
              </a:extLst>
            </p:cNvPr>
            <p:cNvSpPr/>
            <p:nvPr/>
          </p:nvSpPr>
          <p:spPr>
            <a:xfrm>
              <a:off x="108204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BC2A96-0438-4C45-8777-9AD5943870F8}"/>
                </a:ext>
              </a:extLst>
            </p:cNvPr>
            <p:cNvSpPr/>
            <p:nvPr/>
          </p:nvSpPr>
          <p:spPr>
            <a:xfrm>
              <a:off x="95250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L-Shape 64">
              <a:extLst>
                <a:ext uri="{FF2B5EF4-FFF2-40B4-BE49-F238E27FC236}">
                  <a16:creationId xmlns:a16="http://schemas.microsoft.com/office/drawing/2014/main" id="{8ADFE81B-6C82-45C4-9C7B-1B96CA73A940}"/>
                </a:ext>
              </a:extLst>
            </p:cNvPr>
            <p:cNvSpPr/>
            <p:nvPr/>
          </p:nvSpPr>
          <p:spPr>
            <a:xfrm rot="5400000">
              <a:off x="102489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0E773A5-7AFA-4D75-86E4-61F1E5705B33}"/>
                </a:ext>
              </a:extLst>
            </p:cNvPr>
            <p:cNvSpPr/>
            <p:nvPr/>
          </p:nvSpPr>
          <p:spPr>
            <a:xfrm>
              <a:off x="102108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389719-C577-4ECA-99CC-55418FD79E6C}"/>
                </a:ext>
              </a:extLst>
            </p:cNvPr>
            <p:cNvCxnSpPr>
              <a:cxnSpLocks/>
            </p:cNvCxnSpPr>
            <p:nvPr/>
          </p:nvCxnSpPr>
          <p:spPr>
            <a:xfrm>
              <a:off x="9982200" y="3703638"/>
              <a:ext cx="457200" cy="0"/>
            </a:xfrm>
            <a:prstGeom prst="line">
              <a:avLst/>
            </a:prstGeom>
            <a:ln w="5715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FA4B55-BE2F-4AE9-ADE0-C3E527210568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548" y="4317253"/>
              <a:ext cx="0" cy="53970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4A9211D-E0B1-4BA7-B5A0-0D2E6E4F9804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685" y="3833720"/>
              <a:ext cx="0" cy="1576480"/>
            </a:xfrm>
            <a:prstGeom prst="line">
              <a:avLst/>
            </a:prstGeom>
            <a:ln w="5715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E577C7C-34A9-4CE5-A1D6-52925D12E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0" y="4838700"/>
              <a:ext cx="6858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522A0CE-33FF-4BCF-9657-E47C6ED61C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5537" y="5410200"/>
              <a:ext cx="457200" cy="0"/>
            </a:xfrm>
            <a:prstGeom prst="line">
              <a:avLst/>
            </a:prstGeom>
            <a:ln w="5715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ight Arrow 95">
              <a:extLst>
                <a:ext uri="{FF2B5EF4-FFF2-40B4-BE49-F238E27FC236}">
                  <a16:creationId xmlns:a16="http://schemas.microsoft.com/office/drawing/2014/main" id="{237EC0C2-F95F-4FE0-A44C-7A8F20BD45AF}"/>
                </a:ext>
              </a:extLst>
            </p:cNvPr>
            <p:cNvSpPr/>
            <p:nvPr/>
          </p:nvSpPr>
          <p:spPr>
            <a:xfrm>
              <a:off x="8915400" y="4473848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F7F85E-94A0-46E4-A433-223D60BA3C10}"/>
                </a:ext>
              </a:extLst>
            </p:cNvPr>
            <p:cNvCxnSpPr>
              <a:cxnSpLocks/>
            </p:cNvCxnSpPr>
            <p:nvPr/>
          </p:nvCxnSpPr>
          <p:spPr>
            <a:xfrm>
              <a:off x="9861115" y="4564063"/>
              <a:ext cx="0" cy="29394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772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5F241-4A77-490A-8664-92D8F0B2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ED67D-ADB3-4874-80EE-5A09EB3D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6D932-1F06-4073-A380-7007346E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AA5416-EB6A-4F9B-B5A1-131B17FF5EAB}"/>
              </a:ext>
            </a:extLst>
          </p:cNvPr>
          <p:cNvGrpSpPr/>
          <p:nvPr/>
        </p:nvGrpSpPr>
        <p:grpSpPr>
          <a:xfrm>
            <a:off x="3352800" y="1600200"/>
            <a:ext cx="4572000" cy="2743200"/>
            <a:chOff x="1828800" y="1600200"/>
            <a:chExt cx="4572000" cy="2743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70BF4B-A46C-4305-AB6C-0C70EF486D70}"/>
                </a:ext>
              </a:extLst>
            </p:cNvPr>
            <p:cNvSpPr/>
            <p:nvPr/>
          </p:nvSpPr>
          <p:spPr>
            <a:xfrm>
              <a:off x="1828800" y="1600200"/>
              <a:ext cx="45720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0F7E54-E11D-4A5F-8BB7-4D47E7E8F5D0}"/>
                </a:ext>
              </a:extLst>
            </p:cNvPr>
            <p:cNvSpPr/>
            <p:nvPr/>
          </p:nvSpPr>
          <p:spPr>
            <a:xfrm>
              <a:off x="1828800" y="1600200"/>
              <a:ext cx="10668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92CAF8-3939-460F-84CD-2544E499EF0C}"/>
                </a:ext>
              </a:extLst>
            </p:cNvPr>
            <p:cNvSpPr/>
            <p:nvPr/>
          </p:nvSpPr>
          <p:spPr>
            <a:xfrm>
              <a:off x="3886200" y="3810000"/>
              <a:ext cx="1600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692E16AB-748A-4C15-98C4-8F0A16F9CFE7}"/>
                </a:ext>
              </a:extLst>
            </p:cNvPr>
            <p:cNvSpPr/>
            <p:nvPr/>
          </p:nvSpPr>
          <p:spPr>
            <a:xfrm>
              <a:off x="5052559" y="2067411"/>
              <a:ext cx="838200" cy="685800"/>
            </a:xfrm>
            <a:prstGeom prst="corner">
              <a:avLst>
                <a:gd name="adj1" fmla="val 56601"/>
                <a:gd name="adj2" fmla="val 7543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>
                <a:lnSpc>
                  <a:spcPts val="1200"/>
                </a:lnSpc>
              </a:pPr>
              <a:br>
                <a:rPr lang="en-US" sz="1400" b="1" dirty="0"/>
              </a:br>
              <a:br>
                <a:rPr lang="en-US" sz="1400" b="1" dirty="0"/>
              </a:br>
              <a:br>
                <a:rPr lang="en-US" sz="1400" b="1" dirty="0"/>
              </a:br>
              <a:r>
                <a:rPr lang="en-US" sz="1400" b="1" dirty="0"/>
                <a:t>fixed IP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5E82E2-6803-4C62-A2D3-15A05278B81E}"/>
                </a:ext>
              </a:extLst>
            </p:cNvPr>
            <p:cNvSpPr/>
            <p:nvPr/>
          </p:nvSpPr>
          <p:spPr>
            <a:xfrm>
              <a:off x="3346172" y="2408960"/>
              <a:ext cx="1036721" cy="795831"/>
            </a:xfrm>
            <a:custGeom>
              <a:avLst/>
              <a:gdLst>
                <a:gd name="connsiteX0" fmla="*/ 150395 w 481263"/>
                <a:gd name="connsiteY0" fmla="*/ 0 h 469232"/>
                <a:gd name="connsiteX1" fmla="*/ 150395 w 481263"/>
                <a:gd name="connsiteY1" fmla="*/ 210553 h 469232"/>
                <a:gd name="connsiteX2" fmla="*/ 0 w 481263"/>
                <a:gd name="connsiteY2" fmla="*/ 210553 h 469232"/>
                <a:gd name="connsiteX3" fmla="*/ 0 w 481263"/>
                <a:gd name="connsiteY3" fmla="*/ 469232 h 469232"/>
                <a:gd name="connsiteX4" fmla="*/ 366963 w 481263"/>
                <a:gd name="connsiteY4" fmla="*/ 469232 h 469232"/>
                <a:gd name="connsiteX5" fmla="*/ 366963 w 481263"/>
                <a:gd name="connsiteY5" fmla="*/ 294774 h 469232"/>
                <a:gd name="connsiteX6" fmla="*/ 481263 w 481263"/>
                <a:gd name="connsiteY6" fmla="*/ 294774 h 469232"/>
                <a:gd name="connsiteX7" fmla="*/ 481263 w 481263"/>
                <a:gd name="connsiteY7" fmla="*/ 96253 h 469232"/>
                <a:gd name="connsiteX8" fmla="*/ 372979 w 481263"/>
                <a:gd name="connsiteY8" fmla="*/ 96253 h 469232"/>
                <a:gd name="connsiteX9" fmla="*/ 372979 w 481263"/>
                <a:gd name="connsiteY9" fmla="*/ 12032 h 469232"/>
                <a:gd name="connsiteX10" fmla="*/ 150395 w 481263"/>
                <a:gd name="connsiteY10" fmla="*/ 0 h 469232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2979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1430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263" h="471455">
                  <a:moveTo>
                    <a:pt x="150395" y="2223"/>
                  </a:moveTo>
                  <a:lnTo>
                    <a:pt x="150395" y="212776"/>
                  </a:lnTo>
                  <a:lnTo>
                    <a:pt x="0" y="212776"/>
                  </a:lnTo>
                  <a:lnTo>
                    <a:pt x="0" y="471455"/>
                  </a:lnTo>
                  <a:lnTo>
                    <a:pt x="366963" y="471455"/>
                  </a:lnTo>
                  <a:lnTo>
                    <a:pt x="366963" y="296997"/>
                  </a:lnTo>
                  <a:lnTo>
                    <a:pt x="481263" y="296997"/>
                  </a:lnTo>
                  <a:lnTo>
                    <a:pt x="481263" y="98476"/>
                  </a:lnTo>
                  <a:lnTo>
                    <a:pt x="371430" y="98476"/>
                  </a:lnTo>
                  <a:cubicBezTo>
                    <a:pt x="371015" y="65651"/>
                    <a:pt x="370601" y="32825"/>
                    <a:pt x="370186" y="0"/>
                  </a:cubicBezTo>
                  <a:lnTo>
                    <a:pt x="150395" y="2223"/>
                  </a:lnTo>
                  <a:close/>
                </a:path>
              </a:pathLst>
            </a:cu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501AC22-7B93-4B10-9896-C4044B26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35985" y="2173067"/>
              <a:ext cx="255104" cy="28390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E0D5B1-AAAC-4041-A86E-F5858A225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52048" y="1828800"/>
              <a:ext cx="255104" cy="28390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4ED942-9B28-4F21-B234-6B0F41751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511248" y="1832959"/>
              <a:ext cx="255104" cy="28390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3A1B98-8085-44E0-B482-30A5C4B38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40896" y="2515472"/>
              <a:ext cx="255104" cy="28390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2F772A9-FF14-4A9A-BE29-D681808AD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47318" y="2515472"/>
              <a:ext cx="255104" cy="28390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5AC972-60D8-4D8E-ACDA-05D5F27BA817}"/>
                </a:ext>
              </a:extLst>
            </p:cNvPr>
            <p:cNvSpPr txBox="1"/>
            <p:nvPr/>
          </p:nvSpPr>
          <p:spPr>
            <a:xfrm>
              <a:off x="3383946" y="2800430"/>
              <a:ext cx="753732" cy="40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hard IP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module</a:t>
              </a:r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B5A2AB8E-B304-40BF-861E-01C13C124F45}"/>
                </a:ext>
              </a:extLst>
            </p:cNvPr>
            <p:cNvSpPr/>
            <p:nvPr/>
          </p:nvSpPr>
          <p:spPr>
            <a:xfrm>
              <a:off x="3887891" y="22860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02F91FAD-B01A-4106-822C-844BB0DE48DC}"/>
                </a:ext>
              </a:extLst>
            </p:cNvPr>
            <p:cNvSpPr/>
            <p:nvPr/>
          </p:nvSpPr>
          <p:spPr>
            <a:xfrm rot="5400000">
              <a:off x="4419600" y="26942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69A796E1-9BAF-44E1-A5A3-857A28B29407}"/>
                </a:ext>
              </a:extLst>
            </p:cNvPr>
            <p:cNvSpPr/>
            <p:nvPr/>
          </p:nvSpPr>
          <p:spPr>
            <a:xfrm flipV="1">
              <a:off x="3753271" y="3244836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C6570652-9915-4D91-B40C-79A627EEC2BE}"/>
                </a:ext>
              </a:extLst>
            </p:cNvPr>
            <p:cNvSpPr/>
            <p:nvPr/>
          </p:nvSpPr>
          <p:spPr>
            <a:xfrm rot="16200000" flipH="1">
              <a:off x="3236556" y="2939485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B54B7FA-2AFC-4190-BDAE-D7C833303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WatercolorSponge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109530" y="3321036"/>
              <a:ext cx="1270630" cy="75642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283F39-C71E-4B13-B825-718BA55A41CB}"/>
                </a:ext>
              </a:extLst>
            </p:cNvPr>
            <p:cNvSpPr txBox="1"/>
            <p:nvPr/>
          </p:nvSpPr>
          <p:spPr>
            <a:xfrm>
              <a:off x="2213289" y="3656111"/>
              <a:ext cx="1080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soft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96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40839-6502-4C19-92B8-D5FCB822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E1841-B349-4881-82D4-E9D12424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B05B-21AA-4EA0-86D0-1B739BE5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8B3758-F8D6-48E6-8A7A-FF2C2E0AFDB6}"/>
              </a:ext>
            </a:extLst>
          </p:cNvPr>
          <p:cNvGrpSpPr/>
          <p:nvPr/>
        </p:nvGrpSpPr>
        <p:grpSpPr>
          <a:xfrm>
            <a:off x="3033801" y="1217096"/>
            <a:ext cx="4758834" cy="3126304"/>
            <a:chOff x="1509801" y="1217096"/>
            <a:chExt cx="4758834" cy="312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988E3-07E6-45D1-972D-A5B55F6129B9}"/>
                </a:ext>
              </a:extLst>
            </p:cNvPr>
            <p:cNvSpPr/>
            <p:nvPr/>
          </p:nvSpPr>
          <p:spPr>
            <a:xfrm>
              <a:off x="1828800" y="1600200"/>
              <a:ext cx="2743200" cy="27432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D99D00-D5FC-4DAD-85DE-4662A575EBD6}"/>
                </a:ext>
              </a:extLst>
            </p:cNvPr>
            <p:cNvSpPr/>
            <p:nvPr/>
          </p:nvSpPr>
          <p:spPr>
            <a:xfrm>
              <a:off x="4572000" y="1965325"/>
              <a:ext cx="1371600" cy="1463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8D8A2E-A2DE-44BD-A313-BB1498A1CE5F}"/>
                </a:ext>
              </a:extLst>
            </p:cNvPr>
            <p:cNvSpPr/>
            <p:nvPr/>
          </p:nvSpPr>
          <p:spPr>
            <a:xfrm>
              <a:off x="3162300" y="2933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ED0957-FCDB-4CF4-B6B0-5FBB2D447B33}"/>
                </a:ext>
              </a:extLst>
            </p:cNvPr>
            <p:cNvSpPr/>
            <p:nvPr/>
          </p:nvSpPr>
          <p:spPr>
            <a:xfrm>
              <a:off x="5219700" y="2659062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771ADD-F337-46EF-BC4D-70EB9DBE4B4F}"/>
                    </a:ext>
                  </a:extLst>
                </p:cNvPr>
                <p:cNvSpPr txBox="1"/>
                <p:nvPr/>
              </p:nvSpPr>
              <p:spPr>
                <a:xfrm>
                  <a:off x="2685291" y="2550596"/>
                  <a:ext cx="1030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771ADD-F337-46EF-BC4D-70EB9DBE4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291" y="2550596"/>
                  <a:ext cx="103021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14E35-CE60-4281-B1E2-0F41CC36EE60}"/>
                    </a:ext>
                  </a:extLst>
                </p:cNvPr>
                <p:cNvSpPr txBox="1"/>
                <p:nvPr/>
              </p:nvSpPr>
              <p:spPr>
                <a:xfrm>
                  <a:off x="4736918" y="2286000"/>
                  <a:ext cx="1054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14E35-CE60-4281-B1E2-0F41CC36E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918" y="2286000"/>
                  <a:ext cx="105484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77528F-145B-45AC-B959-B1829B04BD8C}"/>
                </a:ext>
              </a:extLst>
            </p:cNvPr>
            <p:cNvCxnSpPr/>
            <p:nvPr/>
          </p:nvCxnSpPr>
          <p:spPr>
            <a:xfrm>
              <a:off x="1828800" y="1447800"/>
              <a:ext cx="274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747C44-2D0D-44ED-A37E-550EE5FD8953}"/>
                    </a:ext>
                  </a:extLst>
                </p:cNvPr>
                <p:cNvSpPr txBox="1"/>
                <p:nvPr/>
              </p:nvSpPr>
              <p:spPr>
                <a:xfrm>
                  <a:off x="2936994" y="1217096"/>
                  <a:ext cx="52681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747C44-2D0D-44ED-A37E-550EE5FD8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94" y="1217096"/>
                  <a:ext cx="5268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37ABC1-5423-47BA-80F8-AB1A60A6E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1600200"/>
              <a:ext cx="0" cy="2743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9D57EF-CBF6-481E-922B-AC8FD58B96BD}"/>
                    </a:ext>
                  </a:extLst>
                </p:cNvPr>
                <p:cNvSpPr txBox="1"/>
                <p:nvPr/>
              </p:nvSpPr>
              <p:spPr>
                <a:xfrm>
                  <a:off x="1509801" y="2791328"/>
                  <a:ext cx="30816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9D57EF-CBF6-481E-922B-AC8FD58B9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801" y="2791328"/>
                  <a:ext cx="30816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000"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BC73AE-7D26-45CE-93E4-C017234DB5B6}"/>
                </a:ext>
              </a:extLst>
            </p:cNvPr>
            <p:cNvCxnSpPr>
              <a:cxnSpLocks/>
            </p:cNvCxnSpPr>
            <p:nvPr/>
          </p:nvCxnSpPr>
          <p:spPr>
            <a:xfrm>
              <a:off x="4582838" y="3575384"/>
              <a:ext cx="13607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C9A1E8-E3C2-4ACC-AA46-EE3EDFA5ABAA}"/>
                    </a:ext>
                  </a:extLst>
                </p:cNvPr>
                <p:cNvSpPr txBox="1"/>
                <p:nvPr/>
              </p:nvSpPr>
              <p:spPr>
                <a:xfrm>
                  <a:off x="4994394" y="3446519"/>
                  <a:ext cx="52764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C9A1E8-E3C2-4ACC-AA46-EE3EDFA5A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94" y="3446519"/>
                  <a:ext cx="527645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1CEB4D-A913-437B-98FC-08FA0A3CB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4137" y="1965325"/>
              <a:ext cx="0" cy="14636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C231D2-780A-404E-A4B0-440FD12E6F64}"/>
                    </a:ext>
                  </a:extLst>
                </p:cNvPr>
                <p:cNvSpPr txBox="1"/>
                <p:nvPr/>
              </p:nvSpPr>
              <p:spPr>
                <a:xfrm>
                  <a:off x="5959640" y="2486528"/>
                  <a:ext cx="30899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C231D2-780A-404E-A4B0-440FD12E6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640" y="2486528"/>
                  <a:ext cx="30899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0000"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8C7DDA-B4D0-43E5-BA07-1E0AD0B7349F}"/>
                </a:ext>
              </a:extLst>
            </p:cNvPr>
            <p:cNvSpPr txBox="1"/>
            <p:nvPr/>
          </p:nvSpPr>
          <p:spPr>
            <a:xfrm>
              <a:off x="3020703" y="3400816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9F637C-2FB7-4FB7-85E3-37676BADD1D5}"/>
                </a:ext>
              </a:extLst>
            </p:cNvPr>
            <p:cNvSpPr txBox="1"/>
            <p:nvPr/>
          </p:nvSpPr>
          <p:spPr>
            <a:xfrm>
              <a:off x="5077328" y="2883568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7AC0-6646-4484-972B-7AE67E9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1A022-CC18-4272-BC70-7E899A5B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3352800" y="1251284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505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3810000" y="3025775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2895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4876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FEF88-ADCF-4668-AED2-08893298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F30A-DCA4-46DE-B9AD-2ECE59B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3352801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1B6E5-7551-4D41-A5BE-069A7ED4F924}"/>
              </a:ext>
            </a:extLst>
          </p:cNvPr>
          <p:cNvGrpSpPr/>
          <p:nvPr/>
        </p:nvGrpSpPr>
        <p:grpSpPr>
          <a:xfrm>
            <a:off x="3119478" y="2239880"/>
            <a:ext cx="1678859" cy="2007450"/>
            <a:chOff x="1595477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2383570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1828799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1676400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1595477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2522624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169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2247556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5A6E-C12C-460B-BFF0-F5C1A229EF69}"/>
              </a:ext>
            </a:extLst>
          </p:cNvPr>
          <p:cNvSpPr/>
          <p:nvPr/>
        </p:nvSpPr>
        <p:spPr>
          <a:xfrm>
            <a:off x="29718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20B57-5A28-4F1E-9E44-1908E2F25974}"/>
              </a:ext>
            </a:extLst>
          </p:cNvPr>
          <p:cNvSpPr/>
          <p:nvPr/>
        </p:nvSpPr>
        <p:spPr>
          <a:xfrm>
            <a:off x="41910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E572B-650B-49FB-9C39-4603BD6FFBB5}"/>
              </a:ext>
            </a:extLst>
          </p:cNvPr>
          <p:cNvSpPr/>
          <p:nvPr/>
        </p:nvSpPr>
        <p:spPr>
          <a:xfrm>
            <a:off x="38100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B7322-8A03-4683-8248-0F73E7B64EB0}"/>
              </a:ext>
            </a:extLst>
          </p:cNvPr>
          <p:cNvSpPr/>
          <p:nvPr/>
        </p:nvSpPr>
        <p:spPr>
          <a:xfrm>
            <a:off x="49530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CD58-8F2B-406F-BF09-94E0DA5F0983}"/>
              </a:ext>
            </a:extLst>
          </p:cNvPr>
          <p:cNvSpPr/>
          <p:nvPr/>
        </p:nvSpPr>
        <p:spPr>
          <a:xfrm>
            <a:off x="2438400" y="3830054"/>
            <a:ext cx="533400" cy="20854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5CBBA-262D-43FB-957C-87B1CDB7E52C}"/>
              </a:ext>
            </a:extLst>
          </p:cNvPr>
          <p:cNvSpPr/>
          <p:nvPr/>
        </p:nvSpPr>
        <p:spPr>
          <a:xfrm>
            <a:off x="2438400" y="4114801"/>
            <a:ext cx="533400" cy="208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BF966-805E-42B9-912A-311B9A432FD3}"/>
              </a:ext>
            </a:extLst>
          </p:cNvPr>
          <p:cNvSpPr txBox="1"/>
          <p:nvPr/>
        </p:nvSpPr>
        <p:spPr>
          <a:xfrm>
            <a:off x="2971801" y="3780438"/>
            <a:ext cx="1003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Die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E33E2-F05D-483B-A4D7-BF34B49D85C0}"/>
              </a:ext>
            </a:extLst>
          </p:cNvPr>
          <p:cNvSpPr txBox="1"/>
          <p:nvPr/>
        </p:nvSpPr>
        <p:spPr>
          <a:xfrm>
            <a:off x="2973809" y="4059688"/>
            <a:ext cx="123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Fixed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E2B3D-6AEC-4FF6-8BE3-6B4EB9E08CA5}"/>
              </a:ext>
            </a:extLst>
          </p:cNvPr>
          <p:cNvSpPr/>
          <p:nvPr/>
        </p:nvSpPr>
        <p:spPr>
          <a:xfrm>
            <a:off x="24384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46646-F664-475D-99BE-6CF6CECD20BF}"/>
              </a:ext>
            </a:extLst>
          </p:cNvPr>
          <p:cNvSpPr/>
          <p:nvPr/>
        </p:nvSpPr>
        <p:spPr>
          <a:xfrm>
            <a:off x="70104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CEEE4-7B4C-4D92-9F16-D1C68F332D14}"/>
              </a:ext>
            </a:extLst>
          </p:cNvPr>
          <p:cNvSpPr/>
          <p:nvPr/>
        </p:nvSpPr>
        <p:spPr>
          <a:xfrm>
            <a:off x="82296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1EDCD-D26B-450A-BF08-90A693251D38}"/>
              </a:ext>
            </a:extLst>
          </p:cNvPr>
          <p:cNvSpPr/>
          <p:nvPr/>
        </p:nvSpPr>
        <p:spPr>
          <a:xfrm>
            <a:off x="78486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F218F-8172-423E-8E46-E28D91C4AF6B}"/>
              </a:ext>
            </a:extLst>
          </p:cNvPr>
          <p:cNvSpPr/>
          <p:nvPr/>
        </p:nvSpPr>
        <p:spPr>
          <a:xfrm>
            <a:off x="89916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CE9EA-7767-4ACF-B0F9-E007401B055B}"/>
              </a:ext>
            </a:extLst>
          </p:cNvPr>
          <p:cNvSpPr/>
          <p:nvPr/>
        </p:nvSpPr>
        <p:spPr>
          <a:xfrm>
            <a:off x="64770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77A6A-9BEA-4E53-85BC-381A615B45F3}"/>
              </a:ext>
            </a:extLst>
          </p:cNvPr>
          <p:cNvCxnSpPr/>
          <p:nvPr/>
        </p:nvCxnSpPr>
        <p:spPr>
          <a:xfrm>
            <a:off x="6477000" y="1066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67867-6E3F-4BAB-8005-9E51CDCB0C2D}"/>
              </a:ext>
            </a:extLst>
          </p:cNvPr>
          <p:cNvCxnSpPr/>
          <p:nvPr/>
        </p:nvCxnSpPr>
        <p:spPr>
          <a:xfrm>
            <a:off x="6477000" y="1600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B4E5B1-F896-4496-9873-8B658B6ED065}"/>
              </a:ext>
            </a:extLst>
          </p:cNvPr>
          <p:cNvCxnSpPr/>
          <p:nvPr/>
        </p:nvCxnSpPr>
        <p:spPr>
          <a:xfrm>
            <a:off x="6477000" y="2057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FE34-B3A2-4C38-8D49-115FF1910A6E}"/>
              </a:ext>
            </a:extLst>
          </p:cNvPr>
          <p:cNvCxnSpPr/>
          <p:nvPr/>
        </p:nvCxnSpPr>
        <p:spPr>
          <a:xfrm>
            <a:off x="6477000" y="2209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66FEAD-D222-4FAC-84C6-E1B7C7355F60}"/>
              </a:ext>
            </a:extLst>
          </p:cNvPr>
          <p:cNvCxnSpPr/>
          <p:nvPr/>
        </p:nvCxnSpPr>
        <p:spPr>
          <a:xfrm>
            <a:off x="6477000" y="2514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7AEF3-FD15-4C27-9583-D64C25065366}"/>
              </a:ext>
            </a:extLst>
          </p:cNvPr>
          <p:cNvCxnSpPr/>
          <p:nvPr/>
        </p:nvCxnSpPr>
        <p:spPr>
          <a:xfrm>
            <a:off x="6477000" y="2667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E7F6D-31EC-4D00-9D94-D87FCBFC6F04}"/>
              </a:ext>
            </a:extLst>
          </p:cNvPr>
          <p:cNvCxnSpPr>
            <a:cxnSpLocks/>
          </p:cNvCxnSpPr>
          <p:nvPr/>
        </p:nvCxnSpPr>
        <p:spPr>
          <a:xfrm>
            <a:off x="7010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34767-E9E9-4222-9003-E529583F75F4}"/>
              </a:ext>
            </a:extLst>
          </p:cNvPr>
          <p:cNvCxnSpPr>
            <a:cxnSpLocks/>
          </p:cNvCxnSpPr>
          <p:nvPr/>
        </p:nvCxnSpPr>
        <p:spPr>
          <a:xfrm>
            <a:off x="7391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F8FF2-83A8-4DB9-83C8-E9638553C3B1}"/>
              </a:ext>
            </a:extLst>
          </p:cNvPr>
          <p:cNvCxnSpPr>
            <a:cxnSpLocks/>
          </p:cNvCxnSpPr>
          <p:nvPr/>
        </p:nvCxnSpPr>
        <p:spPr>
          <a:xfrm>
            <a:off x="7848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D6E94-82A7-4F99-A77F-E9EC5E012FF7}"/>
              </a:ext>
            </a:extLst>
          </p:cNvPr>
          <p:cNvCxnSpPr>
            <a:cxnSpLocks/>
          </p:cNvCxnSpPr>
          <p:nvPr/>
        </p:nvCxnSpPr>
        <p:spPr>
          <a:xfrm>
            <a:off x="8229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D01D8E-8F8A-4694-88CE-B7E567C15F1E}"/>
              </a:ext>
            </a:extLst>
          </p:cNvPr>
          <p:cNvCxnSpPr>
            <a:cxnSpLocks/>
          </p:cNvCxnSpPr>
          <p:nvPr/>
        </p:nvCxnSpPr>
        <p:spPr>
          <a:xfrm>
            <a:off x="8534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0E44AA-7D7B-4B7D-90B7-3331DE08C1CA}"/>
              </a:ext>
            </a:extLst>
          </p:cNvPr>
          <p:cNvCxnSpPr>
            <a:cxnSpLocks/>
          </p:cNvCxnSpPr>
          <p:nvPr/>
        </p:nvCxnSpPr>
        <p:spPr>
          <a:xfrm>
            <a:off x="8991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F05E1-4D14-40F6-A1E1-116CED0F8492}"/>
              </a:ext>
            </a:extLst>
          </p:cNvPr>
          <p:cNvCxnSpPr>
            <a:cxnSpLocks/>
          </p:cNvCxnSpPr>
          <p:nvPr/>
        </p:nvCxnSpPr>
        <p:spPr>
          <a:xfrm>
            <a:off x="92202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4418-A93D-44D9-9F69-FE5E1BC31951}"/>
              </a:ext>
            </a:extLst>
          </p:cNvPr>
          <p:cNvSpPr txBox="1"/>
          <p:nvPr/>
        </p:nvSpPr>
        <p:spPr>
          <a:xfrm>
            <a:off x="7391400" y="264597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rectangles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AAFF76-10C4-4321-925A-D8CF41192227}"/>
              </a:ext>
            </a:extLst>
          </p:cNvPr>
          <p:cNvSpPr/>
          <p:nvPr/>
        </p:nvSpPr>
        <p:spPr>
          <a:xfrm>
            <a:off x="7010400" y="41910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E58D5-D411-45D0-8843-DAC428B73C29}"/>
              </a:ext>
            </a:extLst>
          </p:cNvPr>
          <p:cNvSpPr/>
          <p:nvPr/>
        </p:nvSpPr>
        <p:spPr>
          <a:xfrm>
            <a:off x="6477000" y="38100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D7FD8B-E036-4AA4-A7BA-07701AD2D9C6}"/>
              </a:ext>
            </a:extLst>
          </p:cNvPr>
          <p:cNvCxnSpPr/>
          <p:nvPr/>
        </p:nvCxnSpPr>
        <p:spPr>
          <a:xfrm>
            <a:off x="6477000" y="4191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295D8-7373-4E38-9208-304BCD33F406}"/>
              </a:ext>
            </a:extLst>
          </p:cNvPr>
          <p:cNvCxnSpPr/>
          <p:nvPr/>
        </p:nvCxnSpPr>
        <p:spPr>
          <a:xfrm>
            <a:off x="6477000" y="4724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E3105-967B-410D-A2DC-B4BB0B9B4C9A}"/>
              </a:ext>
            </a:extLst>
          </p:cNvPr>
          <p:cNvCxnSpPr/>
          <p:nvPr/>
        </p:nvCxnSpPr>
        <p:spPr>
          <a:xfrm>
            <a:off x="6477000" y="5181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1B31E8-E250-40BF-8CAC-4295C52F053D}"/>
              </a:ext>
            </a:extLst>
          </p:cNvPr>
          <p:cNvCxnSpPr/>
          <p:nvPr/>
        </p:nvCxnSpPr>
        <p:spPr>
          <a:xfrm>
            <a:off x="6477000" y="5334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B54FF8-AAC1-4FED-B218-FD8F9C41BF88}"/>
              </a:ext>
            </a:extLst>
          </p:cNvPr>
          <p:cNvCxnSpPr/>
          <p:nvPr/>
        </p:nvCxnSpPr>
        <p:spPr>
          <a:xfrm>
            <a:off x="6477000" y="5638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1AB250-0EA3-4D9D-9481-40BD2F734EA7}"/>
              </a:ext>
            </a:extLst>
          </p:cNvPr>
          <p:cNvCxnSpPr/>
          <p:nvPr/>
        </p:nvCxnSpPr>
        <p:spPr>
          <a:xfrm>
            <a:off x="6477000" y="5791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BF457F-E3BC-4CBB-B0BF-0EB214949FED}"/>
              </a:ext>
            </a:extLst>
          </p:cNvPr>
          <p:cNvCxnSpPr>
            <a:cxnSpLocks/>
          </p:cNvCxnSpPr>
          <p:nvPr/>
        </p:nvCxnSpPr>
        <p:spPr>
          <a:xfrm>
            <a:off x="7010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E75374-4085-413C-B5D1-D706B5C91B9B}"/>
              </a:ext>
            </a:extLst>
          </p:cNvPr>
          <p:cNvCxnSpPr>
            <a:cxnSpLocks/>
          </p:cNvCxnSpPr>
          <p:nvPr/>
        </p:nvCxnSpPr>
        <p:spPr>
          <a:xfrm>
            <a:off x="7391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6D18FB-2D19-44D0-9214-87D92B1953E2}"/>
              </a:ext>
            </a:extLst>
          </p:cNvPr>
          <p:cNvCxnSpPr>
            <a:cxnSpLocks/>
          </p:cNvCxnSpPr>
          <p:nvPr/>
        </p:nvCxnSpPr>
        <p:spPr>
          <a:xfrm>
            <a:off x="7848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6A6781-7778-4591-ACD7-E38147E0E8E8}"/>
              </a:ext>
            </a:extLst>
          </p:cNvPr>
          <p:cNvCxnSpPr>
            <a:cxnSpLocks/>
          </p:cNvCxnSpPr>
          <p:nvPr/>
        </p:nvCxnSpPr>
        <p:spPr>
          <a:xfrm>
            <a:off x="8229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C92467-181F-4156-AFE7-C11E4F96B0E1}"/>
              </a:ext>
            </a:extLst>
          </p:cNvPr>
          <p:cNvCxnSpPr>
            <a:cxnSpLocks/>
          </p:cNvCxnSpPr>
          <p:nvPr/>
        </p:nvCxnSpPr>
        <p:spPr>
          <a:xfrm>
            <a:off x="8534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907255-EFCD-4A19-B830-7EA46F34CA18}"/>
              </a:ext>
            </a:extLst>
          </p:cNvPr>
          <p:cNvCxnSpPr>
            <a:cxnSpLocks/>
          </p:cNvCxnSpPr>
          <p:nvPr/>
        </p:nvCxnSpPr>
        <p:spPr>
          <a:xfrm>
            <a:off x="8991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9554A7-8D43-41E3-B8DD-CBA584ACC01E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718FD8-2B5D-4790-B951-190984B21DFB}"/>
              </a:ext>
            </a:extLst>
          </p:cNvPr>
          <p:cNvSpPr/>
          <p:nvPr/>
        </p:nvSpPr>
        <p:spPr>
          <a:xfrm>
            <a:off x="8991600" y="5334000"/>
            <a:ext cx="762000" cy="1219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139C-F232-4AE3-8D0F-FD8592A6D32D}"/>
              </a:ext>
            </a:extLst>
          </p:cNvPr>
          <p:cNvSpPr/>
          <p:nvPr/>
        </p:nvSpPr>
        <p:spPr>
          <a:xfrm>
            <a:off x="7848600" y="5181600"/>
            <a:ext cx="6858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B90B-E062-4679-ABB7-4B1322E6B897}"/>
              </a:ext>
            </a:extLst>
          </p:cNvPr>
          <p:cNvSpPr/>
          <p:nvPr/>
        </p:nvSpPr>
        <p:spPr>
          <a:xfrm>
            <a:off x="6476999" y="5638800"/>
            <a:ext cx="914390" cy="9143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FD873D-672B-43F8-AEC5-0C4DB4A77DDC}"/>
              </a:ext>
            </a:extLst>
          </p:cNvPr>
          <p:cNvSpPr/>
          <p:nvPr/>
        </p:nvSpPr>
        <p:spPr>
          <a:xfrm>
            <a:off x="7391389" y="5791201"/>
            <a:ext cx="1143002" cy="761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C8CC98-5CC5-4212-9FC1-92486779FC73}"/>
              </a:ext>
            </a:extLst>
          </p:cNvPr>
          <p:cNvSpPr/>
          <p:nvPr/>
        </p:nvSpPr>
        <p:spPr>
          <a:xfrm>
            <a:off x="8534392" y="4724400"/>
            <a:ext cx="1219209" cy="60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A468E4-3AAB-41F0-85DD-065A5381D7EB}"/>
              </a:ext>
            </a:extLst>
          </p:cNvPr>
          <p:cNvSpPr/>
          <p:nvPr/>
        </p:nvSpPr>
        <p:spPr>
          <a:xfrm>
            <a:off x="8534392" y="5333996"/>
            <a:ext cx="457198" cy="457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F75B5-7579-4E0A-9303-CEF6D388BCD6}"/>
              </a:ext>
            </a:extLst>
          </p:cNvPr>
          <p:cNvSpPr/>
          <p:nvPr/>
        </p:nvSpPr>
        <p:spPr>
          <a:xfrm>
            <a:off x="7391389" y="5181595"/>
            <a:ext cx="457198" cy="609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881A9-19C8-4979-BCD4-7B63C0DB038F}"/>
              </a:ext>
            </a:extLst>
          </p:cNvPr>
          <p:cNvSpPr/>
          <p:nvPr/>
        </p:nvSpPr>
        <p:spPr>
          <a:xfrm>
            <a:off x="7393393" y="4190999"/>
            <a:ext cx="836182" cy="990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882F04-AD48-4432-9106-4D17188CE3AF}"/>
              </a:ext>
            </a:extLst>
          </p:cNvPr>
          <p:cNvSpPr/>
          <p:nvPr/>
        </p:nvSpPr>
        <p:spPr>
          <a:xfrm>
            <a:off x="6475008" y="4724374"/>
            <a:ext cx="533401" cy="9143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F1D138-247F-4343-AD14-0D82A9E8F9CD}"/>
              </a:ext>
            </a:extLst>
          </p:cNvPr>
          <p:cNvSpPr/>
          <p:nvPr/>
        </p:nvSpPr>
        <p:spPr>
          <a:xfrm>
            <a:off x="6473016" y="3809947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A7DC27-FBCE-49F2-9758-94591B136BC3}"/>
              </a:ext>
            </a:extLst>
          </p:cNvPr>
          <p:cNvSpPr/>
          <p:nvPr/>
        </p:nvSpPr>
        <p:spPr>
          <a:xfrm>
            <a:off x="9218193" y="3804019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1BE3A6-7F51-4C5D-917F-2C46A862F16F}"/>
              </a:ext>
            </a:extLst>
          </p:cNvPr>
          <p:cNvSpPr/>
          <p:nvPr/>
        </p:nvSpPr>
        <p:spPr>
          <a:xfrm>
            <a:off x="7006416" y="4718411"/>
            <a:ext cx="380988" cy="914394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173197-A7B7-4B71-BB6B-B63A21921CDA}"/>
              </a:ext>
            </a:extLst>
          </p:cNvPr>
          <p:cNvSpPr/>
          <p:nvPr/>
        </p:nvSpPr>
        <p:spPr>
          <a:xfrm>
            <a:off x="8229600" y="4191000"/>
            <a:ext cx="990600" cy="5334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FB8C28-8439-44FA-979C-6FAB97873BBA}"/>
              </a:ext>
            </a:extLst>
          </p:cNvPr>
          <p:cNvSpPr/>
          <p:nvPr/>
        </p:nvSpPr>
        <p:spPr>
          <a:xfrm>
            <a:off x="7006416" y="3803954"/>
            <a:ext cx="1221176" cy="38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0BBB5-83A1-4431-BB2F-2F6640EA7AA8}"/>
              </a:ext>
            </a:extLst>
          </p:cNvPr>
          <p:cNvSpPr/>
          <p:nvPr/>
        </p:nvSpPr>
        <p:spPr>
          <a:xfrm>
            <a:off x="8227592" y="3797963"/>
            <a:ext cx="988586" cy="398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1E04-514F-4FEF-ABEA-2AD54A9103FC}"/>
              </a:ext>
            </a:extLst>
          </p:cNvPr>
          <p:cNvSpPr txBox="1"/>
          <p:nvPr/>
        </p:nvSpPr>
        <p:spPr>
          <a:xfrm>
            <a:off x="4800600" y="5830670"/>
            <a:ext cx="158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rectangle</a:t>
            </a:r>
            <a:br>
              <a:rPr lang="en-US" dirty="0"/>
            </a:br>
            <a:r>
              <a:rPr lang="en-US" dirty="0"/>
              <a:t>compression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1720A-1925-46DF-8B52-4D9C230D87FC}"/>
              </a:ext>
            </a:extLst>
          </p:cNvPr>
          <p:cNvSpPr/>
          <p:nvPr/>
        </p:nvSpPr>
        <p:spPr>
          <a:xfrm>
            <a:off x="2438400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8272DA-6943-43DA-B670-17016FE6288E}"/>
              </a:ext>
            </a:extLst>
          </p:cNvPr>
          <p:cNvSpPr/>
          <p:nvPr/>
        </p:nvSpPr>
        <p:spPr>
          <a:xfrm>
            <a:off x="6473004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7D06A-60F1-40F6-8FAD-0E1C2737D230}"/>
              </a:ext>
            </a:extLst>
          </p:cNvPr>
          <p:cNvCxnSpPr/>
          <p:nvPr/>
        </p:nvCxnSpPr>
        <p:spPr>
          <a:xfrm>
            <a:off x="6477000" y="2895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C9CDB-8FAB-4B0C-AC36-7BE24B3B0DFF}"/>
              </a:ext>
            </a:extLst>
          </p:cNvPr>
          <p:cNvSpPr/>
          <p:nvPr/>
        </p:nvSpPr>
        <p:spPr>
          <a:xfrm>
            <a:off x="6480974" y="6013805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E8B0CF-5825-49E0-A3B2-F28D3A005FB9}"/>
              </a:ext>
            </a:extLst>
          </p:cNvPr>
          <p:cNvSpPr/>
          <p:nvPr/>
        </p:nvSpPr>
        <p:spPr>
          <a:xfrm>
            <a:off x="2438401" y="4417428"/>
            <a:ext cx="533399" cy="229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8F3F-1A6D-4C2F-9C13-08A8A32E6609}"/>
              </a:ext>
            </a:extLst>
          </p:cNvPr>
          <p:cNvSpPr txBox="1"/>
          <p:nvPr/>
        </p:nvSpPr>
        <p:spPr>
          <a:xfrm>
            <a:off x="2971801" y="4349417"/>
            <a:ext cx="133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Blocked regions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F50EF-AE9B-4152-B5E5-9DFB8992636A}"/>
              </a:ext>
            </a:extLst>
          </p:cNvPr>
          <p:cNvSpPr txBox="1"/>
          <p:nvPr/>
        </p:nvSpPr>
        <p:spPr>
          <a:xfrm>
            <a:off x="3714543" y="290724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77879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5528</TotalTime>
  <Words>231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Allocation.griddify</vt:lpstr>
      <vt:lpstr>STROPs</vt:lpstr>
      <vt:lpstr>STROP decomposition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jordi.cortadella</cp:lastModifiedBy>
  <cp:revision>1712</cp:revision>
  <dcterms:created xsi:type="dcterms:W3CDTF">2018-02-06T17:20:32Z</dcterms:created>
  <dcterms:modified xsi:type="dcterms:W3CDTF">2025-07-22T14:07:44Z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