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99FF"/>
    <a:srgbClr val="99CCFF"/>
    <a:srgbClr val="3399FF"/>
    <a:srgbClr val="33CCFF"/>
    <a:srgbClr val="FF0000"/>
    <a:srgbClr val="FF9933"/>
    <a:srgbClr val="CC66FF"/>
    <a:srgbClr val="FF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3" d="100"/>
          <a:sy n="153" d="100"/>
        </p:scale>
        <p:origin x="2400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7D22764-3274-4942-AC44-9645CA4EBCD6}"/>
              </a:ext>
            </a:extLst>
          </p:cNvPr>
          <p:cNvGrpSpPr/>
          <p:nvPr/>
        </p:nvGrpSpPr>
        <p:grpSpPr>
          <a:xfrm>
            <a:off x="2971800" y="1600200"/>
            <a:ext cx="3200400" cy="914400"/>
            <a:chOff x="2971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3124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3200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3581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4876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5334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5105400" y="16002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2971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4191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4191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4648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5562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5562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5562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3581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2971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2865003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381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1828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78252-AFA1-4CDD-8C34-AAE6E5F405E3}"/>
              </a:ext>
            </a:extLst>
          </p:cNvPr>
          <p:cNvSpPr/>
          <p:nvPr/>
        </p:nvSpPr>
        <p:spPr>
          <a:xfrm>
            <a:off x="1828800" y="1600200"/>
            <a:ext cx="3810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trunk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1E89-5EF2-4ACF-B859-354B12152963}"/>
              </a:ext>
            </a:extLst>
          </p:cNvPr>
          <p:cNvSpPr/>
          <p:nvPr/>
        </p:nvSpPr>
        <p:spPr>
          <a:xfrm>
            <a:off x="2209800" y="16002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9E2BE-D673-41E3-88C4-2631AD491523}"/>
              </a:ext>
            </a:extLst>
          </p:cNvPr>
          <p:cNvSpPr/>
          <p:nvPr/>
        </p:nvSpPr>
        <p:spPr>
          <a:xfrm>
            <a:off x="1447800" y="18288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89B487-1223-4EB3-B5DA-B7F0E5A4FEDD}"/>
              </a:ext>
            </a:extLst>
          </p:cNvPr>
          <p:cNvCxnSpPr>
            <a:cxnSpLocks/>
          </p:cNvCxnSpPr>
          <p:nvPr/>
        </p:nvCxnSpPr>
        <p:spPr>
          <a:xfrm>
            <a:off x="2209800" y="1600200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1B4C6-C104-413E-BB50-3C89F8494D5B}"/>
              </a:ext>
            </a:extLst>
          </p:cNvPr>
          <p:cNvCxnSpPr>
            <a:cxnSpLocks/>
          </p:cNvCxnSpPr>
          <p:nvPr/>
        </p:nvCxnSpPr>
        <p:spPr>
          <a:xfrm>
            <a:off x="1828578" y="1826134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D7A8F-7D62-48CE-85BD-9B25ACD2A0B2}"/>
              </a:ext>
            </a:extLst>
          </p:cNvPr>
          <p:cNvSpPr/>
          <p:nvPr/>
        </p:nvSpPr>
        <p:spPr>
          <a:xfrm>
            <a:off x="2019300" y="22098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700"/>
              </a:lnSpc>
            </a:pPr>
            <a:r>
              <a:rPr lang="en-US" sz="800" dirty="0"/>
              <a:t>not a branch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490EF-1958-456C-94D9-1C122273763F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>
            <a:off x="2019300" y="2209800"/>
            <a:ext cx="190500" cy="0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218558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1828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228600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228600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1828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4419378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1828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F86AF-6F3D-4317-B4F4-0962074715DE}"/>
              </a:ext>
            </a:extLst>
          </p:cNvPr>
          <p:cNvGrpSpPr/>
          <p:nvPr/>
        </p:nvGrpSpPr>
        <p:grpSpPr>
          <a:xfrm>
            <a:off x="3505200" y="1502545"/>
            <a:ext cx="1143000" cy="707255"/>
            <a:chOff x="3505200" y="1502545"/>
            <a:chExt cx="1143000" cy="7072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E595E-7A6C-44A9-BBAD-FD59359FEFF6}"/>
                </a:ext>
              </a:extLst>
            </p:cNvPr>
            <p:cNvSpPr/>
            <p:nvPr/>
          </p:nvSpPr>
          <p:spPr>
            <a:xfrm>
              <a:off x="38862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FDDC3-1764-42BA-8382-E0900711A86C}"/>
                </a:ext>
              </a:extLst>
            </p:cNvPr>
            <p:cNvSpPr/>
            <p:nvPr/>
          </p:nvSpPr>
          <p:spPr>
            <a:xfrm>
              <a:off x="35052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7DE1C-A460-4ACE-8FE7-B78611617ACD}"/>
                </a:ext>
              </a:extLst>
            </p:cNvPr>
            <p:cNvSpPr/>
            <p:nvPr/>
          </p:nvSpPr>
          <p:spPr>
            <a:xfrm>
              <a:off x="4267200" y="1502545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914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914400" y="3429000"/>
            <a:ext cx="7315200" cy="2286000"/>
            <a:chOff x="914400" y="3429000"/>
            <a:chExt cx="7315200" cy="2286000"/>
          </a:xfrm>
        </p:grpSpPr>
        <p:sp>
          <p:nvSpPr>
            <p:cNvPr id="2" name="Rectangle 1"/>
            <p:cNvSpPr/>
            <p:nvPr/>
          </p:nvSpPr>
          <p:spPr>
            <a:xfrm>
              <a:off x="914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657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784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352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82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400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400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696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400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124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086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520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738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295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365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248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866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410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425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425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1996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324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495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518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3848100" y="3873126"/>
              <a:ext cx="1385421" cy="21151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48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617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222876" y="4080623"/>
              <a:ext cx="33057" cy="80869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038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027417" y="4889313"/>
              <a:ext cx="1228516" cy="20581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6743700" y="3881041"/>
              <a:ext cx="800100" cy="199582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6743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391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543800" y="3881041"/>
              <a:ext cx="457200" cy="995759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6858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6858000" y="4864871"/>
              <a:ext cx="1143000" cy="377147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2971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5943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5486400" y="304800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F241-4A77-490A-8664-92D8F0B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D67D-ADB3-4874-80EE-5A09EB3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1828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40839-6502-4C19-92B8-D5FCB82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1841-B349-4881-82D4-E9D1242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1509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1828800" y="1251283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981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2286000" y="3025774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1371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3352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1828800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1595477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1447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2667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2286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3429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914400" y="3830053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914400" y="4114800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1447800" y="3780437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1449808" y="4059687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914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5486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6705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6324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7467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4953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4953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4953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4953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4953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4953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4953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5486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5867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6324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6705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7467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7696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5867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5486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4953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4953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4953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4953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4953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4953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4953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5486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5867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6324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6705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7467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7696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7467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6324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4952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5867389" y="5791200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7010391" y="4724399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7010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5867389" y="5181594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5869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4951007" y="4724373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4949015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7694192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5482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6705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5482416" y="3803953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6703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3276600" y="5830669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914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4949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4953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4956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914400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1447800" y="4349416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2190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5507</TotalTime>
  <Words>211</Words>
  <Application>Microsoft Office PowerPoint</Application>
  <PresentationFormat>On-screen Show (4:3)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STOGs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1700</cp:revision>
  <dcterms:created xsi:type="dcterms:W3CDTF">2018-02-06T17:20:32Z</dcterms:created>
  <dcterms:modified xsi:type="dcterms:W3CDTF">2025-07-22T07:22:09Z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