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6"/>
  </p:notesMasterIdLst>
  <p:sldIdLst>
    <p:sldId id="256" r:id="rId2"/>
    <p:sldId id="303" r:id="rId3"/>
    <p:sldId id="304" r:id="rId4"/>
    <p:sldId id="305" r:id="rId5"/>
  </p:sldIdLst>
  <p:sldSz cx="9144000" cy="5143500" type="screen16x9"/>
  <p:notesSz cx="6858000" cy="9144000"/>
  <p:embeddedFontLst>
    <p:embeddedFont>
      <p:font typeface="Arimo" panose="020B0604020202020204" pitchFamily="34" charset="0"/>
      <p:regular r:id="rId7"/>
      <p:bold r:id="rId8"/>
      <p:italic r:id="rId9"/>
      <p:boldItalic r:id="rId10"/>
    </p:embeddedFont>
    <p:embeddedFont>
      <p:font typeface="Righteous" panose="02010506000000020000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39F0B-F032-4EB3-AEC7-8F1A147B1D44}">
  <a:tblStyle styleId="{53739F0B-F032-4EB3-AEC7-8F1A147B1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e68e6401a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e68e6401a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85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e68e6401a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e68e6401a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83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e68e6401a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e68e6401a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3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body" idx="1"/>
          </p:nvPr>
        </p:nvSpPr>
        <p:spPr>
          <a:xfrm>
            <a:off x="561975" y="1540575"/>
            <a:ext cx="5387700" cy="28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6" name="Google Shape;206;p9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207" name="Google Shape;207;p9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9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9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237" name="Google Shape;237;p9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ighteous"/>
              <a:buNone/>
              <a:defRPr sz="3700" b="1"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Here is where your presentation begins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Estructuras de control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If</a:t>
            </a:r>
            <a:r>
              <a:rPr lang="es-ES" dirty="0"/>
              <a:t> y </a:t>
            </a:r>
            <a:r>
              <a:rPr lang="es-ES" dirty="0" err="1"/>
              <a:t>else</a:t>
            </a:r>
            <a:endParaRPr dirty="0"/>
          </a:p>
        </p:txBody>
      </p:sp>
      <p:sp>
        <p:nvSpPr>
          <p:cNvPr id="635" name="Google Shape;635;p31"/>
          <p:cNvSpPr txBox="1">
            <a:spLocks noGrp="1"/>
          </p:cNvSpPr>
          <p:nvPr>
            <p:ph type="body" idx="1"/>
          </p:nvPr>
        </p:nvSpPr>
        <p:spPr>
          <a:xfrm>
            <a:off x="540000" y="1264325"/>
            <a:ext cx="6665761" cy="487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estructuras de control en java son iguales que en C++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4BE7ED-47C5-AC4F-88E9-BE1524A7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06" y="1987925"/>
            <a:ext cx="5519984" cy="22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>
            <a:spLocks noGrp="1"/>
          </p:cNvSpPr>
          <p:nvPr>
            <p:ph type="title"/>
          </p:nvPr>
        </p:nvSpPr>
        <p:spPr>
          <a:xfrm>
            <a:off x="365071" y="11135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elseIf</a:t>
            </a:r>
            <a:endParaRPr dirty="0"/>
          </a:p>
        </p:txBody>
      </p:sp>
      <p:sp>
        <p:nvSpPr>
          <p:cNvPr id="635" name="Google Shape;635;p31"/>
          <p:cNvSpPr txBox="1">
            <a:spLocks noGrp="1"/>
          </p:cNvSpPr>
          <p:nvPr>
            <p:ph type="body" idx="1"/>
          </p:nvPr>
        </p:nvSpPr>
        <p:spPr>
          <a:xfrm>
            <a:off x="476389" y="731587"/>
            <a:ext cx="6665761" cy="487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estructuras de control en java son iguales que en C++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372843-9FAD-3F49-A333-FB9C6178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68" y="1172963"/>
            <a:ext cx="5411359" cy="39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>
            <a:spLocks noGrp="1"/>
          </p:cNvSpPr>
          <p:nvPr>
            <p:ph type="title"/>
          </p:nvPr>
        </p:nvSpPr>
        <p:spPr>
          <a:xfrm>
            <a:off x="365071" y="11135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switch</a:t>
            </a:r>
            <a:endParaRPr dirty="0"/>
          </a:p>
        </p:txBody>
      </p:sp>
      <p:sp>
        <p:nvSpPr>
          <p:cNvPr id="635" name="Google Shape;635;p31"/>
          <p:cNvSpPr txBox="1">
            <a:spLocks noGrp="1"/>
          </p:cNvSpPr>
          <p:nvPr>
            <p:ph type="body" idx="1"/>
          </p:nvPr>
        </p:nvSpPr>
        <p:spPr>
          <a:xfrm>
            <a:off x="476389" y="625220"/>
            <a:ext cx="6665761" cy="487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estructuras de control en java son iguales que en C++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6724CC-CBAE-B741-8FBD-2EEBD5E2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9" y="1041621"/>
            <a:ext cx="691080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6610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</Words>
  <Application>Microsoft Macintosh PowerPoint</Application>
  <PresentationFormat>Presentación en pantalla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Arimo</vt:lpstr>
      <vt:lpstr>Righteous</vt:lpstr>
      <vt:lpstr>Arial</vt:lpstr>
      <vt:lpstr>Radio Production Workshop by Slidesgo</vt:lpstr>
      <vt:lpstr>Estructuras de control </vt:lpstr>
      <vt:lpstr>If y else</vt:lpstr>
      <vt:lpstr>elseIf</vt:lpstr>
      <vt:lpstr>switch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 </dc:title>
  <cp:lastModifiedBy>Usuario de Microsoft Office</cp:lastModifiedBy>
  <cp:revision>3</cp:revision>
  <dcterms:modified xsi:type="dcterms:W3CDTF">2020-12-04T22:31:37Z</dcterms:modified>
</cp:coreProperties>
</file>