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DC98AF-19F2-49A1-84FD-BC4353C3956D}">
  <a:tblStyle styleId="{7BDC98AF-19F2-49A1-84FD-BC4353C39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f0069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f0069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16c14d93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16c14d93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816c14d93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816c14d93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816c14d93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9816c14d93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816c14d9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9816c14d9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816c14d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816c14d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8badc59791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8badc59791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9816c14d9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9816c14d9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9816c14d93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9816c14d93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9816c14d93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9816c14d93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9816c14d93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9816c14d93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fb2826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fb2826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816c14d93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816c14d93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9816c14d93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9816c14d93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9816c14d93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9816c14d93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9816c14d9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9816c14d9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dfb28267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dfb28267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9816c14d93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9816c14d93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9816c14d9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9816c14d9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9816c14d93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9816c14d93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9816c14d93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9816c14d93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9816c14d9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9816c14d9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1e5672fc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1e5672fc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9816c14d93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9816c14d93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816c14d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816c14d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16c14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16c14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816c14d93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816c14d93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816c14d9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816c14d9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66267bba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66267bba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816c14d9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816c14d9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816c14d93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816c14d93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ctrTitle"/>
          </p:nvPr>
        </p:nvSpPr>
        <p:spPr>
          <a:xfrm>
            <a:off x="4572001" y="1619125"/>
            <a:ext cx="41175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</a:t>
            </a:r>
            <a:r>
              <a:rPr lang="en"/>
              <a:t>Infographics</a:t>
            </a:r>
            <a:endParaRPr/>
          </a:p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5079656" y="3229726"/>
            <a:ext cx="3101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this </a:t>
            </a:r>
            <a:br>
              <a:rPr lang="en"/>
            </a:br>
            <a:r>
              <a:rPr lang="en"/>
              <a:t>template begins</a:t>
            </a:r>
            <a:endParaRPr/>
          </a:p>
        </p:txBody>
      </p:sp>
      <p:grpSp>
        <p:nvGrpSpPr>
          <p:cNvPr id="62" name="Google Shape;62;p17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3" name="Google Shape;63;p17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4" name="Google Shape;64;p17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" name="Google Shape;65;p17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6" name="Google Shape;66;p17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7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7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7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7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7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7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7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7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7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7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7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7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7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7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7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7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7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7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" name="Google Shape;103;p17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598" name="Google Shape;598;p26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599" name="Google Shape;599;p26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6"/>
          <p:cNvSpPr/>
          <p:nvPr/>
        </p:nvSpPr>
        <p:spPr>
          <a:xfrm>
            <a:off x="4774250" y="1466850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1" name="Google Shape;661;p26"/>
          <p:cNvGrpSpPr/>
          <p:nvPr/>
        </p:nvGrpSpPr>
        <p:grpSpPr>
          <a:xfrm>
            <a:off x="4568141" y="2192604"/>
            <a:ext cx="4013058" cy="592200"/>
            <a:chOff x="4568141" y="2268804"/>
            <a:chExt cx="4013058" cy="592200"/>
          </a:xfrm>
        </p:grpSpPr>
        <p:sp>
          <p:nvSpPr>
            <p:cNvPr id="662" name="Google Shape;662;p26"/>
            <p:cNvSpPr/>
            <p:nvPr/>
          </p:nvSpPr>
          <p:spPr>
            <a:xfrm>
              <a:off x="4854599" y="2291604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planet and actually also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568141" y="2268804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4568141" y="3024641"/>
            <a:ext cx="4013058" cy="592200"/>
            <a:chOff x="4568141" y="3090873"/>
            <a:chExt cx="4013058" cy="592200"/>
          </a:xfrm>
        </p:grpSpPr>
        <p:sp>
          <p:nvSpPr>
            <p:cNvPr id="665" name="Google Shape;665;p26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4568141" y="3856678"/>
            <a:ext cx="4013058" cy="592200"/>
            <a:chOff x="4568141" y="3912942"/>
            <a:chExt cx="4013058" cy="592200"/>
          </a:xfrm>
        </p:grpSpPr>
        <p:sp>
          <p:nvSpPr>
            <p:cNvPr id="668" name="Google Shape;668;p26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planet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and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</p:grpSp>
      <p:grpSp>
        <p:nvGrpSpPr>
          <p:cNvPr id="670" name="Google Shape;670;p26"/>
          <p:cNvGrpSpPr/>
          <p:nvPr/>
        </p:nvGrpSpPr>
        <p:grpSpPr>
          <a:xfrm>
            <a:off x="451611" y="1297962"/>
            <a:ext cx="3445883" cy="3137956"/>
            <a:chOff x="451611" y="1297962"/>
            <a:chExt cx="3445883" cy="3137956"/>
          </a:xfrm>
        </p:grpSpPr>
        <p:sp>
          <p:nvSpPr>
            <p:cNvPr id="671" name="Google Shape;671;p26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fmla="val 10800000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26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4" name="Google Shape;674;p26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675" name="Google Shape;675;p26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rect b="b" l="l" r="r" t="t"/>
                  <a:pathLst>
                    <a:path extrusionOk="0" h="5661" w="587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rect b="b" l="l" r="r" t="t"/>
                  <a:pathLst>
                    <a:path extrusionOk="0" h="5662" w="591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rect b="b" l="l" r="r" t="t"/>
                  <a:pathLst>
                    <a:path extrusionOk="0" h="19326" w="16414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78" name="Google Shape;678;p26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679" name="Google Shape;679;p26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rect b="b" l="l" r="r" t="t"/>
                <a:pathLst>
                  <a:path extrusionOk="0" h="15563" w="19325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26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684" name="Google Shape;684;p26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rect b="b" l="l" r="r" t="t"/>
                  <a:pathLst>
                    <a:path extrusionOk="0" h="11852" w="11852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rect b="b" l="l" r="r" t="t"/>
                  <a:pathLst>
                    <a:path extrusionOk="0" h="19327" w="1938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7"/>
          <p:cNvSpPr/>
          <p:nvPr/>
        </p:nvSpPr>
        <p:spPr>
          <a:xfrm>
            <a:off x="6765603" y="4331808"/>
            <a:ext cx="1921123" cy="395216"/>
          </a:xfrm>
          <a:custGeom>
            <a:rect b="b" l="l" r="r" t="t"/>
            <a:pathLst>
              <a:path extrusionOk="0" h="19172" w="93194">
                <a:moveTo>
                  <a:pt x="44133" y="0"/>
                </a:moveTo>
                <a:cubicBezTo>
                  <a:pt x="18541" y="0"/>
                  <a:pt x="1" y="11564"/>
                  <a:pt x="1" y="16530"/>
                </a:cubicBezTo>
                <a:cubicBezTo>
                  <a:pt x="1" y="18570"/>
                  <a:pt x="3127" y="19171"/>
                  <a:pt x="8585" y="19171"/>
                </a:cubicBezTo>
                <a:cubicBezTo>
                  <a:pt x="16417" y="19171"/>
                  <a:pt x="29050" y="17933"/>
                  <a:pt x="44133" y="17933"/>
                </a:cubicBezTo>
                <a:cubicBezTo>
                  <a:pt x="50128" y="17933"/>
                  <a:pt x="56003" y="17975"/>
                  <a:pt x="61486" y="17975"/>
                </a:cubicBezTo>
                <a:cubicBezTo>
                  <a:pt x="79442" y="17975"/>
                  <a:pt x="93193" y="17530"/>
                  <a:pt x="93193" y="13725"/>
                </a:cubicBezTo>
                <a:cubicBezTo>
                  <a:pt x="93193" y="8796"/>
                  <a:pt x="69762" y="0"/>
                  <a:pt x="4413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692" name="Google Shape;692;p27"/>
          <p:cNvGrpSpPr/>
          <p:nvPr/>
        </p:nvGrpSpPr>
        <p:grpSpPr>
          <a:xfrm>
            <a:off x="6617180" y="411456"/>
            <a:ext cx="1943695" cy="4286750"/>
            <a:chOff x="6617180" y="411456"/>
            <a:chExt cx="1943695" cy="4286750"/>
          </a:xfrm>
        </p:grpSpPr>
        <p:sp>
          <p:nvSpPr>
            <p:cNvPr id="693" name="Google Shape;693;p27"/>
            <p:cNvSpPr/>
            <p:nvPr/>
          </p:nvSpPr>
          <p:spPr>
            <a:xfrm>
              <a:off x="6721055" y="1942557"/>
              <a:ext cx="87569" cy="75118"/>
            </a:xfrm>
            <a:custGeom>
              <a:rect b="b" l="l" r="r" t="t"/>
              <a:pathLst>
                <a:path extrusionOk="0" h="3644" w="4248">
                  <a:moveTo>
                    <a:pt x="2427" y="0"/>
                  </a:moveTo>
                  <a:cubicBezTo>
                    <a:pt x="797" y="0"/>
                    <a:pt x="1" y="1972"/>
                    <a:pt x="1138" y="3109"/>
                  </a:cubicBezTo>
                  <a:cubicBezTo>
                    <a:pt x="1507" y="3478"/>
                    <a:pt x="1963" y="3643"/>
                    <a:pt x="2411" y="3643"/>
                  </a:cubicBezTo>
                  <a:cubicBezTo>
                    <a:pt x="3346" y="3643"/>
                    <a:pt x="4247" y="2922"/>
                    <a:pt x="4247" y="1820"/>
                  </a:cubicBezTo>
                  <a:cubicBezTo>
                    <a:pt x="4247" y="834"/>
                    <a:pt x="3451" y="0"/>
                    <a:pt x="2427" y="0"/>
                  </a:cubicBezTo>
                  <a:close/>
                </a:path>
              </a:pathLst>
            </a:custGeom>
            <a:solidFill>
              <a:srgbClr val="C7D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672797" y="1354866"/>
              <a:ext cx="775920" cy="847657"/>
            </a:xfrm>
            <a:custGeom>
              <a:rect b="b" l="l" r="r" t="t"/>
              <a:pathLst>
                <a:path extrusionOk="0" h="41120" w="37640">
                  <a:moveTo>
                    <a:pt x="27565" y="1"/>
                  </a:moveTo>
                  <a:cubicBezTo>
                    <a:pt x="26764" y="1"/>
                    <a:pt x="25981" y="344"/>
                    <a:pt x="25469" y="984"/>
                  </a:cubicBezTo>
                  <a:cubicBezTo>
                    <a:pt x="21109" y="5988"/>
                    <a:pt x="143" y="30140"/>
                    <a:pt x="143" y="31997"/>
                  </a:cubicBezTo>
                  <a:cubicBezTo>
                    <a:pt x="143" y="33980"/>
                    <a:pt x="0" y="41120"/>
                    <a:pt x="5434" y="41120"/>
                  </a:cubicBezTo>
                  <a:cubicBezTo>
                    <a:pt x="5610" y="41120"/>
                    <a:pt x="5793" y="41112"/>
                    <a:pt x="5981" y="41097"/>
                  </a:cubicBezTo>
                  <a:cubicBezTo>
                    <a:pt x="12010" y="40566"/>
                    <a:pt x="30360" y="19979"/>
                    <a:pt x="30360" y="19979"/>
                  </a:cubicBezTo>
                  <a:cubicBezTo>
                    <a:pt x="37640" y="18273"/>
                    <a:pt x="34682" y="1211"/>
                    <a:pt x="28009" y="36"/>
                  </a:cubicBezTo>
                  <a:cubicBezTo>
                    <a:pt x="27862" y="12"/>
                    <a:pt x="27713" y="1"/>
                    <a:pt x="27565" y="1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7022745" y="1569749"/>
              <a:ext cx="209482" cy="339990"/>
            </a:xfrm>
            <a:custGeom>
              <a:rect b="b" l="l" r="r" t="t"/>
              <a:pathLst>
                <a:path extrusionOk="0" h="16493" w="10162">
                  <a:moveTo>
                    <a:pt x="4398" y="0"/>
                  </a:moveTo>
                  <a:cubicBezTo>
                    <a:pt x="4398" y="0"/>
                    <a:pt x="1" y="1896"/>
                    <a:pt x="4967" y="8796"/>
                  </a:cubicBezTo>
                  <a:cubicBezTo>
                    <a:pt x="8246" y="13342"/>
                    <a:pt x="8970" y="15235"/>
                    <a:pt x="9079" y="16000"/>
                  </a:cubicBezTo>
                  <a:lnTo>
                    <a:pt x="9079" y="16000"/>
                  </a:lnTo>
                  <a:lnTo>
                    <a:pt x="10161" y="6332"/>
                  </a:lnTo>
                  <a:cubicBezTo>
                    <a:pt x="9782" y="5725"/>
                    <a:pt x="4399" y="1"/>
                    <a:pt x="4398" y="0"/>
                  </a:cubicBezTo>
                  <a:close/>
                  <a:moveTo>
                    <a:pt x="9079" y="16000"/>
                  </a:moveTo>
                  <a:lnTo>
                    <a:pt x="9024" y="16493"/>
                  </a:lnTo>
                  <a:cubicBezTo>
                    <a:pt x="9024" y="16493"/>
                    <a:pt x="9137" y="16403"/>
                    <a:pt x="9079" y="16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7872298" y="1355278"/>
              <a:ext cx="615788" cy="869694"/>
            </a:xfrm>
            <a:custGeom>
              <a:rect b="b" l="l" r="r" t="t"/>
              <a:pathLst>
                <a:path extrusionOk="0" h="42189" w="29872">
                  <a:moveTo>
                    <a:pt x="5271" y="1"/>
                  </a:moveTo>
                  <a:cubicBezTo>
                    <a:pt x="5255" y="1"/>
                    <a:pt x="5242" y="6"/>
                    <a:pt x="5233" y="16"/>
                  </a:cubicBezTo>
                  <a:lnTo>
                    <a:pt x="1" y="19655"/>
                  </a:lnTo>
                  <a:cubicBezTo>
                    <a:pt x="1" y="19655"/>
                    <a:pt x="17214" y="41228"/>
                    <a:pt x="23166" y="42100"/>
                  </a:cubicBezTo>
                  <a:cubicBezTo>
                    <a:pt x="23596" y="42160"/>
                    <a:pt x="23995" y="42189"/>
                    <a:pt x="24364" y="42189"/>
                  </a:cubicBezTo>
                  <a:cubicBezTo>
                    <a:pt x="29138" y="42189"/>
                    <a:pt x="29035" y="37439"/>
                    <a:pt x="29422" y="34518"/>
                  </a:cubicBezTo>
                  <a:cubicBezTo>
                    <a:pt x="29871" y="30437"/>
                    <a:pt x="6552" y="1"/>
                    <a:pt x="5271" y="1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7866382" y="1548640"/>
              <a:ext cx="243537" cy="314223"/>
            </a:xfrm>
            <a:custGeom>
              <a:rect b="b" l="l" r="r" t="t"/>
              <a:pathLst>
                <a:path extrusionOk="0" h="15243" w="11814">
                  <a:moveTo>
                    <a:pt x="7833" y="1"/>
                  </a:moveTo>
                  <a:cubicBezTo>
                    <a:pt x="7832" y="1"/>
                    <a:pt x="1425" y="4588"/>
                    <a:pt x="970" y="5081"/>
                  </a:cubicBezTo>
                  <a:lnTo>
                    <a:pt x="142" y="14727"/>
                  </a:lnTo>
                  <a:lnTo>
                    <a:pt x="142" y="14727"/>
                  </a:lnTo>
                  <a:cubicBezTo>
                    <a:pt x="406" y="13987"/>
                    <a:pt x="1493" y="12276"/>
                    <a:pt x="5558" y="8531"/>
                  </a:cubicBezTo>
                  <a:cubicBezTo>
                    <a:pt x="11813" y="2731"/>
                    <a:pt x="7833" y="1"/>
                    <a:pt x="7833" y="1"/>
                  </a:cubicBezTo>
                  <a:close/>
                  <a:moveTo>
                    <a:pt x="142" y="14727"/>
                  </a:moveTo>
                  <a:cubicBezTo>
                    <a:pt x="1" y="15126"/>
                    <a:pt x="98" y="15242"/>
                    <a:pt x="98" y="15242"/>
                  </a:cubicBezTo>
                  <a:lnTo>
                    <a:pt x="142" y="14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900028" y="4272006"/>
              <a:ext cx="405667" cy="426199"/>
            </a:xfrm>
            <a:custGeom>
              <a:rect b="b" l="l" r="r" t="t"/>
              <a:pathLst>
                <a:path extrusionOk="0" h="20675" w="19679">
                  <a:moveTo>
                    <a:pt x="15618" y="1"/>
                  </a:moveTo>
                  <a:cubicBezTo>
                    <a:pt x="14332" y="1"/>
                    <a:pt x="12881" y="750"/>
                    <a:pt x="11527" y="2105"/>
                  </a:cubicBezTo>
                  <a:cubicBezTo>
                    <a:pt x="9252" y="5934"/>
                    <a:pt x="6901" y="9460"/>
                    <a:pt x="4172" y="11166"/>
                  </a:cubicBezTo>
                  <a:cubicBezTo>
                    <a:pt x="4172" y="11166"/>
                    <a:pt x="153" y="14199"/>
                    <a:pt x="77" y="15830"/>
                  </a:cubicBezTo>
                  <a:cubicBezTo>
                    <a:pt x="1" y="16702"/>
                    <a:pt x="77" y="17612"/>
                    <a:pt x="304" y="18484"/>
                  </a:cubicBezTo>
                  <a:cubicBezTo>
                    <a:pt x="683" y="19621"/>
                    <a:pt x="1631" y="20569"/>
                    <a:pt x="3754" y="20645"/>
                  </a:cubicBezTo>
                  <a:cubicBezTo>
                    <a:pt x="4041" y="20665"/>
                    <a:pt x="4328" y="20675"/>
                    <a:pt x="4614" y="20675"/>
                  </a:cubicBezTo>
                  <a:cubicBezTo>
                    <a:pt x="7539" y="20675"/>
                    <a:pt x="10381" y="19625"/>
                    <a:pt x="12626" y="17725"/>
                  </a:cubicBezTo>
                  <a:cubicBezTo>
                    <a:pt x="14863" y="15868"/>
                    <a:pt x="19223" y="9915"/>
                    <a:pt x="19223" y="9915"/>
                  </a:cubicBezTo>
                  <a:cubicBezTo>
                    <a:pt x="19337" y="9346"/>
                    <a:pt x="19451" y="8778"/>
                    <a:pt x="19489" y="8209"/>
                  </a:cubicBezTo>
                  <a:cubicBezTo>
                    <a:pt x="19678" y="6200"/>
                    <a:pt x="19413" y="4190"/>
                    <a:pt x="18693" y="2332"/>
                  </a:cubicBezTo>
                  <a:cubicBezTo>
                    <a:pt x="17996" y="731"/>
                    <a:pt x="16887" y="1"/>
                    <a:pt x="15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906295" y="4441208"/>
              <a:ext cx="395484" cy="256998"/>
            </a:xfrm>
            <a:custGeom>
              <a:rect b="b" l="l" r="r" t="t"/>
              <a:pathLst>
                <a:path extrusionOk="0" h="12467" w="19185">
                  <a:moveTo>
                    <a:pt x="19185" y="1"/>
                  </a:moveTo>
                  <a:cubicBezTo>
                    <a:pt x="17934" y="1631"/>
                    <a:pt x="14370" y="6257"/>
                    <a:pt x="12019" y="8380"/>
                  </a:cubicBezTo>
                  <a:cubicBezTo>
                    <a:pt x="9724" y="10376"/>
                    <a:pt x="6816" y="11438"/>
                    <a:pt x="3807" y="11438"/>
                  </a:cubicBezTo>
                  <a:cubicBezTo>
                    <a:pt x="3386" y="11438"/>
                    <a:pt x="2964" y="11417"/>
                    <a:pt x="2541" y="11375"/>
                  </a:cubicBezTo>
                  <a:cubicBezTo>
                    <a:pt x="1631" y="11261"/>
                    <a:pt x="721" y="10882"/>
                    <a:pt x="0" y="10276"/>
                  </a:cubicBezTo>
                  <a:lnTo>
                    <a:pt x="0" y="10276"/>
                  </a:lnTo>
                  <a:cubicBezTo>
                    <a:pt x="379" y="11413"/>
                    <a:pt x="1327" y="12361"/>
                    <a:pt x="3450" y="12437"/>
                  </a:cubicBezTo>
                  <a:cubicBezTo>
                    <a:pt x="3737" y="12457"/>
                    <a:pt x="4024" y="12467"/>
                    <a:pt x="4310" y="12467"/>
                  </a:cubicBezTo>
                  <a:cubicBezTo>
                    <a:pt x="7235" y="12467"/>
                    <a:pt x="10077" y="11417"/>
                    <a:pt x="12322" y="9517"/>
                  </a:cubicBezTo>
                  <a:cubicBezTo>
                    <a:pt x="14559" y="7660"/>
                    <a:pt x="18919" y="1707"/>
                    <a:pt x="18919" y="1707"/>
                  </a:cubicBezTo>
                  <a:cubicBezTo>
                    <a:pt x="19033" y="1138"/>
                    <a:pt x="19147" y="570"/>
                    <a:pt x="19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997739" y="4419418"/>
              <a:ext cx="203215" cy="114821"/>
            </a:xfrm>
            <a:custGeom>
              <a:rect b="b" l="l" r="r" t="t"/>
              <a:pathLst>
                <a:path extrusionOk="0" h="5570" w="9858">
                  <a:moveTo>
                    <a:pt x="4832" y="0"/>
                  </a:moveTo>
                  <a:cubicBezTo>
                    <a:pt x="4361" y="0"/>
                    <a:pt x="3873" y="56"/>
                    <a:pt x="3375" y="186"/>
                  </a:cubicBezTo>
                  <a:cubicBezTo>
                    <a:pt x="2351" y="1399"/>
                    <a:pt x="1213" y="2537"/>
                    <a:pt x="0" y="3598"/>
                  </a:cubicBezTo>
                  <a:cubicBezTo>
                    <a:pt x="0" y="3598"/>
                    <a:pt x="161" y="3588"/>
                    <a:pt x="438" y="3588"/>
                  </a:cubicBezTo>
                  <a:cubicBezTo>
                    <a:pt x="1607" y="3588"/>
                    <a:pt x="4855" y="3762"/>
                    <a:pt x="6938" y="5570"/>
                  </a:cubicBezTo>
                  <a:lnTo>
                    <a:pt x="9858" y="2006"/>
                  </a:lnTo>
                  <a:cubicBezTo>
                    <a:pt x="9858" y="2006"/>
                    <a:pt x="7657" y="0"/>
                    <a:pt x="4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096214" y="4302618"/>
              <a:ext cx="205957" cy="93444"/>
            </a:xfrm>
            <a:custGeom>
              <a:rect b="b" l="l" r="r" t="t"/>
              <a:pathLst>
                <a:path extrusionOk="0" h="4533" w="9991">
                  <a:moveTo>
                    <a:pt x="5987" y="1"/>
                  </a:moveTo>
                  <a:cubicBezTo>
                    <a:pt x="4306" y="1"/>
                    <a:pt x="2579" y="468"/>
                    <a:pt x="2579" y="468"/>
                  </a:cubicBezTo>
                  <a:cubicBezTo>
                    <a:pt x="2579" y="468"/>
                    <a:pt x="0" y="3312"/>
                    <a:pt x="2920" y="4335"/>
                  </a:cubicBezTo>
                  <a:cubicBezTo>
                    <a:pt x="3328" y="4471"/>
                    <a:pt x="3761" y="4532"/>
                    <a:pt x="4202" y="4532"/>
                  </a:cubicBezTo>
                  <a:cubicBezTo>
                    <a:pt x="6958" y="4532"/>
                    <a:pt x="9990" y="2150"/>
                    <a:pt x="8683" y="809"/>
                  </a:cubicBezTo>
                  <a:cubicBezTo>
                    <a:pt x="8108" y="190"/>
                    <a:pt x="7057" y="1"/>
                    <a:pt x="5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7134618" y="4211442"/>
              <a:ext cx="162481" cy="170562"/>
            </a:xfrm>
            <a:custGeom>
              <a:rect b="b" l="l" r="r" t="t"/>
              <a:pathLst>
                <a:path extrusionOk="0" h="8274" w="7882">
                  <a:moveTo>
                    <a:pt x="602" y="0"/>
                  </a:moveTo>
                  <a:lnTo>
                    <a:pt x="71" y="6370"/>
                  </a:lnTo>
                  <a:cubicBezTo>
                    <a:pt x="71" y="6370"/>
                    <a:pt x="0" y="8274"/>
                    <a:pt x="2307" y="8274"/>
                  </a:cubicBezTo>
                  <a:cubicBezTo>
                    <a:pt x="2393" y="8274"/>
                    <a:pt x="2481" y="8271"/>
                    <a:pt x="2573" y="8266"/>
                  </a:cubicBezTo>
                  <a:cubicBezTo>
                    <a:pt x="4166" y="8152"/>
                    <a:pt x="5644" y="7431"/>
                    <a:pt x="6706" y="6256"/>
                  </a:cubicBezTo>
                  <a:lnTo>
                    <a:pt x="7881" y="83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7124352" y="4269264"/>
              <a:ext cx="168748" cy="57864"/>
            </a:xfrm>
            <a:custGeom>
              <a:rect b="b" l="l" r="r" t="t"/>
              <a:pathLst>
                <a:path extrusionOk="0" h="2807" w="8186">
                  <a:moveTo>
                    <a:pt x="834" y="1"/>
                  </a:moveTo>
                  <a:lnTo>
                    <a:pt x="834" y="1"/>
                  </a:lnTo>
                  <a:cubicBezTo>
                    <a:pt x="834" y="1"/>
                    <a:pt x="0" y="2769"/>
                    <a:pt x="4095" y="2807"/>
                  </a:cubicBezTo>
                  <a:cubicBezTo>
                    <a:pt x="4124" y="2807"/>
                    <a:pt x="4152" y="2807"/>
                    <a:pt x="4180" y="2807"/>
                  </a:cubicBezTo>
                  <a:cubicBezTo>
                    <a:pt x="8186" y="2807"/>
                    <a:pt x="7924" y="153"/>
                    <a:pt x="7924" y="153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145066" y="4277345"/>
              <a:ext cx="415810" cy="416222"/>
            </a:xfrm>
            <a:custGeom>
              <a:rect b="b" l="l" r="r" t="t"/>
              <a:pathLst>
                <a:path extrusionOk="0" h="20191" w="20171">
                  <a:moveTo>
                    <a:pt x="3947" y="0"/>
                  </a:moveTo>
                  <a:cubicBezTo>
                    <a:pt x="2614" y="0"/>
                    <a:pt x="1479" y="775"/>
                    <a:pt x="835" y="2452"/>
                  </a:cubicBezTo>
                  <a:cubicBezTo>
                    <a:pt x="190" y="4348"/>
                    <a:pt x="1" y="6395"/>
                    <a:pt x="304" y="8405"/>
                  </a:cubicBezTo>
                  <a:cubicBezTo>
                    <a:pt x="380" y="8936"/>
                    <a:pt x="494" y="9504"/>
                    <a:pt x="645" y="10073"/>
                  </a:cubicBezTo>
                  <a:cubicBezTo>
                    <a:pt x="645" y="10073"/>
                    <a:pt x="5271" y="15836"/>
                    <a:pt x="7584" y="17580"/>
                  </a:cubicBezTo>
                  <a:cubicBezTo>
                    <a:pt x="9806" y="19280"/>
                    <a:pt x="12508" y="20191"/>
                    <a:pt x="15276" y="20191"/>
                  </a:cubicBezTo>
                  <a:cubicBezTo>
                    <a:pt x="15719" y="20191"/>
                    <a:pt x="16163" y="20167"/>
                    <a:pt x="16607" y="20120"/>
                  </a:cubicBezTo>
                  <a:cubicBezTo>
                    <a:pt x="18730" y="19931"/>
                    <a:pt x="19602" y="18945"/>
                    <a:pt x="19905" y="17808"/>
                  </a:cubicBezTo>
                  <a:cubicBezTo>
                    <a:pt x="20133" y="16898"/>
                    <a:pt x="20171" y="16026"/>
                    <a:pt x="20019" y="15116"/>
                  </a:cubicBezTo>
                  <a:cubicBezTo>
                    <a:pt x="19905" y="13523"/>
                    <a:pt x="15735" y="10642"/>
                    <a:pt x="15735" y="10642"/>
                  </a:cubicBezTo>
                  <a:cubicBezTo>
                    <a:pt x="12967" y="9087"/>
                    <a:pt x="10427" y="5675"/>
                    <a:pt x="8001" y="1960"/>
                  </a:cubicBezTo>
                  <a:cubicBezTo>
                    <a:pt x="6639" y="690"/>
                    <a:pt x="5205" y="0"/>
                    <a:pt x="3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151332" y="4450587"/>
              <a:ext cx="404080" cy="242980"/>
            </a:xfrm>
            <a:custGeom>
              <a:rect b="b" l="l" r="r" t="t"/>
              <a:pathLst>
                <a:path extrusionOk="0" h="11787" w="19602">
                  <a:moveTo>
                    <a:pt x="0" y="1"/>
                  </a:moveTo>
                  <a:cubicBezTo>
                    <a:pt x="76" y="532"/>
                    <a:pt x="190" y="1100"/>
                    <a:pt x="341" y="1669"/>
                  </a:cubicBezTo>
                  <a:cubicBezTo>
                    <a:pt x="341" y="1669"/>
                    <a:pt x="4967" y="7432"/>
                    <a:pt x="7280" y="9176"/>
                  </a:cubicBezTo>
                  <a:cubicBezTo>
                    <a:pt x="9502" y="10876"/>
                    <a:pt x="12204" y="11787"/>
                    <a:pt x="14972" y="11787"/>
                  </a:cubicBezTo>
                  <a:cubicBezTo>
                    <a:pt x="15415" y="11787"/>
                    <a:pt x="15859" y="11763"/>
                    <a:pt x="16303" y="11716"/>
                  </a:cubicBezTo>
                  <a:cubicBezTo>
                    <a:pt x="18426" y="11527"/>
                    <a:pt x="19298" y="10541"/>
                    <a:pt x="19601" y="9404"/>
                  </a:cubicBezTo>
                  <a:lnTo>
                    <a:pt x="19601" y="9404"/>
                  </a:lnTo>
                  <a:cubicBezTo>
                    <a:pt x="18919" y="10048"/>
                    <a:pt x="18047" y="10465"/>
                    <a:pt x="17137" y="10579"/>
                  </a:cubicBezTo>
                  <a:cubicBezTo>
                    <a:pt x="16506" y="10676"/>
                    <a:pt x="15875" y="10724"/>
                    <a:pt x="15248" y="10724"/>
                  </a:cubicBezTo>
                  <a:cubicBezTo>
                    <a:pt x="12449" y="10724"/>
                    <a:pt x="9737" y="9773"/>
                    <a:pt x="7507" y="8039"/>
                  </a:cubicBezTo>
                  <a:cubicBezTo>
                    <a:pt x="5081" y="5991"/>
                    <a:pt x="1327" y="155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253703" y="4419027"/>
              <a:ext cx="204019" cy="116780"/>
            </a:xfrm>
            <a:custGeom>
              <a:rect b="b" l="l" r="r" t="t"/>
              <a:pathLst>
                <a:path extrusionOk="0" h="5665" w="9897">
                  <a:moveTo>
                    <a:pt x="5158" y="1"/>
                  </a:moveTo>
                  <a:cubicBezTo>
                    <a:pt x="2215" y="1"/>
                    <a:pt x="1" y="2214"/>
                    <a:pt x="1" y="2214"/>
                  </a:cubicBezTo>
                  <a:lnTo>
                    <a:pt x="3072" y="5665"/>
                  </a:lnTo>
                  <a:cubicBezTo>
                    <a:pt x="5351" y="3456"/>
                    <a:pt x="9370" y="3389"/>
                    <a:pt x="9849" y="3389"/>
                  </a:cubicBezTo>
                  <a:cubicBezTo>
                    <a:pt x="9880" y="3389"/>
                    <a:pt x="9896" y="3390"/>
                    <a:pt x="9896" y="3390"/>
                  </a:cubicBezTo>
                  <a:cubicBezTo>
                    <a:pt x="8645" y="2404"/>
                    <a:pt x="7470" y="1304"/>
                    <a:pt x="6370" y="129"/>
                  </a:cubicBezTo>
                  <a:cubicBezTo>
                    <a:pt x="5955" y="40"/>
                    <a:pt x="5550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148220" y="4307731"/>
              <a:ext cx="205544" cy="92104"/>
            </a:xfrm>
            <a:custGeom>
              <a:rect b="b" l="l" r="r" t="t"/>
              <a:pathLst>
                <a:path extrusionOk="0" h="4468" w="9971">
                  <a:moveTo>
                    <a:pt x="4276" y="1"/>
                  </a:moveTo>
                  <a:cubicBezTo>
                    <a:pt x="3066" y="1"/>
                    <a:pt x="1809" y="207"/>
                    <a:pt x="1175" y="941"/>
                  </a:cubicBezTo>
                  <a:cubicBezTo>
                    <a:pt x="0" y="2306"/>
                    <a:pt x="2892" y="4468"/>
                    <a:pt x="5578" y="4468"/>
                  </a:cubicBezTo>
                  <a:cubicBezTo>
                    <a:pt x="6100" y="4468"/>
                    <a:pt x="6614" y="4386"/>
                    <a:pt x="7089" y="4201"/>
                  </a:cubicBezTo>
                  <a:cubicBezTo>
                    <a:pt x="9971" y="3064"/>
                    <a:pt x="7279" y="334"/>
                    <a:pt x="7279" y="334"/>
                  </a:cubicBezTo>
                  <a:cubicBezTo>
                    <a:pt x="7279" y="334"/>
                    <a:pt x="5816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8146632" y="4213792"/>
              <a:ext cx="169614" cy="172727"/>
            </a:xfrm>
            <a:custGeom>
              <a:rect b="b" l="l" r="r" t="t"/>
              <a:pathLst>
                <a:path extrusionOk="0" h="8379" w="8228">
                  <a:moveTo>
                    <a:pt x="7242" y="0"/>
                  </a:moveTo>
                  <a:lnTo>
                    <a:pt x="1" y="1137"/>
                  </a:lnTo>
                  <a:lnTo>
                    <a:pt x="1441" y="6521"/>
                  </a:lnTo>
                  <a:cubicBezTo>
                    <a:pt x="2541" y="7659"/>
                    <a:pt x="4057" y="8341"/>
                    <a:pt x="5650" y="8379"/>
                  </a:cubicBezTo>
                  <a:cubicBezTo>
                    <a:pt x="8228" y="8379"/>
                    <a:pt x="8038" y="6332"/>
                    <a:pt x="8038" y="6332"/>
                  </a:cubicBezTo>
                  <a:lnTo>
                    <a:pt x="7242" y="0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154693" y="4247393"/>
              <a:ext cx="168583" cy="84704"/>
            </a:xfrm>
            <a:custGeom>
              <a:rect b="b" l="l" r="r" t="t"/>
              <a:pathLst>
                <a:path extrusionOk="0" h="4109" w="8178">
                  <a:moveTo>
                    <a:pt x="7079" y="0"/>
                  </a:moveTo>
                  <a:lnTo>
                    <a:pt x="140" y="1631"/>
                  </a:lnTo>
                  <a:cubicBezTo>
                    <a:pt x="140" y="1631"/>
                    <a:pt x="1" y="4109"/>
                    <a:pt x="3606" y="4109"/>
                  </a:cubicBezTo>
                  <a:cubicBezTo>
                    <a:pt x="3758" y="4109"/>
                    <a:pt x="3917" y="4104"/>
                    <a:pt x="4083" y="4095"/>
                  </a:cubicBezTo>
                  <a:cubicBezTo>
                    <a:pt x="8178" y="3868"/>
                    <a:pt x="7079" y="0"/>
                    <a:pt x="7079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7122002" y="2474796"/>
              <a:ext cx="1206159" cy="1832420"/>
            </a:xfrm>
            <a:custGeom>
              <a:rect b="b" l="l" r="r" t="t"/>
              <a:pathLst>
                <a:path extrusionOk="0" h="88891" w="58511">
                  <a:moveTo>
                    <a:pt x="41251" y="1"/>
                  </a:moveTo>
                  <a:lnTo>
                    <a:pt x="4664" y="1593"/>
                  </a:lnTo>
                  <a:cubicBezTo>
                    <a:pt x="2503" y="15128"/>
                    <a:pt x="2048" y="28891"/>
                    <a:pt x="3299" y="42578"/>
                  </a:cubicBezTo>
                  <a:cubicBezTo>
                    <a:pt x="1517" y="48379"/>
                    <a:pt x="531" y="54407"/>
                    <a:pt x="342" y="60473"/>
                  </a:cubicBezTo>
                  <a:cubicBezTo>
                    <a:pt x="190" y="69914"/>
                    <a:pt x="228" y="86065"/>
                    <a:pt x="228" y="86065"/>
                  </a:cubicBezTo>
                  <a:cubicBezTo>
                    <a:pt x="1" y="87771"/>
                    <a:pt x="3240" y="88890"/>
                    <a:pt x="5950" y="88890"/>
                  </a:cubicBezTo>
                  <a:cubicBezTo>
                    <a:pt x="7756" y="88890"/>
                    <a:pt x="9327" y="88393"/>
                    <a:pt x="9479" y="87240"/>
                  </a:cubicBezTo>
                  <a:cubicBezTo>
                    <a:pt x="9479" y="87240"/>
                    <a:pt x="12853" y="65819"/>
                    <a:pt x="14484" y="59450"/>
                  </a:cubicBezTo>
                  <a:cubicBezTo>
                    <a:pt x="16076" y="53080"/>
                    <a:pt x="16455" y="42464"/>
                    <a:pt x="16455" y="42464"/>
                  </a:cubicBezTo>
                  <a:lnTo>
                    <a:pt x="22711" y="20777"/>
                  </a:lnTo>
                  <a:lnTo>
                    <a:pt x="35298" y="43867"/>
                  </a:lnTo>
                  <a:cubicBezTo>
                    <a:pt x="35298" y="43867"/>
                    <a:pt x="37270" y="54293"/>
                    <a:pt x="39772" y="60360"/>
                  </a:cubicBezTo>
                  <a:cubicBezTo>
                    <a:pt x="42312" y="66388"/>
                    <a:pt x="48871" y="87127"/>
                    <a:pt x="48871" y="87127"/>
                  </a:cubicBezTo>
                  <a:cubicBezTo>
                    <a:pt x="49216" y="88301"/>
                    <a:pt x="50459" y="88792"/>
                    <a:pt x="51919" y="88792"/>
                  </a:cubicBezTo>
                  <a:cubicBezTo>
                    <a:pt x="54795" y="88792"/>
                    <a:pt x="58511" y="86887"/>
                    <a:pt x="57857" y="84549"/>
                  </a:cubicBezTo>
                  <a:cubicBezTo>
                    <a:pt x="57857" y="84511"/>
                    <a:pt x="55468" y="68549"/>
                    <a:pt x="53914" y="59260"/>
                  </a:cubicBezTo>
                  <a:cubicBezTo>
                    <a:pt x="52814" y="53270"/>
                    <a:pt x="50957" y="47469"/>
                    <a:pt x="48341" y="41971"/>
                  </a:cubicBezTo>
                  <a:cubicBezTo>
                    <a:pt x="47772" y="26085"/>
                    <a:pt x="45990" y="11451"/>
                    <a:pt x="412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946551" y="2481042"/>
              <a:ext cx="367366" cy="1731204"/>
            </a:xfrm>
            <a:custGeom>
              <a:rect b="b" l="l" r="r" t="t"/>
              <a:pathLst>
                <a:path extrusionOk="0" h="83981" w="17821">
                  <a:moveTo>
                    <a:pt x="494" y="1"/>
                  </a:moveTo>
                  <a:lnTo>
                    <a:pt x="1" y="115"/>
                  </a:lnTo>
                  <a:cubicBezTo>
                    <a:pt x="39" y="266"/>
                    <a:pt x="4285" y="13953"/>
                    <a:pt x="5157" y="21839"/>
                  </a:cubicBezTo>
                  <a:cubicBezTo>
                    <a:pt x="5650" y="26275"/>
                    <a:pt x="6029" y="31507"/>
                    <a:pt x="6370" y="35716"/>
                  </a:cubicBezTo>
                  <a:cubicBezTo>
                    <a:pt x="6598" y="39090"/>
                    <a:pt x="6787" y="41782"/>
                    <a:pt x="6977" y="42730"/>
                  </a:cubicBezTo>
                  <a:cubicBezTo>
                    <a:pt x="7242" y="43867"/>
                    <a:pt x="7659" y="44967"/>
                    <a:pt x="8152" y="46066"/>
                  </a:cubicBezTo>
                  <a:cubicBezTo>
                    <a:pt x="10086" y="50426"/>
                    <a:pt x="11526" y="55014"/>
                    <a:pt x="12474" y="59715"/>
                  </a:cubicBezTo>
                  <a:cubicBezTo>
                    <a:pt x="14390" y="69144"/>
                    <a:pt x="17758" y="83710"/>
                    <a:pt x="17819" y="83976"/>
                  </a:cubicBezTo>
                  <a:lnTo>
                    <a:pt x="17819" y="83976"/>
                  </a:lnTo>
                  <a:cubicBezTo>
                    <a:pt x="17751" y="83670"/>
                    <a:pt x="14890" y="69067"/>
                    <a:pt x="12967" y="59602"/>
                  </a:cubicBezTo>
                  <a:cubicBezTo>
                    <a:pt x="12019" y="54862"/>
                    <a:pt x="10541" y="50275"/>
                    <a:pt x="8607" y="45877"/>
                  </a:cubicBezTo>
                  <a:cubicBezTo>
                    <a:pt x="8114" y="44815"/>
                    <a:pt x="7735" y="43754"/>
                    <a:pt x="7432" y="42654"/>
                  </a:cubicBezTo>
                  <a:cubicBezTo>
                    <a:pt x="7280" y="41706"/>
                    <a:pt x="7091" y="39014"/>
                    <a:pt x="6863" y="35640"/>
                  </a:cubicBezTo>
                  <a:cubicBezTo>
                    <a:pt x="6522" y="31469"/>
                    <a:pt x="6143" y="26237"/>
                    <a:pt x="5650" y="21801"/>
                  </a:cubicBezTo>
                  <a:cubicBezTo>
                    <a:pt x="4778" y="13840"/>
                    <a:pt x="531" y="115"/>
                    <a:pt x="494" y="1"/>
                  </a:cubicBezTo>
                  <a:close/>
                  <a:moveTo>
                    <a:pt x="17819" y="83976"/>
                  </a:moveTo>
                  <a:lnTo>
                    <a:pt x="17819" y="83976"/>
                  </a:lnTo>
                  <a:cubicBezTo>
                    <a:pt x="17820" y="83978"/>
                    <a:pt x="17820" y="83979"/>
                    <a:pt x="17820" y="83980"/>
                  </a:cubicBezTo>
                  <a:cubicBezTo>
                    <a:pt x="17820" y="83980"/>
                    <a:pt x="17820" y="83979"/>
                    <a:pt x="17819" y="8397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7208747" y="2496688"/>
              <a:ext cx="764396" cy="158400"/>
            </a:xfrm>
            <a:custGeom>
              <a:rect b="b" l="l" r="r" t="t"/>
              <a:pathLst>
                <a:path extrusionOk="0" h="7684" w="37081">
                  <a:moveTo>
                    <a:pt x="37081" y="0"/>
                  </a:moveTo>
                  <a:lnTo>
                    <a:pt x="1" y="1972"/>
                  </a:lnTo>
                  <a:cubicBezTo>
                    <a:pt x="1" y="1972"/>
                    <a:pt x="3513" y="7683"/>
                    <a:pt x="13837" y="7683"/>
                  </a:cubicBezTo>
                  <a:cubicBezTo>
                    <a:pt x="14608" y="7683"/>
                    <a:pt x="15417" y="7652"/>
                    <a:pt x="16266" y="7583"/>
                  </a:cubicBezTo>
                  <a:cubicBezTo>
                    <a:pt x="23735" y="6901"/>
                    <a:pt x="30901" y="4284"/>
                    <a:pt x="370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182958" y="2324745"/>
              <a:ext cx="806594" cy="295113"/>
            </a:xfrm>
            <a:custGeom>
              <a:rect b="b" l="l" r="r" t="t"/>
              <a:pathLst>
                <a:path extrusionOk="0" h="14316" w="39128">
                  <a:moveTo>
                    <a:pt x="37232" y="0"/>
                  </a:moveTo>
                  <a:cubicBezTo>
                    <a:pt x="37232" y="0"/>
                    <a:pt x="25201" y="4273"/>
                    <a:pt x="13291" y="4273"/>
                  </a:cubicBezTo>
                  <a:cubicBezTo>
                    <a:pt x="9099" y="4273"/>
                    <a:pt x="4922" y="3744"/>
                    <a:pt x="1290" y="2313"/>
                  </a:cubicBezTo>
                  <a:lnTo>
                    <a:pt x="1" y="9479"/>
                  </a:lnTo>
                  <a:cubicBezTo>
                    <a:pt x="1" y="9479"/>
                    <a:pt x="4342" y="14316"/>
                    <a:pt x="14707" y="14316"/>
                  </a:cubicBezTo>
                  <a:cubicBezTo>
                    <a:pt x="15803" y="14316"/>
                    <a:pt x="16966" y="14262"/>
                    <a:pt x="18199" y="14142"/>
                  </a:cubicBezTo>
                  <a:cubicBezTo>
                    <a:pt x="31090" y="12853"/>
                    <a:pt x="39128" y="8455"/>
                    <a:pt x="39128" y="8455"/>
                  </a:cubicBezTo>
                  <a:lnTo>
                    <a:pt x="37232" y="0"/>
                  </a:ln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470589" y="1014834"/>
              <a:ext cx="221974" cy="356090"/>
            </a:xfrm>
            <a:custGeom>
              <a:rect b="b" l="l" r="r" t="t"/>
              <a:pathLst>
                <a:path extrusionOk="0" h="17274" w="10768">
                  <a:moveTo>
                    <a:pt x="9896" y="1"/>
                  </a:moveTo>
                  <a:lnTo>
                    <a:pt x="1213" y="3489"/>
                  </a:lnTo>
                  <a:lnTo>
                    <a:pt x="569" y="13574"/>
                  </a:lnTo>
                  <a:cubicBezTo>
                    <a:pt x="569" y="13574"/>
                    <a:pt x="0" y="16796"/>
                    <a:pt x="3337" y="17213"/>
                  </a:cubicBezTo>
                  <a:cubicBezTo>
                    <a:pt x="3637" y="17254"/>
                    <a:pt x="3934" y="17274"/>
                    <a:pt x="4227" y="17274"/>
                  </a:cubicBezTo>
                  <a:cubicBezTo>
                    <a:pt x="7192" y="17274"/>
                    <a:pt x="9716" y="15285"/>
                    <a:pt x="10199" y="13422"/>
                  </a:cubicBezTo>
                  <a:cubicBezTo>
                    <a:pt x="10768" y="11413"/>
                    <a:pt x="9896" y="1"/>
                    <a:pt x="9896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488564" y="1005455"/>
              <a:ext cx="192784" cy="181735"/>
            </a:xfrm>
            <a:custGeom>
              <a:rect b="b" l="l" r="r" t="t"/>
              <a:pathLst>
                <a:path extrusionOk="0" h="8816" w="9352">
                  <a:moveTo>
                    <a:pt x="9024" y="1"/>
                  </a:moveTo>
                  <a:lnTo>
                    <a:pt x="341" y="3451"/>
                  </a:lnTo>
                  <a:lnTo>
                    <a:pt x="0" y="8721"/>
                  </a:lnTo>
                  <a:cubicBezTo>
                    <a:pt x="190" y="8759"/>
                    <a:pt x="379" y="8797"/>
                    <a:pt x="569" y="8797"/>
                  </a:cubicBezTo>
                  <a:cubicBezTo>
                    <a:pt x="752" y="8809"/>
                    <a:pt x="935" y="8816"/>
                    <a:pt x="1115" y="8816"/>
                  </a:cubicBezTo>
                  <a:cubicBezTo>
                    <a:pt x="5714" y="8816"/>
                    <a:pt x="9352" y="4708"/>
                    <a:pt x="9024" y="38"/>
                  </a:cubicBezTo>
                  <a:lnTo>
                    <a:pt x="9024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179062" y="659300"/>
              <a:ext cx="46918" cy="223479"/>
            </a:xfrm>
            <a:custGeom>
              <a:rect b="b" l="l" r="r" t="t"/>
              <a:pathLst>
                <a:path extrusionOk="0" h="10841" w="2276">
                  <a:moveTo>
                    <a:pt x="1544" y="0"/>
                  </a:moveTo>
                  <a:cubicBezTo>
                    <a:pt x="1350" y="0"/>
                    <a:pt x="1123" y="343"/>
                    <a:pt x="872" y="1324"/>
                  </a:cubicBezTo>
                  <a:cubicBezTo>
                    <a:pt x="0" y="4622"/>
                    <a:pt x="759" y="10802"/>
                    <a:pt x="759" y="10802"/>
                  </a:cubicBezTo>
                  <a:lnTo>
                    <a:pt x="2275" y="10840"/>
                  </a:lnTo>
                  <a:cubicBezTo>
                    <a:pt x="1744" y="7883"/>
                    <a:pt x="1744" y="4812"/>
                    <a:pt x="2275" y="1854"/>
                  </a:cubicBezTo>
                  <a:cubicBezTo>
                    <a:pt x="2275" y="1854"/>
                    <a:pt x="1997" y="0"/>
                    <a:pt x="1544" y="0"/>
                  </a:cubicBezTo>
                  <a:close/>
                </a:path>
              </a:pathLst>
            </a:custGeom>
            <a:solidFill>
              <a:srgbClr val="270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190771" y="836624"/>
              <a:ext cx="87569" cy="144629"/>
            </a:xfrm>
            <a:custGeom>
              <a:rect b="b" l="l" r="r" t="t"/>
              <a:pathLst>
                <a:path extrusionOk="0" h="7016" w="4248">
                  <a:moveTo>
                    <a:pt x="2571" y="0"/>
                  </a:moveTo>
                  <a:cubicBezTo>
                    <a:pt x="2561" y="0"/>
                    <a:pt x="2551" y="1"/>
                    <a:pt x="2541" y="1"/>
                  </a:cubicBezTo>
                  <a:lnTo>
                    <a:pt x="1480" y="1"/>
                  </a:lnTo>
                  <a:cubicBezTo>
                    <a:pt x="645" y="39"/>
                    <a:pt x="1" y="1631"/>
                    <a:pt x="77" y="3565"/>
                  </a:cubicBezTo>
                  <a:cubicBezTo>
                    <a:pt x="153" y="5499"/>
                    <a:pt x="873" y="7015"/>
                    <a:pt x="1707" y="7015"/>
                  </a:cubicBezTo>
                  <a:lnTo>
                    <a:pt x="2807" y="7015"/>
                  </a:lnTo>
                  <a:cubicBezTo>
                    <a:pt x="3641" y="6977"/>
                    <a:pt x="4247" y="5385"/>
                    <a:pt x="4171" y="3451"/>
                  </a:cubicBezTo>
                  <a:cubicBezTo>
                    <a:pt x="4134" y="1541"/>
                    <a:pt x="3393" y="0"/>
                    <a:pt x="2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13447" y="836624"/>
              <a:ext cx="64894" cy="144629"/>
            </a:xfrm>
            <a:custGeom>
              <a:rect b="b" l="l" r="r" t="t"/>
              <a:pathLst>
                <a:path extrusionOk="0" h="7016" w="3148">
                  <a:moveTo>
                    <a:pt x="1471" y="0"/>
                  </a:moveTo>
                  <a:cubicBezTo>
                    <a:pt x="1461" y="0"/>
                    <a:pt x="1451" y="1"/>
                    <a:pt x="1441" y="1"/>
                  </a:cubicBezTo>
                  <a:cubicBezTo>
                    <a:pt x="607" y="39"/>
                    <a:pt x="0" y="1631"/>
                    <a:pt x="76" y="3565"/>
                  </a:cubicBezTo>
                  <a:cubicBezTo>
                    <a:pt x="152" y="5499"/>
                    <a:pt x="872" y="7015"/>
                    <a:pt x="1707" y="7015"/>
                  </a:cubicBezTo>
                  <a:cubicBezTo>
                    <a:pt x="2541" y="6977"/>
                    <a:pt x="3147" y="5385"/>
                    <a:pt x="3071" y="3451"/>
                  </a:cubicBezTo>
                  <a:cubicBezTo>
                    <a:pt x="3034" y="1541"/>
                    <a:pt x="2293" y="0"/>
                    <a:pt x="1471" y="0"/>
                  </a:cubicBezTo>
                  <a:close/>
                </a:path>
              </a:pathLst>
            </a:custGeom>
            <a:solidFill>
              <a:srgbClr val="3FA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7210313" y="782677"/>
              <a:ext cx="151659" cy="249391"/>
            </a:xfrm>
            <a:custGeom>
              <a:rect b="b" l="l" r="r" t="t"/>
              <a:pathLst>
                <a:path extrusionOk="0" h="12098" w="7357">
                  <a:moveTo>
                    <a:pt x="4458" y="1"/>
                  </a:moveTo>
                  <a:cubicBezTo>
                    <a:pt x="4438" y="1"/>
                    <a:pt x="4419" y="1"/>
                    <a:pt x="4399" y="2"/>
                  </a:cubicBezTo>
                  <a:lnTo>
                    <a:pt x="2503" y="2"/>
                  </a:lnTo>
                  <a:cubicBezTo>
                    <a:pt x="1062" y="40"/>
                    <a:pt x="1" y="2808"/>
                    <a:pt x="115" y="6144"/>
                  </a:cubicBezTo>
                  <a:cubicBezTo>
                    <a:pt x="265" y="9494"/>
                    <a:pt x="1499" y="12097"/>
                    <a:pt x="2927" y="12097"/>
                  </a:cubicBezTo>
                  <a:cubicBezTo>
                    <a:pt x="2937" y="12097"/>
                    <a:pt x="2948" y="12097"/>
                    <a:pt x="2958" y="12097"/>
                  </a:cubicBezTo>
                  <a:lnTo>
                    <a:pt x="4854" y="12097"/>
                  </a:lnTo>
                  <a:cubicBezTo>
                    <a:pt x="6294" y="12021"/>
                    <a:pt x="7356" y="9291"/>
                    <a:pt x="7242" y="5955"/>
                  </a:cubicBezTo>
                  <a:cubicBezTo>
                    <a:pt x="7130" y="2664"/>
                    <a:pt x="5875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249398" y="781914"/>
              <a:ext cx="112574" cy="249391"/>
            </a:xfrm>
            <a:custGeom>
              <a:rect b="b" l="l" r="r" t="t"/>
              <a:pathLst>
                <a:path extrusionOk="0" h="12098" w="5461">
                  <a:moveTo>
                    <a:pt x="2533" y="1"/>
                  </a:moveTo>
                  <a:cubicBezTo>
                    <a:pt x="2523" y="1"/>
                    <a:pt x="2513" y="1"/>
                    <a:pt x="2503" y="1"/>
                  </a:cubicBezTo>
                  <a:cubicBezTo>
                    <a:pt x="1062" y="77"/>
                    <a:pt x="0" y="2807"/>
                    <a:pt x="114" y="6143"/>
                  </a:cubicBezTo>
                  <a:cubicBezTo>
                    <a:pt x="264" y="9470"/>
                    <a:pt x="1482" y="12097"/>
                    <a:pt x="2898" y="12097"/>
                  </a:cubicBezTo>
                  <a:cubicBezTo>
                    <a:pt x="2918" y="12097"/>
                    <a:pt x="2938" y="12097"/>
                    <a:pt x="2958" y="12096"/>
                  </a:cubicBezTo>
                  <a:cubicBezTo>
                    <a:pt x="4398" y="12058"/>
                    <a:pt x="5460" y="9290"/>
                    <a:pt x="5346" y="5954"/>
                  </a:cubicBezTo>
                  <a:cubicBezTo>
                    <a:pt x="5233" y="2641"/>
                    <a:pt x="3962" y="1"/>
                    <a:pt x="2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166549" y="663918"/>
              <a:ext cx="40672" cy="254029"/>
            </a:xfrm>
            <a:custGeom>
              <a:rect b="b" l="l" r="r" t="t"/>
              <a:pathLst>
                <a:path extrusionOk="0" h="12323" w="1973">
                  <a:moveTo>
                    <a:pt x="1366" y="0"/>
                  </a:moveTo>
                  <a:cubicBezTo>
                    <a:pt x="1366" y="0"/>
                    <a:pt x="1" y="6521"/>
                    <a:pt x="1328" y="12322"/>
                  </a:cubicBezTo>
                  <a:lnTo>
                    <a:pt x="1858" y="12322"/>
                  </a:lnTo>
                  <a:cubicBezTo>
                    <a:pt x="1858" y="12322"/>
                    <a:pt x="531" y="6028"/>
                    <a:pt x="1972" y="417"/>
                  </a:cubicBezTo>
                  <a:lnTo>
                    <a:pt x="1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223610" y="680286"/>
              <a:ext cx="133271" cy="156050"/>
            </a:xfrm>
            <a:custGeom>
              <a:rect b="b" l="l" r="r" t="t"/>
              <a:pathLst>
                <a:path extrusionOk="0" h="7570" w="6465">
                  <a:moveTo>
                    <a:pt x="4584" y="1"/>
                  </a:moveTo>
                  <a:cubicBezTo>
                    <a:pt x="4573" y="1"/>
                    <a:pt x="4562" y="1"/>
                    <a:pt x="4550" y="2"/>
                  </a:cubicBezTo>
                  <a:cubicBezTo>
                    <a:pt x="3602" y="40"/>
                    <a:pt x="2730" y="419"/>
                    <a:pt x="2010" y="1026"/>
                  </a:cubicBezTo>
                  <a:cubicBezTo>
                    <a:pt x="2010" y="1026"/>
                    <a:pt x="0" y="4021"/>
                    <a:pt x="3337" y="7016"/>
                  </a:cubicBezTo>
                  <a:cubicBezTo>
                    <a:pt x="3761" y="7402"/>
                    <a:pt x="4122" y="7569"/>
                    <a:pt x="4425" y="7569"/>
                  </a:cubicBezTo>
                  <a:cubicBezTo>
                    <a:pt x="6464" y="7569"/>
                    <a:pt x="5914" y="1"/>
                    <a:pt x="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280670" y="572350"/>
              <a:ext cx="423622" cy="581775"/>
            </a:xfrm>
            <a:custGeom>
              <a:rect b="b" l="l" r="r" t="t"/>
              <a:pathLst>
                <a:path extrusionOk="0" h="28222" w="20550">
                  <a:moveTo>
                    <a:pt x="10008" y="1"/>
                  </a:moveTo>
                  <a:cubicBezTo>
                    <a:pt x="9896" y="1"/>
                    <a:pt x="9783" y="2"/>
                    <a:pt x="9668" y="6"/>
                  </a:cubicBezTo>
                  <a:cubicBezTo>
                    <a:pt x="4663" y="196"/>
                    <a:pt x="2161" y="3911"/>
                    <a:pt x="986" y="7779"/>
                  </a:cubicBezTo>
                  <a:cubicBezTo>
                    <a:pt x="152" y="10736"/>
                    <a:pt x="0" y="14262"/>
                    <a:pt x="152" y="17560"/>
                  </a:cubicBezTo>
                  <a:cubicBezTo>
                    <a:pt x="410" y="24901"/>
                    <a:pt x="4795" y="28222"/>
                    <a:pt x="10165" y="28222"/>
                  </a:cubicBezTo>
                  <a:cubicBezTo>
                    <a:pt x="10315" y="28222"/>
                    <a:pt x="10465" y="28219"/>
                    <a:pt x="10616" y="28214"/>
                  </a:cubicBezTo>
                  <a:cubicBezTo>
                    <a:pt x="16151" y="27987"/>
                    <a:pt x="20549" y="24347"/>
                    <a:pt x="20284" y="16802"/>
                  </a:cubicBezTo>
                  <a:cubicBezTo>
                    <a:pt x="20208" y="14224"/>
                    <a:pt x="19867" y="11646"/>
                    <a:pt x="19260" y="9144"/>
                  </a:cubicBezTo>
                  <a:cubicBezTo>
                    <a:pt x="18034" y="4499"/>
                    <a:pt x="15497" y="1"/>
                    <a:pt x="10008" y="1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7636265" y="769422"/>
              <a:ext cx="117955" cy="219438"/>
            </a:xfrm>
            <a:custGeom>
              <a:rect b="b" l="l" r="r" t="t"/>
              <a:pathLst>
                <a:path extrusionOk="0" h="10645" w="5722">
                  <a:moveTo>
                    <a:pt x="1315" y="0"/>
                  </a:moveTo>
                  <a:cubicBezTo>
                    <a:pt x="1306" y="0"/>
                    <a:pt x="1298" y="0"/>
                    <a:pt x="1290" y="1"/>
                  </a:cubicBezTo>
                  <a:cubicBezTo>
                    <a:pt x="1290" y="1"/>
                    <a:pt x="1" y="1593"/>
                    <a:pt x="115" y="5346"/>
                  </a:cubicBezTo>
                  <a:cubicBezTo>
                    <a:pt x="217" y="8767"/>
                    <a:pt x="1400" y="10645"/>
                    <a:pt x="2744" y="10645"/>
                  </a:cubicBezTo>
                  <a:cubicBezTo>
                    <a:pt x="2890" y="10645"/>
                    <a:pt x="3037" y="10623"/>
                    <a:pt x="3186" y="10579"/>
                  </a:cubicBezTo>
                  <a:cubicBezTo>
                    <a:pt x="4699" y="10087"/>
                    <a:pt x="5722" y="0"/>
                    <a:pt x="1315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300975" y="572350"/>
              <a:ext cx="390021" cy="298700"/>
            </a:xfrm>
            <a:custGeom>
              <a:rect b="b" l="l" r="r" t="t"/>
              <a:pathLst>
                <a:path extrusionOk="0" h="14490" w="18920">
                  <a:moveTo>
                    <a:pt x="9023" y="1"/>
                  </a:moveTo>
                  <a:cubicBezTo>
                    <a:pt x="8911" y="1"/>
                    <a:pt x="8798" y="2"/>
                    <a:pt x="8683" y="6"/>
                  </a:cubicBezTo>
                  <a:cubicBezTo>
                    <a:pt x="3678" y="196"/>
                    <a:pt x="1138" y="3911"/>
                    <a:pt x="1" y="7779"/>
                  </a:cubicBezTo>
                  <a:cubicBezTo>
                    <a:pt x="19" y="7780"/>
                    <a:pt x="39" y="7780"/>
                    <a:pt x="58" y="7780"/>
                  </a:cubicBezTo>
                  <a:cubicBezTo>
                    <a:pt x="707" y="7780"/>
                    <a:pt x="1756" y="7155"/>
                    <a:pt x="3413" y="5314"/>
                  </a:cubicBezTo>
                  <a:cubicBezTo>
                    <a:pt x="3413" y="5314"/>
                    <a:pt x="4087" y="6348"/>
                    <a:pt x="5668" y="6348"/>
                  </a:cubicBezTo>
                  <a:cubicBezTo>
                    <a:pt x="6991" y="6348"/>
                    <a:pt x="8949" y="5624"/>
                    <a:pt x="11678" y="2964"/>
                  </a:cubicBezTo>
                  <a:lnTo>
                    <a:pt x="11678" y="2964"/>
                  </a:lnTo>
                  <a:cubicBezTo>
                    <a:pt x="11678" y="2964"/>
                    <a:pt x="10958" y="6338"/>
                    <a:pt x="16114" y="7324"/>
                  </a:cubicBezTo>
                  <a:lnTo>
                    <a:pt x="18920" y="14489"/>
                  </a:lnTo>
                  <a:lnTo>
                    <a:pt x="18275" y="9144"/>
                  </a:lnTo>
                  <a:cubicBezTo>
                    <a:pt x="17049" y="4499"/>
                    <a:pt x="14512" y="1"/>
                    <a:pt x="9023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149357" y="411456"/>
              <a:ext cx="640896" cy="451781"/>
            </a:xfrm>
            <a:custGeom>
              <a:rect b="b" l="l" r="r" t="t"/>
              <a:pathLst>
                <a:path extrusionOk="0" h="21916" w="31090">
                  <a:moveTo>
                    <a:pt x="12245" y="1"/>
                  </a:moveTo>
                  <a:cubicBezTo>
                    <a:pt x="10950" y="1"/>
                    <a:pt x="9808" y="288"/>
                    <a:pt x="8986" y="873"/>
                  </a:cubicBezTo>
                  <a:cubicBezTo>
                    <a:pt x="6218" y="2807"/>
                    <a:pt x="7090" y="4702"/>
                    <a:pt x="7090" y="4702"/>
                  </a:cubicBezTo>
                  <a:cubicBezTo>
                    <a:pt x="7090" y="4702"/>
                    <a:pt x="1782" y="5878"/>
                    <a:pt x="759" y="9176"/>
                  </a:cubicBezTo>
                  <a:cubicBezTo>
                    <a:pt x="1" y="11565"/>
                    <a:pt x="645" y="13726"/>
                    <a:pt x="2237" y="14749"/>
                  </a:cubicBezTo>
                  <a:cubicBezTo>
                    <a:pt x="2906" y="15172"/>
                    <a:pt x="3705" y="15398"/>
                    <a:pt x="4514" y="15398"/>
                  </a:cubicBezTo>
                  <a:cubicBezTo>
                    <a:pt x="4577" y="15398"/>
                    <a:pt x="4639" y="15397"/>
                    <a:pt x="4702" y="15394"/>
                  </a:cubicBezTo>
                  <a:cubicBezTo>
                    <a:pt x="8038" y="15280"/>
                    <a:pt x="11526" y="10541"/>
                    <a:pt x="11526" y="10541"/>
                  </a:cubicBezTo>
                  <a:cubicBezTo>
                    <a:pt x="11716" y="11641"/>
                    <a:pt x="12626" y="12437"/>
                    <a:pt x="13763" y="12475"/>
                  </a:cubicBezTo>
                  <a:cubicBezTo>
                    <a:pt x="13821" y="12481"/>
                    <a:pt x="13880" y="12485"/>
                    <a:pt x="13942" y="12485"/>
                  </a:cubicBezTo>
                  <a:cubicBezTo>
                    <a:pt x="15987" y="12485"/>
                    <a:pt x="20132" y="8911"/>
                    <a:pt x="20133" y="8911"/>
                  </a:cubicBezTo>
                  <a:lnTo>
                    <a:pt x="20133" y="8911"/>
                  </a:lnTo>
                  <a:cubicBezTo>
                    <a:pt x="19147" y="12247"/>
                    <a:pt x="24152" y="14939"/>
                    <a:pt x="24152" y="14939"/>
                  </a:cubicBezTo>
                  <a:lnTo>
                    <a:pt x="25554" y="21915"/>
                  </a:lnTo>
                  <a:lnTo>
                    <a:pt x="28777" y="21877"/>
                  </a:lnTo>
                  <a:cubicBezTo>
                    <a:pt x="28777" y="21877"/>
                    <a:pt x="31090" y="15053"/>
                    <a:pt x="28170" y="8911"/>
                  </a:cubicBezTo>
                  <a:cubicBezTo>
                    <a:pt x="27602" y="7735"/>
                    <a:pt x="26881" y="6636"/>
                    <a:pt x="25971" y="5650"/>
                  </a:cubicBezTo>
                  <a:cubicBezTo>
                    <a:pt x="24225" y="3729"/>
                    <a:pt x="22495" y="3400"/>
                    <a:pt x="21516" y="3400"/>
                  </a:cubicBezTo>
                  <a:cubicBezTo>
                    <a:pt x="21007" y="3400"/>
                    <a:pt x="20701" y="3489"/>
                    <a:pt x="20701" y="3489"/>
                  </a:cubicBezTo>
                  <a:cubicBezTo>
                    <a:pt x="18181" y="1198"/>
                    <a:pt x="14892" y="1"/>
                    <a:pt x="1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457416" y="716093"/>
              <a:ext cx="139806" cy="51000"/>
            </a:xfrm>
            <a:custGeom>
              <a:rect b="b" l="l" r="r" t="t"/>
              <a:pathLst>
                <a:path extrusionOk="0" h="2474" w="6782">
                  <a:moveTo>
                    <a:pt x="3517" y="1"/>
                  </a:moveTo>
                  <a:cubicBezTo>
                    <a:pt x="2078" y="1"/>
                    <a:pt x="186" y="645"/>
                    <a:pt x="32" y="768"/>
                  </a:cubicBezTo>
                  <a:cubicBezTo>
                    <a:pt x="32" y="768"/>
                    <a:pt x="1" y="1901"/>
                    <a:pt x="541" y="1901"/>
                  </a:cubicBezTo>
                  <a:cubicBezTo>
                    <a:pt x="593" y="1901"/>
                    <a:pt x="651" y="1891"/>
                    <a:pt x="715" y="1867"/>
                  </a:cubicBezTo>
                  <a:cubicBezTo>
                    <a:pt x="1701" y="1564"/>
                    <a:pt x="2686" y="1412"/>
                    <a:pt x="3710" y="1412"/>
                  </a:cubicBezTo>
                  <a:cubicBezTo>
                    <a:pt x="4317" y="1412"/>
                    <a:pt x="5340" y="2398"/>
                    <a:pt x="5795" y="2474"/>
                  </a:cubicBezTo>
                  <a:cubicBezTo>
                    <a:pt x="6137" y="2474"/>
                    <a:pt x="6516" y="2360"/>
                    <a:pt x="6781" y="2171"/>
                  </a:cubicBezTo>
                  <a:cubicBezTo>
                    <a:pt x="6781" y="2171"/>
                    <a:pt x="5795" y="578"/>
                    <a:pt x="4430" y="123"/>
                  </a:cubicBezTo>
                  <a:cubicBezTo>
                    <a:pt x="4170" y="36"/>
                    <a:pt x="3856" y="1"/>
                    <a:pt x="3517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280670" y="744705"/>
              <a:ext cx="114471" cy="64069"/>
            </a:xfrm>
            <a:custGeom>
              <a:rect b="b" l="l" r="r" t="t"/>
              <a:pathLst>
                <a:path extrusionOk="0" h="3108" w="5553">
                  <a:moveTo>
                    <a:pt x="3761" y="0"/>
                  </a:moveTo>
                  <a:cubicBezTo>
                    <a:pt x="3074" y="0"/>
                    <a:pt x="2281" y="108"/>
                    <a:pt x="1706" y="479"/>
                  </a:cubicBezTo>
                  <a:cubicBezTo>
                    <a:pt x="531" y="1237"/>
                    <a:pt x="0" y="2982"/>
                    <a:pt x="0" y="2982"/>
                  </a:cubicBezTo>
                  <a:cubicBezTo>
                    <a:pt x="178" y="3070"/>
                    <a:pt x="381" y="3107"/>
                    <a:pt x="581" y="3107"/>
                  </a:cubicBezTo>
                  <a:cubicBezTo>
                    <a:pt x="722" y="3107"/>
                    <a:pt x="860" y="3089"/>
                    <a:pt x="986" y="3057"/>
                  </a:cubicBezTo>
                  <a:cubicBezTo>
                    <a:pt x="1403" y="2868"/>
                    <a:pt x="2123" y="1692"/>
                    <a:pt x="2692" y="1541"/>
                  </a:cubicBezTo>
                  <a:cubicBezTo>
                    <a:pt x="3118" y="1422"/>
                    <a:pt x="3575" y="1363"/>
                    <a:pt x="4033" y="1363"/>
                  </a:cubicBezTo>
                  <a:cubicBezTo>
                    <a:pt x="4307" y="1363"/>
                    <a:pt x="4583" y="1384"/>
                    <a:pt x="4853" y="1427"/>
                  </a:cubicBezTo>
                  <a:cubicBezTo>
                    <a:pt x="4873" y="1429"/>
                    <a:pt x="4892" y="1430"/>
                    <a:pt x="4911" y="1430"/>
                  </a:cubicBezTo>
                  <a:cubicBezTo>
                    <a:pt x="5553" y="1430"/>
                    <a:pt x="5194" y="176"/>
                    <a:pt x="5194" y="176"/>
                  </a:cubicBezTo>
                  <a:cubicBezTo>
                    <a:pt x="5078" y="118"/>
                    <a:pt x="4477" y="0"/>
                    <a:pt x="376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508086" y="789747"/>
              <a:ext cx="33642" cy="46135"/>
            </a:xfrm>
            <a:custGeom>
              <a:rect b="b" l="l" r="r" t="t"/>
              <a:pathLst>
                <a:path extrusionOk="0" h="2238" w="1632">
                  <a:moveTo>
                    <a:pt x="797" y="0"/>
                  </a:moveTo>
                  <a:cubicBezTo>
                    <a:pt x="342" y="0"/>
                    <a:pt x="1" y="493"/>
                    <a:pt x="1" y="1100"/>
                  </a:cubicBezTo>
                  <a:cubicBezTo>
                    <a:pt x="1" y="1744"/>
                    <a:pt x="342" y="2237"/>
                    <a:pt x="797" y="2237"/>
                  </a:cubicBezTo>
                  <a:cubicBezTo>
                    <a:pt x="1252" y="2237"/>
                    <a:pt x="1631" y="1706"/>
                    <a:pt x="1631" y="1100"/>
                  </a:cubicBezTo>
                  <a:cubicBezTo>
                    <a:pt x="1631" y="493"/>
                    <a:pt x="1252" y="0"/>
                    <a:pt x="797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336143" y="817102"/>
              <a:ext cx="33642" cy="46135"/>
            </a:xfrm>
            <a:custGeom>
              <a:rect b="b" l="l" r="r" t="t"/>
              <a:pathLst>
                <a:path extrusionOk="0" h="2238" w="1632">
                  <a:moveTo>
                    <a:pt x="797" y="0"/>
                  </a:moveTo>
                  <a:cubicBezTo>
                    <a:pt x="342" y="0"/>
                    <a:pt x="1" y="493"/>
                    <a:pt x="1" y="1100"/>
                  </a:cubicBezTo>
                  <a:cubicBezTo>
                    <a:pt x="1" y="1706"/>
                    <a:pt x="342" y="2237"/>
                    <a:pt x="797" y="2237"/>
                  </a:cubicBezTo>
                  <a:cubicBezTo>
                    <a:pt x="1252" y="2237"/>
                    <a:pt x="1631" y="1706"/>
                    <a:pt x="1631" y="1100"/>
                  </a:cubicBezTo>
                  <a:cubicBezTo>
                    <a:pt x="1631" y="493"/>
                    <a:pt x="1252" y="0"/>
                    <a:pt x="797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7366631" y="778801"/>
              <a:ext cx="103195" cy="171181"/>
            </a:xfrm>
            <a:custGeom>
              <a:rect b="b" l="l" r="r" t="t"/>
              <a:pathLst>
                <a:path extrusionOk="0" h="8304" w="5006">
                  <a:moveTo>
                    <a:pt x="1290" y="1"/>
                  </a:moveTo>
                  <a:lnTo>
                    <a:pt x="1214" y="76"/>
                  </a:lnTo>
                  <a:cubicBezTo>
                    <a:pt x="1479" y="493"/>
                    <a:pt x="1745" y="986"/>
                    <a:pt x="1934" y="1479"/>
                  </a:cubicBezTo>
                  <a:cubicBezTo>
                    <a:pt x="2010" y="1555"/>
                    <a:pt x="2010" y="1707"/>
                    <a:pt x="1934" y="1782"/>
                  </a:cubicBezTo>
                  <a:cubicBezTo>
                    <a:pt x="1896" y="1934"/>
                    <a:pt x="1858" y="2048"/>
                    <a:pt x="1820" y="2162"/>
                  </a:cubicBezTo>
                  <a:lnTo>
                    <a:pt x="1479" y="2882"/>
                  </a:lnTo>
                  <a:cubicBezTo>
                    <a:pt x="1100" y="3868"/>
                    <a:pt x="683" y="4853"/>
                    <a:pt x="304" y="5839"/>
                  </a:cubicBezTo>
                  <a:cubicBezTo>
                    <a:pt x="190" y="6105"/>
                    <a:pt x="114" y="6370"/>
                    <a:pt x="38" y="6635"/>
                  </a:cubicBezTo>
                  <a:cubicBezTo>
                    <a:pt x="1" y="6825"/>
                    <a:pt x="38" y="7015"/>
                    <a:pt x="114" y="7166"/>
                  </a:cubicBezTo>
                  <a:cubicBezTo>
                    <a:pt x="190" y="7280"/>
                    <a:pt x="304" y="7432"/>
                    <a:pt x="418" y="7507"/>
                  </a:cubicBezTo>
                  <a:cubicBezTo>
                    <a:pt x="835" y="7925"/>
                    <a:pt x="1365" y="8152"/>
                    <a:pt x="1934" y="8266"/>
                  </a:cubicBezTo>
                  <a:cubicBezTo>
                    <a:pt x="2124" y="8291"/>
                    <a:pt x="2309" y="8304"/>
                    <a:pt x="2493" y="8304"/>
                  </a:cubicBezTo>
                  <a:cubicBezTo>
                    <a:pt x="2861" y="8304"/>
                    <a:pt x="3223" y="8253"/>
                    <a:pt x="3602" y="8152"/>
                  </a:cubicBezTo>
                  <a:cubicBezTo>
                    <a:pt x="4133" y="8038"/>
                    <a:pt x="4626" y="7735"/>
                    <a:pt x="5005" y="7356"/>
                  </a:cubicBezTo>
                  <a:lnTo>
                    <a:pt x="4967" y="7318"/>
                  </a:lnTo>
                  <a:cubicBezTo>
                    <a:pt x="4550" y="7583"/>
                    <a:pt x="4057" y="7773"/>
                    <a:pt x="3527" y="7811"/>
                  </a:cubicBezTo>
                  <a:cubicBezTo>
                    <a:pt x="3305" y="7845"/>
                    <a:pt x="3076" y="7864"/>
                    <a:pt x="2846" y="7864"/>
                  </a:cubicBezTo>
                  <a:cubicBezTo>
                    <a:pt x="2564" y="7864"/>
                    <a:pt x="2281" y="7835"/>
                    <a:pt x="2010" y="7773"/>
                  </a:cubicBezTo>
                  <a:cubicBezTo>
                    <a:pt x="1555" y="7697"/>
                    <a:pt x="1100" y="7470"/>
                    <a:pt x="721" y="7166"/>
                  </a:cubicBezTo>
                  <a:cubicBezTo>
                    <a:pt x="569" y="7015"/>
                    <a:pt x="418" y="6825"/>
                    <a:pt x="456" y="6673"/>
                  </a:cubicBezTo>
                  <a:cubicBezTo>
                    <a:pt x="493" y="6446"/>
                    <a:pt x="569" y="6180"/>
                    <a:pt x="645" y="5953"/>
                  </a:cubicBezTo>
                  <a:cubicBezTo>
                    <a:pt x="986" y="4929"/>
                    <a:pt x="1365" y="3944"/>
                    <a:pt x="1707" y="2958"/>
                  </a:cubicBezTo>
                  <a:lnTo>
                    <a:pt x="1972" y="2200"/>
                  </a:lnTo>
                  <a:cubicBezTo>
                    <a:pt x="2010" y="2086"/>
                    <a:pt x="2048" y="1934"/>
                    <a:pt x="2086" y="1820"/>
                  </a:cubicBezTo>
                  <a:cubicBezTo>
                    <a:pt x="2124" y="1745"/>
                    <a:pt x="2124" y="1669"/>
                    <a:pt x="2162" y="1593"/>
                  </a:cubicBezTo>
                  <a:cubicBezTo>
                    <a:pt x="2162" y="1517"/>
                    <a:pt x="2124" y="1441"/>
                    <a:pt x="2086" y="1403"/>
                  </a:cubicBezTo>
                  <a:cubicBezTo>
                    <a:pt x="1858" y="910"/>
                    <a:pt x="1593" y="455"/>
                    <a:pt x="129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7367414" y="929635"/>
              <a:ext cx="221211" cy="71098"/>
            </a:xfrm>
            <a:custGeom>
              <a:rect b="b" l="l" r="r" t="t"/>
              <a:pathLst>
                <a:path extrusionOk="0" h="3449" w="10731">
                  <a:moveTo>
                    <a:pt x="10730" y="1"/>
                  </a:moveTo>
                  <a:lnTo>
                    <a:pt x="10730" y="1"/>
                  </a:lnTo>
                  <a:cubicBezTo>
                    <a:pt x="10351" y="304"/>
                    <a:pt x="9972" y="570"/>
                    <a:pt x="9517" y="759"/>
                  </a:cubicBezTo>
                  <a:cubicBezTo>
                    <a:pt x="9100" y="987"/>
                    <a:pt x="8683" y="1176"/>
                    <a:pt x="8228" y="1366"/>
                  </a:cubicBezTo>
                  <a:cubicBezTo>
                    <a:pt x="7356" y="1745"/>
                    <a:pt x="6484" y="2086"/>
                    <a:pt x="5574" y="2389"/>
                  </a:cubicBezTo>
                  <a:cubicBezTo>
                    <a:pt x="4702" y="2693"/>
                    <a:pt x="3792" y="2882"/>
                    <a:pt x="2844" y="3034"/>
                  </a:cubicBezTo>
                  <a:cubicBezTo>
                    <a:pt x="2059" y="3160"/>
                    <a:pt x="1274" y="3233"/>
                    <a:pt x="488" y="3233"/>
                  </a:cubicBezTo>
                  <a:cubicBezTo>
                    <a:pt x="326" y="3233"/>
                    <a:pt x="163" y="3230"/>
                    <a:pt x="0" y="3224"/>
                  </a:cubicBezTo>
                  <a:lnTo>
                    <a:pt x="0" y="3224"/>
                  </a:lnTo>
                  <a:cubicBezTo>
                    <a:pt x="661" y="3382"/>
                    <a:pt x="1341" y="3449"/>
                    <a:pt x="2013" y="3449"/>
                  </a:cubicBezTo>
                  <a:cubicBezTo>
                    <a:pt x="2304" y="3449"/>
                    <a:pt x="2595" y="3436"/>
                    <a:pt x="2882" y="3413"/>
                  </a:cubicBezTo>
                  <a:cubicBezTo>
                    <a:pt x="3868" y="3337"/>
                    <a:pt x="4816" y="3148"/>
                    <a:pt x="5725" y="2807"/>
                  </a:cubicBezTo>
                  <a:cubicBezTo>
                    <a:pt x="6635" y="2503"/>
                    <a:pt x="7545" y="2124"/>
                    <a:pt x="8379" y="1707"/>
                  </a:cubicBezTo>
                  <a:cubicBezTo>
                    <a:pt x="8796" y="1480"/>
                    <a:pt x="9214" y="1214"/>
                    <a:pt x="9631" y="949"/>
                  </a:cubicBezTo>
                  <a:cubicBezTo>
                    <a:pt x="10048" y="721"/>
                    <a:pt x="10427" y="380"/>
                    <a:pt x="1073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7400232" y="993725"/>
              <a:ext cx="149309" cy="50175"/>
            </a:xfrm>
            <a:custGeom>
              <a:rect b="b" l="l" r="r" t="t"/>
              <a:pathLst>
                <a:path extrusionOk="0" h="2434" w="7243">
                  <a:moveTo>
                    <a:pt x="7242" y="1"/>
                  </a:moveTo>
                  <a:lnTo>
                    <a:pt x="7242" y="1"/>
                  </a:lnTo>
                  <a:cubicBezTo>
                    <a:pt x="6598" y="342"/>
                    <a:pt x="5991" y="607"/>
                    <a:pt x="5385" y="911"/>
                  </a:cubicBezTo>
                  <a:cubicBezTo>
                    <a:pt x="4778" y="1214"/>
                    <a:pt x="4171" y="1479"/>
                    <a:pt x="3527" y="1669"/>
                  </a:cubicBezTo>
                  <a:cubicBezTo>
                    <a:pt x="2920" y="1934"/>
                    <a:pt x="2276" y="2048"/>
                    <a:pt x="1631" y="2048"/>
                  </a:cubicBezTo>
                  <a:cubicBezTo>
                    <a:pt x="949" y="2010"/>
                    <a:pt x="342" y="1669"/>
                    <a:pt x="1" y="1100"/>
                  </a:cubicBezTo>
                  <a:lnTo>
                    <a:pt x="1" y="1100"/>
                  </a:lnTo>
                  <a:cubicBezTo>
                    <a:pt x="115" y="1442"/>
                    <a:pt x="304" y="1745"/>
                    <a:pt x="570" y="1972"/>
                  </a:cubicBezTo>
                  <a:cubicBezTo>
                    <a:pt x="835" y="2200"/>
                    <a:pt x="1176" y="2352"/>
                    <a:pt x="1555" y="2389"/>
                  </a:cubicBezTo>
                  <a:cubicBezTo>
                    <a:pt x="1744" y="2419"/>
                    <a:pt x="1932" y="2433"/>
                    <a:pt x="2120" y="2433"/>
                  </a:cubicBezTo>
                  <a:cubicBezTo>
                    <a:pt x="2650" y="2433"/>
                    <a:pt x="3174" y="2320"/>
                    <a:pt x="3678" y="2124"/>
                  </a:cubicBezTo>
                  <a:cubicBezTo>
                    <a:pt x="4323" y="1897"/>
                    <a:pt x="4968" y="1593"/>
                    <a:pt x="5574" y="1252"/>
                  </a:cubicBezTo>
                  <a:cubicBezTo>
                    <a:pt x="6143" y="873"/>
                    <a:pt x="6712" y="494"/>
                    <a:pt x="7242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7648778" y="743633"/>
              <a:ext cx="151638" cy="250133"/>
            </a:xfrm>
            <a:custGeom>
              <a:rect b="b" l="l" r="r" t="t"/>
              <a:pathLst>
                <a:path extrusionOk="0" h="12134" w="7356">
                  <a:moveTo>
                    <a:pt x="4429" y="0"/>
                  </a:moveTo>
                  <a:cubicBezTo>
                    <a:pt x="4419" y="0"/>
                    <a:pt x="4408" y="0"/>
                    <a:pt x="4398" y="0"/>
                  </a:cubicBezTo>
                  <a:lnTo>
                    <a:pt x="2503" y="0"/>
                  </a:lnTo>
                  <a:cubicBezTo>
                    <a:pt x="1100" y="38"/>
                    <a:pt x="0" y="2806"/>
                    <a:pt x="152" y="6180"/>
                  </a:cubicBezTo>
                  <a:cubicBezTo>
                    <a:pt x="265" y="9493"/>
                    <a:pt x="1499" y="12133"/>
                    <a:pt x="2964" y="12133"/>
                  </a:cubicBezTo>
                  <a:cubicBezTo>
                    <a:pt x="2975" y="12133"/>
                    <a:pt x="2985" y="12133"/>
                    <a:pt x="2996" y="12133"/>
                  </a:cubicBezTo>
                  <a:lnTo>
                    <a:pt x="4891" y="12133"/>
                  </a:lnTo>
                  <a:cubicBezTo>
                    <a:pt x="6294" y="12057"/>
                    <a:pt x="7356" y="9289"/>
                    <a:pt x="7242" y="5953"/>
                  </a:cubicBezTo>
                  <a:cubicBezTo>
                    <a:pt x="7129" y="2677"/>
                    <a:pt x="5857" y="0"/>
                    <a:pt x="4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87863" y="743592"/>
              <a:ext cx="112554" cy="250195"/>
            </a:xfrm>
            <a:custGeom>
              <a:rect b="b" l="l" r="r" t="t"/>
              <a:pathLst>
                <a:path extrusionOk="0" h="12137" w="5460">
                  <a:moveTo>
                    <a:pt x="2562" y="1"/>
                  </a:moveTo>
                  <a:cubicBezTo>
                    <a:pt x="2542" y="1"/>
                    <a:pt x="2522" y="1"/>
                    <a:pt x="2502" y="2"/>
                  </a:cubicBezTo>
                  <a:cubicBezTo>
                    <a:pt x="1100" y="78"/>
                    <a:pt x="0" y="2846"/>
                    <a:pt x="152" y="6182"/>
                  </a:cubicBezTo>
                  <a:cubicBezTo>
                    <a:pt x="264" y="9436"/>
                    <a:pt x="1520" y="12136"/>
                    <a:pt x="2937" y="12136"/>
                  </a:cubicBezTo>
                  <a:cubicBezTo>
                    <a:pt x="2956" y="12136"/>
                    <a:pt x="2976" y="12136"/>
                    <a:pt x="2995" y="12135"/>
                  </a:cubicBezTo>
                  <a:cubicBezTo>
                    <a:pt x="4398" y="12059"/>
                    <a:pt x="5460" y="9291"/>
                    <a:pt x="5346" y="5955"/>
                  </a:cubicBezTo>
                  <a:cubicBezTo>
                    <a:pt x="5234" y="2664"/>
                    <a:pt x="3978" y="1"/>
                    <a:pt x="2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7718331" y="789747"/>
              <a:ext cx="87569" cy="144609"/>
            </a:xfrm>
            <a:custGeom>
              <a:rect b="b" l="l" r="r" t="t"/>
              <a:pathLst>
                <a:path extrusionOk="0" h="7015" w="4248">
                  <a:moveTo>
                    <a:pt x="1442" y="0"/>
                  </a:moveTo>
                  <a:cubicBezTo>
                    <a:pt x="607" y="38"/>
                    <a:pt x="1" y="1631"/>
                    <a:pt x="77" y="3564"/>
                  </a:cubicBezTo>
                  <a:cubicBezTo>
                    <a:pt x="152" y="5498"/>
                    <a:pt x="873" y="7014"/>
                    <a:pt x="1707" y="7014"/>
                  </a:cubicBezTo>
                  <a:lnTo>
                    <a:pt x="2806" y="7014"/>
                  </a:lnTo>
                  <a:cubicBezTo>
                    <a:pt x="3641" y="6939"/>
                    <a:pt x="4247" y="5346"/>
                    <a:pt x="4171" y="3450"/>
                  </a:cubicBezTo>
                  <a:cubicBezTo>
                    <a:pt x="4095" y="1517"/>
                    <a:pt x="3375" y="0"/>
                    <a:pt x="2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741006" y="789747"/>
              <a:ext cx="64894" cy="144609"/>
            </a:xfrm>
            <a:custGeom>
              <a:rect b="b" l="l" r="r" t="t"/>
              <a:pathLst>
                <a:path extrusionOk="0" h="7015" w="3148">
                  <a:moveTo>
                    <a:pt x="1441" y="0"/>
                  </a:moveTo>
                  <a:cubicBezTo>
                    <a:pt x="607" y="38"/>
                    <a:pt x="0" y="1631"/>
                    <a:pt x="76" y="3564"/>
                  </a:cubicBezTo>
                  <a:cubicBezTo>
                    <a:pt x="114" y="5498"/>
                    <a:pt x="872" y="7014"/>
                    <a:pt x="1706" y="7014"/>
                  </a:cubicBezTo>
                  <a:cubicBezTo>
                    <a:pt x="2541" y="6976"/>
                    <a:pt x="3147" y="5384"/>
                    <a:pt x="3071" y="3450"/>
                  </a:cubicBezTo>
                  <a:cubicBezTo>
                    <a:pt x="2995" y="1517"/>
                    <a:pt x="227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7532328" y="447386"/>
              <a:ext cx="281384" cy="415851"/>
            </a:xfrm>
            <a:custGeom>
              <a:rect b="b" l="l" r="r" t="t"/>
              <a:pathLst>
                <a:path extrusionOk="0" h="20173" w="13650">
                  <a:moveTo>
                    <a:pt x="2544" y="0"/>
                  </a:moveTo>
                  <a:cubicBezTo>
                    <a:pt x="1730" y="0"/>
                    <a:pt x="883" y="77"/>
                    <a:pt x="0" y="192"/>
                  </a:cubicBezTo>
                  <a:cubicBezTo>
                    <a:pt x="3678" y="305"/>
                    <a:pt x="7052" y="2315"/>
                    <a:pt x="8948" y="5537"/>
                  </a:cubicBezTo>
                  <a:cubicBezTo>
                    <a:pt x="12284" y="11073"/>
                    <a:pt x="11071" y="20021"/>
                    <a:pt x="11071" y="20021"/>
                  </a:cubicBezTo>
                  <a:lnTo>
                    <a:pt x="12550" y="20172"/>
                  </a:lnTo>
                  <a:cubicBezTo>
                    <a:pt x="12550" y="20172"/>
                    <a:pt x="13649" y="12665"/>
                    <a:pt x="11374" y="7282"/>
                  </a:cubicBezTo>
                  <a:cubicBezTo>
                    <a:pt x="8915" y="1410"/>
                    <a:pt x="6032" y="0"/>
                    <a:pt x="2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7532328" y="451282"/>
              <a:ext cx="258709" cy="407255"/>
            </a:xfrm>
            <a:custGeom>
              <a:rect b="b" l="l" r="r" t="t"/>
              <a:pathLst>
                <a:path extrusionOk="0" h="19756" w="12550">
                  <a:moveTo>
                    <a:pt x="732" y="0"/>
                  </a:moveTo>
                  <a:cubicBezTo>
                    <a:pt x="272" y="0"/>
                    <a:pt x="0" y="41"/>
                    <a:pt x="0" y="41"/>
                  </a:cubicBezTo>
                  <a:lnTo>
                    <a:pt x="796" y="571"/>
                  </a:lnTo>
                  <a:cubicBezTo>
                    <a:pt x="12550" y="1292"/>
                    <a:pt x="10844" y="19642"/>
                    <a:pt x="10844" y="19642"/>
                  </a:cubicBezTo>
                  <a:lnTo>
                    <a:pt x="11374" y="19756"/>
                  </a:lnTo>
                  <a:cubicBezTo>
                    <a:pt x="12409" y="1352"/>
                    <a:pt x="3401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7750386" y="811598"/>
              <a:ext cx="59390" cy="97773"/>
            </a:xfrm>
            <a:custGeom>
              <a:rect b="b" l="l" r="r" t="t"/>
              <a:pathLst>
                <a:path extrusionOk="0" h="4743" w="2881">
                  <a:moveTo>
                    <a:pt x="1736" y="1"/>
                  </a:moveTo>
                  <a:cubicBezTo>
                    <a:pt x="1726" y="1"/>
                    <a:pt x="1716" y="1"/>
                    <a:pt x="1706" y="2"/>
                  </a:cubicBezTo>
                  <a:lnTo>
                    <a:pt x="986" y="2"/>
                  </a:lnTo>
                  <a:cubicBezTo>
                    <a:pt x="417" y="2"/>
                    <a:pt x="0" y="1101"/>
                    <a:pt x="38" y="2428"/>
                  </a:cubicBezTo>
                  <a:cubicBezTo>
                    <a:pt x="38" y="3695"/>
                    <a:pt x="551" y="4742"/>
                    <a:pt x="1108" y="4742"/>
                  </a:cubicBezTo>
                  <a:cubicBezTo>
                    <a:pt x="1118" y="4742"/>
                    <a:pt x="1128" y="4742"/>
                    <a:pt x="1138" y="4741"/>
                  </a:cubicBezTo>
                  <a:lnTo>
                    <a:pt x="1858" y="4741"/>
                  </a:lnTo>
                  <a:cubicBezTo>
                    <a:pt x="1868" y="4742"/>
                    <a:pt x="1878" y="4742"/>
                    <a:pt x="1888" y="4742"/>
                  </a:cubicBezTo>
                  <a:cubicBezTo>
                    <a:pt x="2479" y="4742"/>
                    <a:pt x="2880" y="3657"/>
                    <a:pt x="2806" y="2353"/>
                  </a:cubicBezTo>
                  <a:cubicBezTo>
                    <a:pt x="2769" y="1049"/>
                    <a:pt x="2292" y="1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7765228" y="811598"/>
              <a:ext cx="44568" cy="98536"/>
            </a:xfrm>
            <a:custGeom>
              <a:rect b="b" l="l" r="r" t="t"/>
              <a:pathLst>
                <a:path extrusionOk="0" h="4780" w="2162">
                  <a:moveTo>
                    <a:pt x="1016" y="1"/>
                  </a:moveTo>
                  <a:cubicBezTo>
                    <a:pt x="1006" y="1"/>
                    <a:pt x="996" y="1"/>
                    <a:pt x="986" y="2"/>
                  </a:cubicBezTo>
                  <a:cubicBezTo>
                    <a:pt x="418" y="40"/>
                    <a:pt x="1" y="1101"/>
                    <a:pt x="39" y="2428"/>
                  </a:cubicBezTo>
                  <a:cubicBezTo>
                    <a:pt x="76" y="3755"/>
                    <a:pt x="569" y="4779"/>
                    <a:pt x="1138" y="4779"/>
                  </a:cubicBezTo>
                  <a:cubicBezTo>
                    <a:pt x="1745" y="4741"/>
                    <a:pt x="2162" y="3680"/>
                    <a:pt x="2086" y="2353"/>
                  </a:cubicBezTo>
                  <a:cubicBezTo>
                    <a:pt x="2049" y="1049"/>
                    <a:pt x="1572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156387" y="1218049"/>
              <a:ext cx="874600" cy="1284638"/>
            </a:xfrm>
            <a:custGeom>
              <a:rect b="b" l="l" r="r" t="t"/>
              <a:pathLst>
                <a:path extrusionOk="0" h="62318" w="42427">
                  <a:moveTo>
                    <a:pt x="25668" y="0"/>
                  </a:moveTo>
                  <a:cubicBezTo>
                    <a:pt x="24341" y="3337"/>
                    <a:pt x="18579" y="7393"/>
                    <a:pt x="18579" y="7393"/>
                  </a:cubicBezTo>
                  <a:cubicBezTo>
                    <a:pt x="16910" y="5460"/>
                    <a:pt x="15849" y="3033"/>
                    <a:pt x="15925" y="1138"/>
                  </a:cubicBezTo>
                  <a:lnTo>
                    <a:pt x="15925" y="1138"/>
                  </a:lnTo>
                  <a:cubicBezTo>
                    <a:pt x="15924" y="1138"/>
                    <a:pt x="14294" y="1555"/>
                    <a:pt x="12399" y="2161"/>
                  </a:cubicBezTo>
                  <a:cubicBezTo>
                    <a:pt x="10010" y="2882"/>
                    <a:pt x="3982" y="5915"/>
                    <a:pt x="3148" y="6521"/>
                  </a:cubicBezTo>
                  <a:cubicBezTo>
                    <a:pt x="1669" y="7583"/>
                    <a:pt x="1138" y="10085"/>
                    <a:pt x="1138" y="10085"/>
                  </a:cubicBezTo>
                  <a:cubicBezTo>
                    <a:pt x="1138" y="10085"/>
                    <a:pt x="1214" y="28549"/>
                    <a:pt x="1593" y="34615"/>
                  </a:cubicBezTo>
                  <a:cubicBezTo>
                    <a:pt x="1821" y="38483"/>
                    <a:pt x="2010" y="42388"/>
                    <a:pt x="1896" y="43639"/>
                  </a:cubicBezTo>
                  <a:cubicBezTo>
                    <a:pt x="1631" y="46293"/>
                    <a:pt x="1" y="52966"/>
                    <a:pt x="1214" y="56833"/>
                  </a:cubicBezTo>
                  <a:cubicBezTo>
                    <a:pt x="2351" y="60458"/>
                    <a:pt x="11917" y="62318"/>
                    <a:pt x="17483" y="62318"/>
                  </a:cubicBezTo>
                  <a:cubicBezTo>
                    <a:pt x="17854" y="62318"/>
                    <a:pt x="18208" y="62309"/>
                    <a:pt x="18541" y="62293"/>
                  </a:cubicBezTo>
                  <a:cubicBezTo>
                    <a:pt x="23886" y="62027"/>
                    <a:pt x="35791" y="60549"/>
                    <a:pt x="39090" y="57364"/>
                  </a:cubicBezTo>
                  <a:cubicBezTo>
                    <a:pt x="42426" y="54179"/>
                    <a:pt x="38711" y="48682"/>
                    <a:pt x="37232" y="44549"/>
                  </a:cubicBezTo>
                  <a:cubicBezTo>
                    <a:pt x="35753" y="40416"/>
                    <a:pt x="35640" y="33099"/>
                    <a:pt x="35640" y="33099"/>
                  </a:cubicBezTo>
                  <a:lnTo>
                    <a:pt x="41554" y="8114"/>
                  </a:lnTo>
                  <a:cubicBezTo>
                    <a:pt x="41554" y="8114"/>
                    <a:pt x="40341" y="6142"/>
                    <a:pt x="36815" y="4512"/>
                  </a:cubicBezTo>
                  <a:cubicBezTo>
                    <a:pt x="34313" y="3374"/>
                    <a:pt x="30408" y="2275"/>
                    <a:pt x="28360" y="1327"/>
                  </a:cubicBezTo>
                  <a:cubicBezTo>
                    <a:pt x="26768" y="607"/>
                    <a:pt x="25668" y="0"/>
                    <a:pt x="25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291595" y="1595104"/>
              <a:ext cx="510388" cy="276004"/>
            </a:xfrm>
            <a:custGeom>
              <a:rect b="b" l="l" r="r" t="t"/>
              <a:pathLst>
                <a:path extrusionOk="0" h="13389" w="24759">
                  <a:moveTo>
                    <a:pt x="15441" y="0"/>
                  </a:moveTo>
                  <a:cubicBezTo>
                    <a:pt x="14047" y="0"/>
                    <a:pt x="12558" y="154"/>
                    <a:pt x="11034" y="476"/>
                  </a:cubicBezTo>
                  <a:cubicBezTo>
                    <a:pt x="4626" y="1841"/>
                    <a:pt x="1" y="5747"/>
                    <a:pt x="721" y="9159"/>
                  </a:cubicBezTo>
                  <a:cubicBezTo>
                    <a:pt x="1271" y="11793"/>
                    <a:pt x="4804" y="13388"/>
                    <a:pt x="9297" y="13388"/>
                  </a:cubicBezTo>
                  <a:cubicBezTo>
                    <a:pt x="10688" y="13388"/>
                    <a:pt x="12172" y="13235"/>
                    <a:pt x="13688" y="12912"/>
                  </a:cubicBezTo>
                  <a:cubicBezTo>
                    <a:pt x="20133" y="11547"/>
                    <a:pt x="24759" y="7642"/>
                    <a:pt x="24038" y="4230"/>
                  </a:cubicBezTo>
                  <a:cubicBezTo>
                    <a:pt x="23459" y="1596"/>
                    <a:pt x="19941" y="0"/>
                    <a:pt x="1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412745" y="1218049"/>
              <a:ext cx="328282" cy="260275"/>
            </a:xfrm>
            <a:custGeom>
              <a:rect b="b" l="l" r="r" t="t"/>
              <a:pathLst>
                <a:path extrusionOk="0" h="12626" w="15925">
                  <a:moveTo>
                    <a:pt x="13270" y="0"/>
                  </a:moveTo>
                  <a:lnTo>
                    <a:pt x="13270" y="0"/>
                  </a:lnTo>
                  <a:cubicBezTo>
                    <a:pt x="13269" y="0"/>
                    <a:pt x="13269" y="1"/>
                    <a:pt x="13270" y="2"/>
                  </a:cubicBezTo>
                  <a:lnTo>
                    <a:pt x="13270" y="2"/>
                  </a:lnTo>
                  <a:cubicBezTo>
                    <a:pt x="13270" y="1"/>
                    <a:pt x="13270" y="1"/>
                    <a:pt x="13270" y="0"/>
                  </a:cubicBezTo>
                  <a:close/>
                  <a:moveTo>
                    <a:pt x="13270" y="2"/>
                  </a:moveTo>
                  <a:cubicBezTo>
                    <a:pt x="11942" y="3338"/>
                    <a:pt x="6180" y="7355"/>
                    <a:pt x="6180" y="7355"/>
                  </a:cubicBezTo>
                  <a:cubicBezTo>
                    <a:pt x="4512" y="5460"/>
                    <a:pt x="3451" y="3033"/>
                    <a:pt x="3526" y="1138"/>
                  </a:cubicBezTo>
                  <a:lnTo>
                    <a:pt x="3526" y="1138"/>
                  </a:lnTo>
                  <a:cubicBezTo>
                    <a:pt x="3526" y="1138"/>
                    <a:pt x="1896" y="1555"/>
                    <a:pt x="0" y="2161"/>
                  </a:cubicBezTo>
                  <a:cubicBezTo>
                    <a:pt x="1214" y="6028"/>
                    <a:pt x="3261" y="9592"/>
                    <a:pt x="5953" y="12625"/>
                  </a:cubicBezTo>
                  <a:cubicBezTo>
                    <a:pt x="5953" y="12625"/>
                    <a:pt x="13763" y="6180"/>
                    <a:pt x="15924" y="1327"/>
                  </a:cubicBezTo>
                  <a:cubicBezTo>
                    <a:pt x="14376" y="627"/>
                    <a:pt x="13294" y="34"/>
                    <a:pt x="13270" y="2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472135" y="1906606"/>
              <a:ext cx="193073" cy="61760"/>
            </a:xfrm>
            <a:custGeom>
              <a:rect b="b" l="l" r="r" t="t"/>
              <a:pathLst>
                <a:path extrusionOk="0" h="2996" w="9366">
                  <a:moveTo>
                    <a:pt x="4626" y="0"/>
                  </a:moveTo>
                  <a:cubicBezTo>
                    <a:pt x="2693" y="0"/>
                    <a:pt x="759" y="455"/>
                    <a:pt x="494" y="721"/>
                  </a:cubicBezTo>
                  <a:cubicBezTo>
                    <a:pt x="1" y="1213"/>
                    <a:pt x="494" y="2995"/>
                    <a:pt x="494" y="2995"/>
                  </a:cubicBezTo>
                  <a:lnTo>
                    <a:pt x="8987" y="2995"/>
                  </a:lnTo>
                  <a:cubicBezTo>
                    <a:pt x="8987" y="2995"/>
                    <a:pt x="9366" y="1251"/>
                    <a:pt x="8987" y="721"/>
                  </a:cubicBezTo>
                  <a:cubicBezTo>
                    <a:pt x="8797" y="417"/>
                    <a:pt x="6712" y="0"/>
                    <a:pt x="46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375227" y="1885662"/>
              <a:ext cx="107091" cy="60029"/>
            </a:xfrm>
            <a:custGeom>
              <a:rect b="b" l="l" r="r" t="t"/>
              <a:pathLst>
                <a:path extrusionOk="0" h="2912" w="5195">
                  <a:moveTo>
                    <a:pt x="3695" y="1"/>
                  </a:moveTo>
                  <a:cubicBezTo>
                    <a:pt x="3326" y="1"/>
                    <a:pt x="2907" y="35"/>
                    <a:pt x="2465" y="106"/>
                  </a:cubicBezTo>
                  <a:cubicBezTo>
                    <a:pt x="1062" y="334"/>
                    <a:pt x="1" y="865"/>
                    <a:pt x="39" y="1282"/>
                  </a:cubicBezTo>
                  <a:cubicBezTo>
                    <a:pt x="98" y="1607"/>
                    <a:pt x="641" y="1725"/>
                    <a:pt x="1400" y="1725"/>
                  </a:cubicBezTo>
                  <a:cubicBezTo>
                    <a:pt x="1614" y="1725"/>
                    <a:pt x="1844" y="1715"/>
                    <a:pt x="2086" y="1699"/>
                  </a:cubicBezTo>
                  <a:lnTo>
                    <a:pt x="2275" y="2912"/>
                  </a:lnTo>
                  <a:lnTo>
                    <a:pt x="3451" y="2684"/>
                  </a:lnTo>
                  <a:lnTo>
                    <a:pt x="3223" y="1509"/>
                  </a:lnTo>
                  <a:cubicBezTo>
                    <a:pt x="4361" y="1244"/>
                    <a:pt x="5195" y="789"/>
                    <a:pt x="5119" y="448"/>
                  </a:cubicBezTo>
                  <a:cubicBezTo>
                    <a:pt x="5067" y="162"/>
                    <a:pt x="4499" y="1"/>
                    <a:pt x="3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664404" y="1885662"/>
              <a:ext cx="107874" cy="60029"/>
            </a:xfrm>
            <a:custGeom>
              <a:rect b="b" l="l" r="r" t="t"/>
              <a:pathLst>
                <a:path extrusionOk="0" h="2912" w="5233">
                  <a:moveTo>
                    <a:pt x="1500" y="1"/>
                  </a:moveTo>
                  <a:cubicBezTo>
                    <a:pt x="697" y="1"/>
                    <a:pt x="129" y="162"/>
                    <a:pt x="77" y="448"/>
                  </a:cubicBezTo>
                  <a:cubicBezTo>
                    <a:pt x="1" y="789"/>
                    <a:pt x="835" y="1244"/>
                    <a:pt x="1972" y="1509"/>
                  </a:cubicBezTo>
                  <a:lnTo>
                    <a:pt x="1745" y="2684"/>
                  </a:lnTo>
                  <a:lnTo>
                    <a:pt x="2920" y="2912"/>
                  </a:lnTo>
                  <a:lnTo>
                    <a:pt x="3110" y="1699"/>
                  </a:lnTo>
                  <a:cubicBezTo>
                    <a:pt x="3360" y="1715"/>
                    <a:pt x="3595" y="1725"/>
                    <a:pt x="3811" y="1725"/>
                  </a:cubicBezTo>
                  <a:cubicBezTo>
                    <a:pt x="4577" y="1725"/>
                    <a:pt x="5098" y="1607"/>
                    <a:pt x="5157" y="1282"/>
                  </a:cubicBezTo>
                  <a:cubicBezTo>
                    <a:pt x="5233" y="865"/>
                    <a:pt x="4133" y="334"/>
                    <a:pt x="2731" y="106"/>
                  </a:cubicBezTo>
                  <a:cubicBezTo>
                    <a:pt x="2289" y="35"/>
                    <a:pt x="1870" y="1"/>
                    <a:pt x="15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7265024" y="1922808"/>
              <a:ext cx="587753" cy="249556"/>
            </a:xfrm>
            <a:custGeom>
              <a:rect b="b" l="l" r="r" t="t"/>
              <a:pathLst>
                <a:path extrusionOk="0" h="12106" w="28512">
                  <a:moveTo>
                    <a:pt x="14315" y="0"/>
                  </a:moveTo>
                  <a:cubicBezTo>
                    <a:pt x="14144" y="0"/>
                    <a:pt x="13985" y="4"/>
                    <a:pt x="13839" y="10"/>
                  </a:cubicBezTo>
                  <a:cubicBezTo>
                    <a:pt x="10275" y="162"/>
                    <a:pt x="3754" y="1034"/>
                    <a:pt x="1859" y="2096"/>
                  </a:cubicBezTo>
                  <a:cubicBezTo>
                    <a:pt x="1" y="3157"/>
                    <a:pt x="987" y="7062"/>
                    <a:pt x="1062" y="7252"/>
                  </a:cubicBezTo>
                  <a:cubicBezTo>
                    <a:pt x="1062" y="7252"/>
                    <a:pt x="3792" y="11953"/>
                    <a:pt x="6143" y="11991"/>
                  </a:cubicBezTo>
                  <a:cubicBezTo>
                    <a:pt x="6164" y="11992"/>
                    <a:pt x="6185" y="11992"/>
                    <a:pt x="6206" y="11992"/>
                  </a:cubicBezTo>
                  <a:cubicBezTo>
                    <a:pt x="8532" y="11992"/>
                    <a:pt x="10655" y="7859"/>
                    <a:pt x="10655" y="7859"/>
                  </a:cubicBezTo>
                  <a:lnTo>
                    <a:pt x="18161" y="7897"/>
                  </a:lnTo>
                  <a:cubicBezTo>
                    <a:pt x="18161" y="7897"/>
                    <a:pt x="21270" y="12067"/>
                    <a:pt x="22484" y="12105"/>
                  </a:cubicBezTo>
                  <a:cubicBezTo>
                    <a:pt x="22496" y="12105"/>
                    <a:pt x="22509" y="12105"/>
                    <a:pt x="22521" y="12105"/>
                  </a:cubicBezTo>
                  <a:cubicBezTo>
                    <a:pt x="24827" y="12105"/>
                    <a:pt x="27642" y="8645"/>
                    <a:pt x="28095" y="6911"/>
                  </a:cubicBezTo>
                  <a:cubicBezTo>
                    <a:pt x="28512" y="5432"/>
                    <a:pt x="28057" y="2399"/>
                    <a:pt x="27488" y="1944"/>
                  </a:cubicBezTo>
                  <a:cubicBezTo>
                    <a:pt x="26909" y="1473"/>
                    <a:pt x="17930" y="0"/>
                    <a:pt x="1431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494027" y="1947236"/>
              <a:ext cx="135229" cy="82086"/>
            </a:xfrm>
            <a:custGeom>
              <a:rect b="b" l="l" r="r" t="t"/>
              <a:pathLst>
                <a:path extrusionOk="0" h="3982" w="6560">
                  <a:moveTo>
                    <a:pt x="3261" y="1"/>
                  </a:moveTo>
                  <a:cubicBezTo>
                    <a:pt x="1441" y="1"/>
                    <a:pt x="1" y="911"/>
                    <a:pt x="1" y="2010"/>
                  </a:cubicBezTo>
                  <a:cubicBezTo>
                    <a:pt x="1" y="3110"/>
                    <a:pt x="1441" y="3982"/>
                    <a:pt x="3261" y="3982"/>
                  </a:cubicBezTo>
                  <a:cubicBezTo>
                    <a:pt x="5081" y="3982"/>
                    <a:pt x="6560" y="3110"/>
                    <a:pt x="6560" y="2010"/>
                  </a:cubicBezTo>
                  <a:cubicBezTo>
                    <a:pt x="6560" y="911"/>
                    <a:pt x="5081" y="1"/>
                    <a:pt x="3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397903" y="1953132"/>
              <a:ext cx="73469" cy="90558"/>
            </a:xfrm>
            <a:custGeom>
              <a:rect b="b" l="l" r="r" t="t"/>
              <a:pathLst>
                <a:path extrusionOk="0" h="4393" w="3564">
                  <a:moveTo>
                    <a:pt x="2635" y="1"/>
                  </a:moveTo>
                  <a:cubicBezTo>
                    <a:pt x="1834" y="1"/>
                    <a:pt x="495" y="280"/>
                    <a:pt x="266" y="625"/>
                  </a:cubicBezTo>
                  <a:cubicBezTo>
                    <a:pt x="0" y="1042"/>
                    <a:pt x="76" y="3999"/>
                    <a:pt x="455" y="4264"/>
                  </a:cubicBezTo>
                  <a:cubicBezTo>
                    <a:pt x="597" y="4355"/>
                    <a:pt x="935" y="4392"/>
                    <a:pt x="1331" y="4392"/>
                  </a:cubicBezTo>
                  <a:cubicBezTo>
                    <a:pt x="2100" y="4392"/>
                    <a:pt x="3085" y="4250"/>
                    <a:pt x="3261" y="4075"/>
                  </a:cubicBezTo>
                  <a:cubicBezTo>
                    <a:pt x="3526" y="3772"/>
                    <a:pt x="3564" y="359"/>
                    <a:pt x="3185" y="94"/>
                  </a:cubicBezTo>
                  <a:cubicBezTo>
                    <a:pt x="3093" y="30"/>
                    <a:pt x="2891" y="1"/>
                    <a:pt x="26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309571" y="1964202"/>
              <a:ext cx="77406" cy="93898"/>
            </a:xfrm>
            <a:custGeom>
              <a:rect b="b" l="l" r="r" t="t"/>
              <a:pathLst>
                <a:path extrusionOk="0" h="4555" w="3755">
                  <a:moveTo>
                    <a:pt x="2790" y="0"/>
                  </a:moveTo>
                  <a:cubicBezTo>
                    <a:pt x="2068" y="0"/>
                    <a:pt x="422" y="497"/>
                    <a:pt x="228" y="884"/>
                  </a:cubicBezTo>
                  <a:cubicBezTo>
                    <a:pt x="1" y="1339"/>
                    <a:pt x="380" y="4258"/>
                    <a:pt x="797" y="4486"/>
                  </a:cubicBezTo>
                  <a:cubicBezTo>
                    <a:pt x="877" y="4534"/>
                    <a:pt x="1035" y="4555"/>
                    <a:pt x="1236" y="4555"/>
                  </a:cubicBezTo>
                  <a:cubicBezTo>
                    <a:pt x="1988" y="4555"/>
                    <a:pt x="3347" y="4262"/>
                    <a:pt x="3527" y="3993"/>
                  </a:cubicBezTo>
                  <a:cubicBezTo>
                    <a:pt x="3754" y="3652"/>
                    <a:pt x="3489" y="277"/>
                    <a:pt x="3072" y="50"/>
                  </a:cubicBezTo>
                  <a:cubicBezTo>
                    <a:pt x="3015" y="16"/>
                    <a:pt x="2917" y="0"/>
                    <a:pt x="27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7658941" y="1953132"/>
              <a:ext cx="73490" cy="90558"/>
            </a:xfrm>
            <a:custGeom>
              <a:rect b="b" l="l" r="r" t="t"/>
              <a:pathLst>
                <a:path extrusionOk="0" h="4393" w="3565">
                  <a:moveTo>
                    <a:pt x="930" y="1"/>
                  </a:moveTo>
                  <a:cubicBezTo>
                    <a:pt x="673" y="1"/>
                    <a:pt x="471" y="30"/>
                    <a:pt x="379" y="94"/>
                  </a:cubicBezTo>
                  <a:cubicBezTo>
                    <a:pt x="0" y="359"/>
                    <a:pt x="38" y="3772"/>
                    <a:pt x="304" y="4075"/>
                  </a:cubicBezTo>
                  <a:cubicBezTo>
                    <a:pt x="479" y="4250"/>
                    <a:pt x="1464" y="4392"/>
                    <a:pt x="2233" y="4392"/>
                  </a:cubicBezTo>
                  <a:cubicBezTo>
                    <a:pt x="2629" y="4392"/>
                    <a:pt x="2968" y="4355"/>
                    <a:pt x="3109" y="4264"/>
                  </a:cubicBezTo>
                  <a:cubicBezTo>
                    <a:pt x="3488" y="3999"/>
                    <a:pt x="3564" y="1042"/>
                    <a:pt x="3299" y="625"/>
                  </a:cubicBezTo>
                  <a:cubicBezTo>
                    <a:pt x="3069" y="280"/>
                    <a:pt x="1730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7742573" y="1964202"/>
              <a:ext cx="78169" cy="93898"/>
            </a:xfrm>
            <a:custGeom>
              <a:rect b="b" l="l" r="r" t="t"/>
              <a:pathLst>
                <a:path extrusionOk="0" h="4555" w="3792">
                  <a:moveTo>
                    <a:pt x="979" y="0"/>
                  </a:moveTo>
                  <a:cubicBezTo>
                    <a:pt x="848" y="0"/>
                    <a:pt x="745" y="16"/>
                    <a:pt x="683" y="50"/>
                  </a:cubicBezTo>
                  <a:cubicBezTo>
                    <a:pt x="303" y="277"/>
                    <a:pt x="0" y="3652"/>
                    <a:pt x="266" y="3993"/>
                  </a:cubicBezTo>
                  <a:cubicBezTo>
                    <a:pt x="445" y="4262"/>
                    <a:pt x="1780" y="4555"/>
                    <a:pt x="2541" y="4555"/>
                  </a:cubicBezTo>
                  <a:cubicBezTo>
                    <a:pt x="2745" y="4555"/>
                    <a:pt x="2907" y="4534"/>
                    <a:pt x="2995" y="4486"/>
                  </a:cubicBezTo>
                  <a:cubicBezTo>
                    <a:pt x="3412" y="4258"/>
                    <a:pt x="3791" y="1339"/>
                    <a:pt x="3564" y="884"/>
                  </a:cubicBezTo>
                  <a:cubicBezTo>
                    <a:pt x="3371" y="497"/>
                    <a:pt x="1724" y="0"/>
                    <a:pt x="9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7447913" y="1311040"/>
              <a:ext cx="39889" cy="34488"/>
            </a:xfrm>
            <a:custGeom>
              <a:rect b="b" l="l" r="r" t="t"/>
              <a:pathLst>
                <a:path extrusionOk="0" h="1673" w="1935">
                  <a:moveTo>
                    <a:pt x="1138" y="1"/>
                  </a:moveTo>
                  <a:cubicBezTo>
                    <a:pt x="380" y="1"/>
                    <a:pt x="1" y="911"/>
                    <a:pt x="531" y="1442"/>
                  </a:cubicBezTo>
                  <a:cubicBezTo>
                    <a:pt x="702" y="1600"/>
                    <a:pt x="908" y="1672"/>
                    <a:pt x="1108" y="1672"/>
                  </a:cubicBezTo>
                  <a:cubicBezTo>
                    <a:pt x="1532" y="1672"/>
                    <a:pt x="1934" y="1350"/>
                    <a:pt x="1934" y="835"/>
                  </a:cubicBezTo>
                  <a:cubicBezTo>
                    <a:pt x="1934" y="380"/>
                    <a:pt x="1593" y="1"/>
                    <a:pt x="1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7612827" y="1311040"/>
              <a:ext cx="39889" cy="34488"/>
            </a:xfrm>
            <a:custGeom>
              <a:rect b="b" l="l" r="r" t="t"/>
              <a:pathLst>
                <a:path extrusionOk="0" h="1673" w="1935">
                  <a:moveTo>
                    <a:pt x="1100" y="1"/>
                  </a:moveTo>
                  <a:cubicBezTo>
                    <a:pt x="342" y="39"/>
                    <a:pt x="0" y="911"/>
                    <a:pt x="531" y="1442"/>
                  </a:cubicBezTo>
                  <a:cubicBezTo>
                    <a:pt x="690" y="1600"/>
                    <a:pt x="891" y="1672"/>
                    <a:pt x="1091" y="1672"/>
                  </a:cubicBezTo>
                  <a:cubicBezTo>
                    <a:pt x="1515" y="1672"/>
                    <a:pt x="1934" y="1350"/>
                    <a:pt x="1934" y="835"/>
                  </a:cubicBezTo>
                  <a:cubicBezTo>
                    <a:pt x="1934" y="380"/>
                    <a:pt x="1555" y="1"/>
                    <a:pt x="1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6617180" y="1971726"/>
              <a:ext cx="574395" cy="267923"/>
            </a:xfrm>
            <a:custGeom>
              <a:rect b="b" l="l" r="r" t="t"/>
              <a:pathLst>
                <a:path extrusionOk="0" h="12997" w="27864">
                  <a:moveTo>
                    <a:pt x="8182" y="0"/>
                  </a:moveTo>
                  <a:cubicBezTo>
                    <a:pt x="7357" y="0"/>
                    <a:pt x="6535" y="34"/>
                    <a:pt x="5722" y="102"/>
                  </a:cubicBezTo>
                  <a:cubicBezTo>
                    <a:pt x="4206" y="254"/>
                    <a:pt x="2954" y="1239"/>
                    <a:pt x="2386" y="2642"/>
                  </a:cubicBezTo>
                  <a:cubicBezTo>
                    <a:pt x="1" y="8753"/>
                    <a:pt x="3769" y="12996"/>
                    <a:pt x="7174" y="12996"/>
                  </a:cubicBezTo>
                  <a:cubicBezTo>
                    <a:pt x="7234" y="12996"/>
                    <a:pt x="7293" y="12995"/>
                    <a:pt x="7352" y="12993"/>
                  </a:cubicBezTo>
                  <a:cubicBezTo>
                    <a:pt x="11220" y="12841"/>
                    <a:pt x="25513" y="10263"/>
                    <a:pt x="25513" y="10263"/>
                  </a:cubicBezTo>
                  <a:cubicBezTo>
                    <a:pt x="27864" y="6585"/>
                    <a:pt x="24944" y="1239"/>
                    <a:pt x="24944" y="1239"/>
                  </a:cubicBezTo>
                  <a:cubicBezTo>
                    <a:pt x="20812" y="1201"/>
                    <a:pt x="16717" y="898"/>
                    <a:pt x="12622" y="329"/>
                  </a:cubicBezTo>
                  <a:cubicBezTo>
                    <a:pt x="11160" y="110"/>
                    <a:pt x="9666" y="0"/>
                    <a:pt x="8182" y="0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7033052" y="1997535"/>
              <a:ext cx="167470" cy="188703"/>
            </a:xfrm>
            <a:custGeom>
              <a:rect b="b" l="l" r="r" t="t"/>
              <a:pathLst>
                <a:path extrusionOk="0" h="9154" w="8124">
                  <a:moveTo>
                    <a:pt x="4321" y="0"/>
                  </a:moveTo>
                  <a:cubicBezTo>
                    <a:pt x="3097" y="0"/>
                    <a:pt x="0" y="416"/>
                    <a:pt x="183" y="4651"/>
                  </a:cubicBezTo>
                  <a:cubicBezTo>
                    <a:pt x="337" y="8527"/>
                    <a:pt x="2664" y="9153"/>
                    <a:pt x="4151" y="9153"/>
                  </a:cubicBezTo>
                  <a:cubicBezTo>
                    <a:pt x="4859" y="9153"/>
                    <a:pt x="5377" y="9011"/>
                    <a:pt x="5377" y="9011"/>
                  </a:cubicBezTo>
                  <a:cubicBezTo>
                    <a:pt x="5377" y="9011"/>
                    <a:pt x="5391" y="9012"/>
                    <a:pt x="5417" y="9012"/>
                  </a:cubicBezTo>
                  <a:cubicBezTo>
                    <a:pt x="5757" y="9012"/>
                    <a:pt x="8123" y="8881"/>
                    <a:pt x="7842" y="5219"/>
                  </a:cubicBezTo>
                  <a:cubicBezTo>
                    <a:pt x="7538" y="594"/>
                    <a:pt x="4808" y="25"/>
                    <a:pt x="4808" y="25"/>
                  </a:cubicBezTo>
                  <a:cubicBezTo>
                    <a:pt x="4808" y="25"/>
                    <a:pt x="4621" y="0"/>
                    <a:pt x="4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7046966" y="1901906"/>
              <a:ext cx="476787" cy="320572"/>
            </a:xfrm>
            <a:custGeom>
              <a:rect b="b" l="l" r="r" t="t"/>
              <a:pathLst>
                <a:path extrusionOk="0" h="15551" w="23129">
                  <a:moveTo>
                    <a:pt x="16114" y="1"/>
                  </a:moveTo>
                  <a:lnTo>
                    <a:pt x="13384" y="380"/>
                  </a:lnTo>
                  <a:lnTo>
                    <a:pt x="11223" y="683"/>
                  </a:lnTo>
                  <a:lnTo>
                    <a:pt x="7773" y="2162"/>
                  </a:lnTo>
                  <a:cubicBezTo>
                    <a:pt x="6181" y="4020"/>
                    <a:pt x="4513" y="5612"/>
                    <a:pt x="2655" y="5764"/>
                  </a:cubicBezTo>
                  <a:cubicBezTo>
                    <a:pt x="1" y="6332"/>
                    <a:pt x="494" y="12740"/>
                    <a:pt x="3716" y="12891"/>
                  </a:cubicBezTo>
                  <a:cubicBezTo>
                    <a:pt x="5650" y="13005"/>
                    <a:pt x="8986" y="15090"/>
                    <a:pt x="11185" y="15356"/>
                  </a:cubicBezTo>
                  <a:cubicBezTo>
                    <a:pt x="12323" y="15494"/>
                    <a:pt x="13276" y="15550"/>
                    <a:pt x="14074" y="15550"/>
                  </a:cubicBezTo>
                  <a:cubicBezTo>
                    <a:pt x="17667" y="15550"/>
                    <a:pt x="18124" y="14408"/>
                    <a:pt x="18124" y="14408"/>
                  </a:cubicBezTo>
                  <a:cubicBezTo>
                    <a:pt x="19337" y="14181"/>
                    <a:pt x="20057" y="13688"/>
                    <a:pt x="20095" y="12967"/>
                  </a:cubicBezTo>
                  <a:cubicBezTo>
                    <a:pt x="21195" y="12702"/>
                    <a:pt x="21839" y="11754"/>
                    <a:pt x="21536" y="11072"/>
                  </a:cubicBezTo>
                  <a:cubicBezTo>
                    <a:pt x="22939" y="10313"/>
                    <a:pt x="23128" y="9479"/>
                    <a:pt x="22408" y="8569"/>
                  </a:cubicBezTo>
                  <a:lnTo>
                    <a:pt x="22408" y="8569"/>
                  </a:lnTo>
                  <a:lnTo>
                    <a:pt x="18351" y="9176"/>
                  </a:lnTo>
                  <a:lnTo>
                    <a:pt x="13043" y="7963"/>
                  </a:lnTo>
                  <a:lnTo>
                    <a:pt x="10655" y="5043"/>
                  </a:lnTo>
                  <a:lnTo>
                    <a:pt x="11754" y="3868"/>
                  </a:lnTo>
                  <a:cubicBezTo>
                    <a:pt x="12892" y="3678"/>
                    <a:pt x="13991" y="3337"/>
                    <a:pt x="15053" y="2920"/>
                  </a:cubicBezTo>
                  <a:cubicBezTo>
                    <a:pt x="15849" y="2617"/>
                    <a:pt x="16342" y="1896"/>
                    <a:pt x="16304" y="1062"/>
                  </a:cubicBezTo>
                  <a:cubicBezTo>
                    <a:pt x="16304" y="721"/>
                    <a:pt x="16228" y="342"/>
                    <a:pt x="16114" y="1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7322084" y="1901906"/>
              <a:ext cx="60194" cy="35003"/>
            </a:xfrm>
            <a:custGeom>
              <a:rect b="b" l="l" r="r" t="t"/>
              <a:pathLst>
                <a:path extrusionOk="0" h="1698" w="2920">
                  <a:moveTo>
                    <a:pt x="2730" y="1"/>
                  </a:moveTo>
                  <a:lnTo>
                    <a:pt x="0" y="418"/>
                  </a:lnTo>
                  <a:cubicBezTo>
                    <a:pt x="0" y="607"/>
                    <a:pt x="38" y="1555"/>
                    <a:pt x="304" y="1669"/>
                  </a:cubicBezTo>
                  <a:cubicBezTo>
                    <a:pt x="364" y="1686"/>
                    <a:pt x="503" y="1698"/>
                    <a:pt x="687" y="1698"/>
                  </a:cubicBezTo>
                  <a:cubicBezTo>
                    <a:pt x="1307" y="1698"/>
                    <a:pt x="2452" y="1568"/>
                    <a:pt x="2920" y="1100"/>
                  </a:cubicBezTo>
                  <a:cubicBezTo>
                    <a:pt x="2920" y="721"/>
                    <a:pt x="2844" y="380"/>
                    <a:pt x="2730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7309571" y="2126230"/>
              <a:ext cx="181343" cy="17398"/>
            </a:xfrm>
            <a:custGeom>
              <a:rect b="b" l="l" r="r" t="t"/>
              <a:pathLst>
                <a:path extrusionOk="0" h="844" w="8797">
                  <a:moveTo>
                    <a:pt x="1" y="0"/>
                  </a:moveTo>
                  <a:cubicBezTo>
                    <a:pt x="1" y="0"/>
                    <a:pt x="2565" y="844"/>
                    <a:pt x="4511" y="844"/>
                  </a:cubicBezTo>
                  <a:cubicBezTo>
                    <a:pt x="4628" y="844"/>
                    <a:pt x="4742" y="841"/>
                    <a:pt x="4854" y="834"/>
                  </a:cubicBezTo>
                  <a:cubicBezTo>
                    <a:pt x="6181" y="796"/>
                    <a:pt x="7508" y="569"/>
                    <a:pt x="8797" y="190"/>
                  </a:cubicBezTo>
                  <a:lnTo>
                    <a:pt x="8797" y="190"/>
                  </a:lnTo>
                  <a:cubicBezTo>
                    <a:pt x="8797" y="190"/>
                    <a:pt x="6749" y="455"/>
                    <a:pt x="4892" y="531"/>
                  </a:cubicBezTo>
                  <a:cubicBezTo>
                    <a:pt x="4826" y="536"/>
                    <a:pt x="4754" y="538"/>
                    <a:pt x="4676" y="538"/>
                  </a:cubicBezTo>
                  <a:cubicBezTo>
                    <a:pt x="3579" y="538"/>
                    <a:pt x="1311" y="71"/>
                    <a:pt x="1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7296295" y="2169210"/>
              <a:ext cx="165718" cy="13296"/>
            </a:xfrm>
            <a:custGeom>
              <a:rect b="b" l="l" r="r" t="t"/>
              <a:pathLst>
                <a:path extrusionOk="0" h="645" w="8039">
                  <a:moveTo>
                    <a:pt x="0" y="0"/>
                  </a:moveTo>
                  <a:lnTo>
                    <a:pt x="0" y="0"/>
                  </a:lnTo>
                  <a:cubicBezTo>
                    <a:pt x="1251" y="379"/>
                    <a:pt x="2578" y="607"/>
                    <a:pt x="3905" y="645"/>
                  </a:cubicBezTo>
                  <a:cubicBezTo>
                    <a:pt x="5308" y="607"/>
                    <a:pt x="6711" y="417"/>
                    <a:pt x="8038" y="0"/>
                  </a:cubicBezTo>
                  <a:lnTo>
                    <a:pt x="8038" y="0"/>
                  </a:lnTo>
                  <a:cubicBezTo>
                    <a:pt x="8038" y="0"/>
                    <a:pt x="6066" y="266"/>
                    <a:pt x="3943" y="342"/>
                  </a:cubicBezTo>
                  <a:cubicBezTo>
                    <a:pt x="3894" y="344"/>
                    <a:pt x="3842" y="344"/>
                    <a:pt x="3787" y="344"/>
                  </a:cubicBezTo>
                  <a:cubicBezTo>
                    <a:pt x="2810" y="344"/>
                    <a:pt x="1150" y="36"/>
                    <a:pt x="0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7285349" y="2199678"/>
              <a:ext cx="136013" cy="12080"/>
            </a:xfrm>
            <a:custGeom>
              <a:rect b="b" l="l" r="r" t="t"/>
              <a:pathLst>
                <a:path extrusionOk="0" h="586" w="6598">
                  <a:moveTo>
                    <a:pt x="6598" y="1"/>
                  </a:moveTo>
                  <a:lnTo>
                    <a:pt x="6598" y="1"/>
                  </a:lnTo>
                  <a:cubicBezTo>
                    <a:pt x="5055" y="214"/>
                    <a:pt x="3512" y="333"/>
                    <a:pt x="1969" y="333"/>
                  </a:cubicBezTo>
                  <a:cubicBezTo>
                    <a:pt x="1313" y="333"/>
                    <a:pt x="657" y="312"/>
                    <a:pt x="1" y="266"/>
                  </a:cubicBezTo>
                  <a:lnTo>
                    <a:pt x="1" y="266"/>
                  </a:lnTo>
                  <a:cubicBezTo>
                    <a:pt x="1" y="266"/>
                    <a:pt x="1320" y="586"/>
                    <a:pt x="3026" y="586"/>
                  </a:cubicBezTo>
                  <a:cubicBezTo>
                    <a:pt x="4138" y="586"/>
                    <a:pt x="5415" y="450"/>
                    <a:pt x="6598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7941088" y="1971726"/>
              <a:ext cx="574395" cy="267923"/>
            </a:xfrm>
            <a:custGeom>
              <a:rect b="b" l="l" r="r" t="t"/>
              <a:pathLst>
                <a:path extrusionOk="0" h="12997" w="27864">
                  <a:moveTo>
                    <a:pt x="19693" y="0"/>
                  </a:moveTo>
                  <a:cubicBezTo>
                    <a:pt x="18198" y="0"/>
                    <a:pt x="16704" y="110"/>
                    <a:pt x="15242" y="329"/>
                  </a:cubicBezTo>
                  <a:cubicBezTo>
                    <a:pt x="11147" y="898"/>
                    <a:pt x="7052" y="1201"/>
                    <a:pt x="2920" y="1239"/>
                  </a:cubicBezTo>
                  <a:cubicBezTo>
                    <a:pt x="2920" y="1239"/>
                    <a:pt x="0" y="6585"/>
                    <a:pt x="2351" y="10263"/>
                  </a:cubicBezTo>
                  <a:cubicBezTo>
                    <a:pt x="2351" y="10263"/>
                    <a:pt x="16644" y="12841"/>
                    <a:pt x="20512" y="12993"/>
                  </a:cubicBezTo>
                  <a:cubicBezTo>
                    <a:pt x="20571" y="12995"/>
                    <a:pt x="20630" y="12996"/>
                    <a:pt x="20690" y="12996"/>
                  </a:cubicBezTo>
                  <a:cubicBezTo>
                    <a:pt x="24095" y="12996"/>
                    <a:pt x="27863" y="8753"/>
                    <a:pt x="25478" y="2642"/>
                  </a:cubicBezTo>
                  <a:cubicBezTo>
                    <a:pt x="24910" y="1239"/>
                    <a:pt x="23658" y="254"/>
                    <a:pt x="22180" y="102"/>
                  </a:cubicBezTo>
                  <a:cubicBezTo>
                    <a:pt x="21354" y="34"/>
                    <a:pt x="20523" y="0"/>
                    <a:pt x="19693" y="0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7931379" y="1997535"/>
              <a:ext cx="168233" cy="188703"/>
            </a:xfrm>
            <a:custGeom>
              <a:rect b="b" l="l" r="r" t="t"/>
              <a:pathLst>
                <a:path extrusionOk="0" h="9154" w="8161">
                  <a:moveTo>
                    <a:pt x="3840" y="0"/>
                  </a:moveTo>
                  <a:cubicBezTo>
                    <a:pt x="3540" y="0"/>
                    <a:pt x="3353" y="25"/>
                    <a:pt x="3353" y="25"/>
                  </a:cubicBezTo>
                  <a:cubicBezTo>
                    <a:pt x="3353" y="25"/>
                    <a:pt x="623" y="594"/>
                    <a:pt x="282" y="5219"/>
                  </a:cubicBezTo>
                  <a:cubicBezTo>
                    <a:pt x="0" y="8881"/>
                    <a:pt x="2366" y="9012"/>
                    <a:pt x="2706" y="9012"/>
                  </a:cubicBezTo>
                  <a:cubicBezTo>
                    <a:pt x="2732" y="9012"/>
                    <a:pt x="2746" y="9011"/>
                    <a:pt x="2746" y="9011"/>
                  </a:cubicBezTo>
                  <a:cubicBezTo>
                    <a:pt x="2746" y="9011"/>
                    <a:pt x="3264" y="9153"/>
                    <a:pt x="3974" y="9153"/>
                  </a:cubicBezTo>
                  <a:cubicBezTo>
                    <a:pt x="5463" y="9153"/>
                    <a:pt x="7798" y="8527"/>
                    <a:pt x="7978" y="4651"/>
                  </a:cubicBezTo>
                  <a:cubicBezTo>
                    <a:pt x="8161" y="416"/>
                    <a:pt x="5064" y="0"/>
                    <a:pt x="3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7608910" y="1901906"/>
              <a:ext cx="476787" cy="320572"/>
            </a:xfrm>
            <a:custGeom>
              <a:rect b="b" l="l" r="r" t="t"/>
              <a:pathLst>
                <a:path extrusionOk="0" h="15551" w="23129">
                  <a:moveTo>
                    <a:pt x="7053" y="1"/>
                  </a:moveTo>
                  <a:cubicBezTo>
                    <a:pt x="6939" y="342"/>
                    <a:pt x="6863" y="721"/>
                    <a:pt x="6863" y="1062"/>
                  </a:cubicBezTo>
                  <a:cubicBezTo>
                    <a:pt x="6825" y="1896"/>
                    <a:pt x="7318" y="2617"/>
                    <a:pt x="8076" y="2920"/>
                  </a:cubicBezTo>
                  <a:cubicBezTo>
                    <a:pt x="9138" y="3337"/>
                    <a:pt x="10238" y="3678"/>
                    <a:pt x="11413" y="3868"/>
                  </a:cubicBezTo>
                  <a:lnTo>
                    <a:pt x="12512" y="5043"/>
                  </a:lnTo>
                  <a:lnTo>
                    <a:pt x="10124" y="7963"/>
                  </a:lnTo>
                  <a:lnTo>
                    <a:pt x="4816" y="9176"/>
                  </a:lnTo>
                  <a:lnTo>
                    <a:pt x="721" y="8569"/>
                  </a:lnTo>
                  <a:lnTo>
                    <a:pt x="721" y="8569"/>
                  </a:lnTo>
                  <a:cubicBezTo>
                    <a:pt x="1" y="9479"/>
                    <a:pt x="190" y="10313"/>
                    <a:pt x="1593" y="11072"/>
                  </a:cubicBezTo>
                  <a:cubicBezTo>
                    <a:pt x="1290" y="11754"/>
                    <a:pt x="1934" y="12702"/>
                    <a:pt x="3034" y="12967"/>
                  </a:cubicBezTo>
                  <a:cubicBezTo>
                    <a:pt x="3110" y="13688"/>
                    <a:pt x="3792" y="14181"/>
                    <a:pt x="5005" y="14408"/>
                  </a:cubicBezTo>
                  <a:cubicBezTo>
                    <a:pt x="5005" y="14408"/>
                    <a:pt x="5462" y="15550"/>
                    <a:pt x="9055" y="15550"/>
                  </a:cubicBezTo>
                  <a:cubicBezTo>
                    <a:pt x="9853" y="15550"/>
                    <a:pt x="10806" y="15494"/>
                    <a:pt x="11944" y="15356"/>
                  </a:cubicBezTo>
                  <a:cubicBezTo>
                    <a:pt x="14143" y="15090"/>
                    <a:pt x="17479" y="13005"/>
                    <a:pt x="19413" y="12891"/>
                  </a:cubicBezTo>
                  <a:cubicBezTo>
                    <a:pt x="22635" y="12740"/>
                    <a:pt x="23128" y="6332"/>
                    <a:pt x="20474" y="5764"/>
                  </a:cubicBezTo>
                  <a:cubicBezTo>
                    <a:pt x="18617" y="5612"/>
                    <a:pt x="16948" y="4020"/>
                    <a:pt x="15356" y="2162"/>
                  </a:cubicBezTo>
                  <a:lnTo>
                    <a:pt x="11944" y="683"/>
                  </a:lnTo>
                  <a:lnTo>
                    <a:pt x="9783" y="380"/>
                  </a:lnTo>
                  <a:lnTo>
                    <a:pt x="7053" y="1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7750386" y="1901906"/>
              <a:ext cx="60194" cy="35003"/>
            </a:xfrm>
            <a:custGeom>
              <a:rect b="b" l="l" r="r" t="t"/>
              <a:pathLst>
                <a:path extrusionOk="0" h="1698" w="2920">
                  <a:moveTo>
                    <a:pt x="190" y="1"/>
                  </a:moveTo>
                  <a:cubicBezTo>
                    <a:pt x="76" y="380"/>
                    <a:pt x="0" y="721"/>
                    <a:pt x="0" y="1100"/>
                  </a:cubicBezTo>
                  <a:cubicBezTo>
                    <a:pt x="468" y="1568"/>
                    <a:pt x="1613" y="1698"/>
                    <a:pt x="2233" y="1698"/>
                  </a:cubicBezTo>
                  <a:cubicBezTo>
                    <a:pt x="2418" y="1698"/>
                    <a:pt x="2556" y="1686"/>
                    <a:pt x="2616" y="1669"/>
                  </a:cubicBezTo>
                  <a:cubicBezTo>
                    <a:pt x="2882" y="1555"/>
                    <a:pt x="2920" y="607"/>
                    <a:pt x="2920" y="418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7641749" y="2126230"/>
              <a:ext cx="181343" cy="17398"/>
            </a:xfrm>
            <a:custGeom>
              <a:rect b="b" l="l" r="r" t="t"/>
              <a:pathLst>
                <a:path extrusionOk="0" h="844" w="8797">
                  <a:moveTo>
                    <a:pt x="8796" y="0"/>
                  </a:moveTo>
                  <a:cubicBezTo>
                    <a:pt x="7487" y="71"/>
                    <a:pt x="5218" y="538"/>
                    <a:pt x="4121" y="538"/>
                  </a:cubicBezTo>
                  <a:cubicBezTo>
                    <a:pt x="4043" y="538"/>
                    <a:pt x="3971" y="536"/>
                    <a:pt x="3905" y="531"/>
                  </a:cubicBezTo>
                  <a:cubicBezTo>
                    <a:pt x="2048" y="455"/>
                    <a:pt x="1" y="190"/>
                    <a:pt x="0" y="190"/>
                  </a:cubicBezTo>
                  <a:lnTo>
                    <a:pt x="0" y="190"/>
                  </a:lnTo>
                  <a:cubicBezTo>
                    <a:pt x="1251" y="569"/>
                    <a:pt x="2616" y="796"/>
                    <a:pt x="3943" y="834"/>
                  </a:cubicBezTo>
                  <a:cubicBezTo>
                    <a:pt x="4055" y="841"/>
                    <a:pt x="4169" y="844"/>
                    <a:pt x="4286" y="844"/>
                  </a:cubicBezTo>
                  <a:cubicBezTo>
                    <a:pt x="6232" y="844"/>
                    <a:pt x="8796" y="0"/>
                    <a:pt x="8796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7670670" y="2169210"/>
              <a:ext cx="165697" cy="13296"/>
            </a:xfrm>
            <a:custGeom>
              <a:rect b="b" l="l" r="r" t="t"/>
              <a:pathLst>
                <a:path extrusionOk="0" h="645" w="8038">
                  <a:moveTo>
                    <a:pt x="8038" y="0"/>
                  </a:moveTo>
                  <a:lnTo>
                    <a:pt x="8038" y="0"/>
                  </a:lnTo>
                  <a:cubicBezTo>
                    <a:pt x="6888" y="36"/>
                    <a:pt x="5228" y="344"/>
                    <a:pt x="4251" y="344"/>
                  </a:cubicBezTo>
                  <a:cubicBezTo>
                    <a:pt x="4197" y="344"/>
                    <a:pt x="4144" y="344"/>
                    <a:pt x="4095" y="342"/>
                  </a:cubicBezTo>
                  <a:cubicBezTo>
                    <a:pt x="2010" y="266"/>
                    <a:pt x="0" y="0"/>
                    <a:pt x="0" y="0"/>
                  </a:cubicBezTo>
                  <a:lnTo>
                    <a:pt x="0" y="0"/>
                  </a:lnTo>
                  <a:cubicBezTo>
                    <a:pt x="1327" y="417"/>
                    <a:pt x="2730" y="607"/>
                    <a:pt x="4133" y="645"/>
                  </a:cubicBezTo>
                  <a:cubicBezTo>
                    <a:pt x="5460" y="607"/>
                    <a:pt x="6787" y="379"/>
                    <a:pt x="8038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7711301" y="2199678"/>
              <a:ext cx="136013" cy="12080"/>
            </a:xfrm>
            <a:custGeom>
              <a:rect b="b" l="l" r="r" t="t"/>
              <a:pathLst>
                <a:path extrusionOk="0" h="586" w="6598">
                  <a:moveTo>
                    <a:pt x="1" y="1"/>
                  </a:moveTo>
                  <a:lnTo>
                    <a:pt x="1" y="1"/>
                  </a:lnTo>
                  <a:cubicBezTo>
                    <a:pt x="1183" y="450"/>
                    <a:pt x="2460" y="586"/>
                    <a:pt x="3572" y="586"/>
                  </a:cubicBezTo>
                  <a:cubicBezTo>
                    <a:pt x="5278" y="586"/>
                    <a:pt x="6597" y="266"/>
                    <a:pt x="6598" y="266"/>
                  </a:cubicBezTo>
                  <a:lnTo>
                    <a:pt x="6598" y="266"/>
                  </a:lnTo>
                  <a:cubicBezTo>
                    <a:pt x="5941" y="312"/>
                    <a:pt x="5285" y="333"/>
                    <a:pt x="4629" y="333"/>
                  </a:cubicBezTo>
                  <a:cubicBezTo>
                    <a:pt x="3086" y="333"/>
                    <a:pt x="1543" y="214"/>
                    <a:pt x="1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7249398" y="1655710"/>
              <a:ext cx="109441" cy="165718"/>
            </a:xfrm>
            <a:custGeom>
              <a:rect b="b" l="l" r="r" t="t"/>
              <a:pathLst>
                <a:path extrusionOk="0" h="8039" w="5309">
                  <a:moveTo>
                    <a:pt x="3792" y="1"/>
                  </a:moveTo>
                  <a:cubicBezTo>
                    <a:pt x="3223" y="1"/>
                    <a:pt x="2654" y="115"/>
                    <a:pt x="2162" y="304"/>
                  </a:cubicBezTo>
                  <a:cubicBezTo>
                    <a:pt x="1707" y="494"/>
                    <a:pt x="1290" y="797"/>
                    <a:pt x="948" y="1138"/>
                  </a:cubicBezTo>
                  <a:cubicBezTo>
                    <a:pt x="645" y="1517"/>
                    <a:pt x="380" y="1972"/>
                    <a:pt x="266" y="2427"/>
                  </a:cubicBezTo>
                  <a:cubicBezTo>
                    <a:pt x="76" y="2958"/>
                    <a:pt x="0" y="3489"/>
                    <a:pt x="0" y="4058"/>
                  </a:cubicBezTo>
                  <a:cubicBezTo>
                    <a:pt x="0" y="4588"/>
                    <a:pt x="76" y="5157"/>
                    <a:pt x="266" y="5688"/>
                  </a:cubicBezTo>
                  <a:cubicBezTo>
                    <a:pt x="418" y="6181"/>
                    <a:pt x="645" y="6598"/>
                    <a:pt x="986" y="6977"/>
                  </a:cubicBezTo>
                  <a:cubicBezTo>
                    <a:pt x="1327" y="7318"/>
                    <a:pt x="1707" y="7584"/>
                    <a:pt x="2162" y="7773"/>
                  </a:cubicBezTo>
                  <a:cubicBezTo>
                    <a:pt x="2654" y="7963"/>
                    <a:pt x="3185" y="8039"/>
                    <a:pt x="3754" y="8039"/>
                  </a:cubicBezTo>
                  <a:cubicBezTo>
                    <a:pt x="3906" y="8039"/>
                    <a:pt x="4133" y="8039"/>
                    <a:pt x="4398" y="8001"/>
                  </a:cubicBezTo>
                  <a:cubicBezTo>
                    <a:pt x="4664" y="8001"/>
                    <a:pt x="4967" y="7963"/>
                    <a:pt x="5308" y="7925"/>
                  </a:cubicBezTo>
                  <a:lnTo>
                    <a:pt x="5308" y="3565"/>
                  </a:lnTo>
                  <a:lnTo>
                    <a:pt x="4095" y="3603"/>
                  </a:lnTo>
                  <a:lnTo>
                    <a:pt x="4095" y="5385"/>
                  </a:lnTo>
                  <a:lnTo>
                    <a:pt x="3906" y="5385"/>
                  </a:lnTo>
                  <a:cubicBezTo>
                    <a:pt x="3640" y="5385"/>
                    <a:pt x="3375" y="5347"/>
                    <a:pt x="3109" y="5233"/>
                  </a:cubicBezTo>
                  <a:cubicBezTo>
                    <a:pt x="2920" y="5119"/>
                    <a:pt x="2730" y="4968"/>
                    <a:pt x="2579" y="4778"/>
                  </a:cubicBezTo>
                  <a:cubicBezTo>
                    <a:pt x="2427" y="4588"/>
                    <a:pt x="2313" y="4399"/>
                    <a:pt x="2237" y="4171"/>
                  </a:cubicBezTo>
                  <a:cubicBezTo>
                    <a:pt x="2162" y="3944"/>
                    <a:pt x="2124" y="3716"/>
                    <a:pt x="2124" y="3451"/>
                  </a:cubicBezTo>
                  <a:cubicBezTo>
                    <a:pt x="2124" y="3261"/>
                    <a:pt x="2162" y="3034"/>
                    <a:pt x="2237" y="2807"/>
                  </a:cubicBezTo>
                  <a:cubicBezTo>
                    <a:pt x="2275" y="2579"/>
                    <a:pt x="2389" y="2389"/>
                    <a:pt x="2541" y="2200"/>
                  </a:cubicBezTo>
                  <a:cubicBezTo>
                    <a:pt x="2692" y="2010"/>
                    <a:pt x="2882" y="1859"/>
                    <a:pt x="3109" y="1745"/>
                  </a:cubicBezTo>
                  <a:cubicBezTo>
                    <a:pt x="3375" y="1593"/>
                    <a:pt x="3678" y="1555"/>
                    <a:pt x="3981" y="1555"/>
                  </a:cubicBezTo>
                  <a:cubicBezTo>
                    <a:pt x="4361" y="1555"/>
                    <a:pt x="4702" y="1631"/>
                    <a:pt x="5043" y="1821"/>
                  </a:cubicBezTo>
                  <a:lnTo>
                    <a:pt x="5043" y="1366"/>
                  </a:lnTo>
                  <a:lnTo>
                    <a:pt x="5043" y="911"/>
                  </a:lnTo>
                  <a:lnTo>
                    <a:pt x="5043" y="532"/>
                  </a:lnTo>
                  <a:lnTo>
                    <a:pt x="5043" y="190"/>
                  </a:lnTo>
                  <a:cubicBezTo>
                    <a:pt x="4853" y="153"/>
                    <a:pt x="4664" y="115"/>
                    <a:pt x="4474" y="77"/>
                  </a:cubicBezTo>
                  <a:cubicBezTo>
                    <a:pt x="4247" y="39"/>
                    <a:pt x="4019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7369764" y="1658060"/>
              <a:ext cx="107874" cy="161018"/>
            </a:xfrm>
            <a:custGeom>
              <a:rect b="b" l="l" r="r" t="t"/>
              <a:pathLst>
                <a:path extrusionOk="0" h="7811" w="5233">
                  <a:moveTo>
                    <a:pt x="2578" y="1403"/>
                  </a:moveTo>
                  <a:lnTo>
                    <a:pt x="3071" y="4550"/>
                  </a:lnTo>
                  <a:lnTo>
                    <a:pt x="2123" y="4550"/>
                  </a:lnTo>
                  <a:lnTo>
                    <a:pt x="2578" y="1403"/>
                  </a:lnTo>
                  <a:close/>
                  <a:moveTo>
                    <a:pt x="1441" y="1"/>
                  </a:moveTo>
                  <a:lnTo>
                    <a:pt x="0" y="7811"/>
                  </a:lnTo>
                  <a:lnTo>
                    <a:pt x="1668" y="7811"/>
                  </a:lnTo>
                  <a:lnTo>
                    <a:pt x="1896" y="6256"/>
                  </a:lnTo>
                  <a:lnTo>
                    <a:pt x="3375" y="6256"/>
                  </a:lnTo>
                  <a:lnTo>
                    <a:pt x="3602" y="7811"/>
                  </a:lnTo>
                  <a:lnTo>
                    <a:pt x="5232" y="7811"/>
                  </a:lnTo>
                  <a:lnTo>
                    <a:pt x="3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7489348" y="1658843"/>
              <a:ext cx="125850" cy="161018"/>
            </a:xfrm>
            <a:custGeom>
              <a:rect b="b" l="l" r="r" t="t"/>
              <a:pathLst>
                <a:path extrusionOk="0" h="7811" w="6105">
                  <a:moveTo>
                    <a:pt x="0" y="1"/>
                  </a:moveTo>
                  <a:cubicBezTo>
                    <a:pt x="38" y="645"/>
                    <a:pt x="38" y="1290"/>
                    <a:pt x="38" y="1934"/>
                  </a:cubicBezTo>
                  <a:lnTo>
                    <a:pt x="38" y="3906"/>
                  </a:lnTo>
                  <a:lnTo>
                    <a:pt x="38" y="5839"/>
                  </a:lnTo>
                  <a:cubicBezTo>
                    <a:pt x="0" y="6484"/>
                    <a:pt x="0" y="7128"/>
                    <a:pt x="0" y="7811"/>
                  </a:cubicBezTo>
                  <a:lnTo>
                    <a:pt x="1517" y="7811"/>
                  </a:lnTo>
                  <a:cubicBezTo>
                    <a:pt x="1479" y="7053"/>
                    <a:pt x="1479" y="6294"/>
                    <a:pt x="1441" y="5498"/>
                  </a:cubicBezTo>
                  <a:cubicBezTo>
                    <a:pt x="1441" y="4702"/>
                    <a:pt x="1403" y="3906"/>
                    <a:pt x="1403" y="3109"/>
                  </a:cubicBezTo>
                  <a:lnTo>
                    <a:pt x="1403" y="3109"/>
                  </a:lnTo>
                  <a:lnTo>
                    <a:pt x="2578" y="7432"/>
                  </a:lnTo>
                  <a:lnTo>
                    <a:pt x="3450" y="7432"/>
                  </a:lnTo>
                  <a:lnTo>
                    <a:pt x="4701" y="2996"/>
                  </a:lnTo>
                  <a:lnTo>
                    <a:pt x="4588" y="7811"/>
                  </a:lnTo>
                  <a:lnTo>
                    <a:pt x="6104" y="7811"/>
                  </a:lnTo>
                  <a:cubicBezTo>
                    <a:pt x="6104" y="6484"/>
                    <a:pt x="6104" y="5195"/>
                    <a:pt x="6104" y="3906"/>
                  </a:cubicBezTo>
                  <a:cubicBezTo>
                    <a:pt x="6104" y="2579"/>
                    <a:pt x="6104" y="1290"/>
                    <a:pt x="6104" y="1"/>
                  </a:cubicBezTo>
                  <a:lnTo>
                    <a:pt x="4208" y="1"/>
                  </a:lnTo>
                  <a:lnTo>
                    <a:pt x="3071" y="4474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7633936" y="1658060"/>
              <a:ext cx="73469" cy="161801"/>
            </a:xfrm>
            <a:custGeom>
              <a:rect b="b" l="l" r="r" t="t"/>
              <a:pathLst>
                <a:path extrusionOk="0" h="7849" w="3564">
                  <a:moveTo>
                    <a:pt x="0" y="1"/>
                  </a:moveTo>
                  <a:lnTo>
                    <a:pt x="0" y="683"/>
                  </a:lnTo>
                  <a:lnTo>
                    <a:pt x="0" y="1745"/>
                  </a:lnTo>
                  <a:lnTo>
                    <a:pt x="0" y="3110"/>
                  </a:lnTo>
                  <a:lnTo>
                    <a:pt x="0" y="4550"/>
                  </a:lnTo>
                  <a:lnTo>
                    <a:pt x="0" y="6560"/>
                  </a:lnTo>
                  <a:lnTo>
                    <a:pt x="0" y="7318"/>
                  </a:lnTo>
                  <a:lnTo>
                    <a:pt x="0" y="7849"/>
                  </a:lnTo>
                  <a:lnTo>
                    <a:pt x="3564" y="7849"/>
                  </a:lnTo>
                  <a:lnTo>
                    <a:pt x="3564" y="6977"/>
                  </a:lnTo>
                  <a:lnTo>
                    <a:pt x="3564" y="6294"/>
                  </a:lnTo>
                  <a:lnTo>
                    <a:pt x="3564" y="5764"/>
                  </a:lnTo>
                  <a:lnTo>
                    <a:pt x="3564" y="5309"/>
                  </a:lnTo>
                  <a:lnTo>
                    <a:pt x="1592" y="5309"/>
                  </a:lnTo>
                  <a:lnTo>
                    <a:pt x="1592" y="4247"/>
                  </a:lnTo>
                  <a:lnTo>
                    <a:pt x="3261" y="4247"/>
                  </a:lnTo>
                  <a:lnTo>
                    <a:pt x="3261" y="2844"/>
                  </a:lnTo>
                  <a:lnTo>
                    <a:pt x="1592" y="2844"/>
                  </a:lnTo>
                  <a:lnTo>
                    <a:pt x="1592" y="1745"/>
                  </a:lnTo>
                  <a:lnTo>
                    <a:pt x="3488" y="1745"/>
                  </a:lnTo>
                  <a:lnTo>
                    <a:pt x="3488" y="1403"/>
                  </a:lnTo>
                  <a:lnTo>
                    <a:pt x="3488" y="1100"/>
                  </a:lnTo>
                  <a:lnTo>
                    <a:pt x="3488" y="759"/>
                  </a:lnTo>
                  <a:lnTo>
                    <a:pt x="3488" y="494"/>
                  </a:lnTo>
                  <a:lnTo>
                    <a:pt x="3488" y="228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7724597" y="1655710"/>
              <a:ext cx="110204" cy="163368"/>
            </a:xfrm>
            <a:custGeom>
              <a:rect b="b" l="l" r="r" t="t"/>
              <a:pathLst>
                <a:path extrusionOk="0" h="7925" w="5346">
                  <a:moveTo>
                    <a:pt x="2313" y="1745"/>
                  </a:moveTo>
                  <a:cubicBezTo>
                    <a:pt x="2427" y="1745"/>
                    <a:pt x="2578" y="1745"/>
                    <a:pt x="2692" y="1783"/>
                  </a:cubicBezTo>
                  <a:cubicBezTo>
                    <a:pt x="2844" y="1783"/>
                    <a:pt x="2919" y="1821"/>
                    <a:pt x="3033" y="1897"/>
                  </a:cubicBezTo>
                  <a:cubicBezTo>
                    <a:pt x="3147" y="1972"/>
                    <a:pt x="3223" y="2086"/>
                    <a:pt x="3261" y="2200"/>
                  </a:cubicBezTo>
                  <a:cubicBezTo>
                    <a:pt x="3299" y="2352"/>
                    <a:pt x="3337" y="2503"/>
                    <a:pt x="3337" y="2693"/>
                  </a:cubicBezTo>
                  <a:cubicBezTo>
                    <a:pt x="3337" y="2958"/>
                    <a:pt x="3261" y="3224"/>
                    <a:pt x="3071" y="3413"/>
                  </a:cubicBezTo>
                  <a:cubicBezTo>
                    <a:pt x="2818" y="3571"/>
                    <a:pt x="2566" y="3650"/>
                    <a:pt x="2291" y="3650"/>
                  </a:cubicBezTo>
                  <a:cubicBezTo>
                    <a:pt x="2236" y="3650"/>
                    <a:pt x="2180" y="3647"/>
                    <a:pt x="2123" y="3641"/>
                  </a:cubicBezTo>
                  <a:lnTo>
                    <a:pt x="1592" y="3641"/>
                  </a:lnTo>
                  <a:lnTo>
                    <a:pt x="1592" y="1783"/>
                  </a:lnTo>
                  <a:lnTo>
                    <a:pt x="1972" y="1745"/>
                  </a:lnTo>
                  <a:close/>
                  <a:moveTo>
                    <a:pt x="1896" y="1"/>
                  </a:moveTo>
                  <a:cubicBezTo>
                    <a:pt x="1592" y="1"/>
                    <a:pt x="1289" y="39"/>
                    <a:pt x="948" y="39"/>
                  </a:cubicBezTo>
                  <a:cubicBezTo>
                    <a:pt x="607" y="77"/>
                    <a:pt x="303" y="77"/>
                    <a:pt x="0" y="115"/>
                  </a:cubicBezTo>
                  <a:cubicBezTo>
                    <a:pt x="38" y="835"/>
                    <a:pt x="38" y="1517"/>
                    <a:pt x="38" y="2200"/>
                  </a:cubicBezTo>
                  <a:lnTo>
                    <a:pt x="38" y="4399"/>
                  </a:lnTo>
                  <a:cubicBezTo>
                    <a:pt x="38" y="4968"/>
                    <a:pt x="38" y="5536"/>
                    <a:pt x="38" y="6105"/>
                  </a:cubicBezTo>
                  <a:cubicBezTo>
                    <a:pt x="38" y="6712"/>
                    <a:pt x="0" y="7318"/>
                    <a:pt x="0" y="7925"/>
                  </a:cubicBezTo>
                  <a:lnTo>
                    <a:pt x="1630" y="7887"/>
                  </a:lnTo>
                  <a:cubicBezTo>
                    <a:pt x="1592" y="7432"/>
                    <a:pt x="1592" y="6939"/>
                    <a:pt x="1592" y="6484"/>
                  </a:cubicBezTo>
                  <a:lnTo>
                    <a:pt x="1592" y="5043"/>
                  </a:lnTo>
                  <a:cubicBezTo>
                    <a:pt x="1858" y="5043"/>
                    <a:pt x="2123" y="5006"/>
                    <a:pt x="2389" y="5006"/>
                  </a:cubicBezTo>
                  <a:lnTo>
                    <a:pt x="3678" y="7925"/>
                  </a:lnTo>
                  <a:lnTo>
                    <a:pt x="5346" y="7925"/>
                  </a:lnTo>
                  <a:lnTo>
                    <a:pt x="3791" y="4740"/>
                  </a:lnTo>
                  <a:cubicBezTo>
                    <a:pt x="4209" y="4551"/>
                    <a:pt x="4588" y="4285"/>
                    <a:pt x="4853" y="3944"/>
                  </a:cubicBezTo>
                  <a:cubicBezTo>
                    <a:pt x="5118" y="3489"/>
                    <a:pt x="5270" y="2996"/>
                    <a:pt x="5232" y="2465"/>
                  </a:cubicBezTo>
                  <a:cubicBezTo>
                    <a:pt x="5232" y="2048"/>
                    <a:pt x="5156" y="1593"/>
                    <a:pt x="4967" y="1214"/>
                  </a:cubicBezTo>
                  <a:cubicBezTo>
                    <a:pt x="4815" y="911"/>
                    <a:pt x="4550" y="645"/>
                    <a:pt x="4246" y="494"/>
                  </a:cubicBezTo>
                  <a:cubicBezTo>
                    <a:pt x="3943" y="304"/>
                    <a:pt x="3564" y="153"/>
                    <a:pt x="3185" y="115"/>
                  </a:cubicBezTo>
                  <a:cubicBezTo>
                    <a:pt x="2768" y="39"/>
                    <a:pt x="2313" y="1"/>
                    <a:pt x="18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7379927" y="1323182"/>
              <a:ext cx="104741" cy="302555"/>
            </a:xfrm>
            <a:custGeom>
              <a:rect b="b" l="l" r="r" t="t"/>
              <a:pathLst>
                <a:path extrusionOk="0" h="14677" w="5081">
                  <a:moveTo>
                    <a:pt x="4438" y="0"/>
                  </a:moveTo>
                  <a:cubicBezTo>
                    <a:pt x="4272" y="0"/>
                    <a:pt x="4041" y="161"/>
                    <a:pt x="4095" y="322"/>
                  </a:cubicBezTo>
                  <a:cubicBezTo>
                    <a:pt x="4512" y="1383"/>
                    <a:pt x="4360" y="2597"/>
                    <a:pt x="3754" y="3582"/>
                  </a:cubicBezTo>
                  <a:lnTo>
                    <a:pt x="3412" y="4113"/>
                  </a:lnTo>
                  <a:cubicBezTo>
                    <a:pt x="1706" y="6616"/>
                    <a:pt x="0" y="9194"/>
                    <a:pt x="1592" y="12871"/>
                  </a:cubicBezTo>
                  <a:cubicBezTo>
                    <a:pt x="1441" y="13250"/>
                    <a:pt x="1441" y="13630"/>
                    <a:pt x="1668" y="13971"/>
                  </a:cubicBezTo>
                  <a:cubicBezTo>
                    <a:pt x="1876" y="14417"/>
                    <a:pt x="2224" y="14676"/>
                    <a:pt x="2547" y="14676"/>
                  </a:cubicBezTo>
                  <a:cubicBezTo>
                    <a:pt x="2637" y="14676"/>
                    <a:pt x="2724" y="14656"/>
                    <a:pt x="2806" y="14615"/>
                  </a:cubicBezTo>
                  <a:cubicBezTo>
                    <a:pt x="3185" y="14426"/>
                    <a:pt x="3299" y="13857"/>
                    <a:pt x="2995" y="13326"/>
                  </a:cubicBezTo>
                  <a:cubicBezTo>
                    <a:pt x="2844" y="12947"/>
                    <a:pt x="2502" y="12682"/>
                    <a:pt x="2085" y="12606"/>
                  </a:cubicBezTo>
                  <a:cubicBezTo>
                    <a:pt x="645" y="9232"/>
                    <a:pt x="2199" y="6881"/>
                    <a:pt x="3829" y="4417"/>
                  </a:cubicBezTo>
                  <a:lnTo>
                    <a:pt x="4209" y="3886"/>
                  </a:lnTo>
                  <a:cubicBezTo>
                    <a:pt x="4929" y="2748"/>
                    <a:pt x="5081" y="1345"/>
                    <a:pt x="4588" y="94"/>
                  </a:cubicBezTo>
                  <a:cubicBezTo>
                    <a:pt x="4565" y="28"/>
                    <a:pt x="4507" y="0"/>
                    <a:pt x="4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7619856" y="1323182"/>
              <a:ext cx="107091" cy="307461"/>
            </a:xfrm>
            <a:custGeom>
              <a:rect b="b" l="l" r="r" t="t"/>
              <a:pathLst>
                <a:path extrusionOk="0" h="14915" w="5195">
                  <a:moveTo>
                    <a:pt x="666" y="0"/>
                  </a:moveTo>
                  <a:cubicBezTo>
                    <a:pt x="593" y="0"/>
                    <a:pt x="527" y="28"/>
                    <a:pt x="494" y="94"/>
                  </a:cubicBezTo>
                  <a:cubicBezTo>
                    <a:pt x="1" y="1345"/>
                    <a:pt x="152" y="2748"/>
                    <a:pt x="873" y="3886"/>
                  </a:cubicBezTo>
                  <a:lnTo>
                    <a:pt x="1252" y="4454"/>
                  </a:lnTo>
                  <a:cubicBezTo>
                    <a:pt x="2920" y="6957"/>
                    <a:pt x="4512" y="9345"/>
                    <a:pt x="2920" y="12795"/>
                  </a:cubicBezTo>
                  <a:cubicBezTo>
                    <a:pt x="2903" y="12794"/>
                    <a:pt x="2885" y="12793"/>
                    <a:pt x="2867" y="12793"/>
                  </a:cubicBezTo>
                  <a:cubicBezTo>
                    <a:pt x="2533" y="12793"/>
                    <a:pt x="2116" y="13126"/>
                    <a:pt x="1972" y="13630"/>
                  </a:cubicBezTo>
                  <a:cubicBezTo>
                    <a:pt x="1783" y="14160"/>
                    <a:pt x="1934" y="14767"/>
                    <a:pt x="2313" y="14881"/>
                  </a:cubicBezTo>
                  <a:cubicBezTo>
                    <a:pt x="2370" y="14904"/>
                    <a:pt x="2430" y="14914"/>
                    <a:pt x="2490" y="14914"/>
                  </a:cubicBezTo>
                  <a:cubicBezTo>
                    <a:pt x="2834" y="14914"/>
                    <a:pt x="3214" y="14568"/>
                    <a:pt x="3375" y="14085"/>
                  </a:cubicBezTo>
                  <a:cubicBezTo>
                    <a:pt x="3489" y="13781"/>
                    <a:pt x="3489" y="13478"/>
                    <a:pt x="3375" y="13175"/>
                  </a:cubicBezTo>
                  <a:cubicBezTo>
                    <a:pt x="5195" y="9345"/>
                    <a:pt x="3413" y="6691"/>
                    <a:pt x="1707" y="4113"/>
                  </a:cubicBezTo>
                  <a:lnTo>
                    <a:pt x="1328" y="3582"/>
                  </a:lnTo>
                  <a:cubicBezTo>
                    <a:pt x="721" y="2597"/>
                    <a:pt x="607" y="1383"/>
                    <a:pt x="986" y="322"/>
                  </a:cubicBezTo>
                  <a:cubicBezTo>
                    <a:pt x="1067" y="161"/>
                    <a:pt x="844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7458859" y="2776485"/>
              <a:ext cx="131313" cy="126633"/>
            </a:xfrm>
            <a:custGeom>
              <a:rect b="b" l="l" r="r" t="t"/>
              <a:pathLst>
                <a:path extrusionOk="0" h="6143" w="6370">
                  <a:moveTo>
                    <a:pt x="0" y="0"/>
                  </a:moveTo>
                  <a:lnTo>
                    <a:pt x="6370" y="6142"/>
                  </a:lnTo>
                  <a:cubicBezTo>
                    <a:pt x="5763" y="2920"/>
                    <a:pt x="3223" y="455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7281762" y="2854634"/>
              <a:ext cx="277158" cy="1447964"/>
            </a:xfrm>
            <a:custGeom>
              <a:rect b="b" l="l" r="r" t="t"/>
              <a:pathLst>
                <a:path extrusionOk="0" h="70241" w="13445">
                  <a:moveTo>
                    <a:pt x="12989" y="1"/>
                  </a:moveTo>
                  <a:cubicBezTo>
                    <a:pt x="12951" y="152"/>
                    <a:pt x="10525" y="13119"/>
                    <a:pt x="6582" y="23394"/>
                  </a:cubicBezTo>
                  <a:lnTo>
                    <a:pt x="6582" y="23432"/>
                  </a:lnTo>
                  <a:lnTo>
                    <a:pt x="6582" y="23507"/>
                  </a:lnTo>
                  <a:cubicBezTo>
                    <a:pt x="6658" y="27337"/>
                    <a:pt x="6279" y="31166"/>
                    <a:pt x="5407" y="34919"/>
                  </a:cubicBezTo>
                  <a:cubicBezTo>
                    <a:pt x="4042" y="40948"/>
                    <a:pt x="61" y="69762"/>
                    <a:pt x="23" y="70028"/>
                  </a:cubicBezTo>
                  <a:cubicBezTo>
                    <a:pt x="1" y="70160"/>
                    <a:pt x="145" y="70241"/>
                    <a:pt x="278" y="70241"/>
                  </a:cubicBezTo>
                  <a:cubicBezTo>
                    <a:pt x="373" y="70241"/>
                    <a:pt x="462" y="70199"/>
                    <a:pt x="478" y="70104"/>
                  </a:cubicBezTo>
                  <a:cubicBezTo>
                    <a:pt x="516" y="69838"/>
                    <a:pt x="4497" y="41062"/>
                    <a:pt x="5900" y="35033"/>
                  </a:cubicBezTo>
                  <a:cubicBezTo>
                    <a:pt x="6734" y="31242"/>
                    <a:pt x="7113" y="27375"/>
                    <a:pt x="7075" y="23507"/>
                  </a:cubicBezTo>
                  <a:cubicBezTo>
                    <a:pt x="11018" y="13233"/>
                    <a:pt x="13406" y="228"/>
                    <a:pt x="13444" y="115"/>
                  </a:cubicBezTo>
                  <a:lnTo>
                    <a:pt x="129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7"/>
          <p:cNvGrpSpPr/>
          <p:nvPr/>
        </p:nvGrpSpPr>
        <p:grpSpPr>
          <a:xfrm>
            <a:off x="457200" y="618350"/>
            <a:ext cx="6789725" cy="1266450"/>
            <a:chOff x="457200" y="618350"/>
            <a:chExt cx="6789725" cy="1266450"/>
          </a:xfrm>
        </p:grpSpPr>
        <p:sp>
          <p:nvSpPr>
            <p:cNvPr id="780" name="Google Shape;780;p27"/>
            <p:cNvSpPr/>
            <p:nvPr/>
          </p:nvSpPr>
          <p:spPr>
            <a:xfrm>
              <a:off x="824625" y="618350"/>
              <a:ext cx="6422300" cy="974275"/>
            </a:xfrm>
            <a:custGeom>
              <a:rect b="b" l="l" r="r" t="t"/>
              <a:pathLst>
                <a:path extrusionOk="0" h="38971" w="256892">
                  <a:moveTo>
                    <a:pt x="0" y="38971"/>
                  </a:moveTo>
                  <a:lnTo>
                    <a:pt x="220891" y="38971"/>
                  </a:lnTo>
                  <a:lnTo>
                    <a:pt x="256892" y="0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81" name="Google Shape;781;p27"/>
            <p:cNvGrpSpPr/>
            <p:nvPr/>
          </p:nvGrpSpPr>
          <p:grpSpPr>
            <a:xfrm>
              <a:off x="457200" y="1297950"/>
              <a:ext cx="5609100" cy="586850"/>
              <a:chOff x="457200" y="1297950"/>
              <a:chExt cx="5609100" cy="586850"/>
            </a:xfrm>
          </p:grpSpPr>
          <p:sp>
            <p:nvSpPr>
              <p:cNvPr id="782" name="Google Shape;782;p27"/>
              <p:cNvSpPr/>
              <p:nvPr/>
            </p:nvSpPr>
            <p:spPr>
              <a:xfrm>
                <a:off x="3077700" y="1297950"/>
                <a:ext cx="29886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in the Solar System</a:t>
                </a: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1189713" y="1297975"/>
                <a:ext cx="17475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457200" y="1298000"/>
                <a:ext cx="5853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85" name="Google Shape;785;p27"/>
          <p:cNvGrpSpPr/>
          <p:nvPr/>
        </p:nvGrpSpPr>
        <p:grpSpPr>
          <a:xfrm>
            <a:off x="457200" y="917375"/>
            <a:ext cx="6759800" cy="1677969"/>
            <a:chOff x="457200" y="917375"/>
            <a:chExt cx="6759800" cy="1677969"/>
          </a:xfrm>
        </p:grpSpPr>
        <p:sp>
          <p:nvSpPr>
            <p:cNvPr id="786" name="Google Shape;786;p27"/>
            <p:cNvSpPr/>
            <p:nvPr/>
          </p:nvSpPr>
          <p:spPr>
            <a:xfrm>
              <a:off x="824625" y="917375"/>
              <a:ext cx="6392375" cy="1382975"/>
            </a:xfrm>
            <a:custGeom>
              <a:rect b="b" l="l" r="r" t="t"/>
              <a:pathLst>
                <a:path extrusionOk="0" h="55319" w="255695">
                  <a:moveTo>
                    <a:pt x="0" y="55319"/>
                  </a:moveTo>
                  <a:lnTo>
                    <a:pt x="220891" y="55319"/>
                  </a:lnTo>
                  <a:lnTo>
                    <a:pt x="25569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87" name="Google Shape;787;p27"/>
            <p:cNvGrpSpPr/>
            <p:nvPr/>
          </p:nvGrpSpPr>
          <p:grpSpPr>
            <a:xfrm>
              <a:off x="457200" y="2008544"/>
              <a:ext cx="5609100" cy="586800"/>
              <a:chOff x="457200" y="2008544"/>
              <a:chExt cx="5609100" cy="586800"/>
            </a:xfrm>
          </p:grpSpPr>
          <p:sp>
            <p:nvSpPr>
              <p:cNvPr id="788" name="Google Shape;788;p27"/>
              <p:cNvSpPr/>
              <p:nvPr/>
            </p:nvSpPr>
            <p:spPr>
              <a:xfrm>
                <a:off x="3077700" y="2008544"/>
                <a:ext cx="29886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1189713" y="2008544"/>
                <a:ext cx="17475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457200" y="2008544"/>
                <a:ext cx="5853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91" name="Google Shape;791;p27"/>
          <p:cNvGrpSpPr/>
          <p:nvPr/>
        </p:nvGrpSpPr>
        <p:grpSpPr>
          <a:xfrm>
            <a:off x="457200" y="2292975"/>
            <a:ext cx="6729900" cy="1012963"/>
            <a:chOff x="457200" y="2292975"/>
            <a:chExt cx="6729900" cy="1012963"/>
          </a:xfrm>
        </p:grpSpPr>
        <p:sp>
          <p:nvSpPr>
            <p:cNvPr id="792" name="Google Shape;792;p27"/>
            <p:cNvSpPr/>
            <p:nvPr/>
          </p:nvSpPr>
          <p:spPr>
            <a:xfrm>
              <a:off x="824625" y="2292975"/>
              <a:ext cx="6362475" cy="719575"/>
            </a:xfrm>
            <a:custGeom>
              <a:rect b="b" l="l" r="r" t="t"/>
              <a:pathLst>
                <a:path extrusionOk="0" h="28783" w="254499">
                  <a:moveTo>
                    <a:pt x="0" y="28783"/>
                  </a:moveTo>
                  <a:lnTo>
                    <a:pt x="220891" y="28783"/>
                  </a:lnTo>
                  <a:lnTo>
                    <a:pt x="254499" y="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93" name="Google Shape;793;p27"/>
            <p:cNvGrpSpPr/>
            <p:nvPr/>
          </p:nvGrpSpPr>
          <p:grpSpPr>
            <a:xfrm>
              <a:off x="457200" y="2719088"/>
              <a:ext cx="5609100" cy="586850"/>
              <a:chOff x="457200" y="2719088"/>
              <a:chExt cx="5609100" cy="586850"/>
            </a:xfrm>
          </p:grpSpPr>
          <p:sp>
            <p:nvSpPr>
              <p:cNvPr id="794" name="Google Shape;794;p27"/>
              <p:cNvSpPr/>
              <p:nvPr/>
            </p:nvSpPr>
            <p:spPr>
              <a:xfrm>
                <a:off x="3077700" y="2719088"/>
                <a:ext cx="29886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1189713" y="2719113"/>
                <a:ext cx="17475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457200" y="2719138"/>
                <a:ext cx="5853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97" name="Google Shape;797;p27"/>
          <p:cNvGrpSpPr/>
          <p:nvPr/>
        </p:nvGrpSpPr>
        <p:grpSpPr>
          <a:xfrm>
            <a:off x="457200" y="3008000"/>
            <a:ext cx="6729900" cy="1008506"/>
            <a:chOff x="457200" y="3008000"/>
            <a:chExt cx="6729900" cy="1008506"/>
          </a:xfrm>
        </p:grpSpPr>
        <p:sp>
          <p:nvSpPr>
            <p:cNvPr id="798" name="Google Shape;798;p27"/>
            <p:cNvSpPr/>
            <p:nvPr/>
          </p:nvSpPr>
          <p:spPr>
            <a:xfrm>
              <a:off x="824625" y="3008000"/>
              <a:ext cx="6362475" cy="719575"/>
            </a:xfrm>
            <a:custGeom>
              <a:rect b="b" l="l" r="r" t="t"/>
              <a:pathLst>
                <a:path extrusionOk="0" h="28783" w="254499">
                  <a:moveTo>
                    <a:pt x="0" y="28783"/>
                  </a:moveTo>
                  <a:lnTo>
                    <a:pt x="220891" y="28783"/>
                  </a:lnTo>
                  <a:lnTo>
                    <a:pt x="254499" y="0"/>
                  </a:lnTo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99" name="Google Shape;799;p27"/>
            <p:cNvGrpSpPr/>
            <p:nvPr/>
          </p:nvGrpSpPr>
          <p:grpSpPr>
            <a:xfrm>
              <a:off x="457200" y="3429656"/>
              <a:ext cx="5609100" cy="586850"/>
              <a:chOff x="457200" y="3429656"/>
              <a:chExt cx="5609100" cy="586850"/>
            </a:xfrm>
          </p:grpSpPr>
          <p:sp>
            <p:nvSpPr>
              <p:cNvPr id="800" name="Google Shape;800;p27"/>
              <p:cNvSpPr/>
              <p:nvPr/>
            </p:nvSpPr>
            <p:spPr>
              <a:xfrm>
                <a:off x="3077700" y="3429656"/>
                <a:ext cx="29886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place. It’s a planet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1189713" y="3429681"/>
                <a:ext cx="17475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457200" y="3429706"/>
                <a:ext cx="5853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803" name="Google Shape;803;p27"/>
          <p:cNvGrpSpPr/>
          <p:nvPr/>
        </p:nvGrpSpPr>
        <p:grpSpPr>
          <a:xfrm>
            <a:off x="457200" y="4140225"/>
            <a:ext cx="6467875" cy="586850"/>
            <a:chOff x="457200" y="4140225"/>
            <a:chExt cx="6467875" cy="586850"/>
          </a:xfrm>
        </p:grpSpPr>
        <p:sp>
          <p:nvSpPr>
            <p:cNvPr id="804" name="Google Shape;804;p27"/>
            <p:cNvSpPr/>
            <p:nvPr/>
          </p:nvSpPr>
          <p:spPr>
            <a:xfrm>
              <a:off x="824625" y="4434350"/>
              <a:ext cx="6100450" cy="121350"/>
            </a:xfrm>
            <a:custGeom>
              <a:rect b="b" l="l" r="r" t="t"/>
              <a:pathLst>
                <a:path extrusionOk="0" h="4854" w="244018">
                  <a:moveTo>
                    <a:pt x="0" y="0"/>
                  </a:moveTo>
                  <a:lnTo>
                    <a:pt x="220891" y="0"/>
                  </a:lnTo>
                  <a:lnTo>
                    <a:pt x="244018" y="485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05" name="Google Shape;805;p27"/>
            <p:cNvGrpSpPr/>
            <p:nvPr/>
          </p:nvGrpSpPr>
          <p:grpSpPr>
            <a:xfrm>
              <a:off x="457200" y="4140225"/>
              <a:ext cx="5609100" cy="586850"/>
              <a:chOff x="457200" y="4140225"/>
              <a:chExt cx="5609100" cy="586850"/>
            </a:xfrm>
          </p:grpSpPr>
          <p:sp>
            <p:nvSpPr>
              <p:cNvPr id="806" name="Google Shape;806;p27"/>
              <p:cNvSpPr/>
              <p:nvPr/>
            </p:nvSpPr>
            <p:spPr>
              <a:xfrm>
                <a:off x="3077700" y="4140225"/>
                <a:ext cx="2988600" cy="5868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is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7" name="Google Shape;807;p27"/>
              <p:cNvSpPr/>
              <p:nvPr/>
            </p:nvSpPr>
            <p:spPr>
              <a:xfrm>
                <a:off x="1189713" y="4140250"/>
                <a:ext cx="17475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457200" y="4140275"/>
                <a:ext cx="585300" cy="5868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8"/>
          <p:cNvSpPr/>
          <p:nvPr/>
        </p:nvSpPr>
        <p:spPr>
          <a:xfrm>
            <a:off x="-9800" y="4727450"/>
            <a:ext cx="91539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815" name="Google Shape;815;p28"/>
          <p:cNvGrpSpPr/>
          <p:nvPr/>
        </p:nvGrpSpPr>
        <p:grpSpPr>
          <a:xfrm>
            <a:off x="457200" y="1171911"/>
            <a:ext cx="1733400" cy="3971574"/>
            <a:chOff x="457200" y="1171911"/>
            <a:chExt cx="1733400" cy="3971574"/>
          </a:xfrm>
        </p:grpSpPr>
        <p:grpSp>
          <p:nvGrpSpPr>
            <p:cNvPr id="816" name="Google Shape;816;p28"/>
            <p:cNvGrpSpPr/>
            <p:nvPr/>
          </p:nvGrpSpPr>
          <p:grpSpPr>
            <a:xfrm>
              <a:off x="613603" y="2991049"/>
              <a:ext cx="1420575" cy="2152435"/>
              <a:chOff x="1153449" y="2838432"/>
              <a:chExt cx="1569522" cy="2378119"/>
            </a:xfrm>
          </p:grpSpPr>
          <p:grpSp>
            <p:nvGrpSpPr>
              <p:cNvPr id="817" name="Google Shape;817;p28"/>
              <p:cNvGrpSpPr/>
              <p:nvPr/>
            </p:nvGrpSpPr>
            <p:grpSpPr>
              <a:xfrm>
                <a:off x="1235039" y="3081141"/>
                <a:ext cx="1406325" cy="2135410"/>
                <a:chOff x="1334296" y="2490048"/>
                <a:chExt cx="3116165" cy="1124077"/>
              </a:xfrm>
            </p:grpSpPr>
            <p:sp>
              <p:nvSpPr>
                <p:cNvPr id="818" name="Google Shape;818;p28"/>
                <p:cNvSpPr/>
                <p:nvPr/>
              </p:nvSpPr>
              <p:spPr>
                <a:xfrm>
                  <a:off x="1334296" y="2490058"/>
                  <a:ext cx="3116165" cy="1124050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1334693" y="2490048"/>
                  <a:ext cx="1557660" cy="1124077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0" name="Google Shape;820;p28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821" name="Google Shape;821;p28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3" name="Google Shape;823;p28"/>
            <p:cNvGrpSpPr/>
            <p:nvPr/>
          </p:nvGrpSpPr>
          <p:grpSpPr>
            <a:xfrm>
              <a:off x="809412" y="1787747"/>
              <a:ext cx="1029000" cy="1029000"/>
              <a:chOff x="727462" y="1542768"/>
              <a:chExt cx="1029000" cy="1029000"/>
            </a:xfrm>
          </p:grpSpPr>
          <p:sp>
            <p:nvSpPr>
              <p:cNvPr id="824" name="Google Shape;824;p28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70%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26" name="Google Shape;826;p28"/>
            <p:cNvSpPr txBox="1"/>
            <p:nvPr/>
          </p:nvSpPr>
          <p:spPr>
            <a:xfrm>
              <a:off x="457200" y="1171911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7" name="Google Shape;827;p28"/>
          <p:cNvGrpSpPr/>
          <p:nvPr/>
        </p:nvGrpSpPr>
        <p:grpSpPr>
          <a:xfrm>
            <a:off x="2622550" y="1171911"/>
            <a:ext cx="1733400" cy="3971574"/>
            <a:chOff x="2622550" y="1171911"/>
            <a:chExt cx="1733400" cy="3971574"/>
          </a:xfrm>
        </p:grpSpPr>
        <p:grpSp>
          <p:nvGrpSpPr>
            <p:cNvPr id="828" name="Google Shape;828;p28"/>
            <p:cNvGrpSpPr/>
            <p:nvPr/>
          </p:nvGrpSpPr>
          <p:grpSpPr>
            <a:xfrm>
              <a:off x="2974762" y="1787747"/>
              <a:ext cx="1029000" cy="1029000"/>
              <a:chOff x="727462" y="1542768"/>
              <a:chExt cx="1029000" cy="1029000"/>
            </a:xfrm>
          </p:grpSpPr>
          <p:sp>
            <p:nvSpPr>
              <p:cNvPr id="829" name="Google Shape;829;p28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0%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31" name="Google Shape;831;p28"/>
            <p:cNvGrpSpPr/>
            <p:nvPr/>
          </p:nvGrpSpPr>
          <p:grpSpPr>
            <a:xfrm>
              <a:off x="2778957" y="3522333"/>
              <a:ext cx="1420575" cy="1621151"/>
              <a:chOff x="1153449" y="2838432"/>
              <a:chExt cx="1569522" cy="1791129"/>
            </a:xfrm>
          </p:grpSpPr>
          <p:grpSp>
            <p:nvGrpSpPr>
              <p:cNvPr id="832" name="Google Shape;832;p28"/>
              <p:cNvGrpSpPr/>
              <p:nvPr/>
            </p:nvGrpSpPr>
            <p:grpSpPr>
              <a:xfrm>
                <a:off x="1235035" y="3081141"/>
                <a:ext cx="1406325" cy="1548420"/>
                <a:chOff x="1334286" y="2490048"/>
                <a:chExt cx="3116165" cy="815087"/>
              </a:xfrm>
            </p:grpSpPr>
            <p:sp>
              <p:nvSpPr>
                <p:cNvPr id="833" name="Google Shape;833;p28"/>
                <p:cNvSpPr/>
                <p:nvPr/>
              </p:nvSpPr>
              <p:spPr>
                <a:xfrm>
                  <a:off x="1334286" y="2490055"/>
                  <a:ext cx="3116165" cy="815066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1334683" y="2490048"/>
                  <a:ext cx="1557660" cy="815087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5" name="Google Shape;835;p28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836" name="Google Shape;836;p28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8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38" name="Google Shape;838;p28"/>
            <p:cNvSpPr txBox="1"/>
            <p:nvPr/>
          </p:nvSpPr>
          <p:spPr>
            <a:xfrm>
              <a:off x="2622550" y="1171911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9" name="Google Shape;839;p28"/>
          <p:cNvGrpSpPr/>
          <p:nvPr/>
        </p:nvGrpSpPr>
        <p:grpSpPr>
          <a:xfrm>
            <a:off x="4828950" y="1171911"/>
            <a:ext cx="1733400" cy="3971582"/>
            <a:chOff x="4828950" y="1171911"/>
            <a:chExt cx="1733400" cy="3971582"/>
          </a:xfrm>
        </p:grpSpPr>
        <p:grpSp>
          <p:nvGrpSpPr>
            <p:cNvPr id="840" name="Google Shape;840;p28"/>
            <p:cNvGrpSpPr/>
            <p:nvPr/>
          </p:nvGrpSpPr>
          <p:grpSpPr>
            <a:xfrm>
              <a:off x="5140112" y="1787747"/>
              <a:ext cx="1029000" cy="1029000"/>
              <a:chOff x="727462" y="1542768"/>
              <a:chExt cx="1029000" cy="1029000"/>
            </a:xfrm>
          </p:grpSpPr>
          <p:sp>
            <p:nvSpPr>
              <p:cNvPr id="841" name="Google Shape;841;p28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</a:t>
                </a: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0%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3" name="Google Shape;843;p28"/>
            <p:cNvGrpSpPr/>
            <p:nvPr/>
          </p:nvGrpSpPr>
          <p:grpSpPr>
            <a:xfrm>
              <a:off x="4944311" y="3256700"/>
              <a:ext cx="1420575" cy="1886792"/>
              <a:chOff x="1153449" y="2838432"/>
              <a:chExt cx="1569522" cy="2084623"/>
            </a:xfrm>
          </p:grpSpPr>
          <p:grpSp>
            <p:nvGrpSpPr>
              <p:cNvPr id="844" name="Google Shape;844;p28"/>
              <p:cNvGrpSpPr/>
              <p:nvPr/>
            </p:nvGrpSpPr>
            <p:grpSpPr>
              <a:xfrm>
                <a:off x="1235030" y="3081140"/>
                <a:ext cx="1406325" cy="1841915"/>
                <a:chOff x="1334275" y="2490047"/>
                <a:chExt cx="3116165" cy="969582"/>
              </a:xfrm>
            </p:grpSpPr>
            <p:sp>
              <p:nvSpPr>
                <p:cNvPr id="845" name="Google Shape;845;p28"/>
                <p:cNvSpPr/>
                <p:nvPr/>
              </p:nvSpPr>
              <p:spPr>
                <a:xfrm>
                  <a:off x="1334275" y="2490056"/>
                  <a:ext cx="3116165" cy="969558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1334672" y="2490047"/>
                  <a:ext cx="1557660" cy="969582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7" name="Google Shape;847;p28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848" name="Google Shape;848;p28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8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50" name="Google Shape;850;p28"/>
            <p:cNvSpPr txBox="1"/>
            <p:nvPr/>
          </p:nvSpPr>
          <p:spPr>
            <a:xfrm>
              <a:off x="4828950" y="1171911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1" name="Google Shape;851;p28"/>
          <p:cNvGrpSpPr/>
          <p:nvPr/>
        </p:nvGrpSpPr>
        <p:grpSpPr>
          <a:xfrm>
            <a:off x="6953263" y="1171911"/>
            <a:ext cx="1733400" cy="3971575"/>
            <a:chOff x="6953263" y="1171911"/>
            <a:chExt cx="1733400" cy="3971575"/>
          </a:xfrm>
        </p:grpSpPr>
        <p:grpSp>
          <p:nvGrpSpPr>
            <p:cNvPr id="852" name="Google Shape;852;p28"/>
            <p:cNvGrpSpPr/>
            <p:nvPr/>
          </p:nvGrpSpPr>
          <p:grpSpPr>
            <a:xfrm>
              <a:off x="7305462" y="1787747"/>
              <a:ext cx="1029000" cy="1029000"/>
              <a:chOff x="727462" y="1542768"/>
              <a:chExt cx="1029000" cy="1029000"/>
            </a:xfrm>
          </p:grpSpPr>
          <p:sp>
            <p:nvSpPr>
              <p:cNvPr id="853" name="Google Shape;853;p28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0%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55" name="Google Shape;855;p28"/>
            <p:cNvGrpSpPr/>
            <p:nvPr/>
          </p:nvGrpSpPr>
          <p:grpSpPr>
            <a:xfrm>
              <a:off x="7109665" y="3781255"/>
              <a:ext cx="1420575" cy="1362230"/>
              <a:chOff x="1153449" y="2838432"/>
              <a:chExt cx="1569522" cy="1505061"/>
            </a:xfrm>
          </p:grpSpPr>
          <p:grpSp>
            <p:nvGrpSpPr>
              <p:cNvPr id="856" name="Google Shape;856;p28"/>
              <p:cNvGrpSpPr/>
              <p:nvPr/>
            </p:nvGrpSpPr>
            <p:grpSpPr>
              <a:xfrm>
                <a:off x="1235026" y="3081137"/>
                <a:ext cx="1406325" cy="1262356"/>
                <a:chOff x="1334265" y="2490046"/>
                <a:chExt cx="3116165" cy="664503"/>
              </a:xfrm>
            </p:grpSpPr>
            <p:sp>
              <p:nvSpPr>
                <p:cNvPr id="857" name="Google Shape;857;p28"/>
                <p:cNvSpPr/>
                <p:nvPr/>
              </p:nvSpPr>
              <p:spPr>
                <a:xfrm>
                  <a:off x="1334265" y="2490052"/>
                  <a:ext cx="3116165" cy="664468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1334662" y="2490046"/>
                  <a:ext cx="1557660" cy="664503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9" name="Google Shape;859;p28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860" name="Google Shape;860;p28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8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62" name="Google Shape;862;p28"/>
            <p:cNvSpPr txBox="1"/>
            <p:nvPr/>
          </p:nvSpPr>
          <p:spPr>
            <a:xfrm>
              <a:off x="6953263" y="1171911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868" name="Google Shape;868;p29"/>
          <p:cNvGrpSpPr/>
          <p:nvPr/>
        </p:nvGrpSpPr>
        <p:grpSpPr>
          <a:xfrm>
            <a:off x="457200" y="1296719"/>
            <a:ext cx="1733407" cy="3574356"/>
            <a:chOff x="457200" y="1296719"/>
            <a:chExt cx="1733407" cy="3574356"/>
          </a:xfrm>
        </p:grpSpPr>
        <p:sp>
          <p:nvSpPr>
            <p:cNvPr id="869" name="Google Shape;869;p29"/>
            <p:cNvSpPr txBox="1"/>
            <p:nvPr/>
          </p:nvSpPr>
          <p:spPr>
            <a:xfrm>
              <a:off x="457200" y="3666861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r>
                <a:rPr b="1" lang="en" sz="2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 b="1" sz="2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57208" y="1816790"/>
              <a:ext cx="1733400" cy="17334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4309" y="1943876"/>
              <a:ext cx="1479300" cy="14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 rot="-5400000">
              <a:off x="584309" y="1943773"/>
              <a:ext cx="1479300" cy="14793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825608" y="1296719"/>
              <a:ext cx="996600" cy="304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4" name="Google Shape;874;p29"/>
            <p:cNvSpPr txBox="1"/>
            <p:nvPr/>
          </p:nvSpPr>
          <p:spPr>
            <a:xfrm>
              <a:off x="457208" y="4126775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5" name="Google Shape;875;p29"/>
            <p:cNvGrpSpPr/>
            <p:nvPr/>
          </p:nvGrpSpPr>
          <p:grpSpPr>
            <a:xfrm>
              <a:off x="943246" y="2282994"/>
              <a:ext cx="701501" cy="821001"/>
              <a:chOff x="1274725" y="1107216"/>
              <a:chExt cx="701501" cy="821001"/>
            </a:xfrm>
          </p:grpSpPr>
          <p:sp>
            <p:nvSpPr>
              <p:cNvPr id="876" name="Google Shape;876;p29"/>
              <p:cNvSpPr/>
              <p:nvPr/>
            </p:nvSpPr>
            <p:spPr>
              <a:xfrm>
                <a:off x="1274725" y="1123994"/>
                <a:ext cx="651138" cy="804222"/>
              </a:xfrm>
              <a:custGeom>
                <a:rect b="b" l="l" r="r" t="t"/>
                <a:pathLst>
                  <a:path extrusionOk="0" h="30197" w="24449">
                    <a:moveTo>
                      <a:pt x="10964" y="1"/>
                    </a:moveTo>
                    <a:cubicBezTo>
                      <a:pt x="7763" y="1"/>
                      <a:pt x="6176" y="1210"/>
                      <a:pt x="5419" y="2244"/>
                    </a:cubicBezTo>
                    <a:cubicBezTo>
                      <a:pt x="2949" y="5520"/>
                      <a:pt x="0" y="15627"/>
                      <a:pt x="4562" y="19257"/>
                    </a:cubicBezTo>
                    <a:cubicBezTo>
                      <a:pt x="5722" y="20189"/>
                      <a:pt x="7259" y="20341"/>
                      <a:pt x="8797" y="20391"/>
                    </a:cubicBezTo>
                    <a:cubicBezTo>
                      <a:pt x="8671" y="20920"/>
                      <a:pt x="8545" y="21424"/>
                      <a:pt x="8419" y="21979"/>
                    </a:cubicBezTo>
                    <a:cubicBezTo>
                      <a:pt x="7763" y="25306"/>
                      <a:pt x="7889" y="27272"/>
                      <a:pt x="8872" y="28683"/>
                    </a:cubicBezTo>
                    <a:cubicBezTo>
                      <a:pt x="9563" y="29645"/>
                      <a:pt x="10663" y="30196"/>
                      <a:pt x="11843" y="30196"/>
                    </a:cubicBezTo>
                    <a:cubicBezTo>
                      <a:pt x="11869" y="30196"/>
                      <a:pt x="11896" y="30196"/>
                      <a:pt x="11922" y="30196"/>
                    </a:cubicBezTo>
                    <a:cubicBezTo>
                      <a:pt x="12830" y="30196"/>
                      <a:pt x="13712" y="29944"/>
                      <a:pt x="14468" y="29490"/>
                    </a:cubicBezTo>
                    <a:cubicBezTo>
                      <a:pt x="17265" y="27776"/>
                      <a:pt x="24121" y="21374"/>
                      <a:pt x="23088" y="16812"/>
                    </a:cubicBezTo>
                    <a:cubicBezTo>
                      <a:pt x="22836" y="15653"/>
                      <a:pt x="22080" y="14644"/>
                      <a:pt x="21021" y="14090"/>
                    </a:cubicBezTo>
                    <a:cubicBezTo>
                      <a:pt x="21248" y="13737"/>
                      <a:pt x="21475" y="13409"/>
                      <a:pt x="21651" y="13132"/>
                    </a:cubicBezTo>
                    <a:cubicBezTo>
                      <a:pt x="23088" y="11091"/>
                      <a:pt x="24449" y="9175"/>
                      <a:pt x="23995" y="7083"/>
                    </a:cubicBezTo>
                    <a:cubicBezTo>
                      <a:pt x="23012" y="2370"/>
                      <a:pt x="15123" y="1"/>
                      <a:pt x="10964" y="1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1325062" y="1107216"/>
                <a:ext cx="651165" cy="804222"/>
              </a:xfrm>
              <a:custGeom>
                <a:rect b="b" l="l" r="r" t="t"/>
                <a:pathLst>
                  <a:path extrusionOk="0" h="30197" w="24450">
                    <a:moveTo>
                      <a:pt x="10965" y="1"/>
                    </a:moveTo>
                    <a:cubicBezTo>
                      <a:pt x="7764" y="1"/>
                      <a:pt x="6176" y="1210"/>
                      <a:pt x="5420" y="2244"/>
                    </a:cubicBezTo>
                    <a:cubicBezTo>
                      <a:pt x="2950" y="5520"/>
                      <a:pt x="1" y="15627"/>
                      <a:pt x="4563" y="19257"/>
                    </a:cubicBezTo>
                    <a:cubicBezTo>
                      <a:pt x="5747" y="20189"/>
                      <a:pt x="7260" y="20341"/>
                      <a:pt x="8797" y="20391"/>
                    </a:cubicBezTo>
                    <a:cubicBezTo>
                      <a:pt x="8671" y="20920"/>
                      <a:pt x="8545" y="21424"/>
                      <a:pt x="8419" y="21979"/>
                    </a:cubicBezTo>
                    <a:cubicBezTo>
                      <a:pt x="7764" y="25306"/>
                      <a:pt x="7890" y="27272"/>
                      <a:pt x="8873" y="28683"/>
                    </a:cubicBezTo>
                    <a:cubicBezTo>
                      <a:pt x="9563" y="29645"/>
                      <a:pt x="10663" y="30196"/>
                      <a:pt x="11843" y="30196"/>
                    </a:cubicBezTo>
                    <a:cubicBezTo>
                      <a:pt x="11870" y="30196"/>
                      <a:pt x="11896" y="30196"/>
                      <a:pt x="11922" y="30196"/>
                    </a:cubicBezTo>
                    <a:cubicBezTo>
                      <a:pt x="12830" y="30196"/>
                      <a:pt x="13712" y="29943"/>
                      <a:pt x="14468" y="29490"/>
                    </a:cubicBezTo>
                    <a:cubicBezTo>
                      <a:pt x="17266" y="27776"/>
                      <a:pt x="24121" y="21374"/>
                      <a:pt x="23088" y="16812"/>
                    </a:cubicBezTo>
                    <a:cubicBezTo>
                      <a:pt x="22836" y="15653"/>
                      <a:pt x="22080" y="14644"/>
                      <a:pt x="21021" y="14090"/>
                    </a:cubicBezTo>
                    <a:cubicBezTo>
                      <a:pt x="21248" y="13737"/>
                      <a:pt x="21475" y="13409"/>
                      <a:pt x="21651" y="13132"/>
                    </a:cubicBezTo>
                    <a:cubicBezTo>
                      <a:pt x="23088" y="11091"/>
                      <a:pt x="24449" y="9175"/>
                      <a:pt x="23995" y="7083"/>
                    </a:cubicBezTo>
                    <a:cubicBezTo>
                      <a:pt x="23012" y="2370"/>
                      <a:pt x="15123" y="1"/>
                      <a:pt x="109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1423738" y="1185757"/>
                <a:ext cx="519600" cy="651404"/>
              </a:xfrm>
              <a:custGeom>
                <a:rect b="b" l="l" r="r" t="t"/>
                <a:pathLst>
                  <a:path extrusionOk="0" h="24459" w="19510">
                    <a:moveTo>
                      <a:pt x="7261" y="1"/>
                    </a:moveTo>
                    <a:cubicBezTo>
                      <a:pt x="5807" y="1"/>
                      <a:pt x="4615" y="318"/>
                      <a:pt x="4059" y="1059"/>
                    </a:cubicBezTo>
                    <a:cubicBezTo>
                      <a:pt x="2118" y="3655"/>
                      <a:pt x="1" y="11847"/>
                      <a:pt x="2698" y="13989"/>
                    </a:cubicBezTo>
                    <a:cubicBezTo>
                      <a:pt x="4059" y="15073"/>
                      <a:pt x="9301" y="13913"/>
                      <a:pt x="8747" y="15400"/>
                    </a:cubicBezTo>
                    <a:cubicBezTo>
                      <a:pt x="8252" y="16750"/>
                      <a:pt x="5992" y="24459"/>
                      <a:pt x="8231" y="24459"/>
                    </a:cubicBezTo>
                    <a:cubicBezTo>
                      <a:pt x="8501" y="24459"/>
                      <a:pt x="8838" y="24346"/>
                      <a:pt x="9251" y="24096"/>
                    </a:cubicBezTo>
                    <a:cubicBezTo>
                      <a:pt x="13057" y="21802"/>
                      <a:pt x="19509" y="13888"/>
                      <a:pt x="14997" y="13485"/>
                    </a:cubicBezTo>
                    <a:cubicBezTo>
                      <a:pt x="10511" y="13056"/>
                      <a:pt x="17871" y="6881"/>
                      <a:pt x="17417" y="4739"/>
                    </a:cubicBezTo>
                    <a:cubicBezTo>
                      <a:pt x="16904" y="2263"/>
                      <a:pt x="11146" y="1"/>
                      <a:pt x="7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1325062" y="1107216"/>
                <a:ext cx="459171" cy="761237"/>
              </a:xfrm>
              <a:custGeom>
                <a:rect b="b" l="l" r="r" t="t"/>
                <a:pathLst>
                  <a:path extrusionOk="0" h="28583" w="17241">
                    <a:moveTo>
                      <a:pt x="10965" y="1"/>
                    </a:moveTo>
                    <a:cubicBezTo>
                      <a:pt x="7764" y="1"/>
                      <a:pt x="6176" y="1210"/>
                      <a:pt x="5420" y="2219"/>
                    </a:cubicBezTo>
                    <a:cubicBezTo>
                      <a:pt x="2950" y="5520"/>
                      <a:pt x="1" y="15602"/>
                      <a:pt x="4563" y="19232"/>
                    </a:cubicBezTo>
                    <a:cubicBezTo>
                      <a:pt x="5747" y="20164"/>
                      <a:pt x="7260" y="20341"/>
                      <a:pt x="8797" y="20391"/>
                    </a:cubicBezTo>
                    <a:cubicBezTo>
                      <a:pt x="8671" y="20895"/>
                      <a:pt x="8545" y="21424"/>
                      <a:pt x="8419" y="21954"/>
                    </a:cubicBezTo>
                    <a:cubicBezTo>
                      <a:pt x="7789" y="25155"/>
                      <a:pt x="7890" y="27196"/>
                      <a:pt x="8772" y="28582"/>
                    </a:cubicBezTo>
                    <a:cubicBezTo>
                      <a:pt x="8192" y="23189"/>
                      <a:pt x="9352" y="17467"/>
                      <a:pt x="11116" y="12502"/>
                    </a:cubicBezTo>
                    <a:cubicBezTo>
                      <a:pt x="12502" y="8570"/>
                      <a:pt x="14443" y="4462"/>
                      <a:pt x="17241" y="1185"/>
                    </a:cubicBezTo>
                    <a:cubicBezTo>
                      <a:pt x="15224" y="454"/>
                      <a:pt x="13107" y="51"/>
                      <a:pt x="10965" y="1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0" name="Google Shape;880;p29"/>
          <p:cNvGrpSpPr/>
          <p:nvPr/>
        </p:nvGrpSpPr>
        <p:grpSpPr>
          <a:xfrm>
            <a:off x="4787898" y="1296719"/>
            <a:ext cx="1733415" cy="3574356"/>
            <a:chOff x="4787898" y="1296719"/>
            <a:chExt cx="1733415" cy="3574356"/>
          </a:xfrm>
        </p:grpSpPr>
        <p:sp>
          <p:nvSpPr>
            <p:cNvPr id="881" name="Google Shape;881;p29"/>
            <p:cNvSpPr/>
            <p:nvPr/>
          </p:nvSpPr>
          <p:spPr>
            <a:xfrm>
              <a:off x="5156303" y="1296719"/>
              <a:ext cx="996600" cy="3048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2" name="Google Shape;882;p29"/>
            <p:cNvSpPr txBox="1"/>
            <p:nvPr/>
          </p:nvSpPr>
          <p:spPr>
            <a:xfrm>
              <a:off x="4787898" y="4126775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4787913" y="1816790"/>
              <a:ext cx="1733400" cy="1733400"/>
            </a:xfrm>
            <a:prstGeom prst="ellipse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 txBox="1"/>
            <p:nvPr/>
          </p:nvSpPr>
          <p:spPr>
            <a:xfrm>
              <a:off x="4787903" y="3666861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2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 b="1" sz="2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914963" y="1943840"/>
              <a:ext cx="1479300" cy="14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 rot="-5400000">
              <a:off x="4914963" y="1943840"/>
              <a:ext cx="1479300" cy="1479300"/>
            </a:xfrm>
            <a:prstGeom prst="pie">
              <a:avLst>
                <a:gd fmla="val 0" name="adj1"/>
                <a:gd fmla="val 543116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7" name="Google Shape;887;p29"/>
            <p:cNvGrpSpPr/>
            <p:nvPr/>
          </p:nvGrpSpPr>
          <p:grpSpPr>
            <a:xfrm>
              <a:off x="5211093" y="2309187"/>
              <a:ext cx="847155" cy="768614"/>
              <a:chOff x="5680316" y="1109905"/>
              <a:chExt cx="847155" cy="768614"/>
            </a:xfrm>
          </p:grpSpPr>
          <p:sp>
            <p:nvSpPr>
              <p:cNvPr id="888" name="Google Shape;888;p29"/>
              <p:cNvSpPr/>
              <p:nvPr/>
            </p:nvSpPr>
            <p:spPr>
              <a:xfrm>
                <a:off x="5680316" y="1126684"/>
                <a:ext cx="796791" cy="751835"/>
              </a:xfrm>
              <a:custGeom>
                <a:rect b="b" l="l" r="r" t="t"/>
                <a:pathLst>
                  <a:path extrusionOk="0" h="28230" w="29918">
                    <a:moveTo>
                      <a:pt x="15123" y="0"/>
                    </a:moveTo>
                    <a:cubicBezTo>
                      <a:pt x="10586" y="0"/>
                      <a:pt x="6654" y="3101"/>
                      <a:pt x="5570" y="7511"/>
                    </a:cubicBezTo>
                    <a:cubicBezTo>
                      <a:pt x="1790" y="9427"/>
                      <a:pt x="0" y="13838"/>
                      <a:pt x="1386" y="17845"/>
                    </a:cubicBezTo>
                    <a:cubicBezTo>
                      <a:pt x="2608" y="21314"/>
                      <a:pt x="5870" y="23556"/>
                      <a:pt x="9422" y="23556"/>
                    </a:cubicBezTo>
                    <a:cubicBezTo>
                      <a:pt x="9973" y="23556"/>
                      <a:pt x="10531" y="23502"/>
                      <a:pt x="11090" y="23390"/>
                    </a:cubicBezTo>
                    <a:cubicBezTo>
                      <a:pt x="11569" y="25507"/>
                      <a:pt x="12401" y="26818"/>
                      <a:pt x="13686" y="27524"/>
                    </a:cubicBezTo>
                    <a:lnTo>
                      <a:pt x="14997" y="28230"/>
                    </a:lnTo>
                    <a:lnTo>
                      <a:pt x="18929" y="26390"/>
                    </a:lnTo>
                    <a:lnTo>
                      <a:pt x="22256" y="24852"/>
                    </a:lnTo>
                    <a:lnTo>
                      <a:pt x="21248" y="23541"/>
                    </a:lnTo>
                    <a:cubicBezTo>
                      <a:pt x="25079" y="23340"/>
                      <a:pt x="28305" y="20593"/>
                      <a:pt x="29111" y="16837"/>
                    </a:cubicBezTo>
                    <a:cubicBezTo>
                      <a:pt x="29918" y="13082"/>
                      <a:pt x="28078" y="9251"/>
                      <a:pt x="24650" y="7511"/>
                    </a:cubicBezTo>
                    <a:cubicBezTo>
                      <a:pt x="23592" y="3101"/>
                      <a:pt x="19634" y="0"/>
                      <a:pt x="15123" y="0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730653" y="1109905"/>
                <a:ext cx="796818" cy="751835"/>
              </a:xfrm>
              <a:custGeom>
                <a:rect b="b" l="l" r="r" t="t"/>
                <a:pathLst>
                  <a:path extrusionOk="0" h="28230" w="29919">
                    <a:moveTo>
                      <a:pt x="15123" y="0"/>
                    </a:moveTo>
                    <a:cubicBezTo>
                      <a:pt x="10586" y="0"/>
                      <a:pt x="6654" y="3101"/>
                      <a:pt x="5571" y="7511"/>
                    </a:cubicBezTo>
                    <a:cubicBezTo>
                      <a:pt x="1790" y="9427"/>
                      <a:pt x="1" y="13838"/>
                      <a:pt x="1387" y="17845"/>
                    </a:cubicBezTo>
                    <a:cubicBezTo>
                      <a:pt x="2609" y="21314"/>
                      <a:pt x="5870" y="23556"/>
                      <a:pt x="9422" y="23556"/>
                    </a:cubicBezTo>
                    <a:cubicBezTo>
                      <a:pt x="9974" y="23556"/>
                      <a:pt x="10532" y="23502"/>
                      <a:pt x="11090" y="23390"/>
                    </a:cubicBezTo>
                    <a:cubicBezTo>
                      <a:pt x="11569" y="25507"/>
                      <a:pt x="12401" y="26818"/>
                      <a:pt x="13687" y="27524"/>
                    </a:cubicBezTo>
                    <a:lnTo>
                      <a:pt x="14997" y="28229"/>
                    </a:lnTo>
                    <a:lnTo>
                      <a:pt x="18929" y="26389"/>
                    </a:lnTo>
                    <a:lnTo>
                      <a:pt x="22256" y="24852"/>
                    </a:lnTo>
                    <a:lnTo>
                      <a:pt x="21248" y="23541"/>
                    </a:lnTo>
                    <a:cubicBezTo>
                      <a:pt x="25079" y="23340"/>
                      <a:pt x="28305" y="20592"/>
                      <a:pt x="29112" y="16837"/>
                    </a:cubicBezTo>
                    <a:cubicBezTo>
                      <a:pt x="29918" y="13082"/>
                      <a:pt x="28078" y="9250"/>
                      <a:pt x="24650" y="7511"/>
                    </a:cubicBezTo>
                    <a:cubicBezTo>
                      <a:pt x="23592" y="3101"/>
                      <a:pt x="19635" y="0"/>
                      <a:pt x="15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5803149" y="1188447"/>
                <a:ext cx="664561" cy="586022"/>
              </a:xfrm>
              <a:custGeom>
                <a:rect b="b" l="l" r="r" t="t"/>
                <a:pathLst>
                  <a:path extrusionOk="0" h="22004" w="24953">
                    <a:moveTo>
                      <a:pt x="12401" y="0"/>
                    </a:moveTo>
                    <a:cubicBezTo>
                      <a:pt x="8671" y="0"/>
                      <a:pt x="5621" y="2974"/>
                      <a:pt x="5520" y="6705"/>
                    </a:cubicBezTo>
                    <a:cubicBezTo>
                      <a:pt x="1841" y="7511"/>
                      <a:pt x="1" y="11670"/>
                      <a:pt x="1916" y="14921"/>
                    </a:cubicBezTo>
                    <a:cubicBezTo>
                      <a:pt x="2976" y="16721"/>
                      <a:pt x="4832" y="17663"/>
                      <a:pt x="6701" y="17663"/>
                    </a:cubicBezTo>
                    <a:cubicBezTo>
                      <a:pt x="8208" y="17663"/>
                      <a:pt x="9724" y="17050"/>
                      <a:pt x="10838" y="15778"/>
                    </a:cubicBezTo>
                    <a:cubicBezTo>
                      <a:pt x="10889" y="18122"/>
                      <a:pt x="11191" y="21348"/>
                      <a:pt x="12376" y="22004"/>
                    </a:cubicBezTo>
                    <a:lnTo>
                      <a:pt x="14947" y="20794"/>
                    </a:lnTo>
                    <a:cubicBezTo>
                      <a:pt x="14947" y="20794"/>
                      <a:pt x="12754" y="17921"/>
                      <a:pt x="13182" y="14695"/>
                    </a:cubicBezTo>
                    <a:lnTo>
                      <a:pt x="13182" y="14695"/>
                    </a:lnTo>
                    <a:cubicBezTo>
                      <a:pt x="14209" y="16652"/>
                      <a:pt x="16144" y="17666"/>
                      <a:pt x="18093" y="17666"/>
                    </a:cubicBezTo>
                    <a:cubicBezTo>
                      <a:pt x="19731" y="17666"/>
                      <a:pt x="21380" y="16949"/>
                      <a:pt x="22508" y="15476"/>
                    </a:cubicBezTo>
                    <a:cubicBezTo>
                      <a:pt x="24953" y="12250"/>
                      <a:pt x="23214" y="7562"/>
                      <a:pt x="19257" y="6705"/>
                    </a:cubicBezTo>
                    <a:cubicBezTo>
                      <a:pt x="19181" y="2974"/>
                      <a:pt x="16131" y="0"/>
                      <a:pt x="124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5740055" y="1110571"/>
                <a:ext cx="463192" cy="626317"/>
              </a:xfrm>
              <a:custGeom>
                <a:rect b="b" l="l" r="r" t="t"/>
                <a:pathLst>
                  <a:path extrusionOk="0" h="23517" w="17392">
                    <a:moveTo>
                      <a:pt x="14770" y="1"/>
                    </a:moveTo>
                    <a:cubicBezTo>
                      <a:pt x="10233" y="26"/>
                      <a:pt x="6327" y="3101"/>
                      <a:pt x="5243" y="7512"/>
                    </a:cubicBezTo>
                    <a:cubicBezTo>
                      <a:pt x="1840" y="9225"/>
                      <a:pt x="0" y="12981"/>
                      <a:pt x="731" y="16736"/>
                    </a:cubicBezTo>
                    <a:cubicBezTo>
                      <a:pt x="1487" y="20467"/>
                      <a:pt x="4638" y="23239"/>
                      <a:pt x="8444" y="23516"/>
                    </a:cubicBezTo>
                    <a:cubicBezTo>
                      <a:pt x="7713" y="18601"/>
                      <a:pt x="8318" y="13586"/>
                      <a:pt x="10158" y="8973"/>
                    </a:cubicBezTo>
                    <a:cubicBezTo>
                      <a:pt x="11670" y="5218"/>
                      <a:pt x="13964" y="2672"/>
                      <a:pt x="17291" y="429"/>
                    </a:cubicBezTo>
                    <a:lnTo>
                      <a:pt x="17391" y="353"/>
                    </a:lnTo>
                    <a:cubicBezTo>
                      <a:pt x="16534" y="127"/>
                      <a:pt x="15652" y="1"/>
                      <a:pt x="14770" y="1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29"/>
          <p:cNvGrpSpPr/>
          <p:nvPr/>
        </p:nvGrpSpPr>
        <p:grpSpPr>
          <a:xfrm>
            <a:off x="6953255" y="1296719"/>
            <a:ext cx="1733400" cy="3574356"/>
            <a:chOff x="6953255" y="1296719"/>
            <a:chExt cx="1733400" cy="3574356"/>
          </a:xfrm>
        </p:grpSpPr>
        <p:sp>
          <p:nvSpPr>
            <p:cNvPr id="893" name="Google Shape;893;p29"/>
            <p:cNvSpPr/>
            <p:nvPr/>
          </p:nvSpPr>
          <p:spPr>
            <a:xfrm>
              <a:off x="7321655" y="1296719"/>
              <a:ext cx="996600" cy="304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4" name="Google Shape;894;p29"/>
            <p:cNvSpPr txBox="1"/>
            <p:nvPr/>
          </p:nvSpPr>
          <p:spPr>
            <a:xfrm>
              <a:off x="6953255" y="4126775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fourth-largest planet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6953255" y="1816790"/>
              <a:ext cx="1733400" cy="1733400"/>
            </a:xfrm>
            <a:prstGeom prst="ellipse">
              <a:avLst/>
            </a:prstGeom>
            <a:noFill/>
            <a:ln cap="flat" cmpd="sng" w="28575">
              <a:solidFill>
                <a:srgbClr val="FFC5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 txBox="1"/>
            <p:nvPr/>
          </p:nvSpPr>
          <p:spPr>
            <a:xfrm>
              <a:off x="6953255" y="3666861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</a:t>
              </a:r>
              <a:r>
                <a:rPr b="1" lang="en" sz="2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7080305" y="1943840"/>
              <a:ext cx="1479300" cy="14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 rot="-5400000">
              <a:off x="7080305" y="1943840"/>
              <a:ext cx="1479300" cy="1479300"/>
            </a:xfrm>
            <a:prstGeom prst="pie">
              <a:avLst>
                <a:gd fmla="val 0" name="adj1"/>
                <a:gd fmla="val 13024992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9" name="Google Shape;899;p29"/>
            <p:cNvGrpSpPr/>
            <p:nvPr/>
          </p:nvGrpSpPr>
          <p:grpSpPr>
            <a:xfrm>
              <a:off x="7353996" y="2263206"/>
              <a:ext cx="898821" cy="860578"/>
              <a:chOff x="2101075" y="1083725"/>
              <a:chExt cx="898821" cy="860578"/>
            </a:xfrm>
          </p:grpSpPr>
          <p:sp>
            <p:nvSpPr>
              <p:cNvPr id="900" name="Google Shape;900;p29"/>
              <p:cNvSpPr/>
              <p:nvPr/>
            </p:nvSpPr>
            <p:spPr>
              <a:xfrm>
                <a:off x="2101075" y="1162932"/>
                <a:ext cx="865263" cy="781371"/>
              </a:xfrm>
              <a:custGeom>
                <a:rect b="b" l="l" r="r" t="t"/>
                <a:pathLst>
                  <a:path extrusionOk="0" h="29339" w="32489">
                    <a:moveTo>
                      <a:pt x="17467" y="1"/>
                    </a:moveTo>
                    <a:lnTo>
                      <a:pt x="10460" y="7285"/>
                    </a:lnTo>
                    <a:lnTo>
                      <a:pt x="0" y="9830"/>
                    </a:lnTo>
                    <a:lnTo>
                      <a:pt x="6705" y="18274"/>
                    </a:lnTo>
                    <a:lnTo>
                      <a:pt x="5898" y="29036"/>
                    </a:lnTo>
                    <a:lnTo>
                      <a:pt x="16837" y="25306"/>
                    </a:lnTo>
                    <a:lnTo>
                      <a:pt x="25986" y="29339"/>
                    </a:lnTo>
                    <a:lnTo>
                      <a:pt x="25532" y="18576"/>
                    </a:lnTo>
                    <a:lnTo>
                      <a:pt x="32489" y="10334"/>
                    </a:lnTo>
                    <a:lnTo>
                      <a:pt x="22104" y="7461"/>
                    </a:lnTo>
                    <a:lnTo>
                      <a:pt x="17467" y="1"/>
                    </a:ln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2134633" y="1083725"/>
                <a:ext cx="865263" cy="827019"/>
              </a:xfrm>
              <a:custGeom>
                <a:rect b="b" l="l" r="r" t="t"/>
                <a:pathLst>
                  <a:path extrusionOk="0" h="31053" w="32489">
                    <a:moveTo>
                      <a:pt x="16434" y="0"/>
                    </a:moveTo>
                    <a:lnTo>
                      <a:pt x="10460" y="8998"/>
                    </a:lnTo>
                    <a:lnTo>
                      <a:pt x="0" y="11544"/>
                    </a:lnTo>
                    <a:lnTo>
                      <a:pt x="6705" y="19988"/>
                    </a:lnTo>
                    <a:lnTo>
                      <a:pt x="5898" y="30750"/>
                    </a:lnTo>
                    <a:lnTo>
                      <a:pt x="16005" y="26994"/>
                    </a:lnTo>
                    <a:lnTo>
                      <a:pt x="25986" y="31052"/>
                    </a:lnTo>
                    <a:lnTo>
                      <a:pt x="25532" y="20290"/>
                    </a:lnTo>
                    <a:lnTo>
                      <a:pt x="32489" y="12048"/>
                    </a:lnTo>
                    <a:lnTo>
                      <a:pt x="22105" y="9175"/>
                    </a:lnTo>
                    <a:lnTo>
                      <a:pt x="16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2272247" y="1229382"/>
                <a:ext cx="588711" cy="562558"/>
              </a:xfrm>
              <a:custGeom>
                <a:rect b="b" l="l" r="r" t="t"/>
                <a:pathLst>
                  <a:path extrusionOk="0" h="21123" w="22105">
                    <a:moveTo>
                      <a:pt x="11166" y="1"/>
                    </a:moveTo>
                    <a:lnTo>
                      <a:pt x="7108" y="6100"/>
                    </a:lnTo>
                    <a:lnTo>
                      <a:pt x="0" y="7839"/>
                    </a:lnTo>
                    <a:lnTo>
                      <a:pt x="4562" y="13611"/>
                    </a:lnTo>
                    <a:lnTo>
                      <a:pt x="4008" y="20920"/>
                    </a:lnTo>
                    <a:lnTo>
                      <a:pt x="10889" y="18350"/>
                    </a:lnTo>
                    <a:lnTo>
                      <a:pt x="17669" y="21122"/>
                    </a:lnTo>
                    <a:lnTo>
                      <a:pt x="17366" y="13788"/>
                    </a:lnTo>
                    <a:lnTo>
                      <a:pt x="22105" y="8192"/>
                    </a:lnTo>
                    <a:lnTo>
                      <a:pt x="15047" y="6226"/>
                    </a:lnTo>
                    <a:lnTo>
                      <a:pt x="11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2133967" y="1083725"/>
                <a:ext cx="515552" cy="820973"/>
              </a:xfrm>
              <a:custGeom>
                <a:rect b="b" l="l" r="r" t="t"/>
                <a:pathLst>
                  <a:path extrusionOk="0" h="30826" w="19358">
                    <a:moveTo>
                      <a:pt x="16333" y="0"/>
                    </a:moveTo>
                    <a:lnTo>
                      <a:pt x="10460" y="9024"/>
                    </a:lnTo>
                    <a:lnTo>
                      <a:pt x="0" y="11670"/>
                    </a:lnTo>
                    <a:lnTo>
                      <a:pt x="6755" y="20063"/>
                    </a:lnTo>
                    <a:lnTo>
                      <a:pt x="6049" y="30825"/>
                    </a:lnTo>
                    <a:lnTo>
                      <a:pt x="6049" y="30825"/>
                    </a:lnTo>
                    <a:lnTo>
                      <a:pt x="8570" y="29868"/>
                    </a:lnTo>
                    <a:cubicBezTo>
                      <a:pt x="9603" y="20794"/>
                      <a:pt x="13611" y="11973"/>
                      <a:pt x="19357" y="4814"/>
                    </a:cubicBezTo>
                    <a:lnTo>
                      <a:pt x="16333" y="0"/>
                    </a:ln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4" name="Google Shape;904;p29"/>
          <p:cNvGrpSpPr/>
          <p:nvPr/>
        </p:nvGrpSpPr>
        <p:grpSpPr>
          <a:xfrm>
            <a:off x="2622549" y="1296719"/>
            <a:ext cx="1733415" cy="3574356"/>
            <a:chOff x="2622549" y="1296719"/>
            <a:chExt cx="1733415" cy="3574356"/>
          </a:xfrm>
        </p:grpSpPr>
        <p:sp>
          <p:nvSpPr>
            <p:cNvPr id="905" name="Google Shape;905;p29"/>
            <p:cNvSpPr/>
            <p:nvPr/>
          </p:nvSpPr>
          <p:spPr>
            <a:xfrm>
              <a:off x="2990955" y="1296719"/>
              <a:ext cx="996600" cy="304800"/>
            </a:xfrm>
            <a:prstGeom prst="roundRect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2622549" y="4126775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cold place. It’s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622564" y="1816790"/>
              <a:ext cx="1733400" cy="1733400"/>
            </a:xfrm>
            <a:prstGeom prst="ellipse">
              <a:avLst/>
            </a:prstGeom>
            <a:noFill/>
            <a:ln cap="flat" cmpd="sng" w="285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 txBox="1"/>
            <p:nvPr/>
          </p:nvSpPr>
          <p:spPr>
            <a:xfrm>
              <a:off x="2622552" y="3666861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rgbClr val="9999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r>
                <a:rPr b="1" lang="en" sz="2600">
                  <a:solidFill>
                    <a:srgbClr val="9999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6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749614" y="1943840"/>
              <a:ext cx="1479300" cy="14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 rot="-5400000">
              <a:off x="2749614" y="1943840"/>
              <a:ext cx="1479300" cy="1479300"/>
            </a:xfrm>
            <a:prstGeom prst="pie">
              <a:avLst>
                <a:gd fmla="val 0" name="adj1"/>
                <a:gd fmla="val 1080124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29"/>
            <p:cNvGrpSpPr/>
            <p:nvPr/>
          </p:nvGrpSpPr>
          <p:grpSpPr>
            <a:xfrm>
              <a:off x="3067561" y="2332011"/>
              <a:ext cx="803530" cy="722967"/>
              <a:chOff x="3039497" y="1173000"/>
              <a:chExt cx="803530" cy="722967"/>
            </a:xfrm>
          </p:grpSpPr>
          <p:sp>
            <p:nvSpPr>
              <p:cNvPr id="912" name="Google Shape;912;p29"/>
              <p:cNvSpPr/>
              <p:nvPr/>
            </p:nvSpPr>
            <p:spPr>
              <a:xfrm>
                <a:off x="3039497" y="1206558"/>
                <a:ext cx="769972" cy="689409"/>
              </a:xfrm>
              <a:custGeom>
                <a:rect b="b" l="l" r="r" t="t"/>
                <a:pathLst>
                  <a:path extrusionOk="0" h="25886" w="28911">
                    <a:moveTo>
                      <a:pt x="9478" y="1"/>
                    </a:moveTo>
                    <a:cubicBezTo>
                      <a:pt x="7739" y="1"/>
                      <a:pt x="5193" y="631"/>
                      <a:pt x="3076" y="3580"/>
                    </a:cubicBezTo>
                    <a:cubicBezTo>
                      <a:pt x="1110" y="6327"/>
                      <a:pt x="1" y="11091"/>
                      <a:pt x="5924" y="18148"/>
                    </a:cubicBezTo>
                    <a:cubicBezTo>
                      <a:pt x="7940" y="20517"/>
                      <a:pt x="10234" y="22660"/>
                      <a:pt x="12704" y="24575"/>
                    </a:cubicBezTo>
                    <a:lnTo>
                      <a:pt x="14468" y="25886"/>
                    </a:lnTo>
                    <a:lnTo>
                      <a:pt x="16233" y="24575"/>
                    </a:lnTo>
                    <a:cubicBezTo>
                      <a:pt x="18703" y="22660"/>
                      <a:pt x="20971" y="20517"/>
                      <a:pt x="23013" y="18148"/>
                    </a:cubicBezTo>
                    <a:cubicBezTo>
                      <a:pt x="28910" y="11066"/>
                      <a:pt x="27827" y="6327"/>
                      <a:pt x="25861" y="3580"/>
                    </a:cubicBezTo>
                    <a:cubicBezTo>
                      <a:pt x="23718" y="631"/>
                      <a:pt x="21198" y="1"/>
                      <a:pt x="19434" y="1"/>
                    </a:cubicBezTo>
                    <a:cubicBezTo>
                      <a:pt x="17468" y="1"/>
                      <a:pt x="15728" y="782"/>
                      <a:pt x="14468" y="1589"/>
                    </a:cubicBezTo>
                    <a:cubicBezTo>
                      <a:pt x="12981" y="606"/>
                      <a:pt x="11267" y="51"/>
                      <a:pt x="9478" y="1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3073082" y="1173000"/>
                <a:ext cx="769946" cy="689409"/>
              </a:xfrm>
              <a:custGeom>
                <a:rect b="b" l="l" r="r" t="t"/>
                <a:pathLst>
                  <a:path extrusionOk="0" h="25886" w="28910">
                    <a:moveTo>
                      <a:pt x="9477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27"/>
                      <a:pt x="0" y="11091"/>
                      <a:pt x="5923" y="18148"/>
                    </a:cubicBezTo>
                    <a:cubicBezTo>
                      <a:pt x="7940" y="20517"/>
                      <a:pt x="10233" y="22659"/>
                      <a:pt x="12703" y="24575"/>
                    </a:cubicBezTo>
                    <a:lnTo>
                      <a:pt x="14467" y="25886"/>
                    </a:lnTo>
                    <a:lnTo>
                      <a:pt x="16232" y="24575"/>
                    </a:lnTo>
                    <a:cubicBezTo>
                      <a:pt x="18702" y="22659"/>
                      <a:pt x="20970" y="20517"/>
                      <a:pt x="23012" y="18148"/>
                    </a:cubicBezTo>
                    <a:cubicBezTo>
                      <a:pt x="28910" y="11065"/>
                      <a:pt x="27826" y="6327"/>
                      <a:pt x="25860" y="3580"/>
                    </a:cubicBezTo>
                    <a:cubicBezTo>
                      <a:pt x="23718" y="631"/>
                      <a:pt x="21197" y="1"/>
                      <a:pt x="19433" y="1"/>
                    </a:cubicBezTo>
                    <a:cubicBezTo>
                      <a:pt x="17467" y="1"/>
                      <a:pt x="15728" y="782"/>
                      <a:pt x="14467" y="1588"/>
                    </a:cubicBezTo>
                    <a:cubicBezTo>
                      <a:pt x="12980" y="606"/>
                      <a:pt x="11267" y="51"/>
                      <a:pt x="947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3091858" y="1251994"/>
                <a:ext cx="733060" cy="513075"/>
              </a:xfrm>
              <a:custGeom>
                <a:rect b="b" l="l" r="r" t="t"/>
                <a:pathLst>
                  <a:path extrusionOk="0" h="19265" w="27525">
                    <a:moveTo>
                      <a:pt x="8778" y="0"/>
                    </a:moveTo>
                    <a:cubicBezTo>
                      <a:pt x="7445" y="0"/>
                      <a:pt x="6025" y="588"/>
                      <a:pt x="4765" y="2353"/>
                    </a:cubicBezTo>
                    <a:cubicBezTo>
                      <a:pt x="1" y="8982"/>
                      <a:pt x="13762" y="19265"/>
                      <a:pt x="13762" y="19265"/>
                    </a:cubicBezTo>
                    <a:cubicBezTo>
                      <a:pt x="13762" y="19265"/>
                      <a:pt x="27524" y="8982"/>
                      <a:pt x="22760" y="2353"/>
                    </a:cubicBezTo>
                    <a:cubicBezTo>
                      <a:pt x="21492" y="588"/>
                      <a:pt x="20069" y="0"/>
                      <a:pt x="18736" y="0"/>
                    </a:cubicBezTo>
                    <a:cubicBezTo>
                      <a:pt x="16070" y="0"/>
                      <a:pt x="13762" y="2353"/>
                      <a:pt x="13762" y="2353"/>
                    </a:cubicBezTo>
                    <a:cubicBezTo>
                      <a:pt x="13762" y="2353"/>
                      <a:pt x="11444" y="0"/>
                      <a:pt x="8778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3073082" y="1173665"/>
                <a:ext cx="424256" cy="575981"/>
              </a:xfrm>
              <a:custGeom>
                <a:rect b="b" l="l" r="r" t="t"/>
                <a:pathLst>
                  <a:path extrusionOk="0" h="21627" w="15930">
                    <a:moveTo>
                      <a:pt x="9502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02"/>
                      <a:pt x="0" y="11066"/>
                      <a:pt x="5923" y="18123"/>
                    </a:cubicBezTo>
                    <a:cubicBezTo>
                      <a:pt x="6957" y="19358"/>
                      <a:pt x="8066" y="20517"/>
                      <a:pt x="9250" y="21626"/>
                    </a:cubicBezTo>
                    <a:cubicBezTo>
                      <a:pt x="8796" y="18098"/>
                      <a:pt x="9149" y="14544"/>
                      <a:pt x="10258" y="11192"/>
                    </a:cubicBezTo>
                    <a:cubicBezTo>
                      <a:pt x="11544" y="7411"/>
                      <a:pt x="13459" y="3882"/>
                      <a:pt x="15929" y="782"/>
                    </a:cubicBezTo>
                    <a:lnTo>
                      <a:pt x="15929" y="782"/>
                    </a:lnTo>
                    <a:cubicBezTo>
                      <a:pt x="15425" y="1009"/>
                      <a:pt x="14946" y="1261"/>
                      <a:pt x="14467" y="1563"/>
                    </a:cubicBezTo>
                    <a:cubicBezTo>
                      <a:pt x="12980" y="581"/>
                      <a:pt x="11267" y="26"/>
                      <a:pt x="9502" y="1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921" name="Google Shape;921;p30"/>
          <p:cNvGrpSpPr/>
          <p:nvPr/>
        </p:nvGrpSpPr>
        <p:grpSpPr>
          <a:xfrm>
            <a:off x="457200" y="1568254"/>
            <a:ext cx="1733400" cy="3034349"/>
            <a:chOff x="457200" y="1568254"/>
            <a:chExt cx="1733400" cy="3034349"/>
          </a:xfrm>
        </p:grpSpPr>
        <p:sp>
          <p:nvSpPr>
            <p:cNvPr id="922" name="Google Shape;922;p30"/>
            <p:cNvSpPr txBox="1"/>
            <p:nvPr/>
          </p:nvSpPr>
          <p:spPr>
            <a:xfrm>
              <a:off x="457200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0"/>
            <p:cNvSpPr txBox="1"/>
            <p:nvPr/>
          </p:nvSpPr>
          <p:spPr>
            <a:xfrm>
              <a:off x="457200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95%</a:t>
              </a:r>
              <a:endParaRPr b="1" sz="2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57215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30"/>
            <p:cNvGrpSpPr/>
            <p:nvPr/>
          </p:nvGrpSpPr>
          <p:grpSpPr>
            <a:xfrm>
              <a:off x="584302" y="1695340"/>
              <a:ext cx="1479197" cy="1479197"/>
              <a:chOff x="3994050" y="1595175"/>
              <a:chExt cx="1297200" cy="1297200"/>
            </a:xfrm>
          </p:grpSpPr>
          <p:sp>
            <p:nvSpPr>
              <p:cNvPr id="926" name="Google Shape;926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fmla="val 133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fmla="val 2047117" name="adj1"/>
                  <a:gd fmla="val 6135" name="adj2"/>
                  <a:gd fmla="val 13282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30"/>
            <p:cNvGrpSpPr/>
            <p:nvPr/>
          </p:nvGrpSpPr>
          <p:grpSpPr>
            <a:xfrm>
              <a:off x="921728" y="2258705"/>
              <a:ext cx="804345" cy="352468"/>
              <a:chOff x="824065" y="1892950"/>
              <a:chExt cx="1549499" cy="678998"/>
            </a:xfrm>
          </p:grpSpPr>
          <p:sp>
            <p:nvSpPr>
              <p:cNvPr id="929" name="Google Shape;929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rect b="b" l="l" r="r" t="t"/>
                <a:pathLst>
                  <a:path extrusionOk="0" h="16777" w="25851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rect b="b" l="l" r="r" t="t"/>
                <a:pathLst>
                  <a:path extrusionOk="0" h="20698" w="22685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B1F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rect b="b" l="l" r="r" t="t"/>
                <a:pathLst>
                  <a:path extrusionOk="0" h="15510" w="15511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rect b="b" l="l" r="r" t="t"/>
                <a:pathLst>
                  <a:path extrusionOk="0" h="9391" w="10345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rect b="b" l="l" r="r" t="t"/>
                <a:pathLst>
                  <a:path extrusionOk="0" h="20669" w="22227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B1F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rect b="b" l="l" r="r" t="t"/>
                <a:pathLst>
                  <a:path extrusionOk="0" h="15510" w="1551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rect b="b" l="l" r="r" t="t"/>
                <a:pathLst>
                  <a:path extrusionOk="0" h="2673" w="2674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rect b="b" l="l" r="r" t="t"/>
                <a:pathLst>
                  <a:path extrusionOk="0" h="2673" w="2638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9" name="Google Shape;939;p30"/>
          <p:cNvGrpSpPr/>
          <p:nvPr/>
        </p:nvGrpSpPr>
        <p:grpSpPr>
          <a:xfrm>
            <a:off x="2622549" y="1568254"/>
            <a:ext cx="1733400" cy="3034349"/>
            <a:chOff x="2622549" y="1568254"/>
            <a:chExt cx="1733400" cy="3034349"/>
          </a:xfrm>
        </p:grpSpPr>
        <p:sp>
          <p:nvSpPr>
            <p:cNvPr id="940" name="Google Shape;940;p30"/>
            <p:cNvSpPr txBox="1"/>
            <p:nvPr/>
          </p:nvSpPr>
          <p:spPr>
            <a:xfrm>
              <a:off x="2622549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cold place. It’s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30"/>
            <p:cNvSpPr txBox="1"/>
            <p:nvPr/>
          </p:nvSpPr>
          <p:spPr>
            <a:xfrm>
              <a:off x="2622549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2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622564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3" name="Google Shape;943;p30"/>
            <p:cNvGrpSpPr/>
            <p:nvPr/>
          </p:nvGrpSpPr>
          <p:grpSpPr>
            <a:xfrm>
              <a:off x="2749651" y="1695340"/>
              <a:ext cx="1479197" cy="1479197"/>
              <a:chOff x="3994050" y="1595175"/>
              <a:chExt cx="1297200" cy="1297200"/>
            </a:xfrm>
          </p:grpSpPr>
          <p:sp>
            <p:nvSpPr>
              <p:cNvPr id="944" name="Google Shape;944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fmla="val 133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fmla="val 10800000" name="adj1"/>
                  <a:gd fmla="val 6135" name="adj2"/>
                  <a:gd fmla="val 13282" name="adj3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30"/>
            <p:cNvGrpSpPr/>
            <p:nvPr/>
          </p:nvGrpSpPr>
          <p:grpSpPr>
            <a:xfrm>
              <a:off x="3087077" y="2258705"/>
              <a:ext cx="804345" cy="352468"/>
              <a:chOff x="824065" y="1892950"/>
              <a:chExt cx="1549499" cy="678998"/>
            </a:xfrm>
          </p:grpSpPr>
          <p:sp>
            <p:nvSpPr>
              <p:cNvPr id="947" name="Google Shape;947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rect b="b" l="l" r="r" t="t"/>
                <a:pathLst>
                  <a:path extrusionOk="0" h="16777" w="25851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rect b="b" l="l" r="r" t="t"/>
                <a:pathLst>
                  <a:path extrusionOk="0" h="20698" w="22685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rect b="b" l="l" r="r" t="t"/>
                <a:pathLst>
                  <a:path extrusionOk="0" h="15510" w="15511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rect b="b" l="l" r="r" t="t"/>
                <a:pathLst>
                  <a:path extrusionOk="0" h="9391" w="10345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rect b="b" l="l" r="r" t="t"/>
                <a:pathLst>
                  <a:path extrusionOk="0" h="20669" w="22227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rect b="b" l="l" r="r" t="t"/>
                <a:pathLst>
                  <a:path extrusionOk="0" h="15510" w="1551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rect b="b" l="l" r="r" t="t"/>
                <a:pathLst>
                  <a:path extrusionOk="0" h="2673" w="2674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rect b="b" l="l" r="r" t="t"/>
                <a:pathLst>
                  <a:path extrusionOk="0" h="2673" w="2638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7" name="Google Shape;957;p30"/>
          <p:cNvGrpSpPr/>
          <p:nvPr/>
        </p:nvGrpSpPr>
        <p:grpSpPr>
          <a:xfrm>
            <a:off x="4787898" y="1568254"/>
            <a:ext cx="1733400" cy="3034349"/>
            <a:chOff x="4787898" y="1568254"/>
            <a:chExt cx="1733400" cy="3034349"/>
          </a:xfrm>
        </p:grpSpPr>
        <p:sp>
          <p:nvSpPr>
            <p:cNvPr id="958" name="Google Shape;958;p30"/>
            <p:cNvSpPr txBox="1"/>
            <p:nvPr/>
          </p:nvSpPr>
          <p:spPr>
            <a:xfrm>
              <a:off x="4787898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30"/>
            <p:cNvSpPr txBox="1"/>
            <p:nvPr/>
          </p:nvSpPr>
          <p:spPr>
            <a:xfrm>
              <a:off x="4787898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b="1" sz="2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4787913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30"/>
            <p:cNvGrpSpPr/>
            <p:nvPr/>
          </p:nvGrpSpPr>
          <p:grpSpPr>
            <a:xfrm>
              <a:off x="4915000" y="1695340"/>
              <a:ext cx="1479197" cy="1479197"/>
              <a:chOff x="3994050" y="1595175"/>
              <a:chExt cx="1297200" cy="1297200"/>
            </a:xfrm>
          </p:grpSpPr>
          <p:sp>
            <p:nvSpPr>
              <p:cNvPr id="962" name="Google Shape;962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fmla="val 133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fmla="val 8550574" name="adj1"/>
                  <a:gd fmla="val 6135" name="adj2"/>
                  <a:gd fmla="val 13282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4" name="Google Shape;964;p30"/>
            <p:cNvGrpSpPr/>
            <p:nvPr/>
          </p:nvGrpSpPr>
          <p:grpSpPr>
            <a:xfrm>
              <a:off x="5252426" y="2258705"/>
              <a:ext cx="804345" cy="352468"/>
              <a:chOff x="824065" y="1892950"/>
              <a:chExt cx="1549499" cy="678998"/>
            </a:xfrm>
          </p:grpSpPr>
          <p:sp>
            <p:nvSpPr>
              <p:cNvPr id="965" name="Google Shape;965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rect b="b" l="l" r="r" t="t"/>
                <a:pathLst>
                  <a:path extrusionOk="0" h="16777" w="25851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rect b="b" l="l" r="r" t="t"/>
                <a:pathLst>
                  <a:path extrusionOk="0" h="20698" w="22685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FFBD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rect b="b" l="l" r="r" t="t"/>
                <a:pathLst>
                  <a:path extrusionOk="0" h="15510" w="15511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rect b="b" l="l" r="r" t="t"/>
                <a:pathLst>
                  <a:path extrusionOk="0" h="9391" w="10345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rect b="b" l="l" r="r" t="t"/>
                <a:pathLst>
                  <a:path extrusionOk="0" h="20669" w="22227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FFBD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rect b="b" l="l" r="r" t="t"/>
                <a:pathLst>
                  <a:path extrusionOk="0" h="15510" w="1551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rect b="b" l="l" r="r" t="t"/>
                <a:pathLst>
                  <a:path extrusionOk="0" h="2673" w="2674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rect b="b" l="l" r="r" t="t"/>
                <a:pathLst>
                  <a:path extrusionOk="0" h="2673" w="2638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30"/>
          <p:cNvGrpSpPr/>
          <p:nvPr/>
        </p:nvGrpSpPr>
        <p:grpSpPr>
          <a:xfrm>
            <a:off x="6953248" y="1568254"/>
            <a:ext cx="1733400" cy="3034349"/>
            <a:chOff x="6953248" y="1568254"/>
            <a:chExt cx="1733400" cy="3034349"/>
          </a:xfrm>
        </p:grpSpPr>
        <p:sp>
          <p:nvSpPr>
            <p:cNvPr id="976" name="Google Shape;976;p30"/>
            <p:cNvSpPr txBox="1"/>
            <p:nvPr/>
          </p:nvSpPr>
          <p:spPr>
            <a:xfrm>
              <a:off x="6953248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fourth-largest planet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30"/>
            <p:cNvSpPr txBox="1"/>
            <p:nvPr/>
          </p:nvSpPr>
          <p:spPr>
            <a:xfrm>
              <a:off x="6953248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rgbClr val="B7B7B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 b="1" sz="2600">
                <a:solidFill>
                  <a:srgbClr val="B7B7B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953262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9" name="Google Shape;979;p30"/>
            <p:cNvGrpSpPr/>
            <p:nvPr/>
          </p:nvGrpSpPr>
          <p:grpSpPr>
            <a:xfrm>
              <a:off x="7080349" y="1695340"/>
              <a:ext cx="1479197" cy="1479197"/>
              <a:chOff x="3994050" y="1595175"/>
              <a:chExt cx="1297200" cy="1297200"/>
            </a:xfrm>
          </p:grpSpPr>
          <p:sp>
            <p:nvSpPr>
              <p:cNvPr id="980" name="Google Shape;980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fmla="val 133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fmla="val 4674186" name="adj1"/>
                  <a:gd fmla="val 6135" name="adj2"/>
                  <a:gd fmla="val 13282" name="adj3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30"/>
            <p:cNvGrpSpPr/>
            <p:nvPr/>
          </p:nvGrpSpPr>
          <p:grpSpPr>
            <a:xfrm>
              <a:off x="7417775" y="2258705"/>
              <a:ext cx="804345" cy="352468"/>
              <a:chOff x="824065" y="1892950"/>
              <a:chExt cx="1549499" cy="678998"/>
            </a:xfrm>
          </p:grpSpPr>
          <p:sp>
            <p:nvSpPr>
              <p:cNvPr id="983" name="Google Shape;983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rect b="b" l="l" r="r" t="t"/>
                <a:pathLst>
                  <a:path extrusionOk="0" h="16777" w="25851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rect b="b" l="l" r="r" t="t"/>
                <a:pathLst>
                  <a:path extrusionOk="0" h="20698" w="22685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rect b="b" l="l" r="r" t="t"/>
                <a:pathLst>
                  <a:path extrusionOk="0" h="15510" w="15511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rect b="b" l="l" r="r" t="t"/>
                <a:pathLst>
                  <a:path extrusionOk="0" h="9391" w="10345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rect b="b" l="l" r="r" t="t"/>
                <a:pathLst>
                  <a:path extrusionOk="0" h="20669" w="22227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rect b="b" l="l" r="r" t="t"/>
                <a:pathLst>
                  <a:path extrusionOk="0" h="15510" w="1551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rect b="b" l="l" r="r" t="t"/>
                <a:pathLst>
                  <a:path extrusionOk="0" h="2674" w="2673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rect b="b" l="l" r="r" t="t"/>
                <a:pathLst>
                  <a:path extrusionOk="0" h="2673" w="2674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rect b="b" l="l" r="r" t="t"/>
                <a:pathLst>
                  <a:path extrusionOk="0" h="2673" w="2638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Infographics</a:t>
            </a:r>
            <a:endParaRPr/>
          </a:p>
        </p:txBody>
      </p:sp>
      <p:sp>
        <p:nvSpPr>
          <p:cNvPr id="998" name="Google Shape;998;p31"/>
          <p:cNvSpPr/>
          <p:nvPr/>
        </p:nvSpPr>
        <p:spPr>
          <a:xfrm>
            <a:off x="1358388" y="2192576"/>
            <a:ext cx="6427476" cy="29"/>
          </a:xfrm>
          <a:custGeom>
            <a:rect b="b" l="l" r="r" t="t"/>
            <a:pathLst>
              <a:path extrusionOk="0" fill="none" h="1" w="222481">
                <a:moveTo>
                  <a:pt x="0" y="0"/>
                </a:moveTo>
                <a:lnTo>
                  <a:pt x="222481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miter lim="351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31"/>
          <p:cNvGrpSpPr/>
          <p:nvPr/>
        </p:nvGrpSpPr>
        <p:grpSpPr>
          <a:xfrm>
            <a:off x="428438" y="1400150"/>
            <a:ext cx="1808100" cy="3216511"/>
            <a:chOff x="428438" y="1400150"/>
            <a:chExt cx="1808100" cy="3216511"/>
          </a:xfrm>
        </p:grpSpPr>
        <p:grpSp>
          <p:nvGrpSpPr>
            <p:cNvPr id="1000" name="Google Shape;1000;p31"/>
            <p:cNvGrpSpPr/>
            <p:nvPr/>
          </p:nvGrpSpPr>
          <p:grpSpPr>
            <a:xfrm>
              <a:off x="428438" y="1400150"/>
              <a:ext cx="1808100" cy="3216511"/>
              <a:chOff x="428438" y="1400150"/>
              <a:chExt cx="1808100" cy="3216511"/>
            </a:xfrm>
          </p:grpSpPr>
          <p:sp>
            <p:nvSpPr>
              <p:cNvPr id="1001" name="Google Shape;1001;p31"/>
              <p:cNvSpPr txBox="1"/>
              <p:nvPr/>
            </p:nvSpPr>
            <p:spPr>
              <a:xfrm>
                <a:off x="428438" y="3846561"/>
                <a:ext cx="1808100" cy="7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has a beautiful name, but it’s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668600" y="1400150"/>
                <a:ext cx="1327800" cy="40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03" name="Google Shape;1003;p31"/>
            <p:cNvSpPr/>
            <p:nvPr/>
          </p:nvSpPr>
          <p:spPr>
            <a:xfrm>
              <a:off x="1233919" y="2094036"/>
              <a:ext cx="197145" cy="197116"/>
            </a:xfrm>
            <a:custGeom>
              <a:rect b="b" l="l" r="r" t="t"/>
              <a:pathLst>
                <a:path extrusionOk="0" h="6823" w="6824">
                  <a:moveTo>
                    <a:pt x="3412" y="0"/>
                  </a:moveTo>
                  <a:cubicBezTo>
                    <a:pt x="1548" y="0"/>
                    <a:pt x="1" y="1512"/>
                    <a:pt x="1" y="3411"/>
                  </a:cubicBezTo>
                  <a:cubicBezTo>
                    <a:pt x="1" y="5275"/>
                    <a:pt x="1548" y="6823"/>
                    <a:pt x="3412" y="6823"/>
                  </a:cubicBezTo>
                  <a:cubicBezTo>
                    <a:pt x="5311" y="6823"/>
                    <a:pt x="6824" y="5275"/>
                    <a:pt x="6824" y="3411"/>
                  </a:cubicBezTo>
                  <a:cubicBezTo>
                    <a:pt x="6824" y="1512"/>
                    <a:pt x="5311" y="0"/>
                    <a:pt x="3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4" name="Google Shape;1004;p31"/>
            <p:cNvGrpSpPr/>
            <p:nvPr/>
          </p:nvGrpSpPr>
          <p:grpSpPr>
            <a:xfrm>
              <a:off x="457200" y="2583638"/>
              <a:ext cx="1750584" cy="993713"/>
              <a:chOff x="457200" y="2319647"/>
              <a:chExt cx="1750584" cy="993713"/>
            </a:xfrm>
          </p:grpSpPr>
          <p:sp>
            <p:nvSpPr>
              <p:cNvPr id="1005" name="Google Shape;1005;p31"/>
              <p:cNvSpPr/>
              <p:nvPr/>
            </p:nvSpPr>
            <p:spPr>
              <a:xfrm>
                <a:off x="457200" y="2739259"/>
                <a:ext cx="1729327" cy="574102"/>
              </a:xfrm>
              <a:custGeom>
                <a:rect b="b" l="l" r="r" t="t"/>
                <a:pathLst>
                  <a:path extrusionOk="0" h="19872" w="59859">
                    <a:moveTo>
                      <a:pt x="2110" y="1"/>
                    </a:moveTo>
                    <a:cubicBezTo>
                      <a:pt x="950" y="1"/>
                      <a:pt x="0" y="950"/>
                      <a:pt x="0" y="2111"/>
                    </a:cubicBezTo>
                    <a:cubicBezTo>
                      <a:pt x="0" y="3271"/>
                      <a:pt x="950" y="4221"/>
                      <a:pt x="2110" y="4221"/>
                    </a:cubicBezTo>
                    <a:cubicBezTo>
                      <a:pt x="5522" y="4221"/>
                      <a:pt x="8265" y="6964"/>
                      <a:pt x="8265" y="10375"/>
                    </a:cubicBezTo>
                    <a:lnTo>
                      <a:pt x="8265" y="13752"/>
                    </a:lnTo>
                    <a:cubicBezTo>
                      <a:pt x="8265" y="17128"/>
                      <a:pt x="11008" y="19871"/>
                      <a:pt x="14384" y="19871"/>
                    </a:cubicBezTo>
                    <a:lnTo>
                      <a:pt x="57748" y="19871"/>
                    </a:lnTo>
                    <a:cubicBezTo>
                      <a:pt x="58908" y="19871"/>
                      <a:pt x="59858" y="18922"/>
                      <a:pt x="59858" y="17761"/>
                    </a:cubicBezTo>
                    <a:cubicBezTo>
                      <a:pt x="59858" y="16600"/>
                      <a:pt x="58908" y="15651"/>
                      <a:pt x="57748" y="15651"/>
                    </a:cubicBezTo>
                    <a:cubicBezTo>
                      <a:pt x="55181" y="15651"/>
                      <a:pt x="53106" y="13541"/>
                      <a:pt x="53106" y="11008"/>
                    </a:cubicBezTo>
                    <a:lnTo>
                      <a:pt x="53106" y="4643"/>
                    </a:lnTo>
                    <a:cubicBezTo>
                      <a:pt x="53106" y="2075"/>
                      <a:pt x="51031" y="1"/>
                      <a:pt x="48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462255" y="3038981"/>
                <a:ext cx="152453" cy="151412"/>
              </a:xfrm>
              <a:custGeom>
                <a:rect b="b" l="l" r="r" t="t"/>
                <a:pathLst>
                  <a:path extrusionOk="0" h="5241" w="5277">
                    <a:moveTo>
                      <a:pt x="2639" y="0"/>
                    </a:moveTo>
                    <a:cubicBezTo>
                      <a:pt x="1197" y="0"/>
                      <a:pt x="1" y="1161"/>
                      <a:pt x="1" y="2638"/>
                    </a:cubicBezTo>
                    <a:cubicBezTo>
                      <a:pt x="1" y="4080"/>
                      <a:pt x="1197" y="5241"/>
                      <a:pt x="2639" y="5241"/>
                    </a:cubicBezTo>
                    <a:cubicBezTo>
                      <a:pt x="4080" y="5241"/>
                      <a:pt x="5276" y="4080"/>
                      <a:pt x="5276" y="2638"/>
                    </a:cubicBezTo>
                    <a:cubicBezTo>
                      <a:pt x="5276" y="1161"/>
                      <a:pt x="4080" y="0"/>
                      <a:pt x="2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2056371" y="2863221"/>
                <a:ext cx="151412" cy="152424"/>
              </a:xfrm>
              <a:custGeom>
                <a:rect b="b" l="l" r="r" t="t"/>
                <a:pathLst>
                  <a:path extrusionOk="0" h="5276" w="5241">
                    <a:moveTo>
                      <a:pt x="2603" y="0"/>
                    </a:moveTo>
                    <a:cubicBezTo>
                      <a:pt x="1161" y="0"/>
                      <a:pt x="0" y="1196"/>
                      <a:pt x="0" y="2638"/>
                    </a:cubicBezTo>
                    <a:cubicBezTo>
                      <a:pt x="0" y="4080"/>
                      <a:pt x="1161" y="5276"/>
                      <a:pt x="2603" y="5276"/>
                    </a:cubicBezTo>
                    <a:cubicBezTo>
                      <a:pt x="4080" y="5276"/>
                      <a:pt x="5241" y="4080"/>
                      <a:pt x="5241" y="2638"/>
                    </a:cubicBezTo>
                    <a:cubicBezTo>
                      <a:pt x="5241" y="1196"/>
                      <a:pt x="4080" y="0"/>
                      <a:pt x="2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736584" y="2457823"/>
                <a:ext cx="1191857" cy="811838"/>
              </a:xfrm>
              <a:custGeom>
                <a:rect b="b" l="l" r="r" t="t"/>
                <a:pathLst>
                  <a:path extrusionOk="0" h="28101" w="41255">
                    <a:moveTo>
                      <a:pt x="4256" y="1"/>
                    </a:moveTo>
                    <a:cubicBezTo>
                      <a:pt x="1900" y="1"/>
                      <a:pt x="1" y="1900"/>
                      <a:pt x="1" y="4256"/>
                    </a:cubicBezTo>
                    <a:lnTo>
                      <a:pt x="1" y="23845"/>
                    </a:lnTo>
                    <a:cubicBezTo>
                      <a:pt x="1" y="26202"/>
                      <a:pt x="1900" y="28101"/>
                      <a:pt x="4256" y="28101"/>
                    </a:cubicBezTo>
                    <a:lnTo>
                      <a:pt x="36999" y="28101"/>
                    </a:lnTo>
                    <a:cubicBezTo>
                      <a:pt x="39355" y="28101"/>
                      <a:pt x="41254" y="26202"/>
                      <a:pt x="41254" y="23845"/>
                    </a:cubicBezTo>
                    <a:lnTo>
                      <a:pt x="41254" y="4256"/>
                    </a:lnTo>
                    <a:cubicBezTo>
                      <a:pt x="41254" y="1900"/>
                      <a:pt x="39355" y="1"/>
                      <a:pt x="36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810742" y="2532010"/>
                <a:ext cx="1043507" cy="663488"/>
              </a:xfrm>
              <a:custGeom>
                <a:rect b="b" l="l" r="r" t="t"/>
                <a:pathLst>
                  <a:path extrusionOk="0" h="22966" w="36120">
                    <a:moveTo>
                      <a:pt x="1619" y="0"/>
                    </a:moveTo>
                    <a:cubicBezTo>
                      <a:pt x="739" y="0"/>
                      <a:pt x="1" y="703"/>
                      <a:pt x="1" y="1618"/>
                    </a:cubicBezTo>
                    <a:lnTo>
                      <a:pt x="1" y="21348"/>
                    </a:lnTo>
                    <a:cubicBezTo>
                      <a:pt x="1" y="22227"/>
                      <a:pt x="739" y="22965"/>
                      <a:pt x="1619" y="22965"/>
                    </a:cubicBezTo>
                    <a:lnTo>
                      <a:pt x="34502" y="22965"/>
                    </a:lnTo>
                    <a:cubicBezTo>
                      <a:pt x="35381" y="22965"/>
                      <a:pt x="36120" y="22227"/>
                      <a:pt x="36120" y="21348"/>
                    </a:cubicBezTo>
                    <a:lnTo>
                      <a:pt x="36120" y="1618"/>
                    </a:lnTo>
                    <a:cubicBezTo>
                      <a:pt x="36120" y="703"/>
                      <a:pt x="35381" y="0"/>
                      <a:pt x="345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922513" y="2666112"/>
                <a:ext cx="164615" cy="123967"/>
              </a:xfrm>
              <a:custGeom>
                <a:rect b="b" l="l" r="r" t="t"/>
                <a:pathLst>
                  <a:path extrusionOk="0" h="4291" w="5698">
                    <a:moveTo>
                      <a:pt x="1267" y="0"/>
                    </a:moveTo>
                    <a:cubicBezTo>
                      <a:pt x="563" y="0"/>
                      <a:pt x="1" y="563"/>
                      <a:pt x="1" y="1266"/>
                    </a:cubicBezTo>
                    <a:lnTo>
                      <a:pt x="1" y="3025"/>
                    </a:lnTo>
                    <a:cubicBezTo>
                      <a:pt x="1" y="3693"/>
                      <a:pt x="563" y="4291"/>
                      <a:pt x="1267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1140941" y="2666112"/>
                <a:ext cx="164644" cy="123967"/>
              </a:xfrm>
              <a:custGeom>
                <a:rect b="b" l="l" r="r" t="t"/>
                <a:pathLst>
                  <a:path extrusionOk="0" h="4291" w="5699">
                    <a:moveTo>
                      <a:pt x="1267" y="0"/>
                    </a:moveTo>
                    <a:cubicBezTo>
                      <a:pt x="564" y="0"/>
                      <a:pt x="1" y="563"/>
                      <a:pt x="1" y="1266"/>
                    </a:cubicBezTo>
                    <a:lnTo>
                      <a:pt x="1" y="3025"/>
                    </a:lnTo>
                    <a:cubicBezTo>
                      <a:pt x="1" y="3693"/>
                      <a:pt x="564" y="4291"/>
                      <a:pt x="1267" y="4291"/>
                    </a:cubicBezTo>
                    <a:lnTo>
                      <a:pt x="4432" y="4291"/>
                    </a:lnTo>
                    <a:cubicBezTo>
                      <a:pt x="5136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6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1359399" y="2666112"/>
                <a:ext cx="164615" cy="123967"/>
              </a:xfrm>
              <a:custGeom>
                <a:rect b="b" l="l" r="r" t="t"/>
                <a:pathLst>
                  <a:path extrusionOk="0" h="4291" w="5698">
                    <a:moveTo>
                      <a:pt x="1266" y="0"/>
                    </a:moveTo>
                    <a:cubicBezTo>
                      <a:pt x="563" y="0"/>
                      <a:pt x="0" y="563"/>
                      <a:pt x="0" y="1266"/>
                    </a:cubicBezTo>
                    <a:lnTo>
                      <a:pt x="0" y="3025"/>
                    </a:lnTo>
                    <a:cubicBezTo>
                      <a:pt x="0" y="3693"/>
                      <a:pt x="563" y="4291"/>
                      <a:pt x="1266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1577828" y="2666112"/>
                <a:ext cx="164644" cy="123967"/>
              </a:xfrm>
              <a:custGeom>
                <a:rect b="b" l="l" r="r" t="t"/>
                <a:pathLst>
                  <a:path extrusionOk="0" h="4291" w="5699">
                    <a:moveTo>
                      <a:pt x="1267" y="0"/>
                    </a:moveTo>
                    <a:cubicBezTo>
                      <a:pt x="563" y="0"/>
                      <a:pt x="1" y="563"/>
                      <a:pt x="1" y="1266"/>
                    </a:cubicBezTo>
                    <a:lnTo>
                      <a:pt x="1" y="3025"/>
                    </a:lnTo>
                    <a:cubicBezTo>
                      <a:pt x="1" y="3693"/>
                      <a:pt x="563" y="4291"/>
                      <a:pt x="1267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922513" y="2828670"/>
                <a:ext cx="164615" cy="123996"/>
              </a:xfrm>
              <a:custGeom>
                <a:rect b="b" l="l" r="r" t="t"/>
                <a:pathLst>
                  <a:path extrusionOk="0" h="4292" w="5698">
                    <a:moveTo>
                      <a:pt x="1267" y="0"/>
                    </a:moveTo>
                    <a:cubicBezTo>
                      <a:pt x="563" y="0"/>
                      <a:pt x="1" y="563"/>
                      <a:pt x="1" y="1266"/>
                    </a:cubicBezTo>
                    <a:lnTo>
                      <a:pt x="1" y="3025"/>
                    </a:lnTo>
                    <a:cubicBezTo>
                      <a:pt x="1" y="3693"/>
                      <a:pt x="563" y="4291"/>
                      <a:pt x="1267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rgbClr val="86F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1140941" y="2828670"/>
                <a:ext cx="164644" cy="123996"/>
              </a:xfrm>
              <a:custGeom>
                <a:rect b="b" l="l" r="r" t="t"/>
                <a:pathLst>
                  <a:path extrusionOk="0" h="4292" w="5699">
                    <a:moveTo>
                      <a:pt x="1267" y="0"/>
                    </a:moveTo>
                    <a:cubicBezTo>
                      <a:pt x="564" y="0"/>
                      <a:pt x="1" y="563"/>
                      <a:pt x="1" y="1266"/>
                    </a:cubicBezTo>
                    <a:lnTo>
                      <a:pt x="1" y="3025"/>
                    </a:lnTo>
                    <a:cubicBezTo>
                      <a:pt x="1" y="3693"/>
                      <a:pt x="564" y="4291"/>
                      <a:pt x="1267" y="4291"/>
                    </a:cubicBezTo>
                    <a:lnTo>
                      <a:pt x="4432" y="4291"/>
                    </a:lnTo>
                    <a:cubicBezTo>
                      <a:pt x="5136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6" y="0"/>
                      <a:pt x="44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1359399" y="2828670"/>
                <a:ext cx="164615" cy="123996"/>
              </a:xfrm>
              <a:custGeom>
                <a:rect b="b" l="l" r="r" t="t"/>
                <a:pathLst>
                  <a:path extrusionOk="0" h="4292" w="5698">
                    <a:moveTo>
                      <a:pt x="1266" y="0"/>
                    </a:moveTo>
                    <a:cubicBezTo>
                      <a:pt x="563" y="0"/>
                      <a:pt x="0" y="563"/>
                      <a:pt x="0" y="1266"/>
                    </a:cubicBezTo>
                    <a:lnTo>
                      <a:pt x="0" y="3025"/>
                    </a:lnTo>
                    <a:cubicBezTo>
                      <a:pt x="0" y="3693"/>
                      <a:pt x="563" y="4291"/>
                      <a:pt x="1266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1577828" y="2828670"/>
                <a:ext cx="164644" cy="123996"/>
              </a:xfrm>
              <a:custGeom>
                <a:rect b="b" l="l" r="r" t="t"/>
                <a:pathLst>
                  <a:path extrusionOk="0" h="4292" w="5699">
                    <a:moveTo>
                      <a:pt x="1267" y="0"/>
                    </a:moveTo>
                    <a:cubicBezTo>
                      <a:pt x="563" y="0"/>
                      <a:pt x="1" y="563"/>
                      <a:pt x="1" y="1266"/>
                    </a:cubicBezTo>
                    <a:lnTo>
                      <a:pt x="1" y="3025"/>
                    </a:lnTo>
                    <a:cubicBezTo>
                      <a:pt x="1" y="3693"/>
                      <a:pt x="563" y="4291"/>
                      <a:pt x="1267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693"/>
                      <a:pt x="5698" y="3025"/>
                    </a:cubicBezTo>
                    <a:lnTo>
                      <a:pt x="5698" y="1266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922513" y="2991228"/>
                <a:ext cx="164615" cy="123996"/>
              </a:xfrm>
              <a:custGeom>
                <a:rect b="b" l="l" r="r" t="t"/>
                <a:pathLst>
                  <a:path extrusionOk="0" h="4292" w="5698">
                    <a:moveTo>
                      <a:pt x="1267" y="0"/>
                    </a:moveTo>
                    <a:cubicBezTo>
                      <a:pt x="563" y="0"/>
                      <a:pt x="1" y="563"/>
                      <a:pt x="1" y="1267"/>
                    </a:cubicBezTo>
                    <a:lnTo>
                      <a:pt x="1" y="3025"/>
                    </a:lnTo>
                    <a:cubicBezTo>
                      <a:pt x="1" y="3728"/>
                      <a:pt x="563" y="4291"/>
                      <a:pt x="1267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728"/>
                      <a:pt x="5698" y="3025"/>
                    </a:cubicBezTo>
                    <a:lnTo>
                      <a:pt x="5698" y="1267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1140941" y="2991228"/>
                <a:ext cx="164644" cy="123996"/>
              </a:xfrm>
              <a:custGeom>
                <a:rect b="b" l="l" r="r" t="t"/>
                <a:pathLst>
                  <a:path extrusionOk="0" h="4292" w="5699">
                    <a:moveTo>
                      <a:pt x="1267" y="0"/>
                    </a:moveTo>
                    <a:cubicBezTo>
                      <a:pt x="564" y="0"/>
                      <a:pt x="1" y="563"/>
                      <a:pt x="1" y="1267"/>
                    </a:cubicBezTo>
                    <a:lnTo>
                      <a:pt x="1" y="3025"/>
                    </a:lnTo>
                    <a:cubicBezTo>
                      <a:pt x="1" y="3728"/>
                      <a:pt x="564" y="4291"/>
                      <a:pt x="1267" y="4291"/>
                    </a:cubicBezTo>
                    <a:lnTo>
                      <a:pt x="4432" y="4291"/>
                    </a:lnTo>
                    <a:cubicBezTo>
                      <a:pt x="5136" y="4291"/>
                      <a:pt x="5698" y="3728"/>
                      <a:pt x="5698" y="3025"/>
                    </a:cubicBezTo>
                    <a:lnTo>
                      <a:pt x="5698" y="1267"/>
                    </a:lnTo>
                    <a:cubicBezTo>
                      <a:pt x="5698" y="563"/>
                      <a:pt x="5136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1359399" y="2991228"/>
                <a:ext cx="164615" cy="123996"/>
              </a:xfrm>
              <a:custGeom>
                <a:rect b="b" l="l" r="r" t="t"/>
                <a:pathLst>
                  <a:path extrusionOk="0" h="4292" w="5698">
                    <a:moveTo>
                      <a:pt x="1266" y="0"/>
                    </a:moveTo>
                    <a:cubicBezTo>
                      <a:pt x="563" y="0"/>
                      <a:pt x="0" y="563"/>
                      <a:pt x="0" y="1267"/>
                    </a:cubicBezTo>
                    <a:lnTo>
                      <a:pt x="0" y="3025"/>
                    </a:lnTo>
                    <a:cubicBezTo>
                      <a:pt x="0" y="3728"/>
                      <a:pt x="563" y="4291"/>
                      <a:pt x="1266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728"/>
                      <a:pt x="5698" y="3025"/>
                    </a:cubicBezTo>
                    <a:lnTo>
                      <a:pt x="5698" y="1267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1577828" y="2991228"/>
                <a:ext cx="164644" cy="123996"/>
              </a:xfrm>
              <a:custGeom>
                <a:rect b="b" l="l" r="r" t="t"/>
                <a:pathLst>
                  <a:path extrusionOk="0" h="4292" w="5699">
                    <a:moveTo>
                      <a:pt x="1267" y="0"/>
                    </a:moveTo>
                    <a:cubicBezTo>
                      <a:pt x="563" y="0"/>
                      <a:pt x="1" y="563"/>
                      <a:pt x="1" y="1267"/>
                    </a:cubicBezTo>
                    <a:lnTo>
                      <a:pt x="1" y="3025"/>
                    </a:lnTo>
                    <a:cubicBezTo>
                      <a:pt x="1" y="3728"/>
                      <a:pt x="563" y="4291"/>
                      <a:pt x="1267" y="4291"/>
                    </a:cubicBezTo>
                    <a:lnTo>
                      <a:pt x="4432" y="4291"/>
                    </a:lnTo>
                    <a:cubicBezTo>
                      <a:pt x="5135" y="4291"/>
                      <a:pt x="5698" y="3728"/>
                      <a:pt x="5698" y="3025"/>
                    </a:cubicBezTo>
                    <a:lnTo>
                      <a:pt x="5698" y="1267"/>
                    </a:lnTo>
                    <a:cubicBezTo>
                      <a:pt x="5698" y="563"/>
                      <a:pt x="5135" y="0"/>
                      <a:pt x="44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736584" y="2457823"/>
                <a:ext cx="1191857" cy="146357"/>
              </a:xfrm>
              <a:custGeom>
                <a:rect b="b" l="l" r="r" t="t"/>
                <a:pathLst>
                  <a:path extrusionOk="0" h="5066" w="41255">
                    <a:moveTo>
                      <a:pt x="37062" y="0"/>
                    </a:moveTo>
                    <a:cubicBezTo>
                      <a:pt x="37041" y="0"/>
                      <a:pt x="37020" y="0"/>
                      <a:pt x="36999" y="1"/>
                    </a:cubicBezTo>
                    <a:lnTo>
                      <a:pt x="4256" y="1"/>
                    </a:lnTo>
                    <a:cubicBezTo>
                      <a:pt x="1900" y="1"/>
                      <a:pt x="1" y="1900"/>
                      <a:pt x="1" y="4256"/>
                    </a:cubicBezTo>
                    <a:lnTo>
                      <a:pt x="1" y="5065"/>
                    </a:lnTo>
                    <a:lnTo>
                      <a:pt x="41254" y="5065"/>
                    </a:lnTo>
                    <a:lnTo>
                      <a:pt x="41254" y="4256"/>
                    </a:lnTo>
                    <a:cubicBezTo>
                      <a:pt x="41254" y="1921"/>
                      <a:pt x="39389" y="0"/>
                      <a:pt x="370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910322" y="2319647"/>
                <a:ext cx="97562" cy="218495"/>
              </a:xfrm>
              <a:custGeom>
                <a:rect b="b" l="l" r="r" t="t"/>
                <a:pathLst>
                  <a:path extrusionOk="0" h="7563" w="3377">
                    <a:moveTo>
                      <a:pt x="1618" y="1"/>
                    </a:moveTo>
                    <a:cubicBezTo>
                      <a:pt x="704" y="1"/>
                      <a:pt x="0" y="739"/>
                      <a:pt x="0" y="1618"/>
                    </a:cubicBezTo>
                    <a:lnTo>
                      <a:pt x="0" y="5944"/>
                    </a:lnTo>
                    <a:cubicBezTo>
                      <a:pt x="0" y="6823"/>
                      <a:pt x="704" y="7562"/>
                      <a:pt x="1618" y="7562"/>
                    </a:cubicBezTo>
                    <a:lnTo>
                      <a:pt x="1759" y="7562"/>
                    </a:lnTo>
                    <a:cubicBezTo>
                      <a:pt x="2638" y="7562"/>
                      <a:pt x="3377" y="6823"/>
                      <a:pt x="3377" y="5944"/>
                    </a:cubicBezTo>
                    <a:lnTo>
                      <a:pt x="3377" y="1618"/>
                    </a:lnTo>
                    <a:cubicBezTo>
                      <a:pt x="3377" y="739"/>
                      <a:pt x="2638" y="1"/>
                      <a:pt x="1759" y="1"/>
                    </a:cubicBezTo>
                    <a:close/>
                  </a:path>
                </a:pathLst>
              </a:custGeom>
              <a:solidFill>
                <a:srgbClr val="FFA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1097261" y="2319647"/>
                <a:ext cx="97562" cy="218495"/>
              </a:xfrm>
              <a:custGeom>
                <a:rect b="b" l="l" r="r" t="t"/>
                <a:pathLst>
                  <a:path extrusionOk="0" h="7563" w="3377">
                    <a:moveTo>
                      <a:pt x="1618" y="1"/>
                    </a:moveTo>
                    <a:cubicBezTo>
                      <a:pt x="704" y="1"/>
                      <a:pt x="1" y="739"/>
                      <a:pt x="1" y="1618"/>
                    </a:cubicBezTo>
                    <a:lnTo>
                      <a:pt x="1" y="5944"/>
                    </a:lnTo>
                    <a:cubicBezTo>
                      <a:pt x="1" y="6823"/>
                      <a:pt x="704" y="7562"/>
                      <a:pt x="1618" y="7562"/>
                    </a:cubicBezTo>
                    <a:lnTo>
                      <a:pt x="1759" y="7562"/>
                    </a:lnTo>
                    <a:cubicBezTo>
                      <a:pt x="2638" y="7562"/>
                      <a:pt x="3377" y="6823"/>
                      <a:pt x="3377" y="5944"/>
                    </a:cubicBezTo>
                    <a:lnTo>
                      <a:pt x="3377" y="1618"/>
                    </a:lnTo>
                    <a:cubicBezTo>
                      <a:pt x="3377" y="739"/>
                      <a:pt x="2638" y="1"/>
                      <a:pt x="1759" y="1"/>
                    </a:cubicBezTo>
                    <a:close/>
                  </a:path>
                </a:pathLst>
              </a:custGeom>
              <a:solidFill>
                <a:srgbClr val="FFA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1284201" y="2319647"/>
                <a:ext cx="96550" cy="218495"/>
              </a:xfrm>
              <a:custGeom>
                <a:rect b="b" l="l" r="r" t="t"/>
                <a:pathLst>
                  <a:path extrusionOk="0" h="7563" w="3342">
                    <a:moveTo>
                      <a:pt x="1583" y="1"/>
                    </a:moveTo>
                    <a:cubicBezTo>
                      <a:pt x="704" y="1"/>
                      <a:pt x="1" y="739"/>
                      <a:pt x="1" y="1618"/>
                    </a:cubicBezTo>
                    <a:lnTo>
                      <a:pt x="1" y="5944"/>
                    </a:lnTo>
                    <a:cubicBezTo>
                      <a:pt x="1" y="6823"/>
                      <a:pt x="704" y="7562"/>
                      <a:pt x="1583" y="7562"/>
                    </a:cubicBezTo>
                    <a:lnTo>
                      <a:pt x="1759" y="7562"/>
                    </a:lnTo>
                    <a:cubicBezTo>
                      <a:pt x="2638" y="7562"/>
                      <a:pt x="3342" y="6823"/>
                      <a:pt x="3342" y="5944"/>
                    </a:cubicBezTo>
                    <a:lnTo>
                      <a:pt x="3342" y="1618"/>
                    </a:lnTo>
                    <a:cubicBezTo>
                      <a:pt x="3342" y="739"/>
                      <a:pt x="2638" y="1"/>
                      <a:pt x="1759" y="1"/>
                    </a:cubicBezTo>
                    <a:close/>
                  </a:path>
                </a:pathLst>
              </a:custGeom>
              <a:solidFill>
                <a:srgbClr val="FFA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1470130" y="2319647"/>
                <a:ext cx="97562" cy="218495"/>
              </a:xfrm>
              <a:custGeom>
                <a:rect b="b" l="l" r="r" t="t"/>
                <a:pathLst>
                  <a:path extrusionOk="0" h="7563" w="3377">
                    <a:moveTo>
                      <a:pt x="1619" y="1"/>
                    </a:moveTo>
                    <a:cubicBezTo>
                      <a:pt x="739" y="1"/>
                      <a:pt x="1" y="739"/>
                      <a:pt x="1" y="1618"/>
                    </a:cubicBezTo>
                    <a:lnTo>
                      <a:pt x="1" y="5944"/>
                    </a:lnTo>
                    <a:cubicBezTo>
                      <a:pt x="1" y="6823"/>
                      <a:pt x="739" y="7562"/>
                      <a:pt x="1619" y="7562"/>
                    </a:cubicBezTo>
                    <a:lnTo>
                      <a:pt x="1794" y="7562"/>
                    </a:lnTo>
                    <a:cubicBezTo>
                      <a:pt x="2674" y="7562"/>
                      <a:pt x="3377" y="6823"/>
                      <a:pt x="3377" y="5944"/>
                    </a:cubicBezTo>
                    <a:lnTo>
                      <a:pt x="3377" y="1618"/>
                    </a:lnTo>
                    <a:cubicBezTo>
                      <a:pt x="3377" y="739"/>
                      <a:pt x="2674" y="1"/>
                      <a:pt x="1794" y="1"/>
                    </a:cubicBezTo>
                    <a:close/>
                  </a:path>
                </a:pathLst>
              </a:custGeom>
              <a:solidFill>
                <a:srgbClr val="FFA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1657070" y="2319647"/>
                <a:ext cx="97590" cy="218495"/>
              </a:xfrm>
              <a:custGeom>
                <a:rect b="b" l="l" r="r" t="t"/>
                <a:pathLst>
                  <a:path extrusionOk="0" h="7563" w="3378">
                    <a:moveTo>
                      <a:pt x="1619" y="1"/>
                    </a:moveTo>
                    <a:cubicBezTo>
                      <a:pt x="739" y="1"/>
                      <a:pt x="1" y="739"/>
                      <a:pt x="1" y="1618"/>
                    </a:cubicBezTo>
                    <a:lnTo>
                      <a:pt x="1" y="5944"/>
                    </a:lnTo>
                    <a:cubicBezTo>
                      <a:pt x="1" y="6823"/>
                      <a:pt x="739" y="7562"/>
                      <a:pt x="1619" y="7562"/>
                    </a:cubicBezTo>
                    <a:lnTo>
                      <a:pt x="1759" y="7562"/>
                    </a:lnTo>
                    <a:cubicBezTo>
                      <a:pt x="2674" y="7562"/>
                      <a:pt x="3377" y="6823"/>
                      <a:pt x="3377" y="5944"/>
                    </a:cubicBezTo>
                    <a:lnTo>
                      <a:pt x="3377" y="1618"/>
                    </a:lnTo>
                    <a:cubicBezTo>
                      <a:pt x="3377" y="739"/>
                      <a:pt x="2674" y="1"/>
                      <a:pt x="1759" y="1"/>
                    </a:cubicBezTo>
                    <a:close/>
                  </a:path>
                </a:pathLst>
              </a:custGeom>
              <a:solidFill>
                <a:srgbClr val="FFA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736584" y="2457823"/>
                <a:ext cx="1191857" cy="811838"/>
              </a:xfrm>
              <a:custGeom>
                <a:rect b="b" l="l" r="r" t="t"/>
                <a:pathLst>
                  <a:path extrusionOk="0" h="28101" w="41255">
                    <a:moveTo>
                      <a:pt x="36155" y="1"/>
                    </a:moveTo>
                    <a:cubicBezTo>
                      <a:pt x="35275" y="3518"/>
                      <a:pt x="31829" y="15545"/>
                      <a:pt x="24408" y="18851"/>
                    </a:cubicBezTo>
                    <a:cubicBezTo>
                      <a:pt x="19414" y="21082"/>
                      <a:pt x="11495" y="21559"/>
                      <a:pt x="5619" y="21559"/>
                    </a:cubicBezTo>
                    <a:cubicBezTo>
                      <a:pt x="3344" y="21559"/>
                      <a:pt x="1375" y="21487"/>
                      <a:pt x="1" y="21419"/>
                    </a:cubicBezTo>
                    <a:lnTo>
                      <a:pt x="1" y="23845"/>
                    </a:lnTo>
                    <a:cubicBezTo>
                      <a:pt x="1" y="26202"/>
                      <a:pt x="1900" y="28101"/>
                      <a:pt x="4256" y="28101"/>
                    </a:cubicBezTo>
                    <a:lnTo>
                      <a:pt x="36999" y="28101"/>
                    </a:lnTo>
                    <a:cubicBezTo>
                      <a:pt x="39355" y="28101"/>
                      <a:pt x="41254" y="26202"/>
                      <a:pt x="41254" y="23845"/>
                    </a:cubicBezTo>
                    <a:lnTo>
                      <a:pt x="41254" y="4256"/>
                    </a:lnTo>
                    <a:cubicBezTo>
                      <a:pt x="41254" y="1900"/>
                      <a:pt x="39355" y="1"/>
                      <a:pt x="36999" y="1"/>
                    </a:cubicBez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29" name="Google Shape;1029;p31"/>
            <p:cNvCxnSpPr/>
            <p:nvPr/>
          </p:nvCxnSpPr>
          <p:spPr>
            <a:xfrm>
              <a:off x="1332500" y="1801550"/>
              <a:ext cx="0" cy="381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0" name="Google Shape;1030;p31"/>
          <p:cNvGrpSpPr/>
          <p:nvPr/>
        </p:nvGrpSpPr>
        <p:grpSpPr>
          <a:xfrm>
            <a:off x="2588100" y="1400150"/>
            <a:ext cx="1808100" cy="3216507"/>
            <a:chOff x="2588100" y="1400150"/>
            <a:chExt cx="1808100" cy="3216507"/>
          </a:xfrm>
        </p:grpSpPr>
        <p:grpSp>
          <p:nvGrpSpPr>
            <p:cNvPr id="1031" name="Google Shape;1031;p31"/>
            <p:cNvGrpSpPr/>
            <p:nvPr/>
          </p:nvGrpSpPr>
          <p:grpSpPr>
            <a:xfrm>
              <a:off x="2588100" y="1400150"/>
              <a:ext cx="1808100" cy="3216507"/>
              <a:chOff x="2588100" y="1400150"/>
              <a:chExt cx="1808100" cy="3216507"/>
            </a:xfrm>
          </p:grpSpPr>
          <p:sp>
            <p:nvSpPr>
              <p:cNvPr id="1032" name="Google Shape;1032;p31"/>
              <p:cNvSpPr txBox="1"/>
              <p:nvPr/>
            </p:nvSpPr>
            <p:spPr>
              <a:xfrm>
                <a:off x="2588100" y="3846557"/>
                <a:ext cx="1808100" cy="7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place. It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 a planet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2828250" y="1400150"/>
                <a:ext cx="1327800" cy="40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34" name="Google Shape;1034;p31"/>
            <p:cNvSpPr/>
            <p:nvPr/>
          </p:nvSpPr>
          <p:spPr>
            <a:xfrm>
              <a:off x="3393582" y="2094036"/>
              <a:ext cx="197145" cy="197116"/>
            </a:xfrm>
            <a:custGeom>
              <a:rect b="b" l="l" r="r" t="t"/>
              <a:pathLst>
                <a:path extrusionOk="0" h="6823" w="6824">
                  <a:moveTo>
                    <a:pt x="3412" y="0"/>
                  </a:moveTo>
                  <a:cubicBezTo>
                    <a:pt x="1513" y="0"/>
                    <a:pt x="1" y="1512"/>
                    <a:pt x="1" y="3411"/>
                  </a:cubicBezTo>
                  <a:cubicBezTo>
                    <a:pt x="1" y="5275"/>
                    <a:pt x="1513" y="6823"/>
                    <a:pt x="3412" y="6823"/>
                  </a:cubicBezTo>
                  <a:cubicBezTo>
                    <a:pt x="5276" y="6823"/>
                    <a:pt x="6823" y="5275"/>
                    <a:pt x="6823" y="3411"/>
                  </a:cubicBezTo>
                  <a:cubicBezTo>
                    <a:pt x="6823" y="1512"/>
                    <a:pt x="5276" y="0"/>
                    <a:pt x="3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5" name="Google Shape;1035;p31"/>
            <p:cNvGrpSpPr/>
            <p:nvPr/>
          </p:nvGrpSpPr>
          <p:grpSpPr>
            <a:xfrm>
              <a:off x="2616863" y="2617178"/>
              <a:ext cx="1750584" cy="960173"/>
              <a:chOff x="2638540" y="2353187"/>
              <a:chExt cx="1750584" cy="960173"/>
            </a:xfrm>
          </p:grpSpPr>
          <p:sp>
            <p:nvSpPr>
              <p:cNvPr id="1036" name="Google Shape;1036;p31"/>
              <p:cNvSpPr/>
              <p:nvPr/>
            </p:nvSpPr>
            <p:spPr>
              <a:xfrm>
                <a:off x="2638540" y="2739259"/>
                <a:ext cx="1730338" cy="574102"/>
              </a:xfrm>
              <a:custGeom>
                <a:rect b="b" l="l" r="r" t="t"/>
                <a:pathLst>
                  <a:path extrusionOk="0" h="19872" w="59894">
                    <a:moveTo>
                      <a:pt x="48527" y="0"/>
                    </a:moveTo>
                    <a:cubicBezTo>
                      <a:pt x="48506" y="0"/>
                      <a:pt x="48485" y="0"/>
                      <a:pt x="48464" y="1"/>
                    </a:cubicBezTo>
                    <a:lnTo>
                      <a:pt x="2110" y="1"/>
                    </a:lnTo>
                    <a:cubicBezTo>
                      <a:pt x="950" y="1"/>
                      <a:pt x="0" y="950"/>
                      <a:pt x="0" y="2111"/>
                    </a:cubicBezTo>
                    <a:cubicBezTo>
                      <a:pt x="0" y="3271"/>
                      <a:pt x="950" y="4221"/>
                      <a:pt x="2110" y="4221"/>
                    </a:cubicBezTo>
                    <a:cubicBezTo>
                      <a:pt x="5522" y="4221"/>
                      <a:pt x="8265" y="6964"/>
                      <a:pt x="8265" y="10375"/>
                    </a:cubicBezTo>
                    <a:lnTo>
                      <a:pt x="8265" y="13752"/>
                    </a:lnTo>
                    <a:cubicBezTo>
                      <a:pt x="8265" y="17128"/>
                      <a:pt x="11008" y="19871"/>
                      <a:pt x="14385" y="19871"/>
                    </a:cubicBezTo>
                    <a:lnTo>
                      <a:pt x="57748" y="19871"/>
                    </a:lnTo>
                    <a:cubicBezTo>
                      <a:pt x="57769" y="19872"/>
                      <a:pt x="57790" y="19872"/>
                      <a:pt x="57810" y="19872"/>
                    </a:cubicBezTo>
                    <a:cubicBezTo>
                      <a:pt x="58977" y="19872"/>
                      <a:pt x="59894" y="18901"/>
                      <a:pt x="59894" y="17761"/>
                    </a:cubicBezTo>
                    <a:cubicBezTo>
                      <a:pt x="59894" y="16565"/>
                      <a:pt x="58944" y="15651"/>
                      <a:pt x="57783" y="15651"/>
                    </a:cubicBezTo>
                    <a:cubicBezTo>
                      <a:pt x="55216" y="15651"/>
                      <a:pt x="53106" y="13576"/>
                      <a:pt x="53106" y="11008"/>
                    </a:cubicBezTo>
                    <a:lnTo>
                      <a:pt x="53106" y="4643"/>
                    </a:lnTo>
                    <a:cubicBezTo>
                      <a:pt x="53106" y="2097"/>
                      <a:pt x="51065" y="0"/>
                      <a:pt x="48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2643624" y="3038981"/>
                <a:ext cx="152424" cy="151412"/>
              </a:xfrm>
              <a:custGeom>
                <a:rect b="b" l="l" r="r" t="t"/>
                <a:pathLst>
                  <a:path extrusionOk="0" h="5241" w="5276">
                    <a:moveTo>
                      <a:pt x="2638" y="0"/>
                    </a:moveTo>
                    <a:cubicBezTo>
                      <a:pt x="1196" y="0"/>
                      <a:pt x="0" y="1161"/>
                      <a:pt x="0" y="2638"/>
                    </a:cubicBezTo>
                    <a:cubicBezTo>
                      <a:pt x="0" y="4080"/>
                      <a:pt x="1196" y="5241"/>
                      <a:pt x="2638" y="5241"/>
                    </a:cubicBezTo>
                    <a:cubicBezTo>
                      <a:pt x="4080" y="5241"/>
                      <a:pt x="5276" y="4080"/>
                      <a:pt x="5276" y="2638"/>
                    </a:cubicBezTo>
                    <a:cubicBezTo>
                      <a:pt x="5276" y="1161"/>
                      <a:pt x="4080" y="0"/>
                      <a:pt x="2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4236700" y="2863221"/>
                <a:ext cx="152424" cy="152424"/>
              </a:xfrm>
              <a:custGeom>
                <a:rect b="b" l="l" r="r" t="t"/>
                <a:pathLst>
                  <a:path extrusionOk="0" h="5276" w="5276">
                    <a:moveTo>
                      <a:pt x="2638" y="0"/>
                    </a:moveTo>
                    <a:cubicBezTo>
                      <a:pt x="1196" y="0"/>
                      <a:pt x="1" y="1196"/>
                      <a:pt x="1" y="2638"/>
                    </a:cubicBezTo>
                    <a:cubicBezTo>
                      <a:pt x="1" y="4080"/>
                      <a:pt x="1196" y="5276"/>
                      <a:pt x="2638" y="5276"/>
                    </a:cubicBezTo>
                    <a:cubicBezTo>
                      <a:pt x="4115" y="5276"/>
                      <a:pt x="5276" y="4080"/>
                      <a:pt x="5276" y="2638"/>
                    </a:cubicBezTo>
                    <a:cubicBezTo>
                      <a:pt x="5276" y="1196"/>
                      <a:pt x="4115" y="0"/>
                      <a:pt x="2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3033768" y="2368412"/>
                <a:ext cx="463338" cy="886027"/>
              </a:xfrm>
              <a:custGeom>
                <a:rect b="b" l="l" r="r" t="t"/>
                <a:pathLst>
                  <a:path extrusionOk="0" h="30669" w="16038">
                    <a:moveTo>
                      <a:pt x="0" y="1"/>
                    </a:moveTo>
                    <a:lnTo>
                      <a:pt x="0" y="8019"/>
                    </a:lnTo>
                    <a:cubicBezTo>
                      <a:pt x="0" y="10798"/>
                      <a:pt x="1442" y="13365"/>
                      <a:pt x="3798" y="14807"/>
                    </a:cubicBezTo>
                    <a:cubicBezTo>
                      <a:pt x="4150" y="15053"/>
                      <a:pt x="4150" y="15581"/>
                      <a:pt x="3798" y="15827"/>
                    </a:cubicBezTo>
                    <a:cubicBezTo>
                      <a:pt x="1442" y="17304"/>
                      <a:pt x="0" y="19871"/>
                      <a:pt x="0" y="22650"/>
                    </a:cubicBezTo>
                    <a:lnTo>
                      <a:pt x="0" y="30668"/>
                    </a:lnTo>
                    <a:lnTo>
                      <a:pt x="16037" y="30668"/>
                    </a:lnTo>
                    <a:lnTo>
                      <a:pt x="16037" y="22650"/>
                    </a:lnTo>
                    <a:cubicBezTo>
                      <a:pt x="16037" y="19871"/>
                      <a:pt x="14631" y="17304"/>
                      <a:pt x="12274" y="15827"/>
                    </a:cubicBezTo>
                    <a:cubicBezTo>
                      <a:pt x="11887" y="15616"/>
                      <a:pt x="11887" y="15053"/>
                      <a:pt x="12274" y="14807"/>
                    </a:cubicBezTo>
                    <a:cubicBezTo>
                      <a:pt x="14631" y="13365"/>
                      <a:pt x="16037" y="10798"/>
                      <a:pt x="16037" y="8019"/>
                    </a:cubicBezTo>
                    <a:lnTo>
                      <a:pt x="16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3075426" y="2410070"/>
                <a:ext cx="381030" cy="802709"/>
              </a:xfrm>
              <a:custGeom>
                <a:rect b="b" l="l" r="r" t="t"/>
                <a:pathLst>
                  <a:path extrusionOk="0" h="27785" w="13189">
                    <a:moveTo>
                      <a:pt x="0" y="1"/>
                    </a:moveTo>
                    <a:lnTo>
                      <a:pt x="0" y="6577"/>
                    </a:lnTo>
                    <a:cubicBezTo>
                      <a:pt x="0" y="9110"/>
                      <a:pt x="1442" y="11431"/>
                      <a:pt x="3763" y="12521"/>
                    </a:cubicBezTo>
                    <a:cubicBezTo>
                      <a:pt x="4256" y="12767"/>
                      <a:pt x="4607" y="13295"/>
                      <a:pt x="4607" y="13893"/>
                    </a:cubicBezTo>
                    <a:cubicBezTo>
                      <a:pt x="4607" y="14455"/>
                      <a:pt x="4256" y="14983"/>
                      <a:pt x="3763" y="15229"/>
                    </a:cubicBezTo>
                    <a:cubicBezTo>
                      <a:pt x="1442" y="16319"/>
                      <a:pt x="0" y="18640"/>
                      <a:pt x="0" y="21208"/>
                    </a:cubicBezTo>
                    <a:lnTo>
                      <a:pt x="0" y="27784"/>
                    </a:lnTo>
                    <a:lnTo>
                      <a:pt x="13189" y="27784"/>
                    </a:lnTo>
                    <a:lnTo>
                      <a:pt x="13189" y="21208"/>
                    </a:lnTo>
                    <a:cubicBezTo>
                      <a:pt x="13189" y="18640"/>
                      <a:pt x="11711" y="16319"/>
                      <a:pt x="9425" y="15229"/>
                    </a:cubicBezTo>
                    <a:cubicBezTo>
                      <a:pt x="8898" y="14983"/>
                      <a:pt x="8581" y="14455"/>
                      <a:pt x="8581" y="13893"/>
                    </a:cubicBezTo>
                    <a:cubicBezTo>
                      <a:pt x="8581" y="13295"/>
                      <a:pt x="8898" y="12767"/>
                      <a:pt x="9425" y="12521"/>
                    </a:cubicBezTo>
                    <a:cubicBezTo>
                      <a:pt x="11711" y="11431"/>
                      <a:pt x="13189" y="9110"/>
                      <a:pt x="13189" y="6577"/>
                    </a:cubicBezTo>
                    <a:lnTo>
                      <a:pt x="1318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3096746" y="2598050"/>
                <a:ext cx="336337" cy="422690"/>
              </a:xfrm>
              <a:custGeom>
                <a:rect b="b" l="l" r="r" t="t"/>
                <a:pathLst>
                  <a:path extrusionOk="0" h="14631" w="11642">
                    <a:moveTo>
                      <a:pt x="1751" y="0"/>
                    </a:moveTo>
                    <a:cubicBezTo>
                      <a:pt x="1157" y="0"/>
                      <a:pt x="563" y="94"/>
                      <a:pt x="1" y="281"/>
                    </a:cubicBezTo>
                    <a:cubicBezTo>
                      <a:pt x="106" y="2427"/>
                      <a:pt x="1372" y="4396"/>
                      <a:pt x="3342" y="5311"/>
                    </a:cubicBezTo>
                    <a:cubicBezTo>
                      <a:pt x="3658" y="5486"/>
                      <a:pt x="3904" y="5697"/>
                      <a:pt x="4115" y="5979"/>
                    </a:cubicBezTo>
                    <a:cubicBezTo>
                      <a:pt x="4432" y="6366"/>
                      <a:pt x="4608" y="6858"/>
                      <a:pt x="4608" y="7386"/>
                    </a:cubicBezTo>
                    <a:lnTo>
                      <a:pt x="4608" y="13399"/>
                    </a:lnTo>
                    <a:cubicBezTo>
                      <a:pt x="4608" y="14068"/>
                      <a:pt x="5171" y="14630"/>
                      <a:pt x="5839" y="14630"/>
                    </a:cubicBezTo>
                    <a:cubicBezTo>
                      <a:pt x="6507" y="14630"/>
                      <a:pt x="7070" y="14068"/>
                      <a:pt x="7070" y="13399"/>
                    </a:cubicBezTo>
                    <a:lnTo>
                      <a:pt x="7070" y="7386"/>
                    </a:lnTo>
                    <a:cubicBezTo>
                      <a:pt x="7070" y="6788"/>
                      <a:pt x="7281" y="6260"/>
                      <a:pt x="7668" y="5838"/>
                    </a:cubicBezTo>
                    <a:cubicBezTo>
                      <a:pt x="7843" y="5627"/>
                      <a:pt x="8090" y="5451"/>
                      <a:pt x="8336" y="5311"/>
                    </a:cubicBezTo>
                    <a:cubicBezTo>
                      <a:pt x="10305" y="4361"/>
                      <a:pt x="11571" y="2427"/>
                      <a:pt x="11642" y="246"/>
                    </a:cubicBezTo>
                    <a:lnTo>
                      <a:pt x="11642" y="246"/>
                    </a:lnTo>
                    <a:cubicBezTo>
                      <a:pt x="10810" y="805"/>
                      <a:pt x="9821" y="1000"/>
                      <a:pt x="8757" y="1000"/>
                    </a:cubicBezTo>
                    <a:cubicBezTo>
                      <a:pt x="6804" y="1000"/>
                      <a:pt x="4596" y="343"/>
                      <a:pt x="2638" y="70"/>
                    </a:cubicBezTo>
                    <a:cubicBezTo>
                      <a:pt x="2345" y="23"/>
                      <a:pt x="2048" y="0"/>
                      <a:pt x="17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3097757" y="3105021"/>
                <a:ext cx="336337" cy="85370"/>
              </a:xfrm>
              <a:custGeom>
                <a:rect b="b" l="l" r="r" t="t"/>
                <a:pathLst>
                  <a:path extrusionOk="0" h="2955" w="11642">
                    <a:moveTo>
                      <a:pt x="11642" y="0"/>
                    </a:moveTo>
                    <a:cubicBezTo>
                      <a:pt x="10520" y="1088"/>
                      <a:pt x="9193" y="1404"/>
                      <a:pt x="7751" y="1404"/>
                    </a:cubicBezTo>
                    <a:cubicBezTo>
                      <a:pt x="6211" y="1404"/>
                      <a:pt x="4539" y="1043"/>
                      <a:pt x="2850" y="880"/>
                    </a:cubicBezTo>
                    <a:cubicBezTo>
                      <a:pt x="2573" y="849"/>
                      <a:pt x="2293" y="833"/>
                      <a:pt x="2013" y="833"/>
                    </a:cubicBezTo>
                    <a:cubicBezTo>
                      <a:pt x="1332" y="833"/>
                      <a:pt x="649" y="926"/>
                      <a:pt x="1" y="1126"/>
                    </a:cubicBezTo>
                    <a:lnTo>
                      <a:pt x="1" y="2955"/>
                    </a:lnTo>
                    <a:lnTo>
                      <a:pt x="11642" y="2955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3005313" y="2353187"/>
                <a:ext cx="520251" cy="55902"/>
              </a:xfrm>
              <a:custGeom>
                <a:rect b="b" l="l" r="r" t="t"/>
                <a:pathLst>
                  <a:path extrusionOk="0" h="1935" w="18008">
                    <a:moveTo>
                      <a:pt x="950" y="0"/>
                    </a:moveTo>
                    <a:cubicBezTo>
                      <a:pt x="422" y="0"/>
                      <a:pt x="0" y="422"/>
                      <a:pt x="0" y="915"/>
                    </a:cubicBezTo>
                    <a:lnTo>
                      <a:pt x="0" y="1020"/>
                    </a:lnTo>
                    <a:cubicBezTo>
                      <a:pt x="0" y="1513"/>
                      <a:pt x="422" y="1935"/>
                      <a:pt x="950" y="1935"/>
                    </a:cubicBezTo>
                    <a:lnTo>
                      <a:pt x="17093" y="1935"/>
                    </a:lnTo>
                    <a:cubicBezTo>
                      <a:pt x="17585" y="1935"/>
                      <a:pt x="18007" y="1513"/>
                      <a:pt x="18007" y="1020"/>
                    </a:cubicBezTo>
                    <a:lnTo>
                      <a:pt x="18007" y="915"/>
                    </a:lnTo>
                    <a:cubicBezTo>
                      <a:pt x="18007" y="422"/>
                      <a:pt x="17585" y="0"/>
                      <a:pt x="17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2996155" y="3212719"/>
                <a:ext cx="529409" cy="56913"/>
              </a:xfrm>
              <a:custGeom>
                <a:rect b="b" l="l" r="r" t="t"/>
                <a:pathLst>
                  <a:path extrusionOk="0" h="1970" w="18325">
                    <a:moveTo>
                      <a:pt x="1302" y="0"/>
                    </a:moveTo>
                    <a:cubicBezTo>
                      <a:pt x="1" y="0"/>
                      <a:pt x="1" y="1970"/>
                      <a:pt x="1302" y="1970"/>
                    </a:cubicBezTo>
                    <a:lnTo>
                      <a:pt x="17339" y="1970"/>
                    </a:lnTo>
                    <a:cubicBezTo>
                      <a:pt x="17902" y="1970"/>
                      <a:pt x="18324" y="1513"/>
                      <a:pt x="18324" y="985"/>
                    </a:cubicBezTo>
                    <a:cubicBezTo>
                      <a:pt x="18324" y="458"/>
                      <a:pt x="17902" y="0"/>
                      <a:pt x="17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3545823" y="2817576"/>
                <a:ext cx="476541" cy="451897"/>
              </a:xfrm>
              <a:custGeom>
                <a:rect b="b" l="l" r="r" t="t"/>
                <a:pathLst>
                  <a:path extrusionOk="0" h="15642" w="16495">
                    <a:moveTo>
                      <a:pt x="8649" y="0"/>
                    </a:moveTo>
                    <a:cubicBezTo>
                      <a:pt x="7289" y="0"/>
                      <a:pt x="5918" y="354"/>
                      <a:pt x="4678" y="1088"/>
                    </a:cubicBezTo>
                    <a:cubicBezTo>
                      <a:pt x="1442" y="3022"/>
                      <a:pt x="0" y="6996"/>
                      <a:pt x="1337" y="10548"/>
                    </a:cubicBezTo>
                    <a:cubicBezTo>
                      <a:pt x="2470" y="13642"/>
                      <a:pt x="5418" y="15642"/>
                      <a:pt x="8622" y="15642"/>
                    </a:cubicBezTo>
                    <a:cubicBezTo>
                      <a:pt x="9097" y="15642"/>
                      <a:pt x="9578" y="15598"/>
                      <a:pt x="10059" y="15507"/>
                    </a:cubicBezTo>
                    <a:cubicBezTo>
                      <a:pt x="13787" y="14839"/>
                      <a:pt x="16495" y="11603"/>
                      <a:pt x="16495" y="7840"/>
                    </a:cubicBezTo>
                    <a:cubicBezTo>
                      <a:pt x="16495" y="5941"/>
                      <a:pt x="15827" y="4147"/>
                      <a:pt x="14596" y="2741"/>
                    </a:cubicBezTo>
                    <a:cubicBezTo>
                      <a:pt x="13067" y="950"/>
                      <a:pt x="10874" y="0"/>
                      <a:pt x="86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3720572" y="2881508"/>
                <a:ext cx="150401" cy="324146"/>
              </a:xfrm>
              <a:custGeom>
                <a:rect b="b" l="l" r="r" t="t"/>
                <a:pathLst>
                  <a:path extrusionOk="0" h="11220" w="5206">
                    <a:moveTo>
                      <a:pt x="2920" y="0"/>
                    </a:moveTo>
                    <a:lnTo>
                      <a:pt x="1" y="5627"/>
                    </a:lnTo>
                    <a:lnTo>
                      <a:pt x="2287" y="5627"/>
                    </a:lnTo>
                    <a:lnTo>
                      <a:pt x="2287" y="11219"/>
                    </a:lnTo>
                    <a:lnTo>
                      <a:pt x="5206" y="5627"/>
                    </a:lnTo>
                    <a:lnTo>
                      <a:pt x="2920" y="5627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3613885" y="2896732"/>
                <a:ext cx="408476" cy="372912"/>
              </a:xfrm>
              <a:custGeom>
                <a:rect b="b" l="l" r="r" t="t"/>
                <a:pathLst>
                  <a:path extrusionOk="0" h="12908" w="14139">
                    <a:moveTo>
                      <a:pt x="12240" y="1"/>
                    </a:moveTo>
                    <a:cubicBezTo>
                      <a:pt x="11114" y="3588"/>
                      <a:pt x="8090" y="8512"/>
                      <a:pt x="1" y="9707"/>
                    </a:cubicBezTo>
                    <a:cubicBezTo>
                      <a:pt x="1510" y="11746"/>
                      <a:pt x="3875" y="12907"/>
                      <a:pt x="6318" y="12907"/>
                    </a:cubicBezTo>
                    <a:cubicBezTo>
                      <a:pt x="7120" y="12907"/>
                      <a:pt x="7931" y="12782"/>
                      <a:pt x="8723" y="12521"/>
                    </a:cubicBezTo>
                    <a:cubicBezTo>
                      <a:pt x="11958" y="11466"/>
                      <a:pt x="14139" y="8476"/>
                      <a:pt x="14139" y="5100"/>
                    </a:cubicBezTo>
                    <a:cubicBezTo>
                      <a:pt x="14139" y="3201"/>
                      <a:pt x="13471" y="1407"/>
                      <a:pt x="12240" y="1"/>
                    </a:cubicBez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2996155" y="2864232"/>
                <a:ext cx="529409" cy="405413"/>
              </a:xfrm>
              <a:custGeom>
                <a:rect b="b" l="l" r="r" t="t"/>
                <a:pathLst>
                  <a:path extrusionOk="0" h="14033" w="18325">
                    <a:moveTo>
                      <a:pt x="15194" y="0"/>
                    </a:moveTo>
                    <a:cubicBezTo>
                      <a:pt x="14913" y="422"/>
                      <a:pt x="14631" y="809"/>
                      <a:pt x="14350" y="1196"/>
                    </a:cubicBezTo>
                    <a:cubicBezTo>
                      <a:pt x="12169" y="4291"/>
                      <a:pt x="9215" y="7280"/>
                      <a:pt x="5347" y="9179"/>
                    </a:cubicBezTo>
                    <a:cubicBezTo>
                      <a:pt x="4749" y="9461"/>
                      <a:pt x="4151" y="9742"/>
                      <a:pt x="3483" y="9988"/>
                    </a:cubicBezTo>
                    <a:cubicBezTo>
                      <a:pt x="3236" y="10059"/>
                      <a:pt x="2990" y="10164"/>
                      <a:pt x="2709" y="10235"/>
                    </a:cubicBezTo>
                    <a:cubicBezTo>
                      <a:pt x="2252" y="10410"/>
                      <a:pt x="1795" y="10551"/>
                      <a:pt x="1302" y="10657"/>
                    </a:cubicBezTo>
                    <a:lnTo>
                      <a:pt x="1302" y="12063"/>
                    </a:lnTo>
                    <a:cubicBezTo>
                      <a:pt x="1" y="12063"/>
                      <a:pt x="1" y="14033"/>
                      <a:pt x="1302" y="14033"/>
                    </a:cubicBezTo>
                    <a:lnTo>
                      <a:pt x="17339" y="14033"/>
                    </a:lnTo>
                    <a:cubicBezTo>
                      <a:pt x="17902" y="14033"/>
                      <a:pt x="18324" y="13576"/>
                      <a:pt x="18324" y="13048"/>
                    </a:cubicBezTo>
                    <a:cubicBezTo>
                      <a:pt x="18324" y="12521"/>
                      <a:pt x="17902" y="12063"/>
                      <a:pt x="17339" y="12063"/>
                    </a:cubicBezTo>
                    <a:lnTo>
                      <a:pt x="17339" y="5487"/>
                    </a:lnTo>
                    <a:cubicBezTo>
                      <a:pt x="17339" y="3447"/>
                      <a:pt x="16566" y="1477"/>
                      <a:pt x="15194" y="0"/>
                    </a:cubicBez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49" name="Google Shape;1049;p31"/>
            <p:cNvCxnSpPr/>
            <p:nvPr/>
          </p:nvCxnSpPr>
          <p:spPr>
            <a:xfrm>
              <a:off x="3492150" y="1801550"/>
              <a:ext cx="0" cy="381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0" name="Google Shape;1050;p31"/>
          <p:cNvGrpSpPr/>
          <p:nvPr/>
        </p:nvGrpSpPr>
        <p:grpSpPr>
          <a:xfrm>
            <a:off x="4747746" y="1400150"/>
            <a:ext cx="1808100" cy="3216511"/>
            <a:chOff x="4747746" y="1400150"/>
            <a:chExt cx="1808100" cy="3216511"/>
          </a:xfrm>
        </p:grpSpPr>
        <p:grpSp>
          <p:nvGrpSpPr>
            <p:cNvPr id="1051" name="Google Shape;1051;p31"/>
            <p:cNvGrpSpPr/>
            <p:nvPr/>
          </p:nvGrpSpPr>
          <p:grpSpPr>
            <a:xfrm>
              <a:off x="4747746" y="1400150"/>
              <a:ext cx="1808100" cy="3216511"/>
              <a:chOff x="4747746" y="1400150"/>
              <a:chExt cx="1808100" cy="3216511"/>
            </a:xfrm>
          </p:grpSpPr>
          <p:sp>
            <p:nvSpPr>
              <p:cNvPr id="1052" name="Google Shape;1052;p31"/>
              <p:cNvSpPr txBox="1"/>
              <p:nvPr/>
            </p:nvSpPr>
            <p:spPr>
              <a:xfrm>
                <a:off x="4747746" y="3846561"/>
                <a:ext cx="1808100" cy="7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 a gas giant and also the biggest planet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4987900" y="1400150"/>
                <a:ext cx="1327800" cy="40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054" name="Google Shape;1054;p31"/>
            <p:cNvGrpSpPr/>
            <p:nvPr/>
          </p:nvGrpSpPr>
          <p:grpSpPr>
            <a:xfrm>
              <a:off x="4776526" y="2578554"/>
              <a:ext cx="1750614" cy="998798"/>
              <a:chOff x="4754850" y="2314563"/>
              <a:chExt cx="1750614" cy="998798"/>
            </a:xfrm>
          </p:grpSpPr>
          <p:sp>
            <p:nvSpPr>
              <p:cNvPr id="1055" name="Google Shape;1055;p31"/>
              <p:cNvSpPr/>
              <p:nvPr/>
            </p:nvSpPr>
            <p:spPr>
              <a:xfrm>
                <a:off x="4754850" y="2739259"/>
                <a:ext cx="1730367" cy="574102"/>
              </a:xfrm>
              <a:custGeom>
                <a:rect b="b" l="l" r="r" t="t"/>
                <a:pathLst>
                  <a:path extrusionOk="0" h="19872" w="59895">
                    <a:moveTo>
                      <a:pt x="2111" y="1"/>
                    </a:moveTo>
                    <a:cubicBezTo>
                      <a:pt x="950" y="1"/>
                      <a:pt x="1" y="950"/>
                      <a:pt x="1" y="2111"/>
                    </a:cubicBezTo>
                    <a:cubicBezTo>
                      <a:pt x="1" y="3271"/>
                      <a:pt x="950" y="4221"/>
                      <a:pt x="2111" y="4221"/>
                    </a:cubicBezTo>
                    <a:cubicBezTo>
                      <a:pt x="5522" y="4221"/>
                      <a:pt x="8266" y="6964"/>
                      <a:pt x="8266" y="10375"/>
                    </a:cubicBezTo>
                    <a:lnTo>
                      <a:pt x="8266" y="13752"/>
                    </a:lnTo>
                    <a:cubicBezTo>
                      <a:pt x="8266" y="17128"/>
                      <a:pt x="11009" y="19871"/>
                      <a:pt x="14385" y="19871"/>
                    </a:cubicBezTo>
                    <a:lnTo>
                      <a:pt x="57749" y="19871"/>
                    </a:lnTo>
                    <a:cubicBezTo>
                      <a:pt x="58944" y="19871"/>
                      <a:pt x="59894" y="18922"/>
                      <a:pt x="59894" y="17761"/>
                    </a:cubicBezTo>
                    <a:cubicBezTo>
                      <a:pt x="59859" y="16600"/>
                      <a:pt x="58944" y="15651"/>
                      <a:pt x="57749" y="15651"/>
                    </a:cubicBezTo>
                    <a:cubicBezTo>
                      <a:pt x="55181" y="15651"/>
                      <a:pt x="53106" y="13541"/>
                      <a:pt x="53106" y="11008"/>
                    </a:cubicBezTo>
                    <a:lnTo>
                      <a:pt x="53106" y="4643"/>
                    </a:lnTo>
                    <a:cubicBezTo>
                      <a:pt x="53106" y="2075"/>
                      <a:pt x="51031" y="1"/>
                      <a:pt x="48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4759935" y="3038981"/>
                <a:ext cx="152453" cy="151412"/>
              </a:xfrm>
              <a:custGeom>
                <a:rect b="b" l="l" r="r" t="t"/>
                <a:pathLst>
                  <a:path extrusionOk="0" h="5241" w="5277">
                    <a:moveTo>
                      <a:pt x="2638" y="0"/>
                    </a:moveTo>
                    <a:cubicBezTo>
                      <a:pt x="1196" y="0"/>
                      <a:pt x="1" y="1161"/>
                      <a:pt x="1" y="2638"/>
                    </a:cubicBezTo>
                    <a:cubicBezTo>
                      <a:pt x="1" y="4080"/>
                      <a:pt x="1196" y="5241"/>
                      <a:pt x="2638" y="5241"/>
                    </a:cubicBezTo>
                    <a:cubicBezTo>
                      <a:pt x="4080" y="5241"/>
                      <a:pt x="5276" y="4080"/>
                      <a:pt x="5276" y="2638"/>
                    </a:cubicBezTo>
                    <a:cubicBezTo>
                      <a:pt x="5276" y="1161"/>
                      <a:pt x="4080" y="0"/>
                      <a:pt x="2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327618" y="2863221"/>
                <a:ext cx="177847" cy="152481"/>
              </a:xfrm>
              <a:custGeom>
                <a:rect b="b" l="l" r="r" t="t"/>
                <a:pathLst>
                  <a:path extrusionOk="0" h="5278" w="6156">
                    <a:moveTo>
                      <a:pt x="3518" y="0"/>
                    </a:moveTo>
                    <a:cubicBezTo>
                      <a:pt x="1161" y="0"/>
                      <a:pt x="1" y="2849"/>
                      <a:pt x="1654" y="4502"/>
                    </a:cubicBezTo>
                    <a:cubicBezTo>
                      <a:pt x="2189" y="5037"/>
                      <a:pt x="2850" y="5277"/>
                      <a:pt x="3499" y="5277"/>
                    </a:cubicBezTo>
                    <a:cubicBezTo>
                      <a:pt x="4853" y="5277"/>
                      <a:pt x="6155" y="4231"/>
                      <a:pt x="6155" y="2638"/>
                    </a:cubicBezTo>
                    <a:cubicBezTo>
                      <a:pt x="6155" y="1161"/>
                      <a:pt x="4960" y="0"/>
                      <a:pt x="3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5142972" y="2353187"/>
                <a:ext cx="726497" cy="916477"/>
              </a:xfrm>
              <a:custGeom>
                <a:rect b="b" l="l" r="r" t="t"/>
                <a:pathLst>
                  <a:path extrusionOk="0" h="31723" w="25147">
                    <a:moveTo>
                      <a:pt x="12591" y="0"/>
                    </a:moveTo>
                    <a:lnTo>
                      <a:pt x="1" y="5416"/>
                    </a:lnTo>
                    <a:lnTo>
                      <a:pt x="1" y="17725"/>
                    </a:lnTo>
                    <a:cubicBezTo>
                      <a:pt x="1" y="20856"/>
                      <a:pt x="2568" y="24021"/>
                      <a:pt x="5346" y="26518"/>
                    </a:cubicBezTo>
                    <a:cubicBezTo>
                      <a:pt x="7597" y="28487"/>
                      <a:pt x="10024" y="30211"/>
                      <a:pt x="12591" y="31723"/>
                    </a:cubicBezTo>
                    <a:cubicBezTo>
                      <a:pt x="12591" y="31723"/>
                      <a:pt x="25147" y="24689"/>
                      <a:pt x="25147" y="17761"/>
                    </a:cubicBezTo>
                    <a:lnTo>
                      <a:pt x="25147" y="5416"/>
                    </a:lnTo>
                    <a:lnTo>
                      <a:pt x="21735" y="3939"/>
                    </a:lnTo>
                    <a:lnTo>
                      <a:pt x="12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5198843" y="2413132"/>
                <a:ext cx="615761" cy="791499"/>
              </a:xfrm>
              <a:custGeom>
                <a:rect b="b" l="l" r="r" t="t"/>
                <a:pathLst>
                  <a:path extrusionOk="0" h="27397" w="21314">
                    <a:moveTo>
                      <a:pt x="10657" y="0"/>
                    </a:moveTo>
                    <a:lnTo>
                      <a:pt x="1" y="4607"/>
                    </a:lnTo>
                    <a:lnTo>
                      <a:pt x="1" y="15650"/>
                    </a:lnTo>
                    <a:cubicBezTo>
                      <a:pt x="1" y="19976"/>
                      <a:pt x="7105" y="25216"/>
                      <a:pt x="10657" y="27397"/>
                    </a:cubicBezTo>
                    <a:cubicBezTo>
                      <a:pt x="14209" y="25216"/>
                      <a:pt x="21313" y="19976"/>
                      <a:pt x="21313" y="15650"/>
                    </a:cubicBezTo>
                    <a:lnTo>
                      <a:pt x="21313" y="4607"/>
                    </a:lnTo>
                    <a:lnTo>
                      <a:pt x="1065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5297412" y="2466981"/>
                <a:ext cx="572051" cy="802680"/>
              </a:xfrm>
              <a:custGeom>
                <a:rect b="b" l="l" r="r" t="t"/>
                <a:pathLst>
                  <a:path extrusionOk="0" h="27784" w="19801">
                    <a:moveTo>
                      <a:pt x="16389" y="0"/>
                    </a:moveTo>
                    <a:cubicBezTo>
                      <a:pt x="16213" y="528"/>
                      <a:pt x="16002" y="1126"/>
                      <a:pt x="15756" y="1794"/>
                    </a:cubicBezTo>
                    <a:cubicBezTo>
                      <a:pt x="13751" y="7140"/>
                      <a:pt x="9390" y="16319"/>
                      <a:pt x="1724" y="21524"/>
                    </a:cubicBezTo>
                    <a:cubicBezTo>
                      <a:pt x="1161" y="21911"/>
                      <a:pt x="598" y="22262"/>
                      <a:pt x="0" y="22579"/>
                    </a:cubicBezTo>
                    <a:cubicBezTo>
                      <a:pt x="2251" y="24548"/>
                      <a:pt x="4678" y="26272"/>
                      <a:pt x="7245" y="27784"/>
                    </a:cubicBezTo>
                    <a:cubicBezTo>
                      <a:pt x="7245" y="27784"/>
                      <a:pt x="19801" y="20750"/>
                      <a:pt x="19801" y="13822"/>
                    </a:cubicBezTo>
                    <a:lnTo>
                      <a:pt x="19801" y="1477"/>
                    </a:lnTo>
                    <a:lnTo>
                      <a:pt x="16389" y="0"/>
                    </a:ln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5968991" y="3025779"/>
                <a:ext cx="95019" cy="245912"/>
              </a:xfrm>
              <a:custGeom>
                <a:rect b="b" l="l" r="r" t="t"/>
                <a:pathLst>
                  <a:path extrusionOk="0" h="8512" w="3289">
                    <a:moveTo>
                      <a:pt x="492" y="0"/>
                    </a:moveTo>
                    <a:lnTo>
                      <a:pt x="492" y="5768"/>
                    </a:lnTo>
                    <a:cubicBezTo>
                      <a:pt x="211" y="6049"/>
                      <a:pt x="70" y="6436"/>
                      <a:pt x="70" y="6823"/>
                    </a:cubicBezTo>
                    <a:cubicBezTo>
                      <a:pt x="0" y="7948"/>
                      <a:pt x="818" y="8511"/>
                      <a:pt x="1640" y="8511"/>
                    </a:cubicBezTo>
                    <a:cubicBezTo>
                      <a:pt x="2462" y="8511"/>
                      <a:pt x="3288" y="7948"/>
                      <a:pt x="3236" y="6823"/>
                    </a:cubicBezTo>
                    <a:cubicBezTo>
                      <a:pt x="3236" y="6436"/>
                      <a:pt x="3095" y="6049"/>
                      <a:pt x="2814" y="5768"/>
                    </a:cubicBezTo>
                    <a:lnTo>
                      <a:pt x="28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5971013" y="3028812"/>
                <a:ext cx="92015" cy="241549"/>
              </a:xfrm>
              <a:custGeom>
                <a:rect b="b" l="l" r="r" t="t"/>
                <a:pathLst>
                  <a:path extrusionOk="0" h="8361" w="3185">
                    <a:moveTo>
                      <a:pt x="2744" y="1"/>
                    </a:moveTo>
                    <a:lnTo>
                      <a:pt x="2181" y="106"/>
                    </a:lnTo>
                    <a:lnTo>
                      <a:pt x="2181" y="4432"/>
                    </a:lnTo>
                    <a:cubicBezTo>
                      <a:pt x="2181" y="5698"/>
                      <a:pt x="1267" y="6788"/>
                      <a:pt x="0" y="7035"/>
                    </a:cubicBezTo>
                    <a:cubicBezTo>
                      <a:pt x="147" y="7933"/>
                      <a:pt x="848" y="8361"/>
                      <a:pt x="1553" y="8361"/>
                    </a:cubicBezTo>
                    <a:cubicBezTo>
                      <a:pt x="2366" y="8361"/>
                      <a:pt x="3184" y="7792"/>
                      <a:pt x="3166" y="6718"/>
                    </a:cubicBezTo>
                    <a:cubicBezTo>
                      <a:pt x="3166" y="6331"/>
                      <a:pt x="3025" y="5944"/>
                      <a:pt x="2744" y="5663"/>
                    </a:cubicBezTo>
                    <a:lnTo>
                      <a:pt x="2744" y="1"/>
                    </a:ln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5916154" y="2314563"/>
                <a:ext cx="201190" cy="697029"/>
              </a:xfrm>
              <a:custGeom>
                <a:rect b="b" l="l" r="r" t="t"/>
                <a:pathLst>
                  <a:path extrusionOk="0" h="24127" w="6964">
                    <a:moveTo>
                      <a:pt x="3482" y="1"/>
                    </a:moveTo>
                    <a:lnTo>
                      <a:pt x="0" y="6015"/>
                    </a:lnTo>
                    <a:lnTo>
                      <a:pt x="1935" y="23845"/>
                    </a:lnTo>
                    <a:lnTo>
                      <a:pt x="1970" y="24127"/>
                    </a:lnTo>
                    <a:lnTo>
                      <a:pt x="4994" y="24127"/>
                    </a:lnTo>
                    <a:lnTo>
                      <a:pt x="6964" y="6015"/>
                    </a:lnTo>
                    <a:lnTo>
                      <a:pt x="5874" y="4116"/>
                    </a:lnTo>
                    <a:lnTo>
                      <a:pt x="3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5929356" y="3011537"/>
                <a:ext cx="173773" cy="29497"/>
              </a:xfrm>
              <a:custGeom>
                <a:rect b="b" l="l" r="r" t="t"/>
                <a:pathLst>
                  <a:path extrusionOk="0" h="1021" w="6015">
                    <a:moveTo>
                      <a:pt x="528" y="1"/>
                    </a:moveTo>
                    <a:cubicBezTo>
                      <a:pt x="247" y="1"/>
                      <a:pt x="36" y="212"/>
                      <a:pt x="36" y="493"/>
                    </a:cubicBezTo>
                    <a:cubicBezTo>
                      <a:pt x="0" y="528"/>
                      <a:pt x="0" y="564"/>
                      <a:pt x="36" y="599"/>
                    </a:cubicBezTo>
                    <a:cubicBezTo>
                      <a:pt x="71" y="845"/>
                      <a:pt x="282" y="1021"/>
                      <a:pt x="528" y="1021"/>
                    </a:cubicBezTo>
                    <a:lnTo>
                      <a:pt x="5522" y="1021"/>
                    </a:lnTo>
                    <a:cubicBezTo>
                      <a:pt x="5803" y="1021"/>
                      <a:pt x="6014" y="775"/>
                      <a:pt x="6014" y="493"/>
                    </a:cubicBezTo>
                    <a:cubicBezTo>
                      <a:pt x="6014" y="247"/>
                      <a:pt x="5803" y="1"/>
                      <a:pt x="5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5972025" y="2433441"/>
                <a:ext cx="145317" cy="578147"/>
              </a:xfrm>
              <a:custGeom>
                <a:rect b="b" l="l" r="r" t="t"/>
                <a:pathLst>
                  <a:path extrusionOk="0" h="20012" w="5030">
                    <a:moveTo>
                      <a:pt x="3940" y="1"/>
                    </a:moveTo>
                    <a:lnTo>
                      <a:pt x="3940" y="4467"/>
                    </a:lnTo>
                    <a:cubicBezTo>
                      <a:pt x="3940" y="8723"/>
                      <a:pt x="3025" y="12943"/>
                      <a:pt x="1302" y="16811"/>
                    </a:cubicBezTo>
                    <a:lnTo>
                      <a:pt x="1" y="19766"/>
                    </a:lnTo>
                    <a:lnTo>
                      <a:pt x="36" y="20012"/>
                    </a:lnTo>
                    <a:lnTo>
                      <a:pt x="3060" y="20012"/>
                    </a:lnTo>
                    <a:lnTo>
                      <a:pt x="5030" y="1935"/>
                    </a:lnTo>
                    <a:lnTo>
                      <a:pt x="3940" y="1"/>
                    </a:ln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31"/>
            <p:cNvSpPr/>
            <p:nvPr/>
          </p:nvSpPr>
          <p:spPr>
            <a:xfrm>
              <a:off x="5553260" y="2094036"/>
              <a:ext cx="197145" cy="197116"/>
            </a:xfrm>
            <a:custGeom>
              <a:rect b="b" l="l" r="r" t="t"/>
              <a:pathLst>
                <a:path extrusionOk="0" h="6823" w="6824">
                  <a:moveTo>
                    <a:pt x="3412" y="0"/>
                  </a:moveTo>
                  <a:cubicBezTo>
                    <a:pt x="1548" y="0"/>
                    <a:pt x="0" y="1512"/>
                    <a:pt x="0" y="3411"/>
                  </a:cubicBezTo>
                  <a:cubicBezTo>
                    <a:pt x="0" y="5275"/>
                    <a:pt x="1548" y="6823"/>
                    <a:pt x="3412" y="6823"/>
                  </a:cubicBezTo>
                  <a:cubicBezTo>
                    <a:pt x="5311" y="6823"/>
                    <a:pt x="6823" y="5275"/>
                    <a:pt x="6823" y="3411"/>
                  </a:cubicBezTo>
                  <a:cubicBezTo>
                    <a:pt x="6823" y="1512"/>
                    <a:pt x="5311" y="0"/>
                    <a:pt x="3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7" name="Google Shape;1067;p31"/>
            <p:cNvCxnSpPr/>
            <p:nvPr/>
          </p:nvCxnSpPr>
          <p:spPr>
            <a:xfrm>
              <a:off x="5651800" y="1801550"/>
              <a:ext cx="0" cy="381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8" name="Google Shape;1068;p31"/>
          <p:cNvGrpSpPr/>
          <p:nvPr/>
        </p:nvGrpSpPr>
        <p:grpSpPr>
          <a:xfrm>
            <a:off x="6907400" y="1400150"/>
            <a:ext cx="1808100" cy="3216511"/>
            <a:chOff x="6907400" y="1400150"/>
            <a:chExt cx="1808100" cy="3216511"/>
          </a:xfrm>
        </p:grpSpPr>
        <p:grpSp>
          <p:nvGrpSpPr>
            <p:cNvPr id="1069" name="Google Shape;1069;p31"/>
            <p:cNvGrpSpPr/>
            <p:nvPr/>
          </p:nvGrpSpPr>
          <p:grpSpPr>
            <a:xfrm>
              <a:off x="6907400" y="1400150"/>
              <a:ext cx="1808100" cy="3216511"/>
              <a:chOff x="6907400" y="1400150"/>
              <a:chExt cx="1808100" cy="3216511"/>
            </a:xfrm>
          </p:grpSpPr>
          <p:sp>
            <p:nvSpPr>
              <p:cNvPr id="1070" name="Google Shape;1070;p31"/>
              <p:cNvSpPr txBox="1"/>
              <p:nvPr/>
            </p:nvSpPr>
            <p:spPr>
              <a:xfrm>
                <a:off x="6907400" y="3846561"/>
                <a:ext cx="1808100" cy="7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in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entire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7147550" y="1400150"/>
                <a:ext cx="1327800" cy="40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72" name="Google Shape;1072;p31"/>
            <p:cNvSpPr/>
            <p:nvPr/>
          </p:nvSpPr>
          <p:spPr>
            <a:xfrm>
              <a:off x="7712877" y="2094036"/>
              <a:ext cx="197145" cy="197116"/>
            </a:xfrm>
            <a:custGeom>
              <a:rect b="b" l="l" r="r" t="t"/>
              <a:pathLst>
                <a:path extrusionOk="0" h="6823" w="6824">
                  <a:moveTo>
                    <a:pt x="3412" y="0"/>
                  </a:moveTo>
                  <a:cubicBezTo>
                    <a:pt x="1513" y="0"/>
                    <a:pt x="0" y="1512"/>
                    <a:pt x="0" y="3411"/>
                  </a:cubicBezTo>
                  <a:cubicBezTo>
                    <a:pt x="0" y="5275"/>
                    <a:pt x="1513" y="6823"/>
                    <a:pt x="3412" y="6823"/>
                  </a:cubicBezTo>
                  <a:cubicBezTo>
                    <a:pt x="5276" y="6823"/>
                    <a:pt x="6823" y="5275"/>
                    <a:pt x="6823" y="3411"/>
                  </a:cubicBezTo>
                  <a:cubicBezTo>
                    <a:pt x="6823" y="1512"/>
                    <a:pt x="5276" y="0"/>
                    <a:pt x="3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3" name="Google Shape;1073;p31"/>
            <p:cNvGrpSpPr/>
            <p:nvPr/>
          </p:nvGrpSpPr>
          <p:grpSpPr>
            <a:xfrm>
              <a:off x="6936158" y="2593749"/>
              <a:ext cx="1750584" cy="983602"/>
              <a:chOff x="6936219" y="2329758"/>
              <a:chExt cx="1750584" cy="983602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6936219" y="2739259"/>
                <a:ext cx="1730338" cy="574102"/>
              </a:xfrm>
              <a:custGeom>
                <a:rect b="b" l="l" r="r" t="t"/>
                <a:pathLst>
                  <a:path extrusionOk="0" h="19872" w="59894">
                    <a:moveTo>
                      <a:pt x="2146" y="1"/>
                    </a:moveTo>
                    <a:cubicBezTo>
                      <a:pt x="950" y="1"/>
                      <a:pt x="0" y="950"/>
                      <a:pt x="0" y="2111"/>
                    </a:cubicBezTo>
                    <a:cubicBezTo>
                      <a:pt x="0" y="3271"/>
                      <a:pt x="950" y="4221"/>
                      <a:pt x="2146" y="4221"/>
                    </a:cubicBezTo>
                    <a:cubicBezTo>
                      <a:pt x="5522" y="4221"/>
                      <a:pt x="8265" y="6964"/>
                      <a:pt x="8300" y="10375"/>
                    </a:cubicBezTo>
                    <a:lnTo>
                      <a:pt x="8300" y="13752"/>
                    </a:lnTo>
                    <a:cubicBezTo>
                      <a:pt x="8300" y="17128"/>
                      <a:pt x="11043" y="19871"/>
                      <a:pt x="14420" y="19871"/>
                    </a:cubicBezTo>
                    <a:lnTo>
                      <a:pt x="57783" y="19871"/>
                    </a:lnTo>
                    <a:cubicBezTo>
                      <a:pt x="58944" y="19871"/>
                      <a:pt x="59893" y="18922"/>
                      <a:pt x="59893" y="17761"/>
                    </a:cubicBezTo>
                    <a:cubicBezTo>
                      <a:pt x="59893" y="16600"/>
                      <a:pt x="58944" y="15651"/>
                      <a:pt x="57783" y="15651"/>
                    </a:cubicBezTo>
                    <a:cubicBezTo>
                      <a:pt x="55216" y="15651"/>
                      <a:pt x="53106" y="13576"/>
                      <a:pt x="53141" y="11008"/>
                    </a:cubicBezTo>
                    <a:lnTo>
                      <a:pt x="53141" y="4643"/>
                    </a:lnTo>
                    <a:cubicBezTo>
                      <a:pt x="53141" y="2075"/>
                      <a:pt x="51031" y="1"/>
                      <a:pt x="48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6941303" y="3038981"/>
                <a:ext cx="152424" cy="151412"/>
              </a:xfrm>
              <a:custGeom>
                <a:rect b="b" l="l" r="r" t="t"/>
                <a:pathLst>
                  <a:path extrusionOk="0" h="5241" w="5276">
                    <a:moveTo>
                      <a:pt x="2638" y="0"/>
                    </a:moveTo>
                    <a:cubicBezTo>
                      <a:pt x="1196" y="0"/>
                      <a:pt x="0" y="1161"/>
                      <a:pt x="0" y="2638"/>
                    </a:cubicBezTo>
                    <a:cubicBezTo>
                      <a:pt x="0" y="4080"/>
                      <a:pt x="1196" y="5241"/>
                      <a:pt x="2638" y="5241"/>
                    </a:cubicBezTo>
                    <a:cubicBezTo>
                      <a:pt x="4080" y="5241"/>
                      <a:pt x="5275" y="4080"/>
                      <a:pt x="5275" y="2638"/>
                    </a:cubicBezTo>
                    <a:cubicBezTo>
                      <a:pt x="5275" y="1161"/>
                      <a:pt x="4080" y="0"/>
                      <a:pt x="2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8535390" y="2863221"/>
                <a:ext cx="151412" cy="152424"/>
              </a:xfrm>
              <a:custGeom>
                <a:rect b="b" l="l" r="r" t="t"/>
                <a:pathLst>
                  <a:path extrusionOk="0" h="5276" w="5241">
                    <a:moveTo>
                      <a:pt x="2603" y="0"/>
                    </a:moveTo>
                    <a:cubicBezTo>
                      <a:pt x="1161" y="0"/>
                      <a:pt x="1" y="1196"/>
                      <a:pt x="1" y="2638"/>
                    </a:cubicBezTo>
                    <a:cubicBezTo>
                      <a:pt x="1" y="4080"/>
                      <a:pt x="1161" y="5276"/>
                      <a:pt x="2603" y="5276"/>
                    </a:cubicBezTo>
                    <a:cubicBezTo>
                      <a:pt x="4080" y="5276"/>
                      <a:pt x="5241" y="4080"/>
                      <a:pt x="5241" y="2638"/>
                    </a:cubicBezTo>
                    <a:cubicBezTo>
                      <a:pt x="5241" y="1196"/>
                      <a:pt x="4080" y="0"/>
                      <a:pt x="2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7284705" y="2329758"/>
                <a:ext cx="995752" cy="946350"/>
              </a:xfrm>
              <a:custGeom>
                <a:rect b="b" l="l" r="r" t="t"/>
                <a:pathLst>
                  <a:path extrusionOk="0" h="32757" w="34467">
                    <a:moveTo>
                      <a:pt x="18092" y="1"/>
                    </a:moveTo>
                    <a:cubicBezTo>
                      <a:pt x="14715" y="1"/>
                      <a:pt x="11328" y="1047"/>
                      <a:pt x="8441" y="3168"/>
                    </a:cubicBezTo>
                    <a:cubicBezTo>
                      <a:pt x="2181" y="7704"/>
                      <a:pt x="0" y="16004"/>
                      <a:pt x="3165" y="23073"/>
                    </a:cubicBezTo>
                    <a:cubicBezTo>
                      <a:pt x="5851" y="29042"/>
                      <a:pt x="11753" y="32757"/>
                      <a:pt x="18099" y="32757"/>
                    </a:cubicBezTo>
                    <a:cubicBezTo>
                      <a:pt x="19232" y="32757"/>
                      <a:pt x="20379" y="32638"/>
                      <a:pt x="21524" y="32393"/>
                    </a:cubicBezTo>
                    <a:cubicBezTo>
                      <a:pt x="29085" y="30775"/>
                      <a:pt x="34466" y="24093"/>
                      <a:pt x="34466" y="16356"/>
                    </a:cubicBezTo>
                    <a:cubicBezTo>
                      <a:pt x="34466" y="11714"/>
                      <a:pt x="32461" y="7247"/>
                      <a:pt x="28980" y="4152"/>
                    </a:cubicBezTo>
                    <a:cubicBezTo>
                      <a:pt x="25887" y="1399"/>
                      <a:pt x="21996" y="1"/>
                      <a:pt x="18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7433021" y="2427345"/>
                <a:ext cx="749869" cy="749869"/>
              </a:xfrm>
              <a:custGeom>
                <a:rect b="b" l="l" r="r" t="t"/>
                <a:pathLst>
                  <a:path extrusionOk="0" h="25956" w="25956">
                    <a:moveTo>
                      <a:pt x="12978" y="1"/>
                    </a:moveTo>
                    <a:cubicBezTo>
                      <a:pt x="5804" y="1"/>
                      <a:pt x="1" y="5804"/>
                      <a:pt x="1" y="12978"/>
                    </a:cubicBezTo>
                    <a:cubicBezTo>
                      <a:pt x="1" y="20153"/>
                      <a:pt x="5804" y="25955"/>
                      <a:pt x="12978" y="25955"/>
                    </a:cubicBezTo>
                    <a:cubicBezTo>
                      <a:pt x="20153" y="25955"/>
                      <a:pt x="25956" y="20153"/>
                      <a:pt x="25956" y="12978"/>
                    </a:cubicBezTo>
                    <a:cubicBezTo>
                      <a:pt x="25956" y="5804"/>
                      <a:pt x="20153" y="1"/>
                      <a:pt x="129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7680249" y="2531366"/>
                <a:ext cx="255412" cy="54182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1"/>
                    </a:solidFill>
                    <a:latin typeface="Fira Sans Extra Condensed;900"/>
                  </a:rPr>
                  <a:t>$</a:t>
                </a:r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7482825" y="2449705"/>
                <a:ext cx="797624" cy="825127"/>
              </a:xfrm>
              <a:custGeom>
                <a:rect b="b" l="l" r="r" t="t"/>
                <a:pathLst>
                  <a:path extrusionOk="0" h="28561" w="27609">
                    <a:moveTo>
                      <a:pt x="22122" y="0"/>
                    </a:moveTo>
                    <a:cubicBezTo>
                      <a:pt x="21172" y="5241"/>
                      <a:pt x="17128" y="17655"/>
                      <a:pt x="0" y="24091"/>
                    </a:cubicBezTo>
                    <a:cubicBezTo>
                      <a:pt x="3102" y="27009"/>
                      <a:pt x="7149" y="28561"/>
                      <a:pt x="11249" y="28561"/>
                    </a:cubicBezTo>
                    <a:cubicBezTo>
                      <a:pt x="13426" y="28561"/>
                      <a:pt x="15617" y="28124"/>
                      <a:pt x="17690" y="27221"/>
                    </a:cubicBezTo>
                    <a:cubicBezTo>
                      <a:pt x="23704" y="24654"/>
                      <a:pt x="27608" y="18745"/>
                      <a:pt x="27608" y="12204"/>
                    </a:cubicBezTo>
                    <a:cubicBezTo>
                      <a:pt x="27608" y="7527"/>
                      <a:pt x="25639" y="3095"/>
                      <a:pt x="22122" y="0"/>
                    </a:cubicBez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8095471" y="2756534"/>
                <a:ext cx="265210" cy="265210"/>
              </a:xfrm>
              <a:custGeom>
                <a:rect b="b" l="l" r="r" t="t"/>
                <a:pathLst>
                  <a:path extrusionOk="0" h="9180" w="9180">
                    <a:moveTo>
                      <a:pt x="4607" y="0"/>
                    </a:moveTo>
                    <a:cubicBezTo>
                      <a:pt x="2075" y="0"/>
                      <a:pt x="0" y="2075"/>
                      <a:pt x="0" y="4608"/>
                    </a:cubicBezTo>
                    <a:cubicBezTo>
                      <a:pt x="0" y="7140"/>
                      <a:pt x="2075" y="9180"/>
                      <a:pt x="4607" y="9180"/>
                    </a:cubicBezTo>
                    <a:cubicBezTo>
                      <a:pt x="7140" y="9180"/>
                      <a:pt x="9179" y="7140"/>
                      <a:pt x="9179" y="4608"/>
                    </a:cubicBezTo>
                    <a:cubicBezTo>
                      <a:pt x="9179" y="2075"/>
                      <a:pt x="7140" y="0"/>
                      <a:pt x="4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7262345" y="2347092"/>
                <a:ext cx="341422" cy="342433"/>
              </a:xfrm>
              <a:custGeom>
                <a:rect b="b" l="l" r="r" t="t"/>
                <a:pathLst>
                  <a:path extrusionOk="0" h="11853" w="11818">
                    <a:moveTo>
                      <a:pt x="5909" y="0"/>
                    </a:moveTo>
                    <a:cubicBezTo>
                      <a:pt x="2638" y="0"/>
                      <a:pt x="1" y="2673"/>
                      <a:pt x="1" y="5944"/>
                    </a:cubicBezTo>
                    <a:cubicBezTo>
                      <a:pt x="1" y="9215"/>
                      <a:pt x="2638" y="11852"/>
                      <a:pt x="5909" y="11852"/>
                    </a:cubicBezTo>
                    <a:cubicBezTo>
                      <a:pt x="9180" y="11852"/>
                      <a:pt x="11817" y="9215"/>
                      <a:pt x="11817" y="5944"/>
                    </a:cubicBezTo>
                    <a:cubicBezTo>
                      <a:pt x="11817" y="2673"/>
                      <a:pt x="9180" y="0"/>
                      <a:pt x="59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83" name="Google Shape;1083;p31"/>
            <p:cNvCxnSpPr/>
            <p:nvPr/>
          </p:nvCxnSpPr>
          <p:spPr>
            <a:xfrm>
              <a:off x="7811450" y="1801550"/>
              <a:ext cx="0" cy="381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2"/>
          <p:cNvGrpSpPr/>
          <p:nvPr/>
        </p:nvGrpSpPr>
        <p:grpSpPr>
          <a:xfrm>
            <a:off x="5957507" y="1078947"/>
            <a:ext cx="2710500" cy="2166187"/>
            <a:chOff x="5957507" y="1078947"/>
            <a:chExt cx="2710500" cy="2166187"/>
          </a:xfrm>
        </p:grpSpPr>
        <p:sp>
          <p:nvSpPr>
            <p:cNvPr id="1089" name="Google Shape;1089;p32"/>
            <p:cNvSpPr/>
            <p:nvPr/>
          </p:nvSpPr>
          <p:spPr>
            <a:xfrm>
              <a:off x="5957507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0" name="Google Shape;1090;p32"/>
            <p:cNvGrpSpPr/>
            <p:nvPr/>
          </p:nvGrpSpPr>
          <p:grpSpPr>
            <a:xfrm>
              <a:off x="6440083" y="1078947"/>
              <a:ext cx="1745335" cy="1768259"/>
              <a:chOff x="6440083" y="1078947"/>
              <a:chExt cx="1745335" cy="1768259"/>
            </a:xfrm>
          </p:grpSpPr>
          <p:sp>
            <p:nvSpPr>
              <p:cNvPr id="1091" name="Google Shape;1091;p32"/>
              <p:cNvSpPr/>
              <p:nvPr/>
            </p:nvSpPr>
            <p:spPr>
              <a:xfrm>
                <a:off x="6507425" y="2406700"/>
                <a:ext cx="283667" cy="43275"/>
              </a:xfrm>
              <a:custGeom>
                <a:rect b="b" l="l" r="r" t="t"/>
                <a:pathLst>
                  <a:path extrusionOk="0" h="1251" w="11449">
                    <a:moveTo>
                      <a:pt x="0" y="1"/>
                    </a:moveTo>
                    <a:lnTo>
                      <a:pt x="0" y="1250"/>
                    </a:lnTo>
                    <a:lnTo>
                      <a:pt x="11448" y="1250"/>
                    </a:lnTo>
                    <a:lnTo>
                      <a:pt x="1144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6440083" y="2723543"/>
                <a:ext cx="1695671" cy="123662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6540537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6490875" y="2434300"/>
                <a:ext cx="283688" cy="299196"/>
              </a:xfrm>
              <a:custGeom>
                <a:rect b="b" l="l" r="r" t="t"/>
                <a:pathLst>
                  <a:path extrusionOk="0" h="13549" w="12199">
                    <a:moveTo>
                      <a:pt x="0" y="0"/>
                    </a:moveTo>
                    <a:lnTo>
                      <a:pt x="0" y="13548"/>
                    </a:lnTo>
                    <a:lnTo>
                      <a:pt x="12198" y="13548"/>
                    </a:lnTo>
                    <a:lnTo>
                      <a:pt x="1219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6760225" y="2406698"/>
                <a:ext cx="1319209" cy="43275"/>
              </a:xfrm>
              <a:custGeom>
                <a:rect b="b" l="l" r="r" t="t"/>
                <a:pathLst>
                  <a:path extrusionOk="0" h="1251" w="59740">
                    <a:moveTo>
                      <a:pt x="0" y="1"/>
                    </a:moveTo>
                    <a:lnTo>
                      <a:pt x="0" y="1250"/>
                    </a:lnTo>
                    <a:lnTo>
                      <a:pt x="59740" y="1250"/>
                    </a:lnTo>
                    <a:lnTo>
                      <a:pt x="59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6840814" y="1845852"/>
                <a:ext cx="894143" cy="560873"/>
              </a:xfrm>
              <a:custGeom>
                <a:rect b="b" l="l" r="r" t="t"/>
                <a:pathLst>
                  <a:path extrusionOk="0" h="25399" w="40491">
                    <a:moveTo>
                      <a:pt x="39119" y="1"/>
                    </a:moveTo>
                    <a:cubicBezTo>
                      <a:pt x="39094" y="1"/>
                      <a:pt x="39069" y="2"/>
                      <a:pt x="39044" y="3"/>
                    </a:cubicBezTo>
                    <a:lnTo>
                      <a:pt x="4050" y="3"/>
                    </a:lnTo>
                    <a:cubicBezTo>
                      <a:pt x="3200" y="3"/>
                      <a:pt x="2500" y="653"/>
                      <a:pt x="2400" y="1503"/>
                    </a:cubicBezTo>
                    <a:lnTo>
                      <a:pt x="151" y="23849"/>
                    </a:lnTo>
                    <a:cubicBezTo>
                      <a:pt x="1" y="24699"/>
                      <a:pt x="650" y="25399"/>
                      <a:pt x="1500" y="25399"/>
                    </a:cubicBezTo>
                    <a:lnTo>
                      <a:pt x="36444" y="25399"/>
                    </a:lnTo>
                    <a:cubicBezTo>
                      <a:pt x="37294" y="25349"/>
                      <a:pt x="37994" y="24699"/>
                      <a:pt x="38094" y="23849"/>
                    </a:cubicBezTo>
                    <a:lnTo>
                      <a:pt x="40394" y="1503"/>
                    </a:lnTo>
                    <a:cubicBezTo>
                      <a:pt x="40490" y="728"/>
                      <a:pt x="39884" y="1"/>
                      <a:pt x="3911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6893812" y="1844814"/>
                <a:ext cx="894209" cy="561911"/>
              </a:xfrm>
              <a:custGeom>
                <a:rect b="b" l="l" r="r" t="t"/>
                <a:pathLst>
                  <a:path extrusionOk="0" h="25446" w="40494">
                    <a:moveTo>
                      <a:pt x="1500" y="0"/>
                    </a:moveTo>
                    <a:cubicBezTo>
                      <a:pt x="650" y="0"/>
                      <a:pt x="0" y="750"/>
                      <a:pt x="100" y="1550"/>
                    </a:cubicBezTo>
                    <a:lnTo>
                      <a:pt x="2050" y="20547"/>
                    </a:lnTo>
                    <a:lnTo>
                      <a:pt x="2400" y="23896"/>
                    </a:lnTo>
                    <a:cubicBezTo>
                      <a:pt x="2500" y="24746"/>
                      <a:pt x="3200" y="25396"/>
                      <a:pt x="4099" y="25446"/>
                    </a:cubicBezTo>
                    <a:lnTo>
                      <a:pt x="39043" y="25446"/>
                    </a:lnTo>
                    <a:cubicBezTo>
                      <a:pt x="39843" y="25446"/>
                      <a:pt x="40493" y="24746"/>
                      <a:pt x="40393" y="23896"/>
                    </a:cubicBezTo>
                    <a:lnTo>
                      <a:pt x="38094" y="1550"/>
                    </a:lnTo>
                    <a:cubicBezTo>
                      <a:pt x="38044" y="950"/>
                      <a:pt x="37694" y="450"/>
                      <a:pt x="37194" y="200"/>
                    </a:cubicBezTo>
                    <a:cubicBezTo>
                      <a:pt x="36944" y="100"/>
                      <a:pt x="36694" y="50"/>
                      <a:pt x="3644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6987707" y="1946261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5"/>
                      <a:pt x="1147" y="4505"/>
                    </a:cubicBezTo>
                    <a:lnTo>
                      <a:pt x="4197" y="4505"/>
                    </a:lnTo>
                    <a:cubicBezTo>
                      <a:pt x="4597" y="4505"/>
                      <a:pt x="4897" y="4155"/>
                      <a:pt x="4847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2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7000957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97" y="4504"/>
                    </a:lnTo>
                    <a:cubicBezTo>
                      <a:pt x="4597" y="4504"/>
                      <a:pt x="4946" y="4155"/>
                      <a:pt x="4846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7014140" y="2205797"/>
                <a:ext cx="109154" cy="99482"/>
              </a:xfrm>
              <a:custGeom>
                <a:rect b="b" l="l" r="r" t="t"/>
                <a:pathLst>
                  <a:path extrusionOk="0" h="4505" w="4943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99" y="4499"/>
                    </a:lnTo>
                    <a:cubicBezTo>
                      <a:pt x="4225" y="4503"/>
                      <a:pt x="4251" y="4504"/>
                      <a:pt x="4276" y="4504"/>
                    </a:cubicBezTo>
                    <a:cubicBezTo>
                      <a:pt x="4642" y="4504"/>
                      <a:pt x="4943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7131155" y="1946372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00" y="0"/>
                    </a:moveTo>
                    <a:cubicBezTo>
                      <a:pt x="30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150" y="4500"/>
                    </a:cubicBezTo>
                    <a:lnTo>
                      <a:pt x="4150" y="4500"/>
                    </a:lnTo>
                    <a:cubicBezTo>
                      <a:pt x="4599" y="4500"/>
                      <a:pt x="4899" y="4150"/>
                      <a:pt x="4849" y="3750"/>
                    </a:cubicBezTo>
                    <a:lnTo>
                      <a:pt x="4550" y="700"/>
                    </a:lnTo>
                    <a:cubicBezTo>
                      <a:pt x="4500" y="300"/>
                      <a:pt x="4150" y="0"/>
                      <a:pt x="37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7144471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4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69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7157654" y="2205797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49" y="4499"/>
                    </a:lnTo>
                    <a:cubicBezTo>
                      <a:pt x="4175" y="4503"/>
                      <a:pt x="4200" y="4504"/>
                      <a:pt x="4225" y="4504"/>
                    </a:cubicBezTo>
                    <a:cubicBezTo>
                      <a:pt x="4592" y="4504"/>
                      <a:pt x="4896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49" y="50"/>
                      <a:pt x="36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7273565" y="1946372"/>
                <a:ext cx="109308" cy="99371"/>
              </a:xfrm>
              <a:custGeom>
                <a:rect b="b" l="l" r="r" t="t"/>
                <a:pathLst>
                  <a:path extrusionOk="0" h="4500" w="4950">
                    <a:moveTo>
                      <a:pt x="750" y="0"/>
                    </a:moveTo>
                    <a:cubicBezTo>
                      <a:pt x="35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200" y="4500"/>
                    </a:cubicBezTo>
                    <a:lnTo>
                      <a:pt x="4199" y="4500"/>
                    </a:lnTo>
                    <a:cubicBezTo>
                      <a:pt x="4599" y="4500"/>
                      <a:pt x="4949" y="4150"/>
                      <a:pt x="4849" y="3750"/>
                    </a:cubicBezTo>
                    <a:lnTo>
                      <a:pt x="4549" y="700"/>
                    </a:lnTo>
                    <a:cubicBezTo>
                      <a:pt x="4499" y="300"/>
                      <a:pt x="4149" y="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7286881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62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946" y="4155"/>
                      <a:pt x="4846" y="3755"/>
                    </a:cubicBezTo>
                    <a:lnTo>
                      <a:pt x="4546" y="75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747" y="5"/>
                    </a:lnTo>
                    <a:cubicBezTo>
                      <a:pt x="718" y="2"/>
                      <a:pt x="690" y="1"/>
                      <a:pt x="662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7300042" y="2205797"/>
                <a:ext cx="108226" cy="99371"/>
              </a:xfrm>
              <a:custGeom>
                <a:rect b="b" l="l" r="r" t="t"/>
                <a:pathLst>
                  <a:path extrusionOk="0" h="4500" w="4901">
                    <a:moveTo>
                      <a:pt x="751" y="0"/>
                    </a:moveTo>
                    <a:cubicBezTo>
                      <a:pt x="301" y="0"/>
                      <a:pt x="1" y="350"/>
                      <a:pt x="51" y="750"/>
                    </a:cubicBezTo>
                    <a:lnTo>
                      <a:pt x="351" y="3750"/>
                    </a:lnTo>
                    <a:cubicBezTo>
                      <a:pt x="401" y="4200"/>
                      <a:pt x="751" y="4499"/>
                      <a:pt x="1201" y="4499"/>
                    </a:cubicBezTo>
                    <a:lnTo>
                      <a:pt x="420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7416108" y="1946261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243" y="4505"/>
                    </a:lnTo>
                    <a:cubicBezTo>
                      <a:pt x="4643" y="4505"/>
                      <a:pt x="4943" y="4155"/>
                      <a:pt x="4893" y="3755"/>
                    </a:cubicBezTo>
                    <a:lnTo>
                      <a:pt x="4593" y="705"/>
                    </a:lnTo>
                    <a:cubicBezTo>
                      <a:pt x="4543" y="305"/>
                      <a:pt x="419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7430395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7442452" y="2205797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51" y="0"/>
                    </a:moveTo>
                    <a:cubicBezTo>
                      <a:pt x="35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1" y="4499"/>
                    </a:cubicBezTo>
                    <a:lnTo>
                      <a:pt x="425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7559622" y="1946261"/>
                <a:ext cx="108072" cy="99482"/>
              </a:xfrm>
              <a:custGeom>
                <a:rect b="b" l="l" r="r" t="t"/>
                <a:pathLst>
                  <a:path extrusionOk="0" h="4505" w="489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193" y="4505"/>
                    </a:lnTo>
                    <a:cubicBezTo>
                      <a:pt x="4593" y="4505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7572871" y="2076526"/>
                <a:ext cx="108050" cy="99482"/>
              </a:xfrm>
              <a:custGeom>
                <a:rect b="b" l="l" r="r" t="t"/>
                <a:pathLst>
                  <a:path extrusionOk="0" h="4505" w="4893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4"/>
                      <a:pt x="1194" y="4504"/>
                    </a:cubicBezTo>
                    <a:lnTo>
                      <a:pt x="4193" y="4504"/>
                    </a:lnTo>
                    <a:cubicBezTo>
                      <a:pt x="4593" y="4504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2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7585966" y="2205797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751" y="0"/>
                    </a:moveTo>
                    <a:cubicBezTo>
                      <a:pt x="30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0" y="4499"/>
                    </a:cubicBezTo>
                    <a:lnTo>
                      <a:pt x="4200" y="4499"/>
                    </a:lnTo>
                    <a:cubicBezTo>
                      <a:pt x="4226" y="4503"/>
                      <a:pt x="4251" y="4504"/>
                      <a:pt x="4276" y="4504"/>
                    </a:cubicBezTo>
                    <a:cubicBezTo>
                      <a:pt x="4643" y="4504"/>
                      <a:pt x="4943" y="4171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6974436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4" y="5555"/>
                      <a:pt x="1699" y="5556"/>
                      <a:pt x="1724" y="5556"/>
                    </a:cubicBezTo>
                    <a:cubicBezTo>
                      <a:pt x="2285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707709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9" y="5553"/>
                      <a:pt x="1648" y="5553"/>
                    </a:cubicBezTo>
                    <a:cubicBezTo>
                      <a:pt x="1672" y="5555"/>
                      <a:pt x="1695" y="5556"/>
                      <a:pt x="1718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9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7179781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4" y="5556"/>
                      <a:pt x="1718" y="5556"/>
                    </a:cubicBezTo>
                    <a:cubicBezTo>
                      <a:pt x="2239" y="5556"/>
                      <a:pt x="2693" y="5029"/>
                      <a:pt x="2597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7282442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3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4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7385104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7487810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1020" y="1"/>
                    </a:moveTo>
                    <a:cubicBezTo>
                      <a:pt x="455" y="1"/>
                      <a:pt x="1" y="529"/>
                      <a:pt x="96" y="1103"/>
                    </a:cubicBezTo>
                    <a:lnTo>
                      <a:pt x="446" y="4503"/>
                    </a:lnTo>
                    <a:cubicBezTo>
                      <a:pt x="496" y="5103"/>
                      <a:pt x="996" y="5553"/>
                      <a:pt x="1646" y="5553"/>
                    </a:cubicBezTo>
                    <a:cubicBezTo>
                      <a:pt x="1672" y="5555"/>
                      <a:pt x="1697" y="5556"/>
                      <a:pt x="1722" y="5556"/>
                    </a:cubicBezTo>
                    <a:cubicBezTo>
                      <a:pt x="2283" y="5556"/>
                      <a:pt x="2694" y="5029"/>
                      <a:pt x="2646" y="4503"/>
                    </a:cubicBezTo>
                    <a:lnTo>
                      <a:pt x="2296" y="1103"/>
                    </a:lnTo>
                    <a:cubicBezTo>
                      <a:pt x="2196" y="454"/>
                      <a:pt x="1696" y="4"/>
                      <a:pt x="1096" y="4"/>
                    </a:cubicBezTo>
                    <a:cubicBezTo>
                      <a:pt x="1071" y="2"/>
                      <a:pt x="1045" y="1"/>
                      <a:pt x="1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759042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8" y="5553"/>
                      <a:pt x="1598" y="5553"/>
                    </a:cubicBezTo>
                    <a:cubicBezTo>
                      <a:pt x="1624" y="5555"/>
                      <a:pt x="1649" y="5556"/>
                      <a:pt x="1674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939059" y="1849231"/>
                <a:ext cx="848962" cy="557495"/>
              </a:xfrm>
              <a:custGeom>
                <a:rect b="b" l="l" r="r" t="t"/>
                <a:pathLst>
                  <a:path extrusionOk="0" h="25246" w="38445">
                    <a:moveTo>
                      <a:pt x="35145" y="0"/>
                    </a:moveTo>
                    <a:cubicBezTo>
                      <a:pt x="32595" y="4899"/>
                      <a:pt x="23597" y="18197"/>
                      <a:pt x="1" y="20347"/>
                    </a:cubicBezTo>
                    <a:lnTo>
                      <a:pt x="351" y="23696"/>
                    </a:lnTo>
                    <a:cubicBezTo>
                      <a:pt x="451" y="24546"/>
                      <a:pt x="1151" y="25196"/>
                      <a:pt x="2050" y="25246"/>
                    </a:cubicBezTo>
                    <a:lnTo>
                      <a:pt x="36994" y="25246"/>
                    </a:lnTo>
                    <a:cubicBezTo>
                      <a:pt x="37794" y="25246"/>
                      <a:pt x="38444" y="24546"/>
                      <a:pt x="38344" y="23696"/>
                    </a:cubicBezTo>
                    <a:lnTo>
                      <a:pt x="36045" y="1350"/>
                    </a:lnTo>
                    <a:cubicBezTo>
                      <a:pt x="35995" y="750"/>
                      <a:pt x="35645" y="250"/>
                      <a:pt x="35145" y="0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760235" y="2434307"/>
                <a:ext cx="1351228" cy="299196"/>
              </a:xfrm>
              <a:custGeom>
                <a:rect b="b" l="l" r="r" t="t"/>
                <a:pathLst>
                  <a:path extrusionOk="0" h="13549" w="61190">
                    <a:moveTo>
                      <a:pt x="0" y="0"/>
                    </a:moveTo>
                    <a:lnTo>
                      <a:pt x="0" y="13548"/>
                    </a:lnTo>
                    <a:lnTo>
                      <a:pt x="61190" y="13548"/>
                    </a:lnTo>
                    <a:lnTo>
                      <a:pt x="6119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6841919" y="2733480"/>
                <a:ext cx="98267" cy="24291"/>
              </a:xfrm>
              <a:custGeom>
                <a:rect b="b" l="l" r="r" t="t"/>
                <a:pathLst>
                  <a:path extrusionOk="0" h="1100" w="4450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7932595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7456806" y="2503845"/>
                <a:ext cx="592827" cy="55228"/>
              </a:xfrm>
              <a:custGeom>
                <a:rect b="b" l="l" r="r" t="t"/>
                <a:pathLst>
                  <a:path extrusionOk="0" fill="none" h="2501" w="26846">
                    <a:moveTo>
                      <a:pt x="1" y="1"/>
                    </a:moveTo>
                    <a:lnTo>
                      <a:pt x="26846" y="1"/>
                    </a:lnTo>
                    <a:lnTo>
                      <a:pt x="26846" y="2500"/>
                    </a:lnTo>
                    <a:lnTo>
                      <a:pt x="1" y="2500"/>
                    </a:lnTo>
                    <a:close/>
                  </a:path>
                </a:pathLst>
              </a:custGeom>
              <a:noFill/>
              <a:ln cap="flat" cmpd="sng" w="16250">
                <a:solidFill>
                  <a:srgbClr val="999999"/>
                </a:solidFill>
                <a:prstDash val="solid"/>
                <a:miter lim="4999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811003" y="2472951"/>
                <a:ext cx="49708" cy="43282"/>
              </a:xfrm>
              <a:custGeom>
                <a:rect b="b" l="l" r="r" t="t"/>
                <a:pathLst>
                  <a:path extrusionOk="0" h="1960" w="2251">
                    <a:moveTo>
                      <a:pt x="1301" y="0"/>
                    </a:moveTo>
                    <a:cubicBezTo>
                      <a:pt x="401" y="0"/>
                      <a:pt x="1" y="1050"/>
                      <a:pt x="601" y="1650"/>
                    </a:cubicBezTo>
                    <a:cubicBezTo>
                      <a:pt x="799" y="1864"/>
                      <a:pt x="1046" y="1959"/>
                      <a:pt x="1288" y="1959"/>
                    </a:cubicBezTo>
                    <a:cubicBezTo>
                      <a:pt x="1779" y="1959"/>
                      <a:pt x="2250" y="1569"/>
                      <a:pt x="2250" y="1000"/>
                    </a:cubicBezTo>
                    <a:cubicBezTo>
                      <a:pt x="2250" y="450"/>
                      <a:pt x="1801" y="0"/>
                      <a:pt x="130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889396" y="2472951"/>
                <a:ext cx="49686" cy="42774"/>
              </a:xfrm>
              <a:custGeom>
                <a:rect b="b" l="l" r="r" t="t"/>
                <a:pathLst>
                  <a:path extrusionOk="0" h="1937" w="2250">
                    <a:moveTo>
                      <a:pt x="1250" y="0"/>
                    </a:moveTo>
                    <a:cubicBezTo>
                      <a:pt x="400" y="0"/>
                      <a:pt x="0" y="1050"/>
                      <a:pt x="600" y="1650"/>
                    </a:cubicBezTo>
                    <a:cubicBezTo>
                      <a:pt x="798" y="1848"/>
                      <a:pt x="1040" y="1937"/>
                      <a:pt x="1276" y="1937"/>
                    </a:cubicBezTo>
                    <a:cubicBezTo>
                      <a:pt x="1756" y="1937"/>
                      <a:pt x="2216" y="1569"/>
                      <a:pt x="2250" y="1000"/>
                    </a:cubicBezTo>
                    <a:cubicBezTo>
                      <a:pt x="2250" y="450"/>
                      <a:pt x="1800" y="0"/>
                      <a:pt x="125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2"/>
              <p:cNvSpPr/>
              <p:nvPr/>
            </p:nvSpPr>
            <p:spPr>
              <a:xfrm>
                <a:off x="6668593" y="1718679"/>
                <a:ext cx="51916" cy="96346"/>
              </a:xfrm>
              <a:custGeom>
                <a:rect b="b" l="l" r="r" t="t"/>
                <a:pathLst>
                  <a:path extrusionOk="0" h="4363" w="2351">
                    <a:moveTo>
                      <a:pt x="1176" y="1"/>
                    </a:moveTo>
                    <a:cubicBezTo>
                      <a:pt x="588" y="1"/>
                      <a:pt x="1" y="388"/>
                      <a:pt x="1" y="1163"/>
                    </a:cubicBezTo>
                    <a:lnTo>
                      <a:pt x="1" y="3213"/>
                    </a:lnTo>
                    <a:cubicBezTo>
                      <a:pt x="1" y="3812"/>
                      <a:pt x="551" y="4362"/>
                      <a:pt x="1201" y="4362"/>
                    </a:cubicBezTo>
                    <a:cubicBezTo>
                      <a:pt x="1801" y="4362"/>
                      <a:pt x="2351" y="3812"/>
                      <a:pt x="2351" y="3213"/>
                    </a:cubicBezTo>
                    <a:lnTo>
                      <a:pt x="2351" y="1163"/>
                    </a:lnTo>
                    <a:cubicBezTo>
                      <a:pt x="2351" y="388"/>
                      <a:pt x="1763" y="1"/>
                      <a:pt x="1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2"/>
              <p:cNvSpPr/>
              <p:nvPr/>
            </p:nvSpPr>
            <p:spPr>
              <a:xfrm>
                <a:off x="6669697" y="1849143"/>
                <a:ext cx="51916" cy="96412"/>
              </a:xfrm>
              <a:custGeom>
                <a:rect b="b" l="l" r="r" t="t"/>
                <a:pathLst>
                  <a:path extrusionOk="0" h="4366" w="2351">
                    <a:moveTo>
                      <a:pt x="1233" y="1"/>
                    </a:moveTo>
                    <a:cubicBezTo>
                      <a:pt x="1206" y="1"/>
                      <a:pt x="1178" y="2"/>
                      <a:pt x="1151" y="4"/>
                    </a:cubicBezTo>
                    <a:cubicBezTo>
                      <a:pt x="501" y="4"/>
                      <a:pt x="1" y="504"/>
                      <a:pt x="1" y="1154"/>
                    </a:cubicBezTo>
                    <a:lnTo>
                      <a:pt x="1" y="3204"/>
                    </a:lnTo>
                    <a:cubicBezTo>
                      <a:pt x="1" y="3978"/>
                      <a:pt x="588" y="4366"/>
                      <a:pt x="1176" y="4366"/>
                    </a:cubicBezTo>
                    <a:cubicBezTo>
                      <a:pt x="1763" y="4366"/>
                      <a:pt x="2351" y="3978"/>
                      <a:pt x="2351" y="3204"/>
                    </a:cubicBezTo>
                    <a:lnTo>
                      <a:pt x="2351" y="1154"/>
                    </a:lnTo>
                    <a:cubicBezTo>
                      <a:pt x="2303" y="532"/>
                      <a:pt x="1842" y="1"/>
                      <a:pt x="12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6701297" y="1806104"/>
                <a:ext cx="117854" cy="52026"/>
              </a:xfrm>
              <a:custGeom>
                <a:rect b="b" l="l" r="r" t="t"/>
                <a:pathLst>
                  <a:path extrusionOk="0" h="2356" w="5337">
                    <a:moveTo>
                      <a:pt x="1526" y="1"/>
                    </a:moveTo>
                    <a:cubicBezTo>
                      <a:pt x="1" y="1"/>
                      <a:pt x="1" y="2356"/>
                      <a:pt x="1526" y="2356"/>
                    </a:cubicBezTo>
                    <a:cubicBezTo>
                      <a:pt x="1557" y="2356"/>
                      <a:pt x="1588" y="2355"/>
                      <a:pt x="1619" y="2353"/>
                    </a:cubicBezTo>
                    <a:lnTo>
                      <a:pt x="3669" y="2353"/>
                    </a:lnTo>
                    <a:cubicBezTo>
                      <a:pt x="3702" y="2355"/>
                      <a:pt x="3734" y="2356"/>
                      <a:pt x="3765" y="2356"/>
                    </a:cubicBezTo>
                    <a:cubicBezTo>
                      <a:pt x="5337" y="2356"/>
                      <a:pt x="5337" y="1"/>
                      <a:pt x="3765" y="1"/>
                    </a:cubicBezTo>
                    <a:cubicBezTo>
                      <a:pt x="3734" y="1"/>
                      <a:pt x="3702" y="2"/>
                      <a:pt x="3669" y="3"/>
                    </a:cubicBezTo>
                    <a:lnTo>
                      <a:pt x="1619" y="3"/>
                    </a:lnTo>
                    <a:cubicBezTo>
                      <a:pt x="1588" y="2"/>
                      <a:pt x="1557" y="1"/>
                      <a:pt x="1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2"/>
              <p:cNvSpPr/>
              <p:nvPr/>
            </p:nvSpPr>
            <p:spPr>
              <a:xfrm>
                <a:off x="6574764" y="1806170"/>
                <a:ext cx="102684" cy="51916"/>
              </a:xfrm>
              <a:custGeom>
                <a:rect b="b" l="l" r="r" t="t"/>
                <a:pathLst>
                  <a:path extrusionOk="0" h="2351" w="4650">
                    <a:moveTo>
                      <a:pt x="1450" y="0"/>
                    </a:moveTo>
                    <a:cubicBezTo>
                      <a:pt x="1" y="100"/>
                      <a:pt x="1" y="2200"/>
                      <a:pt x="1450" y="2350"/>
                    </a:cubicBezTo>
                    <a:lnTo>
                      <a:pt x="3500" y="2350"/>
                    </a:lnTo>
                    <a:cubicBezTo>
                      <a:pt x="4150" y="2350"/>
                      <a:pt x="4650" y="1800"/>
                      <a:pt x="4650" y="1150"/>
                    </a:cubicBezTo>
                    <a:cubicBezTo>
                      <a:pt x="4650" y="500"/>
                      <a:pt x="4150" y="0"/>
                      <a:pt x="3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7539615" y="1155399"/>
                <a:ext cx="43061" cy="81153"/>
              </a:xfrm>
              <a:custGeom>
                <a:rect b="b" l="l" r="r" t="t"/>
                <a:pathLst>
                  <a:path extrusionOk="0" h="3675" w="1950">
                    <a:moveTo>
                      <a:pt x="975" y="1"/>
                    </a:moveTo>
                    <a:cubicBezTo>
                      <a:pt x="487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5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2" y="1"/>
                      <a:pt x="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2"/>
              <p:cNvSpPr/>
              <p:nvPr/>
            </p:nvSpPr>
            <p:spPr>
              <a:xfrm>
                <a:off x="7539615" y="1265237"/>
                <a:ext cx="43061" cy="80336"/>
              </a:xfrm>
              <a:custGeom>
                <a:rect b="b" l="l" r="r" t="t"/>
                <a:pathLst>
                  <a:path extrusionOk="0" h="3638" w="1950">
                    <a:moveTo>
                      <a:pt x="950" y="1"/>
                    </a:moveTo>
                    <a:cubicBezTo>
                      <a:pt x="45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25"/>
                      <a:pt x="487" y="3638"/>
                      <a:pt x="975" y="3638"/>
                    </a:cubicBezTo>
                    <a:cubicBezTo>
                      <a:pt x="1462" y="3638"/>
                      <a:pt x="1950" y="3325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2"/>
              <p:cNvSpPr/>
              <p:nvPr/>
            </p:nvSpPr>
            <p:spPr>
              <a:xfrm>
                <a:off x="7569404" y="1228823"/>
                <a:ext cx="94977" cy="43061"/>
              </a:xfrm>
              <a:custGeom>
                <a:rect b="b" l="l" r="r" t="t"/>
                <a:pathLst>
                  <a:path extrusionOk="0" h="1950" w="4301">
                    <a:moveTo>
                      <a:pt x="1301" y="0"/>
                    </a:moveTo>
                    <a:cubicBezTo>
                      <a:pt x="1" y="0"/>
                      <a:pt x="1" y="1950"/>
                      <a:pt x="1301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2"/>
              <p:cNvSpPr/>
              <p:nvPr/>
            </p:nvSpPr>
            <p:spPr>
              <a:xfrm>
                <a:off x="7457910" y="1229927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600" y="1900"/>
                      <a:pt x="4000" y="1500"/>
                      <a:pt x="4000" y="950"/>
                    </a:cubicBezTo>
                    <a:cubicBezTo>
                      <a:pt x="4000" y="400"/>
                      <a:pt x="3600" y="0"/>
                      <a:pt x="3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8060652" y="1785744"/>
                <a:ext cx="43083" cy="81153"/>
              </a:xfrm>
              <a:custGeom>
                <a:rect b="b" l="l" r="r" t="t"/>
                <a:pathLst>
                  <a:path extrusionOk="0" h="3675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5"/>
                    </a:cubicBezTo>
                    <a:lnTo>
                      <a:pt x="1" y="2725"/>
                    </a:lnTo>
                    <a:cubicBezTo>
                      <a:pt x="1" y="3275"/>
                      <a:pt x="451" y="3675"/>
                      <a:pt x="1001" y="3675"/>
                    </a:cubicBezTo>
                    <a:cubicBezTo>
                      <a:pt x="1551" y="3675"/>
                      <a:pt x="1951" y="3275"/>
                      <a:pt x="1951" y="2725"/>
                    </a:cubicBezTo>
                    <a:lnTo>
                      <a:pt x="1951" y="975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2"/>
              <p:cNvSpPr/>
              <p:nvPr/>
            </p:nvSpPr>
            <p:spPr>
              <a:xfrm>
                <a:off x="8060652" y="1895582"/>
                <a:ext cx="43083" cy="81175"/>
              </a:xfrm>
              <a:custGeom>
                <a:rect b="b" l="l" r="r" t="t"/>
                <a:pathLst>
                  <a:path extrusionOk="0" h="3676" w="1951">
                    <a:moveTo>
                      <a:pt x="1001" y="1"/>
                    </a:moveTo>
                    <a:cubicBezTo>
                      <a:pt x="451" y="1"/>
                      <a:pt x="1" y="451"/>
                      <a:pt x="1" y="1001"/>
                    </a:cubicBezTo>
                    <a:lnTo>
                      <a:pt x="1" y="2700"/>
                    </a:lnTo>
                    <a:cubicBezTo>
                      <a:pt x="1" y="3350"/>
                      <a:pt x="488" y="3675"/>
                      <a:pt x="976" y="3675"/>
                    </a:cubicBezTo>
                    <a:cubicBezTo>
                      <a:pt x="1463" y="3675"/>
                      <a:pt x="1951" y="3350"/>
                      <a:pt x="1951" y="2700"/>
                    </a:cubicBezTo>
                    <a:lnTo>
                      <a:pt x="1951" y="1001"/>
                    </a:lnTo>
                    <a:cubicBezTo>
                      <a:pt x="1951" y="451"/>
                      <a:pt x="1551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2"/>
              <p:cNvSpPr/>
              <p:nvPr/>
            </p:nvSpPr>
            <p:spPr>
              <a:xfrm>
                <a:off x="8090463" y="1860272"/>
                <a:ext cx="94955" cy="43061"/>
              </a:xfrm>
              <a:custGeom>
                <a:rect b="b" l="l" r="r" t="t"/>
                <a:pathLst>
                  <a:path extrusionOk="0" h="1950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2"/>
              <p:cNvSpPr/>
              <p:nvPr/>
            </p:nvSpPr>
            <p:spPr>
              <a:xfrm>
                <a:off x="7980073" y="1860272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3550" y="1950"/>
                      <a:pt x="4000" y="1500"/>
                      <a:pt x="4000" y="950"/>
                    </a:cubicBezTo>
                    <a:cubicBezTo>
                      <a:pt x="4000" y="450"/>
                      <a:pt x="355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2"/>
              <p:cNvSpPr/>
              <p:nvPr/>
            </p:nvSpPr>
            <p:spPr>
              <a:xfrm>
                <a:off x="6941268" y="1303882"/>
                <a:ext cx="144640" cy="122933"/>
              </a:xfrm>
              <a:custGeom>
                <a:rect b="b" l="l" r="r" t="t"/>
                <a:pathLst>
                  <a:path extrusionOk="0" h="5567" w="6550">
                    <a:moveTo>
                      <a:pt x="3750" y="0"/>
                    </a:moveTo>
                    <a:cubicBezTo>
                      <a:pt x="1251" y="0"/>
                      <a:pt x="1" y="3000"/>
                      <a:pt x="1750" y="4750"/>
                    </a:cubicBezTo>
                    <a:cubicBezTo>
                      <a:pt x="2332" y="5315"/>
                      <a:pt x="3038" y="5567"/>
                      <a:pt x="3728" y="5567"/>
                    </a:cubicBezTo>
                    <a:cubicBezTo>
                      <a:pt x="5175" y="5567"/>
                      <a:pt x="6550" y="4458"/>
                      <a:pt x="6550" y="2800"/>
                    </a:cubicBezTo>
                    <a:cubicBezTo>
                      <a:pt x="6550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8044022" y="1078947"/>
                <a:ext cx="111185" cy="94292"/>
              </a:xfrm>
              <a:custGeom>
                <a:rect b="b" l="l" r="r" t="t"/>
                <a:pathLst>
                  <a:path extrusionOk="0" h="4270" w="5035">
                    <a:moveTo>
                      <a:pt x="2873" y="1"/>
                    </a:moveTo>
                    <a:cubicBezTo>
                      <a:pt x="964" y="1"/>
                      <a:pt x="0" y="2265"/>
                      <a:pt x="1335" y="3601"/>
                    </a:cubicBezTo>
                    <a:cubicBezTo>
                      <a:pt x="1781" y="4063"/>
                      <a:pt x="2336" y="4269"/>
                      <a:pt x="2880" y="4269"/>
                    </a:cubicBezTo>
                    <a:cubicBezTo>
                      <a:pt x="3981" y="4269"/>
                      <a:pt x="5035" y="3423"/>
                      <a:pt x="5035" y="2151"/>
                    </a:cubicBezTo>
                    <a:cubicBezTo>
                      <a:pt x="5035" y="951"/>
                      <a:pt x="4085" y="1"/>
                      <a:pt x="2935" y="1"/>
                    </a:cubicBezTo>
                    <a:cubicBezTo>
                      <a:pt x="2914" y="1"/>
                      <a:pt x="2893" y="1"/>
                      <a:pt x="2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1" name="Google Shape;1141;p32"/>
          <p:cNvGrpSpPr/>
          <p:nvPr/>
        </p:nvGrpSpPr>
        <p:grpSpPr>
          <a:xfrm>
            <a:off x="475993" y="1130994"/>
            <a:ext cx="2710500" cy="2114140"/>
            <a:chOff x="475993" y="1130994"/>
            <a:chExt cx="2710500" cy="2114140"/>
          </a:xfrm>
        </p:grpSpPr>
        <p:sp>
          <p:nvSpPr>
            <p:cNvPr id="1142" name="Google Shape;1142;p32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3" name="Google Shape;1143;p32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1144" name="Google Shape;1144;p32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2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2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8" name="Google Shape;1178;p32"/>
          <p:cNvGrpSpPr/>
          <p:nvPr/>
        </p:nvGrpSpPr>
        <p:grpSpPr>
          <a:xfrm>
            <a:off x="3216750" y="1088621"/>
            <a:ext cx="2710500" cy="2156513"/>
            <a:chOff x="3216750" y="1088621"/>
            <a:chExt cx="2710500" cy="2156513"/>
          </a:xfrm>
        </p:grpSpPr>
        <p:sp>
          <p:nvSpPr>
            <p:cNvPr id="1179" name="Google Shape;1179;p32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0" name="Google Shape;1180;p32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1181" name="Google Shape;1181;p32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2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2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2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2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2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2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2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2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2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3" name="Google Shape;1223;p3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aphicFrame>
        <p:nvGraphicFramePr>
          <p:cNvPr id="1224" name="Google Shape;1224;p32"/>
          <p:cNvGraphicFramePr/>
          <p:nvPr/>
        </p:nvGraphicFramePr>
        <p:xfrm>
          <a:off x="457200" y="299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{7BDC98AF-19F2-49A1-84FD-BC4353C3956D}</a:tableStyleId>
              </a:tblPr>
              <a:tblGrid>
                <a:gridCol w="2743200"/>
                <a:gridCol w="2743200"/>
                <a:gridCol w="2743200"/>
              </a:tblGrid>
              <a:tr h="6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in the Solar System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also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terribly hot, even hotter than Mercury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MERCURY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JUPITER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VENUS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place. It’s a planet full of iron oxide dust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is composed mostly of hydrogen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fourth-largest planet in the Solar System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230" name="Google Shape;1230;p33"/>
          <p:cNvGrpSpPr/>
          <p:nvPr/>
        </p:nvGrpSpPr>
        <p:grpSpPr>
          <a:xfrm>
            <a:off x="456873" y="1297701"/>
            <a:ext cx="2585934" cy="3428067"/>
            <a:chOff x="456873" y="1297701"/>
            <a:chExt cx="2585934" cy="3428067"/>
          </a:xfrm>
        </p:grpSpPr>
        <p:grpSp>
          <p:nvGrpSpPr>
            <p:cNvPr id="1231" name="Google Shape;1231;p33"/>
            <p:cNvGrpSpPr/>
            <p:nvPr/>
          </p:nvGrpSpPr>
          <p:grpSpPr>
            <a:xfrm>
              <a:off x="456873" y="1297701"/>
              <a:ext cx="2585934" cy="3428067"/>
              <a:chOff x="456873" y="1297701"/>
              <a:chExt cx="2585934" cy="3428067"/>
            </a:xfrm>
          </p:grpSpPr>
          <p:sp>
            <p:nvSpPr>
              <p:cNvPr id="1232" name="Google Shape;1232;p33"/>
              <p:cNvSpPr/>
              <p:nvPr/>
            </p:nvSpPr>
            <p:spPr>
              <a:xfrm rot="10800000">
                <a:off x="554550" y="1782375"/>
                <a:ext cx="2410500" cy="2909400"/>
              </a:xfrm>
              <a:prstGeom prst="snip2SameRect">
                <a:avLst>
                  <a:gd fmla="val 10676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 rot="10800000">
                <a:off x="707850" y="1722557"/>
                <a:ext cx="2103900" cy="2810700"/>
              </a:xfrm>
              <a:prstGeom prst="snip2SameRect">
                <a:avLst>
                  <a:gd fmla="val 8297" name="adj1"/>
                  <a:gd fmla="val 0" name="adj2"/>
                </a:avLst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4" name="Google Shape;1234;p33"/>
              <p:cNvGrpSpPr/>
              <p:nvPr/>
            </p:nvGrpSpPr>
            <p:grpSpPr>
              <a:xfrm>
                <a:off x="456873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235" name="Google Shape;1235;p33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rect b="b" l="l" r="r" t="t"/>
                  <a:pathLst>
                    <a:path extrusionOk="0" h="26476" w="117361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33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rect b="b" l="l" r="r" t="t"/>
                  <a:pathLst>
                    <a:path extrusionOk="0" h="27188" w="118073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33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rect b="b" l="l" r="r" t="t"/>
                  <a:pathLst>
                    <a:path extrusionOk="0" h="5765" w="55372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rect b="b" l="l" r="r" t="t"/>
                  <a:pathLst>
                    <a:path extrusionOk="0" h="14590" w="26832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9" name="Google Shape;1239;p33"/>
              <p:cNvSpPr/>
              <p:nvPr/>
            </p:nvSpPr>
            <p:spPr>
              <a:xfrm>
                <a:off x="1318650" y="4661868"/>
                <a:ext cx="882300" cy="63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0" name="Google Shape;1240;p33"/>
            <p:cNvGrpSpPr/>
            <p:nvPr/>
          </p:nvGrpSpPr>
          <p:grpSpPr>
            <a:xfrm>
              <a:off x="971737" y="3905337"/>
              <a:ext cx="1576126" cy="373000"/>
              <a:chOff x="3548775" y="2113350"/>
              <a:chExt cx="1937225" cy="458400"/>
            </a:xfrm>
          </p:grpSpPr>
          <p:sp>
            <p:nvSpPr>
              <p:cNvPr id="1241" name="Google Shape;1241;p33"/>
              <p:cNvSpPr/>
              <p:nvPr/>
            </p:nvSpPr>
            <p:spPr>
              <a:xfrm>
                <a:off x="3548775" y="2113350"/>
                <a:ext cx="159600" cy="458400"/>
              </a:xfrm>
              <a:prstGeom prst="rect">
                <a:avLst/>
              </a:prstGeom>
              <a:solidFill>
                <a:srgbClr val="924CCF"/>
              </a:solidFill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3802721" y="2113350"/>
                <a:ext cx="159600" cy="458400"/>
              </a:xfrm>
              <a:prstGeom prst="rect">
                <a:avLst/>
              </a:prstGeom>
              <a:solidFill>
                <a:srgbClr val="924CCF"/>
              </a:solidFill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4056668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>
                <a:off x="431061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>
                <a:off x="4564561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>
                <a:off x="4818507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>
                <a:off x="507245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>
                <a:off x="5326400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9" name="Google Shape;1249;p33"/>
            <p:cNvGrpSpPr/>
            <p:nvPr/>
          </p:nvGrpSpPr>
          <p:grpSpPr>
            <a:xfrm>
              <a:off x="971742" y="3465677"/>
              <a:ext cx="1576117" cy="294158"/>
              <a:chOff x="971723" y="3386977"/>
              <a:chExt cx="1998627" cy="373013"/>
            </a:xfrm>
          </p:grpSpPr>
          <p:sp>
            <p:nvSpPr>
              <p:cNvPr id="1250" name="Google Shape;1250;p33"/>
              <p:cNvSpPr/>
              <p:nvPr/>
            </p:nvSpPr>
            <p:spPr>
              <a:xfrm>
                <a:off x="971723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924CCF"/>
              </a:solidFill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1" name="Google Shape;1251;p33"/>
              <p:cNvSpPr/>
              <p:nvPr/>
            </p:nvSpPr>
            <p:spPr>
              <a:xfrm>
                <a:off x="1497110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2" name="Google Shape;1252;p33"/>
              <p:cNvSpPr/>
              <p:nvPr/>
            </p:nvSpPr>
            <p:spPr>
              <a:xfrm>
                <a:off x="2022498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3" name="Google Shape;1253;p33"/>
              <p:cNvSpPr/>
              <p:nvPr/>
            </p:nvSpPr>
            <p:spPr>
              <a:xfrm>
                <a:off x="2547885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54" name="Google Shape;1254;p33"/>
            <p:cNvSpPr txBox="1"/>
            <p:nvPr/>
          </p:nvSpPr>
          <p:spPr>
            <a:xfrm>
              <a:off x="887250" y="2146950"/>
              <a:ext cx="17451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33"/>
            <p:cNvSpPr txBox="1"/>
            <p:nvPr/>
          </p:nvSpPr>
          <p:spPr>
            <a:xfrm>
              <a:off x="887250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256" name="Google Shape;1256;p33"/>
          <p:cNvGrpSpPr/>
          <p:nvPr/>
        </p:nvGrpSpPr>
        <p:grpSpPr>
          <a:xfrm>
            <a:off x="3279036" y="1297701"/>
            <a:ext cx="2585934" cy="3428067"/>
            <a:chOff x="3279036" y="1297701"/>
            <a:chExt cx="2585934" cy="3428067"/>
          </a:xfrm>
        </p:grpSpPr>
        <p:grpSp>
          <p:nvGrpSpPr>
            <p:cNvPr id="1257" name="Google Shape;1257;p33"/>
            <p:cNvGrpSpPr/>
            <p:nvPr/>
          </p:nvGrpSpPr>
          <p:grpSpPr>
            <a:xfrm>
              <a:off x="3279036" y="1297701"/>
              <a:ext cx="2585934" cy="3428067"/>
              <a:chOff x="456873" y="1297701"/>
              <a:chExt cx="2585934" cy="3428067"/>
            </a:xfrm>
          </p:grpSpPr>
          <p:sp>
            <p:nvSpPr>
              <p:cNvPr id="1258" name="Google Shape;1258;p33"/>
              <p:cNvSpPr/>
              <p:nvPr/>
            </p:nvSpPr>
            <p:spPr>
              <a:xfrm rot="10800000">
                <a:off x="554550" y="1782375"/>
                <a:ext cx="2410500" cy="2909400"/>
              </a:xfrm>
              <a:prstGeom prst="snip2SameRect">
                <a:avLst>
                  <a:gd fmla="val 10676" name="adj1"/>
                  <a:gd fmla="val 0" name="adj2"/>
                </a:avLst>
              </a:prstGeom>
              <a:solidFill>
                <a:srgbClr val="009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 rot="10800000">
                <a:off x="707850" y="1722557"/>
                <a:ext cx="2103900" cy="2810700"/>
              </a:xfrm>
              <a:prstGeom prst="snip2SameRect">
                <a:avLst>
                  <a:gd fmla="val 8297" name="adj1"/>
                  <a:gd fmla="val 0" name="adj2"/>
                </a:avLst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0" name="Google Shape;1260;p33"/>
              <p:cNvGrpSpPr/>
              <p:nvPr/>
            </p:nvGrpSpPr>
            <p:grpSpPr>
              <a:xfrm>
                <a:off x="456873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261" name="Google Shape;1261;p33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rect b="b" l="l" r="r" t="t"/>
                  <a:pathLst>
                    <a:path extrusionOk="0" h="26476" w="117361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9C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33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rect b="b" l="l" r="r" t="t"/>
                  <a:pathLst>
                    <a:path extrusionOk="0" h="27188" w="118073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33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rect b="b" l="l" r="r" t="t"/>
                  <a:pathLst>
                    <a:path extrusionOk="0" h="5765" w="55372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33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rect b="b" l="l" r="r" t="t"/>
                  <a:pathLst>
                    <a:path extrusionOk="0" h="14590" w="26832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5" name="Google Shape;1265;p33"/>
              <p:cNvSpPr/>
              <p:nvPr/>
            </p:nvSpPr>
            <p:spPr>
              <a:xfrm>
                <a:off x="1318650" y="4661868"/>
                <a:ext cx="882300" cy="63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6" name="Google Shape;1266;p33"/>
            <p:cNvGrpSpPr/>
            <p:nvPr/>
          </p:nvGrpSpPr>
          <p:grpSpPr>
            <a:xfrm>
              <a:off x="3793899" y="3905337"/>
              <a:ext cx="1576126" cy="373000"/>
              <a:chOff x="3548775" y="2113350"/>
              <a:chExt cx="1937225" cy="458400"/>
            </a:xfrm>
          </p:grpSpPr>
          <p:sp>
            <p:nvSpPr>
              <p:cNvPr id="1267" name="Google Shape;1267;p33"/>
              <p:cNvSpPr/>
              <p:nvPr/>
            </p:nvSpPr>
            <p:spPr>
              <a:xfrm>
                <a:off x="3548775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3802721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4056668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4310614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4564561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3"/>
              <p:cNvSpPr/>
              <p:nvPr/>
            </p:nvSpPr>
            <p:spPr>
              <a:xfrm>
                <a:off x="4818507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507245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5326400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33"/>
            <p:cNvGrpSpPr/>
            <p:nvPr/>
          </p:nvGrpSpPr>
          <p:grpSpPr>
            <a:xfrm>
              <a:off x="3793904" y="3465677"/>
              <a:ext cx="1576117" cy="294158"/>
              <a:chOff x="971723" y="3386977"/>
              <a:chExt cx="1998627" cy="373013"/>
            </a:xfrm>
          </p:grpSpPr>
          <p:sp>
            <p:nvSpPr>
              <p:cNvPr id="1276" name="Google Shape;1276;p33"/>
              <p:cNvSpPr/>
              <p:nvPr/>
            </p:nvSpPr>
            <p:spPr>
              <a:xfrm>
                <a:off x="971723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1497110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2022498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2547885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80" name="Google Shape;1280;p33"/>
            <p:cNvSpPr txBox="1"/>
            <p:nvPr/>
          </p:nvSpPr>
          <p:spPr>
            <a:xfrm>
              <a:off x="3709413" y="2146950"/>
              <a:ext cx="17451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 planet, even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hotter than 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3"/>
            <p:cNvSpPr txBox="1"/>
            <p:nvPr/>
          </p:nvSpPr>
          <p:spPr>
            <a:xfrm>
              <a:off x="3709413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282" name="Google Shape;1282;p33"/>
          <p:cNvGrpSpPr/>
          <p:nvPr/>
        </p:nvGrpSpPr>
        <p:grpSpPr>
          <a:xfrm>
            <a:off x="6101198" y="1297701"/>
            <a:ext cx="2585934" cy="3428067"/>
            <a:chOff x="6101198" y="1297701"/>
            <a:chExt cx="2585934" cy="3428067"/>
          </a:xfrm>
        </p:grpSpPr>
        <p:grpSp>
          <p:nvGrpSpPr>
            <p:cNvPr id="1283" name="Google Shape;1283;p33"/>
            <p:cNvGrpSpPr/>
            <p:nvPr/>
          </p:nvGrpSpPr>
          <p:grpSpPr>
            <a:xfrm>
              <a:off x="6101198" y="1297701"/>
              <a:ext cx="2585934" cy="3428067"/>
              <a:chOff x="6101198" y="1297701"/>
              <a:chExt cx="2585934" cy="3428067"/>
            </a:xfrm>
          </p:grpSpPr>
          <p:sp>
            <p:nvSpPr>
              <p:cNvPr id="1284" name="Google Shape;1284;p33"/>
              <p:cNvSpPr/>
              <p:nvPr/>
            </p:nvSpPr>
            <p:spPr>
              <a:xfrm rot="10800000">
                <a:off x="6198875" y="1782375"/>
                <a:ext cx="2410500" cy="2909400"/>
              </a:xfrm>
              <a:prstGeom prst="snip2SameRect">
                <a:avLst>
                  <a:gd fmla="val 10676" name="adj1"/>
                  <a:gd fmla="val 0" name="adj2"/>
                </a:avLst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 rot="10800000">
                <a:off x="6352175" y="1722557"/>
                <a:ext cx="2103900" cy="2810700"/>
              </a:xfrm>
              <a:prstGeom prst="snip2SameRect">
                <a:avLst>
                  <a:gd fmla="val 8297" name="adj1"/>
                  <a:gd fmla="val 0" name="adj2"/>
                </a:avLst>
              </a:pr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6" name="Google Shape;1286;p33"/>
              <p:cNvGrpSpPr/>
              <p:nvPr/>
            </p:nvGrpSpPr>
            <p:grpSpPr>
              <a:xfrm>
                <a:off x="6101198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287" name="Google Shape;1287;p33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rect b="b" l="l" r="r" t="t"/>
                  <a:pathLst>
                    <a:path extrusionOk="0" h="26476" w="117361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rect b="b" l="l" r="r" t="t"/>
                  <a:pathLst>
                    <a:path extrusionOk="0" h="27188" w="118073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rgbClr val="21CA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33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rect b="b" l="l" r="r" t="t"/>
                  <a:pathLst>
                    <a:path extrusionOk="0" h="5765" w="55372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33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rect b="b" l="l" r="r" t="t"/>
                  <a:pathLst>
                    <a:path extrusionOk="0" h="14590" w="26832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1" name="Google Shape;1291;p33"/>
              <p:cNvSpPr/>
              <p:nvPr/>
            </p:nvSpPr>
            <p:spPr>
              <a:xfrm>
                <a:off x="6962975" y="4661868"/>
                <a:ext cx="882300" cy="6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2" name="Google Shape;1292;p33"/>
            <p:cNvGrpSpPr/>
            <p:nvPr/>
          </p:nvGrpSpPr>
          <p:grpSpPr>
            <a:xfrm>
              <a:off x="6616062" y="3905337"/>
              <a:ext cx="1576126" cy="373000"/>
              <a:chOff x="3548775" y="2113350"/>
              <a:chExt cx="1937225" cy="458400"/>
            </a:xfrm>
          </p:grpSpPr>
          <p:sp>
            <p:nvSpPr>
              <p:cNvPr id="1293" name="Google Shape;1293;p33"/>
              <p:cNvSpPr/>
              <p:nvPr/>
            </p:nvSpPr>
            <p:spPr>
              <a:xfrm>
                <a:off x="3548775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3802721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4056668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4310614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4564561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4818507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507245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5326400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33"/>
            <p:cNvGrpSpPr/>
            <p:nvPr/>
          </p:nvGrpSpPr>
          <p:grpSpPr>
            <a:xfrm>
              <a:off x="6616067" y="3465677"/>
              <a:ext cx="1576117" cy="294158"/>
              <a:chOff x="971723" y="3386977"/>
              <a:chExt cx="1998627" cy="373013"/>
            </a:xfrm>
          </p:grpSpPr>
          <p:sp>
            <p:nvSpPr>
              <p:cNvPr id="1302" name="Google Shape;1302;p33"/>
              <p:cNvSpPr/>
              <p:nvPr/>
            </p:nvSpPr>
            <p:spPr>
              <a:xfrm>
                <a:off x="971723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1497110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2022498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2547885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306" name="Google Shape;1306;p33"/>
            <p:cNvSpPr txBox="1"/>
            <p:nvPr/>
          </p:nvSpPr>
          <p:spPr>
            <a:xfrm>
              <a:off x="6531575" y="2146950"/>
              <a:ext cx="17451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planet and is composed mostly of hydrogen and helium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33"/>
            <p:cNvSpPr txBox="1"/>
            <p:nvPr/>
          </p:nvSpPr>
          <p:spPr>
            <a:xfrm>
              <a:off x="6531575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cxnSp>
        <p:nvCxnSpPr>
          <p:cNvPr id="1313" name="Google Shape;1313;p34"/>
          <p:cNvCxnSpPr/>
          <p:nvPr/>
        </p:nvCxnSpPr>
        <p:spPr>
          <a:xfrm>
            <a:off x="844800" y="3012738"/>
            <a:ext cx="745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1314" name="Google Shape;1314;p34"/>
          <p:cNvGrpSpPr/>
          <p:nvPr/>
        </p:nvGrpSpPr>
        <p:grpSpPr>
          <a:xfrm>
            <a:off x="457200" y="1297938"/>
            <a:ext cx="3071700" cy="1974013"/>
            <a:chOff x="457200" y="1297938"/>
            <a:chExt cx="3071700" cy="1974013"/>
          </a:xfrm>
        </p:grpSpPr>
        <p:grpSp>
          <p:nvGrpSpPr>
            <p:cNvPr id="1315" name="Google Shape;1315;p34"/>
            <p:cNvGrpSpPr/>
            <p:nvPr/>
          </p:nvGrpSpPr>
          <p:grpSpPr>
            <a:xfrm>
              <a:off x="457200" y="1297938"/>
              <a:ext cx="3071700" cy="1002600"/>
              <a:chOff x="457275" y="411013"/>
              <a:chExt cx="3071700" cy="1002600"/>
            </a:xfrm>
          </p:grpSpPr>
          <p:sp>
            <p:nvSpPr>
              <p:cNvPr id="1316" name="Google Shape;1316;p34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4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rgbClr val="9451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9" name="Google Shape;1319;p34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1320" name="Google Shape;1320;p34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21" name="Google Shape;1321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23" name="Google Shape;1323;p34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24" name="Google Shape;1324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26" name="Google Shape;1326;p34"/>
            <p:cNvGrpSpPr/>
            <p:nvPr/>
          </p:nvGrpSpPr>
          <p:grpSpPr>
            <a:xfrm>
              <a:off x="1733850" y="2128168"/>
              <a:ext cx="518400" cy="1143782"/>
              <a:chOff x="2422650" y="2128168"/>
              <a:chExt cx="518400" cy="1143782"/>
            </a:xfrm>
          </p:grpSpPr>
          <p:grpSp>
            <p:nvGrpSpPr>
              <p:cNvPr id="1327" name="Google Shape;1327;p34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1328" name="Google Shape;1328;p34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rgbClr val="9451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4"/>
                <p:cNvSpPr/>
                <p:nvPr/>
              </p:nvSpPr>
              <p:spPr>
                <a:xfrm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</a:t>
                  </a:r>
                  <a:endParaRPr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grpSp>
            <p:nvGrpSpPr>
              <p:cNvPr id="1330" name="Google Shape;1330;p34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1331" name="Google Shape;1331;p34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rgbClr val="9451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4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3" name="Google Shape;1333;p34"/>
            <p:cNvSpPr txBox="1"/>
            <p:nvPr/>
          </p:nvSpPr>
          <p:spPr>
            <a:xfrm>
              <a:off x="721350" y="1516828"/>
              <a:ext cx="25434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34"/>
          <p:cNvGrpSpPr/>
          <p:nvPr/>
        </p:nvGrpSpPr>
        <p:grpSpPr>
          <a:xfrm>
            <a:off x="3895800" y="1297950"/>
            <a:ext cx="3071700" cy="1974000"/>
            <a:chOff x="3895800" y="1297950"/>
            <a:chExt cx="3071700" cy="1974000"/>
          </a:xfrm>
        </p:grpSpPr>
        <p:grpSp>
          <p:nvGrpSpPr>
            <p:cNvPr id="1335" name="Google Shape;1335;p34"/>
            <p:cNvGrpSpPr/>
            <p:nvPr/>
          </p:nvGrpSpPr>
          <p:grpSpPr>
            <a:xfrm>
              <a:off x="3895800" y="1297950"/>
              <a:ext cx="3071700" cy="1002600"/>
              <a:chOff x="457275" y="411013"/>
              <a:chExt cx="3071700" cy="1002600"/>
            </a:xfrm>
          </p:grpSpPr>
          <p:sp>
            <p:nvSpPr>
              <p:cNvPr id="1336" name="Google Shape;1336;p34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9" name="Google Shape;1339;p34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1340" name="Google Shape;1340;p34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41" name="Google Shape;1341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2" name="Google Shape;1342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43" name="Google Shape;1343;p34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44" name="Google Shape;1344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5" name="Google Shape;1345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46" name="Google Shape;1346;p34"/>
            <p:cNvGrpSpPr/>
            <p:nvPr/>
          </p:nvGrpSpPr>
          <p:grpSpPr>
            <a:xfrm>
              <a:off x="5172450" y="2128168"/>
              <a:ext cx="518400" cy="1143782"/>
              <a:chOff x="2422650" y="2128168"/>
              <a:chExt cx="518400" cy="1143782"/>
            </a:xfrm>
          </p:grpSpPr>
          <p:grpSp>
            <p:nvGrpSpPr>
              <p:cNvPr id="1347" name="Google Shape;1347;p34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1348" name="Google Shape;1348;p34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4"/>
                <p:cNvSpPr/>
                <p:nvPr/>
              </p:nvSpPr>
              <p:spPr>
                <a:xfrm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1350" name="Google Shape;1350;p34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1351" name="Google Shape;1351;p34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4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4"/>
            <p:cNvSpPr txBox="1"/>
            <p:nvPr/>
          </p:nvSpPr>
          <p:spPr>
            <a:xfrm>
              <a:off x="4159950" y="1516828"/>
              <a:ext cx="25434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hot, even hotter than 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4" name="Google Shape;1354;p34"/>
          <p:cNvGrpSpPr/>
          <p:nvPr/>
        </p:nvGrpSpPr>
        <p:grpSpPr>
          <a:xfrm>
            <a:off x="2176500" y="2753550"/>
            <a:ext cx="3071700" cy="1973994"/>
            <a:chOff x="2176500" y="2753550"/>
            <a:chExt cx="3071700" cy="1973994"/>
          </a:xfrm>
        </p:grpSpPr>
        <p:grpSp>
          <p:nvGrpSpPr>
            <p:cNvPr id="1355" name="Google Shape;1355;p34"/>
            <p:cNvGrpSpPr/>
            <p:nvPr/>
          </p:nvGrpSpPr>
          <p:grpSpPr>
            <a:xfrm>
              <a:off x="2176500" y="3724944"/>
              <a:ext cx="3071700" cy="1002600"/>
              <a:chOff x="457275" y="411013"/>
              <a:chExt cx="3071700" cy="1002600"/>
            </a:xfrm>
          </p:grpSpPr>
          <p:sp>
            <p:nvSpPr>
              <p:cNvPr id="1356" name="Google Shape;1356;p34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4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9" name="Google Shape;1359;p34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1360" name="Google Shape;1360;p34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61" name="Google Shape;1361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2" name="Google Shape;1362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3" name="Google Shape;1363;p34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64" name="Google Shape;1364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5" name="Google Shape;1365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66" name="Google Shape;1366;p34"/>
            <p:cNvGrpSpPr/>
            <p:nvPr/>
          </p:nvGrpSpPr>
          <p:grpSpPr>
            <a:xfrm rot="10800000">
              <a:off x="3453150" y="2753550"/>
              <a:ext cx="518400" cy="1143782"/>
              <a:chOff x="2422650" y="2128168"/>
              <a:chExt cx="518400" cy="1143782"/>
            </a:xfrm>
          </p:grpSpPr>
          <p:grpSp>
            <p:nvGrpSpPr>
              <p:cNvPr id="1367" name="Google Shape;1367;p34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1368" name="Google Shape;1368;p34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34"/>
                <p:cNvSpPr/>
                <p:nvPr/>
              </p:nvSpPr>
              <p:spPr>
                <a:xfrm rot="10800000"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1370" name="Google Shape;1370;p34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1371" name="Google Shape;1371;p34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34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3" name="Google Shape;1373;p34"/>
            <p:cNvSpPr txBox="1"/>
            <p:nvPr/>
          </p:nvSpPr>
          <p:spPr>
            <a:xfrm>
              <a:off x="2440650" y="4023566"/>
              <a:ext cx="25434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4" name="Google Shape;1374;p34"/>
          <p:cNvGrpSpPr/>
          <p:nvPr/>
        </p:nvGrpSpPr>
        <p:grpSpPr>
          <a:xfrm>
            <a:off x="5615100" y="2753550"/>
            <a:ext cx="3071700" cy="1973994"/>
            <a:chOff x="5615100" y="2753550"/>
            <a:chExt cx="3071700" cy="1973994"/>
          </a:xfrm>
        </p:grpSpPr>
        <p:grpSp>
          <p:nvGrpSpPr>
            <p:cNvPr id="1375" name="Google Shape;1375;p34"/>
            <p:cNvGrpSpPr/>
            <p:nvPr/>
          </p:nvGrpSpPr>
          <p:grpSpPr>
            <a:xfrm>
              <a:off x="5615100" y="3724944"/>
              <a:ext cx="3071700" cy="1002600"/>
              <a:chOff x="457275" y="411013"/>
              <a:chExt cx="3071700" cy="1002600"/>
            </a:xfrm>
          </p:grpSpPr>
          <p:sp>
            <p:nvSpPr>
              <p:cNvPr id="1376" name="Google Shape;1376;p34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9" name="Google Shape;1379;p34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1380" name="Google Shape;1380;p34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81" name="Google Shape;1381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83" name="Google Shape;1383;p34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1384" name="Google Shape;1384;p34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5" name="Google Shape;1385;p34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86" name="Google Shape;1386;p34"/>
            <p:cNvGrpSpPr/>
            <p:nvPr/>
          </p:nvGrpSpPr>
          <p:grpSpPr>
            <a:xfrm rot="10800000">
              <a:off x="6891750" y="2753550"/>
              <a:ext cx="518400" cy="1143782"/>
              <a:chOff x="2422650" y="2128168"/>
              <a:chExt cx="518400" cy="1143782"/>
            </a:xfrm>
          </p:grpSpPr>
          <p:grpSp>
            <p:nvGrpSpPr>
              <p:cNvPr id="1387" name="Google Shape;1387;p34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1388" name="Google Shape;1388;p34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34"/>
                <p:cNvSpPr/>
                <p:nvPr/>
              </p:nvSpPr>
              <p:spPr>
                <a:xfrm rot="10800000"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1390" name="Google Shape;1390;p34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1391" name="Google Shape;1391;p34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34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93" name="Google Shape;1393;p34"/>
            <p:cNvSpPr txBox="1"/>
            <p:nvPr/>
          </p:nvSpPr>
          <p:spPr>
            <a:xfrm>
              <a:off x="5879250" y="4023566"/>
              <a:ext cx="25434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399" name="Google Shape;1399;p35"/>
          <p:cNvGrpSpPr/>
          <p:nvPr/>
        </p:nvGrpSpPr>
        <p:grpSpPr>
          <a:xfrm>
            <a:off x="4272900" y="3648255"/>
            <a:ext cx="4413925" cy="1079183"/>
            <a:chOff x="4272900" y="3648255"/>
            <a:chExt cx="4413925" cy="1079183"/>
          </a:xfrm>
        </p:grpSpPr>
        <p:grpSp>
          <p:nvGrpSpPr>
            <p:cNvPr id="1400" name="Google Shape;1400;p35"/>
            <p:cNvGrpSpPr/>
            <p:nvPr/>
          </p:nvGrpSpPr>
          <p:grpSpPr>
            <a:xfrm>
              <a:off x="4272900" y="3888746"/>
              <a:ext cx="598200" cy="598200"/>
              <a:chOff x="4272900" y="3888750"/>
              <a:chExt cx="598200" cy="598200"/>
            </a:xfrm>
          </p:grpSpPr>
          <p:sp>
            <p:nvSpPr>
              <p:cNvPr id="1401" name="Google Shape;1401;p35"/>
              <p:cNvSpPr/>
              <p:nvPr/>
            </p:nvSpPr>
            <p:spPr>
              <a:xfrm>
                <a:off x="4272900" y="3888750"/>
                <a:ext cx="598200" cy="598200"/>
              </a:xfrm>
              <a:prstGeom prst="ellipse">
                <a:avLst/>
              </a:prstGeom>
              <a:noFill/>
              <a:ln cap="flat" cmpd="sng" w="9525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4307850" y="3923696"/>
                <a:ext cx="528300" cy="528300"/>
              </a:xfrm>
              <a:prstGeom prst="ellipse">
                <a:avLst/>
              </a:pr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03" name="Google Shape;1403;p35"/>
            <p:cNvGrpSpPr/>
            <p:nvPr/>
          </p:nvGrpSpPr>
          <p:grpSpPr>
            <a:xfrm>
              <a:off x="5027262" y="3648255"/>
              <a:ext cx="3659563" cy="1079183"/>
              <a:chOff x="5027262" y="3648255"/>
              <a:chExt cx="3659563" cy="1079183"/>
            </a:xfrm>
          </p:grpSpPr>
          <p:grpSp>
            <p:nvGrpSpPr>
              <p:cNvPr id="1404" name="Google Shape;1404;p35"/>
              <p:cNvGrpSpPr/>
              <p:nvPr/>
            </p:nvGrpSpPr>
            <p:grpSpPr>
              <a:xfrm>
                <a:off x="5027262" y="3648255"/>
                <a:ext cx="3659563" cy="1079183"/>
                <a:chOff x="5027262" y="3648255"/>
                <a:chExt cx="3659563" cy="1079183"/>
              </a:xfrm>
            </p:grpSpPr>
            <p:sp>
              <p:nvSpPr>
                <p:cNvPr id="1405" name="Google Shape;1405;p35"/>
                <p:cNvSpPr/>
                <p:nvPr/>
              </p:nvSpPr>
              <p:spPr>
                <a:xfrm flipH="1" rot="10800000">
                  <a:off x="5064909" y="3663061"/>
                  <a:ext cx="3589996" cy="1029008"/>
                </a:xfrm>
                <a:custGeom>
                  <a:rect b="b" l="l" r="r" t="t"/>
                  <a:pathLst>
                    <a:path extrusionOk="0" h="36136" w="126071">
                      <a:moveTo>
                        <a:pt x="5128" y="1"/>
                      </a:moveTo>
                      <a:cubicBezTo>
                        <a:pt x="2284" y="1"/>
                        <a:pt x="1" y="2284"/>
                        <a:pt x="1" y="5129"/>
                      </a:cubicBezTo>
                      <a:lnTo>
                        <a:pt x="1" y="31007"/>
                      </a:lnTo>
                      <a:cubicBezTo>
                        <a:pt x="1" y="33852"/>
                        <a:pt x="2284" y="36135"/>
                        <a:pt x="5128" y="36135"/>
                      </a:cubicBezTo>
                      <a:lnTo>
                        <a:pt x="120983" y="36135"/>
                      </a:lnTo>
                      <a:cubicBezTo>
                        <a:pt x="123787" y="36135"/>
                        <a:pt x="126070" y="33852"/>
                        <a:pt x="126070" y="31007"/>
                      </a:cubicBezTo>
                      <a:lnTo>
                        <a:pt x="126070" y="5129"/>
                      </a:lnTo>
                      <a:cubicBezTo>
                        <a:pt x="126070" y="2284"/>
                        <a:pt x="123787" y="1"/>
                        <a:pt x="1209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5"/>
                <p:cNvSpPr/>
                <p:nvPr/>
              </p:nvSpPr>
              <p:spPr>
                <a:xfrm flipH="1" rot="10800000">
                  <a:off x="5032957" y="3648255"/>
                  <a:ext cx="3653868" cy="1079183"/>
                </a:xfrm>
                <a:custGeom>
                  <a:rect b="b" l="l" r="r" t="t"/>
                  <a:pathLst>
                    <a:path extrusionOk="0" h="37898" w="128314">
                      <a:moveTo>
                        <a:pt x="5930" y="1"/>
                      </a:moveTo>
                      <a:cubicBezTo>
                        <a:pt x="2645" y="41"/>
                        <a:pt x="1" y="2685"/>
                        <a:pt x="41" y="5930"/>
                      </a:cubicBezTo>
                      <a:lnTo>
                        <a:pt x="41" y="13742"/>
                      </a:lnTo>
                      <a:cubicBezTo>
                        <a:pt x="15" y="13926"/>
                        <a:pt x="162" y="14041"/>
                        <a:pt x="323" y="14041"/>
                      </a:cubicBezTo>
                      <a:cubicBezTo>
                        <a:pt x="406" y="14041"/>
                        <a:pt x="493" y="14010"/>
                        <a:pt x="562" y="13942"/>
                      </a:cubicBezTo>
                      <a:lnTo>
                        <a:pt x="1203" y="13221"/>
                      </a:lnTo>
                      <a:cubicBezTo>
                        <a:pt x="1723" y="12620"/>
                        <a:pt x="2044" y="11819"/>
                        <a:pt x="2044" y="10977"/>
                      </a:cubicBezTo>
                      <a:lnTo>
                        <a:pt x="2044" y="6250"/>
                      </a:lnTo>
                      <a:cubicBezTo>
                        <a:pt x="2044" y="3927"/>
                        <a:pt x="3927" y="2004"/>
                        <a:pt x="6250" y="2004"/>
                      </a:cubicBezTo>
                      <a:lnTo>
                        <a:pt x="122105" y="2004"/>
                      </a:lnTo>
                      <a:cubicBezTo>
                        <a:pt x="124428" y="2004"/>
                        <a:pt x="126311" y="3927"/>
                        <a:pt x="126311" y="6250"/>
                      </a:cubicBezTo>
                      <a:lnTo>
                        <a:pt x="126311" y="31689"/>
                      </a:lnTo>
                      <a:cubicBezTo>
                        <a:pt x="126311" y="34012"/>
                        <a:pt x="124428" y="35895"/>
                        <a:pt x="122065" y="35895"/>
                      </a:cubicBezTo>
                      <a:lnTo>
                        <a:pt x="6250" y="35895"/>
                      </a:lnTo>
                      <a:cubicBezTo>
                        <a:pt x="3927" y="35895"/>
                        <a:pt x="2004" y="34012"/>
                        <a:pt x="2044" y="31689"/>
                      </a:cubicBezTo>
                      <a:lnTo>
                        <a:pt x="2044" y="26921"/>
                      </a:lnTo>
                      <a:cubicBezTo>
                        <a:pt x="2044" y="26080"/>
                        <a:pt x="1723" y="25279"/>
                        <a:pt x="1163" y="24678"/>
                      </a:cubicBezTo>
                      <a:lnTo>
                        <a:pt x="522" y="23957"/>
                      </a:lnTo>
                      <a:cubicBezTo>
                        <a:pt x="453" y="23875"/>
                        <a:pt x="371" y="23840"/>
                        <a:pt x="293" y="23840"/>
                      </a:cubicBezTo>
                      <a:cubicBezTo>
                        <a:pt x="140" y="23840"/>
                        <a:pt x="1" y="23972"/>
                        <a:pt x="1" y="24157"/>
                      </a:cubicBezTo>
                      <a:lnTo>
                        <a:pt x="1" y="31969"/>
                      </a:lnTo>
                      <a:cubicBezTo>
                        <a:pt x="1" y="35254"/>
                        <a:pt x="2645" y="37898"/>
                        <a:pt x="5930" y="37898"/>
                      </a:cubicBezTo>
                      <a:lnTo>
                        <a:pt x="122385" y="37898"/>
                      </a:lnTo>
                      <a:cubicBezTo>
                        <a:pt x="125670" y="37898"/>
                        <a:pt x="128314" y="35254"/>
                        <a:pt x="128314" y="31969"/>
                      </a:cubicBezTo>
                      <a:lnTo>
                        <a:pt x="128314" y="5930"/>
                      </a:lnTo>
                      <a:cubicBezTo>
                        <a:pt x="128314" y="2645"/>
                        <a:pt x="125670" y="1"/>
                        <a:pt x="122425" y="1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5"/>
                <p:cNvSpPr/>
                <p:nvPr/>
              </p:nvSpPr>
              <p:spPr>
                <a:xfrm flipH="1" rot="10800000">
                  <a:off x="5027262" y="3744073"/>
                  <a:ext cx="3563742" cy="886372"/>
                </a:xfrm>
                <a:custGeom>
                  <a:rect b="b" l="l" r="r" t="t"/>
                  <a:pathLst>
                    <a:path extrusionOk="0" h="31127" w="125149">
                      <a:moveTo>
                        <a:pt x="91378" y="240"/>
                      </a:moveTo>
                      <a:cubicBezTo>
                        <a:pt x="93021" y="240"/>
                        <a:pt x="94583" y="881"/>
                        <a:pt x="95745" y="2003"/>
                      </a:cubicBezTo>
                      <a:lnTo>
                        <a:pt x="97948" y="4246"/>
                      </a:lnTo>
                      <a:cubicBezTo>
                        <a:pt x="99070" y="5368"/>
                        <a:pt x="100592" y="5969"/>
                        <a:pt x="102154" y="5969"/>
                      </a:cubicBezTo>
                      <a:lnTo>
                        <a:pt x="121904" y="5969"/>
                      </a:lnTo>
                      <a:cubicBezTo>
                        <a:pt x="123546" y="5969"/>
                        <a:pt x="124909" y="7331"/>
                        <a:pt x="124909" y="8974"/>
                      </a:cubicBezTo>
                      <a:lnTo>
                        <a:pt x="124868" y="25518"/>
                      </a:lnTo>
                      <a:lnTo>
                        <a:pt x="124868" y="25599"/>
                      </a:lnTo>
                      <a:lnTo>
                        <a:pt x="124868" y="28242"/>
                      </a:lnTo>
                      <a:cubicBezTo>
                        <a:pt x="124868" y="28603"/>
                        <a:pt x="124828" y="28923"/>
                        <a:pt x="124668" y="29244"/>
                      </a:cubicBezTo>
                      <a:cubicBezTo>
                        <a:pt x="124628" y="29404"/>
                        <a:pt x="124508" y="29564"/>
                        <a:pt x="124428" y="29685"/>
                      </a:cubicBezTo>
                      <a:cubicBezTo>
                        <a:pt x="124388" y="29765"/>
                        <a:pt x="124348" y="29845"/>
                        <a:pt x="124308" y="29885"/>
                      </a:cubicBezTo>
                      <a:lnTo>
                        <a:pt x="124187" y="30005"/>
                      </a:lnTo>
                      <a:lnTo>
                        <a:pt x="124107" y="30085"/>
                      </a:lnTo>
                      <a:cubicBezTo>
                        <a:pt x="123627" y="30566"/>
                        <a:pt x="122986" y="30846"/>
                        <a:pt x="122305" y="30846"/>
                      </a:cubicBezTo>
                      <a:lnTo>
                        <a:pt x="6410" y="30846"/>
                      </a:lnTo>
                      <a:cubicBezTo>
                        <a:pt x="5729" y="30846"/>
                        <a:pt x="5088" y="30566"/>
                        <a:pt x="4607" y="30085"/>
                      </a:cubicBezTo>
                      <a:cubicBezTo>
                        <a:pt x="4487" y="29965"/>
                        <a:pt x="4367" y="29845"/>
                        <a:pt x="4287" y="29685"/>
                      </a:cubicBezTo>
                      <a:cubicBezTo>
                        <a:pt x="3967" y="29284"/>
                        <a:pt x="3846" y="28763"/>
                        <a:pt x="3846" y="28242"/>
                      </a:cubicBezTo>
                      <a:lnTo>
                        <a:pt x="3846" y="25879"/>
                      </a:lnTo>
                      <a:cubicBezTo>
                        <a:pt x="3846" y="24076"/>
                        <a:pt x="5288" y="22634"/>
                        <a:pt x="7091" y="22634"/>
                      </a:cubicBezTo>
                      <a:lnTo>
                        <a:pt x="7892" y="22634"/>
                      </a:lnTo>
                      <a:cubicBezTo>
                        <a:pt x="8093" y="22634"/>
                        <a:pt x="8253" y="22634"/>
                        <a:pt x="8453" y="22594"/>
                      </a:cubicBezTo>
                      <a:cubicBezTo>
                        <a:pt x="8573" y="22594"/>
                        <a:pt x="8654" y="22554"/>
                        <a:pt x="8774" y="22554"/>
                      </a:cubicBezTo>
                      <a:cubicBezTo>
                        <a:pt x="8854" y="22554"/>
                        <a:pt x="9014" y="22514"/>
                        <a:pt x="9174" y="22514"/>
                      </a:cubicBezTo>
                      <a:lnTo>
                        <a:pt x="9495" y="22394"/>
                      </a:lnTo>
                      <a:lnTo>
                        <a:pt x="9855" y="22314"/>
                      </a:lnTo>
                      <a:cubicBezTo>
                        <a:pt x="9976" y="22274"/>
                        <a:pt x="10056" y="22233"/>
                        <a:pt x="10176" y="22193"/>
                      </a:cubicBezTo>
                      <a:cubicBezTo>
                        <a:pt x="10296" y="22153"/>
                        <a:pt x="10416" y="22113"/>
                        <a:pt x="10536" y="22073"/>
                      </a:cubicBezTo>
                      <a:cubicBezTo>
                        <a:pt x="10617" y="22033"/>
                        <a:pt x="10697" y="21993"/>
                        <a:pt x="10817" y="21913"/>
                      </a:cubicBezTo>
                      <a:cubicBezTo>
                        <a:pt x="10937" y="21873"/>
                        <a:pt x="11057" y="21833"/>
                        <a:pt x="11137" y="21753"/>
                      </a:cubicBezTo>
                      <a:cubicBezTo>
                        <a:pt x="11257" y="21713"/>
                        <a:pt x="11338" y="21673"/>
                        <a:pt x="11418" y="21592"/>
                      </a:cubicBezTo>
                      <a:cubicBezTo>
                        <a:pt x="11538" y="21512"/>
                        <a:pt x="11618" y="21472"/>
                        <a:pt x="11738" y="21392"/>
                      </a:cubicBezTo>
                      <a:cubicBezTo>
                        <a:pt x="11858" y="21352"/>
                        <a:pt x="11898" y="21272"/>
                        <a:pt x="11979" y="21192"/>
                      </a:cubicBezTo>
                      <a:cubicBezTo>
                        <a:pt x="12099" y="21112"/>
                        <a:pt x="12179" y="21072"/>
                        <a:pt x="12299" y="20952"/>
                      </a:cubicBezTo>
                      <a:cubicBezTo>
                        <a:pt x="12379" y="20911"/>
                        <a:pt x="12419" y="20831"/>
                        <a:pt x="12539" y="20751"/>
                      </a:cubicBezTo>
                      <a:cubicBezTo>
                        <a:pt x="12620" y="20671"/>
                        <a:pt x="12700" y="20591"/>
                        <a:pt x="12780" y="20511"/>
                      </a:cubicBezTo>
                      <a:cubicBezTo>
                        <a:pt x="12860" y="20431"/>
                        <a:pt x="12940" y="20351"/>
                        <a:pt x="13020" y="20230"/>
                      </a:cubicBezTo>
                      <a:cubicBezTo>
                        <a:pt x="13100" y="20150"/>
                        <a:pt x="13180" y="20070"/>
                        <a:pt x="13260" y="19990"/>
                      </a:cubicBezTo>
                      <a:lnTo>
                        <a:pt x="13421" y="19710"/>
                      </a:lnTo>
                      <a:cubicBezTo>
                        <a:pt x="13501" y="19630"/>
                        <a:pt x="13581" y="19549"/>
                        <a:pt x="13661" y="19429"/>
                      </a:cubicBezTo>
                      <a:cubicBezTo>
                        <a:pt x="13701" y="19349"/>
                        <a:pt x="13781" y="19269"/>
                        <a:pt x="13821" y="19149"/>
                      </a:cubicBezTo>
                      <a:cubicBezTo>
                        <a:pt x="13861" y="19029"/>
                        <a:pt x="13942" y="18949"/>
                        <a:pt x="13982" y="18828"/>
                      </a:cubicBezTo>
                      <a:cubicBezTo>
                        <a:pt x="14062" y="18748"/>
                        <a:pt x="14102" y="18628"/>
                        <a:pt x="14142" y="18508"/>
                      </a:cubicBezTo>
                      <a:cubicBezTo>
                        <a:pt x="14222" y="18428"/>
                        <a:pt x="14262" y="18308"/>
                        <a:pt x="14302" y="18227"/>
                      </a:cubicBezTo>
                      <a:cubicBezTo>
                        <a:pt x="14342" y="18107"/>
                        <a:pt x="14382" y="17987"/>
                        <a:pt x="14422" y="17867"/>
                      </a:cubicBezTo>
                      <a:cubicBezTo>
                        <a:pt x="14422" y="17787"/>
                        <a:pt x="14502" y="17667"/>
                        <a:pt x="14542" y="17546"/>
                      </a:cubicBezTo>
                      <a:cubicBezTo>
                        <a:pt x="14542" y="17426"/>
                        <a:pt x="14582" y="17306"/>
                        <a:pt x="14623" y="17226"/>
                      </a:cubicBezTo>
                      <a:cubicBezTo>
                        <a:pt x="14623" y="17066"/>
                        <a:pt x="14663" y="16946"/>
                        <a:pt x="14703" y="16825"/>
                      </a:cubicBezTo>
                      <a:cubicBezTo>
                        <a:pt x="14703" y="16745"/>
                        <a:pt x="14703" y="16625"/>
                        <a:pt x="14743" y="16505"/>
                      </a:cubicBezTo>
                      <a:cubicBezTo>
                        <a:pt x="14783" y="16385"/>
                        <a:pt x="14783" y="16224"/>
                        <a:pt x="14783" y="16104"/>
                      </a:cubicBezTo>
                      <a:lnTo>
                        <a:pt x="14783" y="15744"/>
                      </a:lnTo>
                      <a:cubicBezTo>
                        <a:pt x="14783" y="15664"/>
                        <a:pt x="14823" y="15583"/>
                        <a:pt x="14823" y="15543"/>
                      </a:cubicBezTo>
                      <a:lnTo>
                        <a:pt x="14823" y="15383"/>
                      </a:lnTo>
                      <a:cubicBezTo>
                        <a:pt x="14783" y="15303"/>
                        <a:pt x="14783" y="15263"/>
                        <a:pt x="14823" y="15183"/>
                      </a:cubicBezTo>
                      <a:cubicBezTo>
                        <a:pt x="14783" y="15103"/>
                        <a:pt x="14783" y="15063"/>
                        <a:pt x="14823" y="14983"/>
                      </a:cubicBezTo>
                      <a:cubicBezTo>
                        <a:pt x="14823" y="14862"/>
                        <a:pt x="14783" y="14742"/>
                        <a:pt x="14783" y="14662"/>
                      </a:cubicBezTo>
                      <a:cubicBezTo>
                        <a:pt x="14783" y="14542"/>
                        <a:pt x="14743" y="14422"/>
                        <a:pt x="14703" y="14302"/>
                      </a:cubicBezTo>
                      <a:cubicBezTo>
                        <a:pt x="14703" y="14181"/>
                        <a:pt x="14663" y="14021"/>
                        <a:pt x="14623" y="13901"/>
                      </a:cubicBezTo>
                      <a:cubicBezTo>
                        <a:pt x="14623" y="13821"/>
                        <a:pt x="14623" y="13781"/>
                        <a:pt x="14582" y="13701"/>
                      </a:cubicBezTo>
                      <a:cubicBezTo>
                        <a:pt x="13741" y="10616"/>
                        <a:pt x="10937" y="8453"/>
                        <a:pt x="7732" y="8453"/>
                      </a:cubicBezTo>
                      <a:lnTo>
                        <a:pt x="7091" y="8453"/>
                      </a:lnTo>
                      <a:cubicBezTo>
                        <a:pt x="5288" y="8453"/>
                        <a:pt x="3846" y="7011"/>
                        <a:pt x="3846" y="5208"/>
                      </a:cubicBezTo>
                      <a:lnTo>
                        <a:pt x="3846" y="2804"/>
                      </a:lnTo>
                      <a:cubicBezTo>
                        <a:pt x="3846" y="1402"/>
                        <a:pt x="5008" y="240"/>
                        <a:pt x="6410" y="240"/>
                      </a:cubicBezTo>
                      <a:close/>
                      <a:moveTo>
                        <a:pt x="6410" y="0"/>
                      </a:moveTo>
                      <a:cubicBezTo>
                        <a:pt x="5649" y="0"/>
                        <a:pt x="4928" y="321"/>
                        <a:pt x="4407" y="881"/>
                      </a:cubicBezTo>
                      <a:cubicBezTo>
                        <a:pt x="4087" y="1202"/>
                        <a:pt x="3846" y="1562"/>
                        <a:pt x="3686" y="2003"/>
                      </a:cubicBezTo>
                      <a:cubicBezTo>
                        <a:pt x="3686" y="2083"/>
                        <a:pt x="3686" y="2123"/>
                        <a:pt x="3646" y="2243"/>
                      </a:cubicBezTo>
                      <a:cubicBezTo>
                        <a:pt x="3606" y="2444"/>
                        <a:pt x="3566" y="2644"/>
                        <a:pt x="3566" y="2844"/>
                      </a:cubicBezTo>
                      <a:lnTo>
                        <a:pt x="3566" y="8293"/>
                      </a:lnTo>
                      <a:cubicBezTo>
                        <a:pt x="3566" y="9174"/>
                        <a:pt x="3245" y="10055"/>
                        <a:pt x="2604" y="10696"/>
                      </a:cubicBezTo>
                      <a:cubicBezTo>
                        <a:pt x="1" y="13420"/>
                        <a:pt x="1" y="17707"/>
                        <a:pt x="2604" y="20431"/>
                      </a:cubicBezTo>
                      <a:cubicBezTo>
                        <a:pt x="3205" y="21072"/>
                        <a:pt x="3566" y="21913"/>
                        <a:pt x="3566" y="22834"/>
                      </a:cubicBezTo>
                      <a:lnTo>
                        <a:pt x="3566" y="28283"/>
                      </a:lnTo>
                      <a:cubicBezTo>
                        <a:pt x="3566" y="28723"/>
                        <a:pt x="3686" y="29204"/>
                        <a:pt x="3926" y="29605"/>
                      </a:cubicBezTo>
                      <a:cubicBezTo>
                        <a:pt x="4047" y="29845"/>
                        <a:pt x="4247" y="30085"/>
                        <a:pt x="4407" y="30286"/>
                      </a:cubicBezTo>
                      <a:cubicBezTo>
                        <a:pt x="4928" y="30806"/>
                        <a:pt x="5689" y="31127"/>
                        <a:pt x="6410" y="31127"/>
                      </a:cubicBezTo>
                      <a:lnTo>
                        <a:pt x="122305" y="31127"/>
                      </a:lnTo>
                      <a:cubicBezTo>
                        <a:pt x="123026" y="31127"/>
                        <a:pt x="123747" y="30806"/>
                        <a:pt x="124308" y="30286"/>
                      </a:cubicBezTo>
                      <a:lnTo>
                        <a:pt x="124468" y="30085"/>
                      </a:lnTo>
                      <a:cubicBezTo>
                        <a:pt x="124548" y="30005"/>
                        <a:pt x="124588" y="29925"/>
                        <a:pt x="124628" y="29845"/>
                      </a:cubicBezTo>
                      <a:cubicBezTo>
                        <a:pt x="124748" y="29685"/>
                        <a:pt x="124828" y="29524"/>
                        <a:pt x="124909" y="29364"/>
                      </a:cubicBezTo>
                      <a:cubicBezTo>
                        <a:pt x="125069" y="29004"/>
                        <a:pt x="125149" y="28643"/>
                        <a:pt x="125149" y="28242"/>
                      </a:cubicBezTo>
                      <a:lnTo>
                        <a:pt x="125149" y="2804"/>
                      </a:lnTo>
                      <a:cubicBezTo>
                        <a:pt x="125149" y="2604"/>
                        <a:pt x="125109" y="2404"/>
                        <a:pt x="125069" y="2243"/>
                      </a:cubicBezTo>
                      <a:cubicBezTo>
                        <a:pt x="125069" y="2123"/>
                        <a:pt x="125029" y="2083"/>
                        <a:pt x="124989" y="2003"/>
                      </a:cubicBezTo>
                      <a:cubicBezTo>
                        <a:pt x="124989" y="1923"/>
                        <a:pt x="124949" y="1843"/>
                        <a:pt x="124909" y="1803"/>
                      </a:cubicBezTo>
                      <a:cubicBezTo>
                        <a:pt x="124909" y="1763"/>
                        <a:pt x="124868" y="1723"/>
                        <a:pt x="124868" y="1683"/>
                      </a:cubicBezTo>
                      <a:cubicBezTo>
                        <a:pt x="124828" y="1602"/>
                        <a:pt x="124788" y="1522"/>
                        <a:pt x="124748" y="1442"/>
                      </a:cubicBezTo>
                      <a:cubicBezTo>
                        <a:pt x="124708" y="1402"/>
                        <a:pt x="124668" y="1322"/>
                        <a:pt x="124628" y="1242"/>
                      </a:cubicBezTo>
                      <a:cubicBezTo>
                        <a:pt x="124588" y="1242"/>
                        <a:pt x="124588" y="1162"/>
                        <a:pt x="124548" y="1122"/>
                      </a:cubicBezTo>
                      <a:lnTo>
                        <a:pt x="124508" y="1082"/>
                      </a:lnTo>
                      <a:cubicBezTo>
                        <a:pt x="124388" y="921"/>
                        <a:pt x="124227" y="761"/>
                        <a:pt x="124067" y="641"/>
                      </a:cubicBezTo>
                      <a:cubicBezTo>
                        <a:pt x="124027" y="641"/>
                        <a:pt x="124027" y="601"/>
                        <a:pt x="123987" y="561"/>
                      </a:cubicBezTo>
                      <a:cubicBezTo>
                        <a:pt x="123947" y="561"/>
                        <a:pt x="123907" y="521"/>
                        <a:pt x="123867" y="521"/>
                      </a:cubicBezTo>
                      <a:cubicBezTo>
                        <a:pt x="123827" y="481"/>
                        <a:pt x="123747" y="441"/>
                        <a:pt x="123707" y="401"/>
                      </a:cubicBezTo>
                      <a:cubicBezTo>
                        <a:pt x="123667" y="361"/>
                        <a:pt x="123627" y="361"/>
                        <a:pt x="123546" y="321"/>
                      </a:cubicBezTo>
                      <a:cubicBezTo>
                        <a:pt x="123426" y="240"/>
                        <a:pt x="123306" y="200"/>
                        <a:pt x="123186" y="160"/>
                      </a:cubicBezTo>
                      <a:cubicBezTo>
                        <a:pt x="122905" y="40"/>
                        <a:pt x="122585" y="0"/>
                        <a:pt x="122265" y="0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5"/>
                <p:cNvSpPr/>
                <p:nvPr/>
              </p:nvSpPr>
              <p:spPr>
                <a:xfrm flipH="1" rot="10800000">
                  <a:off x="5082023" y="4022398"/>
                  <a:ext cx="330823" cy="329712"/>
                </a:xfrm>
                <a:custGeom>
                  <a:rect b="b" l="l" r="r" t="t"/>
                  <a:pathLst>
                    <a:path extrusionOk="0" h="11579" w="11618">
                      <a:moveTo>
                        <a:pt x="5809" y="1"/>
                      </a:moveTo>
                      <a:cubicBezTo>
                        <a:pt x="2604" y="1"/>
                        <a:pt x="0" y="2565"/>
                        <a:pt x="0" y="5769"/>
                      </a:cubicBezTo>
                      <a:cubicBezTo>
                        <a:pt x="0" y="8974"/>
                        <a:pt x="2604" y="11578"/>
                        <a:pt x="5809" y="11578"/>
                      </a:cubicBezTo>
                      <a:cubicBezTo>
                        <a:pt x="9014" y="11578"/>
                        <a:pt x="11618" y="8974"/>
                        <a:pt x="11618" y="5769"/>
                      </a:cubicBezTo>
                      <a:cubicBezTo>
                        <a:pt x="11618" y="2565"/>
                        <a:pt x="9014" y="1"/>
                        <a:pt x="58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9" name="Google Shape;1409;p35"/>
              <p:cNvSpPr txBox="1"/>
              <p:nvPr/>
            </p:nvSpPr>
            <p:spPr>
              <a:xfrm>
                <a:off x="5649175" y="3852446"/>
                <a:ext cx="1785900" cy="6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10" name="Google Shape;1410;p35"/>
              <p:cNvGrpSpPr/>
              <p:nvPr/>
            </p:nvGrpSpPr>
            <p:grpSpPr>
              <a:xfrm>
                <a:off x="7927228" y="3923708"/>
                <a:ext cx="429537" cy="429096"/>
                <a:chOff x="2497275" y="2744159"/>
                <a:chExt cx="370930" cy="370549"/>
              </a:xfrm>
            </p:grpSpPr>
            <p:sp>
              <p:nvSpPr>
                <p:cNvPr id="1411" name="Google Shape;1411;p35"/>
                <p:cNvSpPr/>
                <p:nvPr/>
              </p:nvSpPr>
              <p:spPr>
                <a:xfrm>
                  <a:off x="2497275" y="2744159"/>
                  <a:ext cx="284366" cy="284747"/>
                </a:xfrm>
                <a:custGeom>
                  <a:rect b="b" l="l" r="r" t="t"/>
                  <a:pathLst>
                    <a:path extrusionOk="0" h="8967" w="8955">
                      <a:moveTo>
                        <a:pt x="4204" y="1"/>
                      </a:moveTo>
                      <a:cubicBezTo>
                        <a:pt x="3942" y="1"/>
                        <a:pt x="3704" y="203"/>
                        <a:pt x="3644" y="465"/>
                      </a:cubicBezTo>
                      <a:lnTo>
                        <a:pt x="3466" y="1334"/>
                      </a:lnTo>
                      <a:cubicBezTo>
                        <a:pt x="3287" y="1394"/>
                        <a:pt x="3108" y="1465"/>
                        <a:pt x="2942" y="1537"/>
                      </a:cubicBezTo>
                      <a:lnTo>
                        <a:pt x="2215" y="1048"/>
                      </a:lnTo>
                      <a:cubicBezTo>
                        <a:pt x="2120" y="983"/>
                        <a:pt x="2009" y="952"/>
                        <a:pt x="1899" y="952"/>
                      </a:cubicBezTo>
                      <a:cubicBezTo>
                        <a:pt x="1749" y="952"/>
                        <a:pt x="1599" y="1010"/>
                        <a:pt x="1489" y="1120"/>
                      </a:cubicBezTo>
                      <a:lnTo>
                        <a:pt x="1108" y="1489"/>
                      </a:lnTo>
                      <a:cubicBezTo>
                        <a:pt x="918" y="1691"/>
                        <a:pt x="894" y="1989"/>
                        <a:pt x="1037" y="2227"/>
                      </a:cubicBezTo>
                      <a:lnTo>
                        <a:pt x="1525" y="2953"/>
                      </a:lnTo>
                      <a:cubicBezTo>
                        <a:pt x="1441" y="3120"/>
                        <a:pt x="1370" y="3287"/>
                        <a:pt x="1322" y="3465"/>
                      </a:cubicBezTo>
                      <a:lnTo>
                        <a:pt x="453" y="3644"/>
                      </a:lnTo>
                      <a:cubicBezTo>
                        <a:pt x="191" y="3703"/>
                        <a:pt x="1" y="3930"/>
                        <a:pt x="1" y="4215"/>
                      </a:cubicBezTo>
                      <a:lnTo>
                        <a:pt x="1" y="4751"/>
                      </a:lnTo>
                      <a:cubicBezTo>
                        <a:pt x="1" y="5025"/>
                        <a:pt x="191" y="5251"/>
                        <a:pt x="453" y="5323"/>
                      </a:cubicBezTo>
                      <a:lnTo>
                        <a:pt x="1322" y="5501"/>
                      </a:lnTo>
                      <a:cubicBezTo>
                        <a:pt x="1382" y="5668"/>
                        <a:pt x="1453" y="5847"/>
                        <a:pt x="1525" y="6013"/>
                      </a:cubicBezTo>
                      <a:lnTo>
                        <a:pt x="1037" y="6740"/>
                      </a:lnTo>
                      <a:cubicBezTo>
                        <a:pt x="894" y="6966"/>
                        <a:pt x="918" y="7287"/>
                        <a:pt x="1108" y="7478"/>
                      </a:cubicBezTo>
                      <a:lnTo>
                        <a:pt x="1489" y="7847"/>
                      </a:lnTo>
                      <a:cubicBezTo>
                        <a:pt x="1599" y="7957"/>
                        <a:pt x="1745" y="8015"/>
                        <a:pt x="1894" y="8015"/>
                      </a:cubicBezTo>
                      <a:cubicBezTo>
                        <a:pt x="2003" y="8015"/>
                        <a:pt x="2115" y="7984"/>
                        <a:pt x="2215" y="7918"/>
                      </a:cubicBezTo>
                      <a:lnTo>
                        <a:pt x="2942" y="7430"/>
                      </a:lnTo>
                      <a:cubicBezTo>
                        <a:pt x="3108" y="7513"/>
                        <a:pt x="3287" y="7597"/>
                        <a:pt x="3466" y="7633"/>
                      </a:cubicBezTo>
                      <a:lnTo>
                        <a:pt x="3644" y="8502"/>
                      </a:lnTo>
                      <a:cubicBezTo>
                        <a:pt x="3704" y="8764"/>
                        <a:pt x="3930" y="8966"/>
                        <a:pt x="4204" y="8966"/>
                      </a:cubicBezTo>
                      <a:lnTo>
                        <a:pt x="4740" y="8966"/>
                      </a:lnTo>
                      <a:cubicBezTo>
                        <a:pt x="5013" y="8966"/>
                        <a:pt x="5251" y="8764"/>
                        <a:pt x="5311" y="8502"/>
                      </a:cubicBezTo>
                      <a:lnTo>
                        <a:pt x="5490" y="7633"/>
                      </a:lnTo>
                      <a:cubicBezTo>
                        <a:pt x="5621" y="7597"/>
                        <a:pt x="5775" y="7537"/>
                        <a:pt x="5906" y="7478"/>
                      </a:cubicBezTo>
                      <a:cubicBezTo>
                        <a:pt x="6002" y="7442"/>
                        <a:pt x="6037" y="7323"/>
                        <a:pt x="6002" y="7240"/>
                      </a:cubicBezTo>
                      <a:cubicBezTo>
                        <a:pt x="5966" y="7169"/>
                        <a:pt x="5898" y="7131"/>
                        <a:pt x="5831" y="7131"/>
                      </a:cubicBezTo>
                      <a:cubicBezTo>
                        <a:pt x="5808" y="7131"/>
                        <a:pt x="5785" y="7135"/>
                        <a:pt x="5763" y="7144"/>
                      </a:cubicBezTo>
                      <a:cubicBezTo>
                        <a:pt x="5609" y="7228"/>
                        <a:pt x="5466" y="7287"/>
                        <a:pt x="5299" y="7323"/>
                      </a:cubicBezTo>
                      <a:cubicBezTo>
                        <a:pt x="5240" y="7347"/>
                        <a:pt x="5180" y="7406"/>
                        <a:pt x="5168" y="7454"/>
                      </a:cubicBezTo>
                      <a:lnTo>
                        <a:pt x="4966" y="8430"/>
                      </a:lnTo>
                      <a:cubicBezTo>
                        <a:pt x="4954" y="8514"/>
                        <a:pt x="4870" y="8597"/>
                        <a:pt x="4763" y="8597"/>
                      </a:cubicBezTo>
                      <a:lnTo>
                        <a:pt x="4228" y="8597"/>
                      </a:lnTo>
                      <a:cubicBezTo>
                        <a:pt x="4120" y="8597"/>
                        <a:pt x="4049" y="8514"/>
                        <a:pt x="4013" y="8430"/>
                      </a:cubicBezTo>
                      <a:lnTo>
                        <a:pt x="3823" y="7454"/>
                      </a:lnTo>
                      <a:cubicBezTo>
                        <a:pt x="3811" y="7383"/>
                        <a:pt x="3763" y="7335"/>
                        <a:pt x="3692" y="7323"/>
                      </a:cubicBezTo>
                      <a:cubicBezTo>
                        <a:pt x="3466" y="7263"/>
                        <a:pt x="3239" y="7180"/>
                        <a:pt x="3049" y="7061"/>
                      </a:cubicBezTo>
                      <a:cubicBezTo>
                        <a:pt x="3019" y="7043"/>
                        <a:pt x="2986" y="7034"/>
                        <a:pt x="2954" y="7034"/>
                      </a:cubicBezTo>
                      <a:cubicBezTo>
                        <a:pt x="2921" y="7034"/>
                        <a:pt x="2888" y="7043"/>
                        <a:pt x="2858" y="7061"/>
                      </a:cubicBezTo>
                      <a:lnTo>
                        <a:pt x="2037" y="7609"/>
                      </a:lnTo>
                      <a:cubicBezTo>
                        <a:pt x="2006" y="7634"/>
                        <a:pt x="1966" y="7647"/>
                        <a:pt x="1926" y="7647"/>
                      </a:cubicBezTo>
                      <a:cubicBezTo>
                        <a:pt x="1874" y="7647"/>
                        <a:pt x="1821" y="7625"/>
                        <a:pt x="1787" y="7585"/>
                      </a:cubicBezTo>
                      <a:lnTo>
                        <a:pt x="1418" y="7204"/>
                      </a:lnTo>
                      <a:cubicBezTo>
                        <a:pt x="1334" y="7132"/>
                        <a:pt x="1334" y="7025"/>
                        <a:pt x="1382" y="6954"/>
                      </a:cubicBezTo>
                      <a:lnTo>
                        <a:pt x="1930" y="6132"/>
                      </a:lnTo>
                      <a:cubicBezTo>
                        <a:pt x="1977" y="6073"/>
                        <a:pt x="1977" y="6001"/>
                        <a:pt x="1930" y="5942"/>
                      </a:cubicBezTo>
                      <a:cubicBezTo>
                        <a:pt x="1811" y="5739"/>
                        <a:pt x="1727" y="5525"/>
                        <a:pt x="1668" y="5299"/>
                      </a:cubicBezTo>
                      <a:cubicBezTo>
                        <a:pt x="1656" y="5239"/>
                        <a:pt x="1596" y="5180"/>
                        <a:pt x="1537" y="5168"/>
                      </a:cubicBezTo>
                      <a:lnTo>
                        <a:pt x="560" y="4977"/>
                      </a:lnTo>
                      <a:cubicBezTo>
                        <a:pt x="477" y="4954"/>
                        <a:pt x="406" y="4870"/>
                        <a:pt x="406" y="4763"/>
                      </a:cubicBezTo>
                      <a:lnTo>
                        <a:pt x="406" y="4227"/>
                      </a:lnTo>
                      <a:cubicBezTo>
                        <a:pt x="406" y="4132"/>
                        <a:pt x="477" y="4049"/>
                        <a:pt x="560" y="4025"/>
                      </a:cubicBezTo>
                      <a:lnTo>
                        <a:pt x="1537" y="3834"/>
                      </a:lnTo>
                      <a:cubicBezTo>
                        <a:pt x="1608" y="3811"/>
                        <a:pt x="1656" y="3775"/>
                        <a:pt x="1668" y="3692"/>
                      </a:cubicBezTo>
                      <a:cubicBezTo>
                        <a:pt x="1727" y="3477"/>
                        <a:pt x="1811" y="3251"/>
                        <a:pt x="1930" y="3061"/>
                      </a:cubicBezTo>
                      <a:cubicBezTo>
                        <a:pt x="1965" y="3001"/>
                        <a:pt x="1965" y="2918"/>
                        <a:pt x="1930" y="2858"/>
                      </a:cubicBezTo>
                      <a:lnTo>
                        <a:pt x="1382" y="2049"/>
                      </a:lnTo>
                      <a:cubicBezTo>
                        <a:pt x="1322" y="1965"/>
                        <a:pt x="1334" y="1846"/>
                        <a:pt x="1418" y="1787"/>
                      </a:cubicBezTo>
                      <a:lnTo>
                        <a:pt x="1787" y="1417"/>
                      </a:lnTo>
                      <a:cubicBezTo>
                        <a:pt x="1826" y="1378"/>
                        <a:pt x="1876" y="1360"/>
                        <a:pt x="1925" y="1360"/>
                      </a:cubicBezTo>
                      <a:cubicBezTo>
                        <a:pt x="1965" y="1360"/>
                        <a:pt x="2005" y="1372"/>
                        <a:pt x="2037" y="1394"/>
                      </a:cubicBezTo>
                      <a:lnTo>
                        <a:pt x="2858" y="1941"/>
                      </a:lnTo>
                      <a:cubicBezTo>
                        <a:pt x="2888" y="1965"/>
                        <a:pt x="2921" y="1977"/>
                        <a:pt x="2954" y="1977"/>
                      </a:cubicBezTo>
                      <a:cubicBezTo>
                        <a:pt x="2986" y="1977"/>
                        <a:pt x="3019" y="1965"/>
                        <a:pt x="3049" y="1941"/>
                      </a:cubicBezTo>
                      <a:cubicBezTo>
                        <a:pt x="3263" y="1822"/>
                        <a:pt x="3466" y="1727"/>
                        <a:pt x="3692" y="1668"/>
                      </a:cubicBezTo>
                      <a:cubicBezTo>
                        <a:pt x="3751" y="1656"/>
                        <a:pt x="3811" y="1596"/>
                        <a:pt x="3823" y="1537"/>
                      </a:cubicBezTo>
                      <a:lnTo>
                        <a:pt x="4013" y="572"/>
                      </a:lnTo>
                      <a:cubicBezTo>
                        <a:pt x="4037" y="477"/>
                        <a:pt x="4120" y="405"/>
                        <a:pt x="4228" y="405"/>
                      </a:cubicBezTo>
                      <a:lnTo>
                        <a:pt x="4763" y="405"/>
                      </a:lnTo>
                      <a:cubicBezTo>
                        <a:pt x="4870" y="405"/>
                        <a:pt x="4942" y="477"/>
                        <a:pt x="4966" y="572"/>
                      </a:cubicBezTo>
                      <a:lnTo>
                        <a:pt x="5168" y="1537"/>
                      </a:lnTo>
                      <a:cubicBezTo>
                        <a:pt x="5180" y="1608"/>
                        <a:pt x="5216" y="1656"/>
                        <a:pt x="5299" y="1668"/>
                      </a:cubicBezTo>
                      <a:cubicBezTo>
                        <a:pt x="5513" y="1727"/>
                        <a:pt x="5740" y="1822"/>
                        <a:pt x="5930" y="1941"/>
                      </a:cubicBezTo>
                      <a:cubicBezTo>
                        <a:pt x="5960" y="1953"/>
                        <a:pt x="5996" y="1959"/>
                        <a:pt x="6031" y="1959"/>
                      </a:cubicBezTo>
                      <a:cubicBezTo>
                        <a:pt x="6067" y="1959"/>
                        <a:pt x="6103" y="1953"/>
                        <a:pt x="6133" y="1941"/>
                      </a:cubicBezTo>
                      <a:lnTo>
                        <a:pt x="6942" y="1394"/>
                      </a:lnTo>
                      <a:cubicBezTo>
                        <a:pt x="6978" y="1368"/>
                        <a:pt x="7021" y="1356"/>
                        <a:pt x="7063" y="1356"/>
                      </a:cubicBezTo>
                      <a:cubicBezTo>
                        <a:pt x="7117" y="1356"/>
                        <a:pt x="7170" y="1377"/>
                        <a:pt x="7204" y="1417"/>
                      </a:cubicBezTo>
                      <a:lnTo>
                        <a:pt x="7573" y="1787"/>
                      </a:lnTo>
                      <a:cubicBezTo>
                        <a:pt x="7645" y="1870"/>
                        <a:pt x="7645" y="1965"/>
                        <a:pt x="7597" y="2049"/>
                      </a:cubicBezTo>
                      <a:lnTo>
                        <a:pt x="7049" y="2858"/>
                      </a:lnTo>
                      <a:cubicBezTo>
                        <a:pt x="7002" y="2918"/>
                        <a:pt x="7002" y="2989"/>
                        <a:pt x="7049" y="3061"/>
                      </a:cubicBezTo>
                      <a:cubicBezTo>
                        <a:pt x="7168" y="3263"/>
                        <a:pt x="7264" y="3477"/>
                        <a:pt x="7323" y="3692"/>
                      </a:cubicBezTo>
                      <a:cubicBezTo>
                        <a:pt x="7335" y="3751"/>
                        <a:pt x="7395" y="3811"/>
                        <a:pt x="7454" y="3834"/>
                      </a:cubicBezTo>
                      <a:lnTo>
                        <a:pt x="8419" y="4025"/>
                      </a:lnTo>
                      <a:cubicBezTo>
                        <a:pt x="8514" y="4037"/>
                        <a:pt x="8585" y="4132"/>
                        <a:pt x="8585" y="4227"/>
                      </a:cubicBezTo>
                      <a:lnTo>
                        <a:pt x="8585" y="4763"/>
                      </a:lnTo>
                      <a:cubicBezTo>
                        <a:pt x="8585" y="4870"/>
                        <a:pt x="8514" y="4942"/>
                        <a:pt x="8419" y="4977"/>
                      </a:cubicBezTo>
                      <a:lnTo>
                        <a:pt x="7454" y="5168"/>
                      </a:lnTo>
                      <a:cubicBezTo>
                        <a:pt x="7383" y="5180"/>
                        <a:pt x="7335" y="5227"/>
                        <a:pt x="7323" y="5299"/>
                      </a:cubicBezTo>
                      <a:cubicBezTo>
                        <a:pt x="7276" y="5466"/>
                        <a:pt x="7216" y="5632"/>
                        <a:pt x="7145" y="5775"/>
                      </a:cubicBezTo>
                      <a:cubicBezTo>
                        <a:pt x="7097" y="5870"/>
                        <a:pt x="7145" y="5966"/>
                        <a:pt x="7228" y="6013"/>
                      </a:cubicBezTo>
                      <a:cubicBezTo>
                        <a:pt x="7254" y="6026"/>
                        <a:pt x="7280" y="6032"/>
                        <a:pt x="7305" y="6032"/>
                      </a:cubicBezTo>
                      <a:cubicBezTo>
                        <a:pt x="7372" y="6032"/>
                        <a:pt x="7431" y="5991"/>
                        <a:pt x="7466" y="5930"/>
                      </a:cubicBezTo>
                      <a:cubicBezTo>
                        <a:pt x="7526" y="5799"/>
                        <a:pt x="7585" y="5644"/>
                        <a:pt x="7633" y="5501"/>
                      </a:cubicBezTo>
                      <a:lnTo>
                        <a:pt x="8490" y="5323"/>
                      </a:lnTo>
                      <a:cubicBezTo>
                        <a:pt x="8764" y="5263"/>
                        <a:pt x="8954" y="5037"/>
                        <a:pt x="8954" y="4751"/>
                      </a:cubicBezTo>
                      <a:lnTo>
                        <a:pt x="8954" y="4215"/>
                      </a:lnTo>
                      <a:cubicBezTo>
                        <a:pt x="8954" y="3942"/>
                        <a:pt x="8764" y="3715"/>
                        <a:pt x="8490" y="3644"/>
                      </a:cubicBezTo>
                      <a:lnTo>
                        <a:pt x="7633" y="3465"/>
                      </a:lnTo>
                      <a:cubicBezTo>
                        <a:pt x="7573" y="3287"/>
                        <a:pt x="7502" y="3120"/>
                        <a:pt x="7418" y="2953"/>
                      </a:cubicBezTo>
                      <a:lnTo>
                        <a:pt x="7918" y="2227"/>
                      </a:lnTo>
                      <a:cubicBezTo>
                        <a:pt x="8061" y="2001"/>
                        <a:pt x="8038" y="1679"/>
                        <a:pt x="7835" y="1489"/>
                      </a:cubicBezTo>
                      <a:lnTo>
                        <a:pt x="7466" y="1120"/>
                      </a:lnTo>
                      <a:cubicBezTo>
                        <a:pt x="7356" y="1010"/>
                        <a:pt x="7211" y="952"/>
                        <a:pt x="7061" y="952"/>
                      </a:cubicBezTo>
                      <a:cubicBezTo>
                        <a:pt x="6952" y="952"/>
                        <a:pt x="6840" y="983"/>
                        <a:pt x="6740" y="1048"/>
                      </a:cubicBezTo>
                      <a:lnTo>
                        <a:pt x="6013" y="1537"/>
                      </a:lnTo>
                      <a:cubicBezTo>
                        <a:pt x="5847" y="1453"/>
                        <a:pt x="5668" y="1370"/>
                        <a:pt x="5490" y="1334"/>
                      </a:cubicBezTo>
                      <a:lnTo>
                        <a:pt x="5311" y="465"/>
                      </a:lnTo>
                      <a:cubicBezTo>
                        <a:pt x="5251" y="203"/>
                        <a:pt x="5025" y="1"/>
                        <a:pt x="4740" y="1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5"/>
                <p:cNvSpPr/>
                <p:nvPr/>
              </p:nvSpPr>
              <p:spPr>
                <a:xfrm>
                  <a:off x="2592191" y="2821673"/>
                  <a:ext cx="113461" cy="98345"/>
                </a:xfrm>
                <a:custGeom>
                  <a:rect b="b" l="l" r="r" t="t"/>
                  <a:pathLst>
                    <a:path extrusionOk="0" h="3097" w="3573">
                      <a:moveTo>
                        <a:pt x="1524" y="0"/>
                      </a:moveTo>
                      <a:cubicBezTo>
                        <a:pt x="989" y="0"/>
                        <a:pt x="465" y="215"/>
                        <a:pt x="72" y="584"/>
                      </a:cubicBezTo>
                      <a:cubicBezTo>
                        <a:pt x="0" y="655"/>
                        <a:pt x="0" y="774"/>
                        <a:pt x="72" y="834"/>
                      </a:cubicBezTo>
                      <a:cubicBezTo>
                        <a:pt x="113" y="876"/>
                        <a:pt x="164" y="896"/>
                        <a:pt x="212" y="896"/>
                      </a:cubicBezTo>
                      <a:cubicBezTo>
                        <a:pt x="259" y="896"/>
                        <a:pt x="304" y="876"/>
                        <a:pt x="334" y="834"/>
                      </a:cubicBezTo>
                      <a:cubicBezTo>
                        <a:pt x="643" y="524"/>
                        <a:pt x="1072" y="358"/>
                        <a:pt x="1500" y="358"/>
                      </a:cubicBezTo>
                      <a:cubicBezTo>
                        <a:pt x="2441" y="358"/>
                        <a:pt x="3203" y="1120"/>
                        <a:pt x="3203" y="2060"/>
                      </a:cubicBezTo>
                      <a:cubicBezTo>
                        <a:pt x="3203" y="2322"/>
                        <a:pt x="3144" y="2596"/>
                        <a:pt x="3024" y="2834"/>
                      </a:cubicBezTo>
                      <a:cubicBezTo>
                        <a:pt x="2965" y="2941"/>
                        <a:pt x="3013" y="3037"/>
                        <a:pt x="3096" y="3084"/>
                      </a:cubicBezTo>
                      <a:cubicBezTo>
                        <a:pt x="3132" y="3096"/>
                        <a:pt x="3155" y="3096"/>
                        <a:pt x="3191" y="3096"/>
                      </a:cubicBezTo>
                      <a:cubicBezTo>
                        <a:pt x="3251" y="3096"/>
                        <a:pt x="3322" y="3072"/>
                        <a:pt x="3346" y="3001"/>
                      </a:cubicBezTo>
                      <a:cubicBezTo>
                        <a:pt x="3501" y="2715"/>
                        <a:pt x="3572" y="2382"/>
                        <a:pt x="3572" y="2060"/>
                      </a:cubicBezTo>
                      <a:cubicBezTo>
                        <a:pt x="3572" y="929"/>
                        <a:pt x="2655" y="0"/>
                        <a:pt x="1524" y="0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5"/>
                <p:cNvSpPr/>
                <p:nvPr/>
              </p:nvSpPr>
              <p:spPr>
                <a:xfrm>
                  <a:off x="2574408" y="2862129"/>
                  <a:ext cx="106665" cy="90756"/>
                </a:xfrm>
                <a:custGeom>
                  <a:rect b="b" l="l" r="r" t="t"/>
                  <a:pathLst>
                    <a:path extrusionOk="0" h="2858" w="3359">
                      <a:moveTo>
                        <a:pt x="294" y="1"/>
                      </a:moveTo>
                      <a:cubicBezTo>
                        <a:pt x="218" y="1"/>
                        <a:pt x="145" y="48"/>
                        <a:pt x="108" y="131"/>
                      </a:cubicBezTo>
                      <a:cubicBezTo>
                        <a:pt x="36" y="334"/>
                        <a:pt x="1" y="572"/>
                        <a:pt x="1" y="798"/>
                      </a:cubicBezTo>
                      <a:cubicBezTo>
                        <a:pt x="1" y="1929"/>
                        <a:pt x="917" y="2858"/>
                        <a:pt x="2049" y="2858"/>
                      </a:cubicBezTo>
                      <a:cubicBezTo>
                        <a:pt x="2477" y="2858"/>
                        <a:pt x="2894" y="2715"/>
                        <a:pt x="3251" y="2465"/>
                      </a:cubicBezTo>
                      <a:cubicBezTo>
                        <a:pt x="3346" y="2405"/>
                        <a:pt x="3358" y="2286"/>
                        <a:pt x="3299" y="2215"/>
                      </a:cubicBezTo>
                      <a:cubicBezTo>
                        <a:pt x="3263" y="2158"/>
                        <a:pt x="3206" y="2131"/>
                        <a:pt x="3151" y="2131"/>
                      </a:cubicBezTo>
                      <a:cubicBezTo>
                        <a:pt x="3114" y="2131"/>
                        <a:pt x="3077" y="2143"/>
                        <a:pt x="3049" y="2167"/>
                      </a:cubicBezTo>
                      <a:cubicBezTo>
                        <a:pt x="2763" y="2382"/>
                        <a:pt x="2406" y="2501"/>
                        <a:pt x="2049" y="2501"/>
                      </a:cubicBezTo>
                      <a:cubicBezTo>
                        <a:pt x="1108" y="2501"/>
                        <a:pt x="346" y="1739"/>
                        <a:pt x="346" y="798"/>
                      </a:cubicBezTo>
                      <a:cubicBezTo>
                        <a:pt x="346" y="608"/>
                        <a:pt x="382" y="429"/>
                        <a:pt x="441" y="250"/>
                      </a:cubicBezTo>
                      <a:cubicBezTo>
                        <a:pt x="501" y="143"/>
                        <a:pt x="441" y="36"/>
                        <a:pt x="358" y="12"/>
                      </a:cubicBezTo>
                      <a:cubicBezTo>
                        <a:pt x="337" y="4"/>
                        <a:pt x="315" y="1"/>
                        <a:pt x="294" y="1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5"/>
                <p:cNvSpPr/>
                <p:nvPr/>
              </p:nvSpPr>
              <p:spPr>
                <a:xfrm>
                  <a:off x="2676881" y="2923385"/>
                  <a:ext cx="191324" cy="191324"/>
                </a:xfrm>
                <a:custGeom>
                  <a:rect b="b" l="l" r="r" t="t"/>
                  <a:pathLst>
                    <a:path extrusionOk="0" h="6025" w="6025">
                      <a:moveTo>
                        <a:pt x="2810" y="0"/>
                      </a:moveTo>
                      <a:cubicBezTo>
                        <a:pt x="2608" y="0"/>
                        <a:pt x="2429" y="155"/>
                        <a:pt x="2382" y="357"/>
                      </a:cubicBezTo>
                      <a:lnTo>
                        <a:pt x="2274" y="893"/>
                      </a:lnTo>
                      <a:cubicBezTo>
                        <a:pt x="2191" y="929"/>
                        <a:pt x="2084" y="965"/>
                        <a:pt x="1989" y="1012"/>
                      </a:cubicBezTo>
                      <a:lnTo>
                        <a:pt x="1548" y="715"/>
                      </a:lnTo>
                      <a:cubicBezTo>
                        <a:pt x="1475" y="666"/>
                        <a:pt x="1393" y="643"/>
                        <a:pt x="1313" y="643"/>
                      </a:cubicBezTo>
                      <a:cubicBezTo>
                        <a:pt x="1198" y="643"/>
                        <a:pt x="1085" y="690"/>
                        <a:pt x="1000" y="774"/>
                      </a:cubicBezTo>
                      <a:lnTo>
                        <a:pt x="738" y="1024"/>
                      </a:lnTo>
                      <a:cubicBezTo>
                        <a:pt x="596" y="1179"/>
                        <a:pt x="572" y="1417"/>
                        <a:pt x="679" y="1584"/>
                      </a:cubicBezTo>
                      <a:lnTo>
                        <a:pt x="977" y="2024"/>
                      </a:lnTo>
                      <a:cubicBezTo>
                        <a:pt x="917" y="2143"/>
                        <a:pt x="858" y="2274"/>
                        <a:pt x="834" y="2417"/>
                      </a:cubicBezTo>
                      <a:cubicBezTo>
                        <a:pt x="798" y="2512"/>
                        <a:pt x="858" y="2608"/>
                        <a:pt x="965" y="2631"/>
                      </a:cubicBezTo>
                      <a:cubicBezTo>
                        <a:pt x="986" y="2639"/>
                        <a:pt x="1006" y="2642"/>
                        <a:pt x="1025" y="2642"/>
                      </a:cubicBezTo>
                      <a:cubicBezTo>
                        <a:pt x="1103" y="2642"/>
                        <a:pt x="1162" y="2587"/>
                        <a:pt x="1191" y="2501"/>
                      </a:cubicBezTo>
                      <a:cubicBezTo>
                        <a:pt x="1227" y="2358"/>
                        <a:pt x="1298" y="2215"/>
                        <a:pt x="1346" y="2096"/>
                      </a:cubicBezTo>
                      <a:cubicBezTo>
                        <a:pt x="1381" y="2036"/>
                        <a:pt x="1381" y="1965"/>
                        <a:pt x="1346" y="1905"/>
                      </a:cubicBezTo>
                      <a:lnTo>
                        <a:pt x="1000" y="1369"/>
                      </a:lnTo>
                      <a:cubicBezTo>
                        <a:pt x="977" y="1346"/>
                        <a:pt x="977" y="1310"/>
                        <a:pt x="1012" y="1286"/>
                      </a:cubicBezTo>
                      <a:lnTo>
                        <a:pt x="1262" y="1024"/>
                      </a:lnTo>
                      <a:cubicBezTo>
                        <a:pt x="1283" y="1010"/>
                        <a:pt x="1300" y="1004"/>
                        <a:pt x="1318" y="1004"/>
                      </a:cubicBezTo>
                      <a:cubicBezTo>
                        <a:pt x="1330" y="1004"/>
                        <a:pt x="1343" y="1007"/>
                        <a:pt x="1358" y="1012"/>
                      </a:cubicBezTo>
                      <a:lnTo>
                        <a:pt x="1893" y="1369"/>
                      </a:lnTo>
                      <a:cubicBezTo>
                        <a:pt x="1923" y="1393"/>
                        <a:pt x="1956" y="1405"/>
                        <a:pt x="1989" y="1405"/>
                      </a:cubicBezTo>
                      <a:cubicBezTo>
                        <a:pt x="2021" y="1405"/>
                        <a:pt x="2054" y="1393"/>
                        <a:pt x="2084" y="1369"/>
                      </a:cubicBezTo>
                      <a:cubicBezTo>
                        <a:pt x="2215" y="1298"/>
                        <a:pt x="2346" y="1238"/>
                        <a:pt x="2489" y="1203"/>
                      </a:cubicBezTo>
                      <a:cubicBezTo>
                        <a:pt x="2548" y="1191"/>
                        <a:pt x="2608" y="1131"/>
                        <a:pt x="2620" y="1072"/>
                      </a:cubicBezTo>
                      <a:lnTo>
                        <a:pt x="2751" y="429"/>
                      </a:lnTo>
                      <a:cubicBezTo>
                        <a:pt x="2751" y="405"/>
                        <a:pt x="2786" y="369"/>
                        <a:pt x="2822" y="369"/>
                      </a:cubicBezTo>
                      <a:lnTo>
                        <a:pt x="3167" y="369"/>
                      </a:lnTo>
                      <a:cubicBezTo>
                        <a:pt x="3203" y="369"/>
                        <a:pt x="3227" y="405"/>
                        <a:pt x="3239" y="429"/>
                      </a:cubicBezTo>
                      <a:lnTo>
                        <a:pt x="3382" y="1072"/>
                      </a:lnTo>
                      <a:cubicBezTo>
                        <a:pt x="3394" y="1143"/>
                        <a:pt x="3429" y="1191"/>
                        <a:pt x="3513" y="1203"/>
                      </a:cubicBezTo>
                      <a:cubicBezTo>
                        <a:pt x="3656" y="1250"/>
                        <a:pt x="3786" y="1310"/>
                        <a:pt x="3917" y="1369"/>
                      </a:cubicBezTo>
                      <a:cubicBezTo>
                        <a:pt x="3947" y="1387"/>
                        <a:pt x="3980" y="1396"/>
                        <a:pt x="4013" y="1396"/>
                      </a:cubicBezTo>
                      <a:cubicBezTo>
                        <a:pt x="4045" y="1396"/>
                        <a:pt x="4078" y="1387"/>
                        <a:pt x="4108" y="1369"/>
                      </a:cubicBezTo>
                      <a:lnTo>
                        <a:pt x="4644" y="1012"/>
                      </a:lnTo>
                      <a:cubicBezTo>
                        <a:pt x="4654" y="1007"/>
                        <a:pt x="4665" y="1004"/>
                        <a:pt x="4678" y="1004"/>
                      </a:cubicBezTo>
                      <a:cubicBezTo>
                        <a:pt x="4695" y="1004"/>
                        <a:pt x="4713" y="1010"/>
                        <a:pt x="4727" y="1024"/>
                      </a:cubicBezTo>
                      <a:lnTo>
                        <a:pt x="4989" y="1286"/>
                      </a:lnTo>
                      <a:cubicBezTo>
                        <a:pt x="5013" y="1310"/>
                        <a:pt x="5013" y="1346"/>
                        <a:pt x="5001" y="1369"/>
                      </a:cubicBezTo>
                      <a:lnTo>
                        <a:pt x="4644" y="1905"/>
                      </a:lnTo>
                      <a:cubicBezTo>
                        <a:pt x="4596" y="1965"/>
                        <a:pt x="4596" y="2036"/>
                        <a:pt x="4644" y="2096"/>
                      </a:cubicBezTo>
                      <a:cubicBezTo>
                        <a:pt x="4715" y="2239"/>
                        <a:pt x="4775" y="2370"/>
                        <a:pt x="4810" y="2501"/>
                      </a:cubicBezTo>
                      <a:cubicBezTo>
                        <a:pt x="4822" y="2560"/>
                        <a:pt x="4882" y="2620"/>
                        <a:pt x="4941" y="2631"/>
                      </a:cubicBezTo>
                      <a:lnTo>
                        <a:pt x="5584" y="2774"/>
                      </a:lnTo>
                      <a:cubicBezTo>
                        <a:pt x="5608" y="2774"/>
                        <a:pt x="5644" y="2798"/>
                        <a:pt x="5644" y="2846"/>
                      </a:cubicBezTo>
                      <a:lnTo>
                        <a:pt x="5644" y="3191"/>
                      </a:lnTo>
                      <a:cubicBezTo>
                        <a:pt x="5644" y="3215"/>
                        <a:pt x="5608" y="3251"/>
                        <a:pt x="5584" y="3263"/>
                      </a:cubicBezTo>
                      <a:lnTo>
                        <a:pt x="4941" y="3393"/>
                      </a:lnTo>
                      <a:cubicBezTo>
                        <a:pt x="4870" y="3405"/>
                        <a:pt x="4822" y="3453"/>
                        <a:pt x="4810" y="3524"/>
                      </a:cubicBezTo>
                      <a:cubicBezTo>
                        <a:pt x="4763" y="3679"/>
                        <a:pt x="4703" y="3810"/>
                        <a:pt x="4644" y="3929"/>
                      </a:cubicBezTo>
                      <a:cubicBezTo>
                        <a:pt x="4608" y="3989"/>
                        <a:pt x="4608" y="4060"/>
                        <a:pt x="4644" y="4120"/>
                      </a:cubicBezTo>
                      <a:lnTo>
                        <a:pt x="5001" y="4656"/>
                      </a:lnTo>
                      <a:cubicBezTo>
                        <a:pt x="5013" y="4691"/>
                        <a:pt x="5013" y="4715"/>
                        <a:pt x="4989" y="4751"/>
                      </a:cubicBezTo>
                      <a:lnTo>
                        <a:pt x="4727" y="5001"/>
                      </a:lnTo>
                      <a:cubicBezTo>
                        <a:pt x="4714" y="5020"/>
                        <a:pt x="4697" y="5029"/>
                        <a:pt x="4681" y="5029"/>
                      </a:cubicBezTo>
                      <a:cubicBezTo>
                        <a:pt x="4668" y="5029"/>
                        <a:pt x="4654" y="5023"/>
                        <a:pt x="4644" y="5013"/>
                      </a:cubicBezTo>
                      <a:lnTo>
                        <a:pt x="4108" y="4656"/>
                      </a:lnTo>
                      <a:cubicBezTo>
                        <a:pt x="4078" y="4638"/>
                        <a:pt x="4045" y="4629"/>
                        <a:pt x="4013" y="4629"/>
                      </a:cubicBezTo>
                      <a:cubicBezTo>
                        <a:pt x="3980" y="4629"/>
                        <a:pt x="3947" y="4638"/>
                        <a:pt x="3917" y="4656"/>
                      </a:cubicBezTo>
                      <a:cubicBezTo>
                        <a:pt x="3775" y="4739"/>
                        <a:pt x="3644" y="4798"/>
                        <a:pt x="3513" y="4822"/>
                      </a:cubicBezTo>
                      <a:cubicBezTo>
                        <a:pt x="3453" y="4834"/>
                        <a:pt x="3394" y="4894"/>
                        <a:pt x="3382" y="4953"/>
                      </a:cubicBezTo>
                      <a:lnTo>
                        <a:pt x="3239" y="5596"/>
                      </a:lnTo>
                      <a:cubicBezTo>
                        <a:pt x="3239" y="5632"/>
                        <a:pt x="3215" y="5656"/>
                        <a:pt x="3167" y="5656"/>
                      </a:cubicBezTo>
                      <a:lnTo>
                        <a:pt x="2822" y="5656"/>
                      </a:lnTo>
                      <a:cubicBezTo>
                        <a:pt x="2798" y="5656"/>
                        <a:pt x="2763" y="5632"/>
                        <a:pt x="2751" y="5596"/>
                      </a:cubicBezTo>
                      <a:lnTo>
                        <a:pt x="2620" y="4953"/>
                      </a:lnTo>
                      <a:cubicBezTo>
                        <a:pt x="2608" y="4882"/>
                        <a:pt x="2560" y="4834"/>
                        <a:pt x="2489" y="4822"/>
                      </a:cubicBezTo>
                      <a:cubicBezTo>
                        <a:pt x="2334" y="4775"/>
                        <a:pt x="2203" y="4715"/>
                        <a:pt x="2084" y="4656"/>
                      </a:cubicBezTo>
                      <a:cubicBezTo>
                        <a:pt x="2054" y="4644"/>
                        <a:pt x="2021" y="4638"/>
                        <a:pt x="1989" y="4638"/>
                      </a:cubicBezTo>
                      <a:cubicBezTo>
                        <a:pt x="1956" y="4638"/>
                        <a:pt x="1923" y="4644"/>
                        <a:pt x="1893" y="4656"/>
                      </a:cubicBezTo>
                      <a:lnTo>
                        <a:pt x="1358" y="5013"/>
                      </a:lnTo>
                      <a:cubicBezTo>
                        <a:pt x="1342" y="5023"/>
                        <a:pt x="1328" y="5029"/>
                        <a:pt x="1314" y="5029"/>
                      </a:cubicBezTo>
                      <a:cubicBezTo>
                        <a:pt x="1298" y="5029"/>
                        <a:pt x="1282" y="5020"/>
                        <a:pt x="1262" y="5001"/>
                      </a:cubicBezTo>
                      <a:lnTo>
                        <a:pt x="1012" y="4751"/>
                      </a:lnTo>
                      <a:cubicBezTo>
                        <a:pt x="977" y="4715"/>
                        <a:pt x="977" y="4691"/>
                        <a:pt x="1000" y="4656"/>
                      </a:cubicBezTo>
                      <a:lnTo>
                        <a:pt x="1346" y="4120"/>
                      </a:lnTo>
                      <a:cubicBezTo>
                        <a:pt x="1393" y="4060"/>
                        <a:pt x="1393" y="3989"/>
                        <a:pt x="1346" y="3929"/>
                      </a:cubicBezTo>
                      <a:cubicBezTo>
                        <a:pt x="1274" y="3798"/>
                        <a:pt x="1215" y="3667"/>
                        <a:pt x="1191" y="3524"/>
                      </a:cubicBezTo>
                      <a:cubicBezTo>
                        <a:pt x="1167" y="3465"/>
                        <a:pt x="1108" y="3405"/>
                        <a:pt x="1048" y="3393"/>
                      </a:cubicBezTo>
                      <a:lnTo>
                        <a:pt x="417" y="3263"/>
                      </a:lnTo>
                      <a:cubicBezTo>
                        <a:pt x="381" y="3263"/>
                        <a:pt x="357" y="3227"/>
                        <a:pt x="357" y="3191"/>
                      </a:cubicBezTo>
                      <a:lnTo>
                        <a:pt x="357" y="2846"/>
                      </a:lnTo>
                      <a:cubicBezTo>
                        <a:pt x="357" y="2810"/>
                        <a:pt x="381" y="2786"/>
                        <a:pt x="417" y="2774"/>
                      </a:cubicBezTo>
                      <a:lnTo>
                        <a:pt x="453" y="2751"/>
                      </a:lnTo>
                      <a:cubicBezTo>
                        <a:pt x="560" y="2739"/>
                        <a:pt x="619" y="2631"/>
                        <a:pt x="608" y="2548"/>
                      </a:cubicBezTo>
                      <a:cubicBezTo>
                        <a:pt x="597" y="2450"/>
                        <a:pt x="506" y="2392"/>
                        <a:pt x="427" y="2392"/>
                      </a:cubicBezTo>
                      <a:cubicBezTo>
                        <a:pt x="419" y="2392"/>
                        <a:pt x="412" y="2392"/>
                        <a:pt x="405" y="2393"/>
                      </a:cubicBezTo>
                      <a:lnTo>
                        <a:pt x="357" y="2417"/>
                      </a:lnTo>
                      <a:cubicBezTo>
                        <a:pt x="143" y="2453"/>
                        <a:pt x="0" y="2631"/>
                        <a:pt x="0" y="2846"/>
                      </a:cubicBezTo>
                      <a:lnTo>
                        <a:pt x="0" y="3191"/>
                      </a:lnTo>
                      <a:cubicBezTo>
                        <a:pt x="0" y="3393"/>
                        <a:pt x="143" y="3572"/>
                        <a:pt x="357" y="3620"/>
                      </a:cubicBezTo>
                      <a:lnTo>
                        <a:pt x="893" y="3727"/>
                      </a:lnTo>
                      <a:cubicBezTo>
                        <a:pt x="917" y="3810"/>
                        <a:pt x="965" y="3917"/>
                        <a:pt x="1012" y="4001"/>
                      </a:cubicBezTo>
                      <a:lnTo>
                        <a:pt x="715" y="4453"/>
                      </a:lnTo>
                      <a:cubicBezTo>
                        <a:pt x="596" y="4632"/>
                        <a:pt x="619" y="4858"/>
                        <a:pt x="774" y="5001"/>
                      </a:cubicBezTo>
                      <a:lnTo>
                        <a:pt x="1024" y="5251"/>
                      </a:lnTo>
                      <a:cubicBezTo>
                        <a:pt x="1112" y="5339"/>
                        <a:pt x="1227" y="5381"/>
                        <a:pt x="1338" y="5381"/>
                      </a:cubicBezTo>
                      <a:cubicBezTo>
                        <a:pt x="1423" y="5381"/>
                        <a:pt x="1505" y="5357"/>
                        <a:pt x="1572" y="5310"/>
                      </a:cubicBezTo>
                      <a:lnTo>
                        <a:pt x="2024" y="5013"/>
                      </a:lnTo>
                      <a:cubicBezTo>
                        <a:pt x="2108" y="5060"/>
                        <a:pt x="2203" y="5108"/>
                        <a:pt x="2310" y="5132"/>
                      </a:cubicBezTo>
                      <a:lnTo>
                        <a:pt x="2405" y="5668"/>
                      </a:lnTo>
                      <a:cubicBezTo>
                        <a:pt x="2453" y="5882"/>
                        <a:pt x="2632" y="6025"/>
                        <a:pt x="2846" y="6025"/>
                      </a:cubicBezTo>
                      <a:lnTo>
                        <a:pt x="3179" y="6025"/>
                      </a:lnTo>
                      <a:cubicBezTo>
                        <a:pt x="3394" y="6025"/>
                        <a:pt x="3572" y="5882"/>
                        <a:pt x="3620" y="5668"/>
                      </a:cubicBezTo>
                      <a:lnTo>
                        <a:pt x="3715" y="5132"/>
                      </a:lnTo>
                      <a:cubicBezTo>
                        <a:pt x="3810" y="5108"/>
                        <a:pt x="3917" y="5060"/>
                        <a:pt x="4001" y="5013"/>
                      </a:cubicBezTo>
                      <a:lnTo>
                        <a:pt x="4453" y="5310"/>
                      </a:lnTo>
                      <a:cubicBezTo>
                        <a:pt x="4529" y="5361"/>
                        <a:pt x="4611" y="5386"/>
                        <a:pt x="4692" y="5386"/>
                      </a:cubicBezTo>
                      <a:cubicBezTo>
                        <a:pt x="4803" y="5386"/>
                        <a:pt x="4912" y="5340"/>
                        <a:pt x="5001" y="5251"/>
                      </a:cubicBezTo>
                      <a:lnTo>
                        <a:pt x="5251" y="5001"/>
                      </a:lnTo>
                      <a:cubicBezTo>
                        <a:pt x="5406" y="4858"/>
                        <a:pt x="5418" y="4620"/>
                        <a:pt x="5310" y="4453"/>
                      </a:cubicBezTo>
                      <a:lnTo>
                        <a:pt x="5013" y="4001"/>
                      </a:lnTo>
                      <a:cubicBezTo>
                        <a:pt x="5060" y="3917"/>
                        <a:pt x="5108" y="3822"/>
                        <a:pt x="5132" y="3727"/>
                      </a:cubicBezTo>
                      <a:lnTo>
                        <a:pt x="5668" y="3620"/>
                      </a:lnTo>
                      <a:cubicBezTo>
                        <a:pt x="5882" y="3572"/>
                        <a:pt x="6025" y="3393"/>
                        <a:pt x="6025" y="3191"/>
                      </a:cubicBezTo>
                      <a:lnTo>
                        <a:pt x="6025" y="2846"/>
                      </a:lnTo>
                      <a:cubicBezTo>
                        <a:pt x="6001" y="2631"/>
                        <a:pt x="5846" y="2453"/>
                        <a:pt x="5644" y="2417"/>
                      </a:cubicBezTo>
                      <a:lnTo>
                        <a:pt x="5108" y="2310"/>
                      </a:lnTo>
                      <a:cubicBezTo>
                        <a:pt x="5072" y="2215"/>
                        <a:pt x="5025" y="2120"/>
                        <a:pt x="4989" y="2024"/>
                      </a:cubicBezTo>
                      <a:lnTo>
                        <a:pt x="5287" y="1584"/>
                      </a:lnTo>
                      <a:cubicBezTo>
                        <a:pt x="5406" y="1405"/>
                        <a:pt x="5370" y="1179"/>
                        <a:pt x="5227" y="1024"/>
                      </a:cubicBezTo>
                      <a:lnTo>
                        <a:pt x="4965" y="774"/>
                      </a:lnTo>
                      <a:cubicBezTo>
                        <a:pt x="4882" y="691"/>
                        <a:pt x="4766" y="648"/>
                        <a:pt x="4651" y="648"/>
                      </a:cubicBezTo>
                      <a:cubicBezTo>
                        <a:pt x="4569" y="648"/>
                        <a:pt x="4487" y="670"/>
                        <a:pt x="4418" y="715"/>
                      </a:cubicBezTo>
                      <a:lnTo>
                        <a:pt x="3977" y="1012"/>
                      </a:lnTo>
                      <a:cubicBezTo>
                        <a:pt x="3882" y="965"/>
                        <a:pt x="3786" y="929"/>
                        <a:pt x="3691" y="893"/>
                      </a:cubicBezTo>
                      <a:lnTo>
                        <a:pt x="3584" y="357"/>
                      </a:lnTo>
                      <a:cubicBezTo>
                        <a:pt x="3536" y="155"/>
                        <a:pt x="3358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5"/>
                <p:cNvSpPr/>
                <p:nvPr/>
              </p:nvSpPr>
              <p:spPr>
                <a:xfrm>
                  <a:off x="2738867" y="2986895"/>
                  <a:ext cx="65066" cy="65066"/>
                </a:xfrm>
                <a:custGeom>
                  <a:rect b="b" l="l" r="r" t="t"/>
                  <a:pathLst>
                    <a:path extrusionOk="0" h="2049" w="2049">
                      <a:moveTo>
                        <a:pt x="1025" y="0"/>
                      </a:moveTo>
                      <a:cubicBezTo>
                        <a:pt x="453" y="0"/>
                        <a:pt x="1" y="453"/>
                        <a:pt x="1" y="1024"/>
                      </a:cubicBezTo>
                      <a:cubicBezTo>
                        <a:pt x="1" y="1584"/>
                        <a:pt x="453" y="2048"/>
                        <a:pt x="1025" y="2048"/>
                      </a:cubicBezTo>
                      <a:cubicBezTo>
                        <a:pt x="1251" y="2048"/>
                        <a:pt x="1465" y="1977"/>
                        <a:pt x="1644" y="1846"/>
                      </a:cubicBezTo>
                      <a:cubicBezTo>
                        <a:pt x="1727" y="1786"/>
                        <a:pt x="1739" y="1667"/>
                        <a:pt x="1680" y="1584"/>
                      </a:cubicBezTo>
                      <a:cubicBezTo>
                        <a:pt x="1646" y="1543"/>
                        <a:pt x="1593" y="1522"/>
                        <a:pt x="1540" y="1522"/>
                      </a:cubicBezTo>
                      <a:cubicBezTo>
                        <a:pt x="1500" y="1522"/>
                        <a:pt x="1461" y="1534"/>
                        <a:pt x="1430" y="1560"/>
                      </a:cubicBezTo>
                      <a:cubicBezTo>
                        <a:pt x="1311" y="1644"/>
                        <a:pt x="1168" y="1691"/>
                        <a:pt x="1025" y="1691"/>
                      </a:cubicBezTo>
                      <a:cubicBezTo>
                        <a:pt x="668" y="1691"/>
                        <a:pt x="370" y="1393"/>
                        <a:pt x="370" y="1036"/>
                      </a:cubicBezTo>
                      <a:cubicBezTo>
                        <a:pt x="382" y="655"/>
                        <a:pt x="680" y="370"/>
                        <a:pt x="1037" y="370"/>
                      </a:cubicBezTo>
                      <a:cubicBezTo>
                        <a:pt x="1394" y="370"/>
                        <a:pt x="1692" y="667"/>
                        <a:pt x="1692" y="1024"/>
                      </a:cubicBezTo>
                      <a:cubicBezTo>
                        <a:pt x="1692" y="1132"/>
                        <a:pt x="1775" y="1203"/>
                        <a:pt x="1870" y="1203"/>
                      </a:cubicBezTo>
                      <a:cubicBezTo>
                        <a:pt x="1965" y="1203"/>
                        <a:pt x="2049" y="1108"/>
                        <a:pt x="2049" y="1024"/>
                      </a:cubicBezTo>
                      <a:cubicBezTo>
                        <a:pt x="2049" y="453"/>
                        <a:pt x="1584" y="0"/>
                        <a:pt x="1025" y="0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5"/>
                <p:cNvSpPr/>
                <p:nvPr/>
              </p:nvSpPr>
              <p:spPr>
                <a:xfrm>
                  <a:off x="2604670" y="2851904"/>
                  <a:ext cx="70718" cy="71131"/>
                </a:xfrm>
                <a:custGeom>
                  <a:rect b="b" l="l" r="r" t="t"/>
                  <a:pathLst>
                    <a:path extrusionOk="0" h="2240" w="2227">
                      <a:moveTo>
                        <a:pt x="1107" y="382"/>
                      </a:moveTo>
                      <a:cubicBezTo>
                        <a:pt x="1512" y="382"/>
                        <a:pt x="1858" y="715"/>
                        <a:pt x="1858" y="1120"/>
                      </a:cubicBezTo>
                      <a:cubicBezTo>
                        <a:pt x="1858" y="1525"/>
                        <a:pt x="1512" y="1870"/>
                        <a:pt x="1107" y="1870"/>
                      </a:cubicBezTo>
                      <a:cubicBezTo>
                        <a:pt x="691" y="1870"/>
                        <a:pt x="369" y="1525"/>
                        <a:pt x="369" y="1120"/>
                      </a:cubicBezTo>
                      <a:cubicBezTo>
                        <a:pt x="369" y="703"/>
                        <a:pt x="703" y="382"/>
                        <a:pt x="1107" y="382"/>
                      </a:cubicBezTo>
                      <a:close/>
                      <a:moveTo>
                        <a:pt x="1107" y="1"/>
                      </a:moveTo>
                      <a:cubicBezTo>
                        <a:pt x="500" y="1"/>
                        <a:pt x="0" y="513"/>
                        <a:pt x="0" y="1120"/>
                      </a:cubicBezTo>
                      <a:cubicBezTo>
                        <a:pt x="0" y="1727"/>
                        <a:pt x="500" y="2239"/>
                        <a:pt x="1107" y="2239"/>
                      </a:cubicBezTo>
                      <a:cubicBezTo>
                        <a:pt x="1727" y="2239"/>
                        <a:pt x="2227" y="1727"/>
                        <a:pt x="2227" y="1120"/>
                      </a:cubicBezTo>
                      <a:cubicBezTo>
                        <a:pt x="2227" y="513"/>
                        <a:pt x="1727" y="1"/>
                        <a:pt x="1107" y="1"/>
                      </a:cubicBez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17" name="Google Shape;1417;p35"/>
          <p:cNvGrpSpPr/>
          <p:nvPr/>
        </p:nvGrpSpPr>
        <p:grpSpPr>
          <a:xfrm>
            <a:off x="457187" y="1297905"/>
            <a:ext cx="4413913" cy="1079183"/>
            <a:chOff x="457187" y="1297905"/>
            <a:chExt cx="4413913" cy="1079183"/>
          </a:xfrm>
        </p:grpSpPr>
        <p:grpSp>
          <p:nvGrpSpPr>
            <p:cNvPr id="1418" name="Google Shape;1418;p35"/>
            <p:cNvGrpSpPr/>
            <p:nvPr/>
          </p:nvGrpSpPr>
          <p:grpSpPr>
            <a:xfrm>
              <a:off x="457187" y="1297905"/>
              <a:ext cx="3659563" cy="1079183"/>
              <a:chOff x="457187" y="1297905"/>
              <a:chExt cx="3659563" cy="1079183"/>
            </a:xfrm>
          </p:grpSpPr>
          <p:grpSp>
            <p:nvGrpSpPr>
              <p:cNvPr id="1419" name="Google Shape;1419;p35"/>
              <p:cNvGrpSpPr/>
              <p:nvPr/>
            </p:nvGrpSpPr>
            <p:grpSpPr>
              <a:xfrm>
                <a:off x="457187" y="1297905"/>
                <a:ext cx="3659563" cy="1079183"/>
                <a:chOff x="457187" y="1297905"/>
                <a:chExt cx="3659563" cy="1079183"/>
              </a:xfrm>
            </p:grpSpPr>
            <p:sp>
              <p:nvSpPr>
                <p:cNvPr id="1420" name="Google Shape;1420;p35"/>
                <p:cNvSpPr/>
                <p:nvPr/>
              </p:nvSpPr>
              <p:spPr>
                <a:xfrm rot="10800000">
                  <a:off x="489107" y="1312711"/>
                  <a:ext cx="3589996" cy="1029008"/>
                </a:xfrm>
                <a:custGeom>
                  <a:rect b="b" l="l" r="r" t="t"/>
                  <a:pathLst>
                    <a:path extrusionOk="0" h="36136" w="126071">
                      <a:moveTo>
                        <a:pt x="5128" y="1"/>
                      </a:moveTo>
                      <a:cubicBezTo>
                        <a:pt x="2284" y="1"/>
                        <a:pt x="1" y="2284"/>
                        <a:pt x="1" y="5129"/>
                      </a:cubicBezTo>
                      <a:lnTo>
                        <a:pt x="1" y="31007"/>
                      </a:lnTo>
                      <a:cubicBezTo>
                        <a:pt x="1" y="33852"/>
                        <a:pt x="2284" y="36135"/>
                        <a:pt x="5128" y="36135"/>
                      </a:cubicBezTo>
                      <a:lnTo>
                        <a:pt x="120983" y="36135"/>
                      </a:lnTo>
                      <a:cubicBezTo>
                        <a:pt x="123787" y="36135"/>
                        <a:pt x="126070" y="33852"/>
                        <a:pt x="126070" y="31007"/>
                      </a:cubicBezTo>
                      <a:lnTo>
                        <a:pt x="126070" y="5129"/>
                      </a:lnTo>
                      <a:cubicBezTo>
                        <a:pt x="126070" y="2284"/>
                        <a:pt x="123787" y="1"/>
                        <a:pt x="1209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35"/>
                <p:cNvSpPr/>
                <p:nvPr/>
              </p:nvSpPr>
              <p:spPr>
                <a:xfrm rot="10800000">
                  <a:off x="457187" y="1297905"/>
                  <a:ext cx="3653868" cy="1079183"/>
                </a:xfrm>
                <a:custGeom>
                  <a:rect b="b" l="l" r="r" t="t"/>
                  <a:pathLst>
                    <a:path extrusionOk="0" h="37898" w="128314">
                      <a:moveTo>
                        <a:pt x="5930" y="1"/>
                      </a:moveTo>
                      <a:cubicBezTo>
                        <a:pt x="2645" y="41"/>
                        <a:pt x="1" y="2685"/>
                        <a:pt x="41" y="5930"/>
                      </a:cubicBezTo>
                      <a:lnTo>
                        <a:pt x="41" y="13742"/>
                      </a:lnTo>
                      <a:cubicBezTo>
                        <a:pt x="15" y="13926"/>
                        <a:pt x="162" y="14041"/>
                        <a:pt x="323" y="14041"/>
                      </a:cubicBezTo>
                      <a:cubicBezTo>
                        <a:pt x="406" y="14041"/>
                        <a:pt x="493" y="14010"/>
                        <a:pt x="562" y="13942"/>
                      </a:cubicBezTo>
                      <a:lnTo>
                        <a:pt x="1203" y="13221"/>
                      </a:lnTo>
                      <a:cubicBezTo>
                        <a:pt x="1723" y="12620"/>
                        <a:pt x="2044" y="11819"/>
                        <a:pt x="2044" y="10977"/>
                      </a:cubicBezTo>
                      <a:lnTo>
                        <a:pt x="2044" y="6250"/>
                      </a:lnTo>
                      <a:cubicBezTo>
                        <a:pt x="2044" y="3927"/>
                        <a:pt x="3927" y="2004"/>
                        <a:pt x="6250" y="2004"/>
                      </a:cubicBezTo>
                      <a:lnTo>
                        <a:pt x="122105" y="2004"/>
                      </a:lnTo>
                      <a:cubicBezTo>
                        <a:pt x="124428" y="2004"/>
                        <a:pt x="126311" y="3927"/>
                        <a:pt x="126311" y="6250"/>
                      </a:cubicBezTo>
                      <a:lnTo>
                        <a:pt x="126311" y="31689"/>
                      </a:lnTo>
                      <a:cubicBezTo>
                        <a:pt x="126311" y="34012"/>
                        <a:pt x="124428" y="35895"/>
                        <a:pt x="122065" y="35895"/>
                      </a:cubicBezTo>
                      <a:lnTo>
                        <a:pt x="6250" y="35895"/>
                      </a:lnTo>
                      <a:cubicBezTo>
                        <a:pt x="3927" y="35895"/>
                        <a:pt x="2004" y="34012"/>
                        <a:pt x="2044" y="31689"/>
                      </a:cubicBezTo>
                      <a:lnTo>
                        <a:pt x="2044" y="26921"/>
                      </a:lnTo>
                      <a:cubicBezTo>
                        <a:pt x="2044" y="26080"/>
                        <a:pt x="1723" y="25279"/>
                        <a:pt x="1163" y="24678"/>
                      </a:cubicBezTo>
                      <a:lnTo>
                        <a:pt x="522" y="23957"/>
                      </a:lnTo>
                      <a:cubicBezTo>
                        <a:pt x="453" y="23875"/>
                        <a:pt x="371" y="23840"/>
                        <a:pt x="293" y="23840"/>
                      </a:cubicBezTo>
                      <a:cubicBezTo>
                        <a:pt x="140" y="23840"/>
                        <a:pt x="1" y="23972"/>
                        <a:pt x="1" y="24157"/>
                      </a:cubicBezTo>
                      <a:lnTo>
                        <a:pt x="1" y="31969"/>
                      </a:lnTo>
                      <a:cubicBezTo>
                        <a:pt x="1" y="35254"/>
                        <a:pt x="2645" y="37898"/>
                        <a:pt x="5930" y="37898"/>
                      </a:cubicBezTo>
                      <a:lnTo>
                        <a:pt x="122385" y="37898"/>
                      </a:lnTo>
                      <a:cubicBezTo>
                        <a:pt x="125670" y="37898"/>
                        <a:pt x="128314" y="35254"/>
                        <a:pt x="128314" y="31969"/>
                      </a:cubicBezTo>
                      <a:lnTo>
                        <a:pt x="128314" y="5930"/>
                      </a:lnTo>
                      <a:cubicBezTo>
                        <a:pt x="128314" y="2645"/>
                        <a:pt x="125670" y="1"/>
                        <a:pt x="1224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35"/>
                <p:cNvSpPr/>
                <p:nvPr/>
              </p:nvSpPr>
              <p:spPr>
                <a:xfrm rot="10800000">
                  <a:off x="553009" y="1393723"/>
                  <a:ext cx="3563742" cy="886372"/>
                </a:xfrm>
                <a:custGeom>
                  <a:rect b="b" l="l" r="r" t="t"/>
                  <a:pathLst>
                    <a:path extrusionOk="0" h="31127" w="125149">
                      <a:moveTo>
                        <a:pt x="91378" y="240"/>
                      </a:moveTo>
                      <a:cubicBezTo>
                        <a:pt x="93021" y="240"/>
                        <a:pt x="94583" y="881"/>
                        <a:pt x="95745" y="2003"/>
                      </a:cubicBezTo>
                      <a:lnTo>
                        <a:pt x="97948" y="4246"/>
                      </a:lnTo>
                      <a:cubicBezTo>
                        <a:pt x="99070" y="5368"/>
                        <a:pt x="100592" y="5969"/>
                        <a:pt x="102154" y="5969"/>
                      </a:cubicBezTo>
                      <a:lnTo>
                        <a:pt x="121904" y="5969"/>
                      </a:lnTo>
                      <a:cubicBezTo>
                        <a:pt x="123546" y="5969"/>
                        <a:pt x="124909" y="7331"/>
                        <a:pt x="124909" y="8974"/>
                      </a:cubicBezTo>
                      <a:lnTo>
                        <a:pt x="124868" y="25518"/>
                      </a:lnTo>
                      <a:lnTo>
                        <a:pt x="124868" y="25599"/>
                      </a:lnTo>
                      <a:lnTo>
                        <a:pt x="124868" y="28242"/>
                      </a:lnTo>
                      <a:cubicBezTo>
                        <a:pt x="124868" y="28603"/>
                        <a:pt x="124828" y="28923"/>
                        <a:pt x="124668" y="29244"/>
                      </a:cubicBezTo>
                      <a:cubicBezTo>
                        <a:pt x="124628" y="29404"/>
                        <a:pt x="124508" y="29564"/>
                        <a:pt x="124428" y="29685"/>
                      </a:cubicBezTo>
                      <a:cubicBezTo>
                        <a:pt x="124388" y="29765"/>
                        <a:pt x="124348" y="29845"/>
                        <a:pt x="124308" y="29885"/>
                      </a:cubicBezTo>
                      <a:lnTo>
                        <a:pt x="124187" y="30005"/>
                      </a:lnTo>
                      <a:lnTo>
                        <a:pt x="124107" y="30085"/>
                      </a:lnTo>
                      <a:cubicBezTo>
                        <a:pt x="123627" y="30566"/>
                        <a:pt x="122986" y="30846"/>
                        <a:pt x="122305" y="30846"/>
                      </a:cubicBezTo>
                      <a:lnTo>
                        <a:pt x="6410" y="30846"/>
                      </a:lnTo>
                      <a:cubicBezTo>
                        <a:pt x="5729" y="30846"/>
                        <a:pt x="5088" y="30566"/>
                        <a:pt x="4607" y="30085"/>
                      </a:cubicBezTo>
                      <a:cubicBezTo>
                        <a:pt x="4487" y="29965"/>
                        <a:pt x="4367" y="29845"/>
                        <a:pt x="4287" y="29685"/>
                      </a:cubicBezTo>
                      <a:cubicBezTo>
                        <a:pt x="3967" y="29284"/>
                        <a:pt x="3846" y="28763"/>
                        <a:pt x="3846" y="28242"/>
                      </a:cubicBezTo>
                      <a:lnTo>
                        <a:pt x="3846" y="25879"/>
                      </a:lnTo>
                      <a:cubicBezTo>
                        <a:pt x="3846" y="24076"/>
                        <a:pt x="5288" y="22634"/>
                        <a:pt x="7091" y="22634"/>
                      </a:cubicBezTo>
                      <a:lnTo>
                        <a:pt x="7892" y="22634"/>
                      </a:lnTo>
                      <a:cubicBezTo>
                        <a:pt x="8093" y="22634"/>
                        <a:pt x="8253" y="22634"/>
                        <a:pt x="8453" y="22594"/>
                      </a:cubicBezTo>
                      <a:cubicBezTo>
                        <a:pt x="8573" y="22594"/>
                        <a:pt x="8654" y="22554"/>
                        <a:pt x="8774" y="22554"/>
                      </a:cubicBezTo>
                      <a:cubicBezTo>
                        <a:pt x="8854" y="22554"/>
                        <a:pt x="9014" y="22514"/>
                        <a:pt x="9174" y="22514"/>
                      </a:cubicBezTo>
                      <a:lnTo>
                        <a:pt x="9495" y="22394"/>
                      </a:lnTo>
                      <a:lnTo>
                        <a:pt x="9855" y="22314"/>
                      </a:lnTo>
                      <a:cubicBezTo>
                        <a:pt x="9976" y="22274"/>
                        <a:pt x="10056" y="22233"/>
                        <a:pt x="10176" y="22193"/>
                      </a:cubicBezTo>
                      <a:cubicBezTo>
                        <a:pt x="10296" y="22153"/>
                        <a:pt x="10416" y="22113"/>
                        <a:pt x="10536" y="22073"/>
                      </a:cubicBezTo>
                      <a:cubicBezTo>
                        <a:pt x="10617" y="22033"/>
                        <a:pt x="10697" y="21993"/>
                        <a:pt x="10817" y="21913"/>
                      </a:cubicBezTo>
                      <a:cubicBezTo>
                        <a:pt x="10937" y="21873"/>
                        <a:pt x="11057" y="21833"/>
                        <a:pt x="11137" y="21753"/>
                      </a:cubicBezTo>
                      <a:cubicBezTo>
                        <a:pt x="11257" y="21713"/>
                        <a:pt x="11338" y="21673"/>
                        <a:pt x="11418" y="21592"/>
                      </a:cubicBezTo>
                      <a:cubicBezTo>
                        <a:pt x="11538" y="21512"/>
                        <a:pt x="11618" y="21472"/>
                        <a:pt x="11738" y="21392"/>
                      </a:cubicBezTo>
                      <a:cubicBezTo>
                        <a:pt x="11858" y="21352"/>
                        <a:pt x="11898" y="21272"/>
                        <a:pt x="11979" y="21192"/>
                      </a:cubicBezTo>
                      <a:cubicBezTo>
                        <a:pt x="12099" y="21112"/>
                        <a:pt x="12179" y="21072"/>
                        <a:pt x="12299" y="20952"/>
                      </a:cubicBezTo>
                      <a:cubicBezTo>
                        <a:pt x="12379" y="20911"/>
                        <a:pt x="12419" y="20831"/>
                        <a:pt x="12539" y="20751"/>
                      </a:cubicBezTo>
                      <a:cubicBezTo>
                        <a:pt x="12620" y="20671"/>
                        <a:pt x="12700" y="20591"/>
                        <a:pt x="12780" y="20511"/>
                      </a:cubicBezTo>
                      <a:cubicBezTo>
                        <a:pt x="12860" y="20431"/>
                        <a:pt x="12940" y="20351"/>
                        <a:pt x="13020" y="20230"/>
                      </a:cubicBezTo>
                      <a:cubicBezTo>
                        <a:pt x="13100" y="20150"/>
                        <a:pt x="13180" y="20070"/>
                        <a:pt x="13260" y="19990"/>
                      </a:cubicBezTo>
                      <a:lnTo>
                        <a:pt x="13421" y="19710"/>
                      </a:lnTo>
                      <a:cubicBezTo>
                        <a:pt x="13501" y="19630"/>
                        <a:pt x="13581" y="19549"/>
                        <a:pt x="13661" y="19429"/>
                      </a:cubicBezTo>
                      <a:cubicBezTo>
                        <a:pt x="13701" y="19349"/>
                        <a:pt x="13781" y="19269"/>
                        <a:pt x="13821" y="19149"/>
                      </a:cubicBezTo>
                      <a:cubicBezTo>
                        <a:pt x="13861" y="19029"/>
                        <a:pt x="13942" y="18949"/>
                        <a:pt x="13982" y="18828"/>
                      </a:cubicBezTo>
                      <a:cubicBezTo>
                        <a:pt x="14062" y="18748"/>
                        <a:pt x="14102" y="18628"/>
                        <a:pt x="14142" y="18508"/>
                      </a:cubicBezTo>
                      <a:cubicBezTo>
                        <a:pt x="14222" y="18428"/>
                        <a:pt x="14262" y="18308"/>
                        <a:pt x="14302" y="18227"/>
                      </a:cubicBezTo>
                      <a:cubicBezTo>
                        <a:pt x="14342" y="18107"/>
                        <a:pt x="14382" y="17987"/>
                        <a:pt x="14422" y="17867"/>
                      </a:cubicBezTo>
                      <a:cubicBezTo>
                        <a:pt x="14422" y="17787"/>
                        <a:pt x="14502" y="17667"/>
                        <a:pt x="14542" y="17546"/>
                      </a:cubicBezTo>
                      <a:cubicBezTo>
                        <a:pt x="14542" y="17426"/>
                        <a:pt x="14582" y="17306"/>
                        <a:pt x="14623" y="17226"/>
                      </a:cubicBezTo>
                      <a:cubicBezTo>
                        <a:pt x="14623" y="17066"/>
                        <a:pt x="14663" y="16946"/>
                        <a:pt x="14703" y="16825"/>
                      </a:cubicBezTo>
                      <a:cubicBezTo>
                        <a:pt x="14703" y="16745"/>
                        <a:pt x="14703" y="16625"/>
                        <a:pt x="14743" y="16505"/>
                      </a:cubicBezTo>
                      <a:cubicBezTo>
                        <a:pt x="14783" y="16385"/>
                        <a:pt x="14783" y="16224"/>
                        <a:pt x="14783" y="16104"/>
                      </a:cubicBezTo>
                      <a:lnTo>
                        <a:pt x="14783" y="15744"/>
                      </a:lnTo>
                      <a:cubicBezTo>
                        <a:pt x="14783" y="15664"/>
                        <a:pt x="14823" y="15583"/>
                        <a:pt x="14823" y="15543"/>
                      </a:cubicBezTo>
                      <a:lnTo>
                        <a:pt x="14823" y="15383"/>
                      </a:lnTo>
                      <a:cubicBezTo>
                        <a:pt x="14783" y="15303"/>
                        <a:pt x="14783" y="15263"/>
                        <a:pt x="14823" y="15183"/>
                      </a:cubicBezTo>
                      <a:cubicBezTo>
                        <a:pt x="14783" y="15103"/>
                        <a:pt x="14783" y="15063"/>
                        <a:pt x="14823" y="14983"/>
                      </a:cubicBezTo>
                      <a:cubicBezTo>
                        <a:pt x="14823" y="14862"/>
                        <a:pt x="14783" y="14742"/>
                        <a:pt x="14783" y="14662"/>
                      </a:cubicBezTo>
                      <a:cubicBezTo>
                        <a:pt x="14783" y="14542"/>
                        <a:pt x="14743" y="14422"/>
                        <a:pt x="14703" y="14302"/>
                      </a:cubicBezTo>
                      <a:cubicBezTo>
                        <a:pt x="14703" y="14181"/>
                        <a:pt x="14663" y="14021"/>
                        <a:pt x="14623" y="13901"/>
                      </a:cubicBezTo>
                      <a:cubicBezTo>
                        <a:pt x="14623" y="13821"/>
                        <a:pt x="14623" y="13781"/>
                        <a:pt x="14582" y="13701"/>
                      </a:cubicBezTo>
                      <a:cubicBezTo>
                        <a:pt x="13741" y="10616"/>
                        <a:pt x="10937" y="8453"/>
                        <a:pt x="7732" y="8453"/>
                      </a:cubicBezTo>
                      <a:lnTo>
                        <a:pt x="7091" y="8453"/>
                      </a:lnTo>
                      <a:cubicBezTo>
                        <a:pt x="5288" y="8453"/>
                        <a:pt x="3846" y="7011"/>
                        <a:pt x="3846" y="5208"/>
                      </a:cubicBezTo>
                      <a:lnTo>
                        <a:pt x="3846" y="2804"/>
                      </a:lnTo>
                      <a:cubicBezTo>
                        <a:pt x="3846" y="1402"/>
                        <a:pt x="5008" y="240"/>
                        <a:pt x="6410" y="240"/>
                      </a:cubicBezTo>
                      <a:close/>
                      <a:moveTo>
                        <a:pt x="6410" y="0"/>
                      </a:moveTo>
                      <a:cubicBezTo>
                        <a:pt x="5649" y="0"/>
                        <a:pt x="4928" y="321"/>
                        <a:pt x="4407" y="881"/>
                      </a:cubicBezTo>
                      <a:cubicBezTo>
                        <a:pt x="4087" y="1202"/>
                        <a:pt x="3846" y="1562"/>
                        <a:pt x="3686" y="2003"/>
                      </a:cubicBezTo>
                      <a:cubicBezTo>
                        <a:pt x="3686" y="2083"/>
                        <a:pt x="3686" y="2123"/>
                        <a:pt x="3646" y="2243"/>
                      </a:cubicBezTo>
                      <a:cubicBezTo>
                        <a:pt x="3606" y="2444"/>
                        <a:pt x="3566" y="2644"/>
                        <a:pt x="3566" y="2844"/>
                      </a:cubicBezTo>
                      <a:lnTo>
                        <a:pt x="3566" y="8293"/>
                      </a:lnTo>
                      <a:cubicBezTo>
                        <a:pt x="3566" y="9174"/>
                        <a:pt x="3245" y="10055"/>
                        <a:pt x="2604" y="10696"/>
                      </a:cubicBezTo>
                      <a:cubicBezTo>
                        <a:pt x="1" y="13420"/>
                        <a:pt x="1" y="17707"/>
                        <a:pt x="2604" y="20431"/>
                      </a:cubicBezTo>
                      <a:cubicBezTo>
                        <a:pt x="3205" y="21072"/>
                        <a:pt x="3566" y="21913"/>
                        <a:pt x="3566" y="22834"/>
                      </a:cubicBezTo>
                      <a:lnTo>
                        <a:pt x="3566" y="28283"/>
                      </a:lnTo>
                      <a:cubicBezTo>
                        <a:pt x="3566" y="28723"/>
                        <a:pt x="3686" y="29204"/>
                        <a:pt x="3926" y="29605"/>
                      </a:cubicBezTo>
                      <a:cubicBezTo>
                        <a:pt x="4047" y="29845"/>
                        <a:pt x="4247" y="30085"/>
                        <a:pt x="4407" y="30286"/>
                      </a:cubicBezTo>
                      <a:cubicBezTo>
                        <a:pt x="4928" y="30806"/>
                        <a:pt x="5689" y="31127"/>
                        <a:pt x="6410" y="31127"/>
                      </a:cubicBezTo>
                      <a:lnTo>
                        <a:pt x="122305" y="31127"/>
                      </a:lnTo>
                      <a:cubicBezTo>
                        <a:pt x="123026" y="31127"/>
                        <a:pt x="123747" y="30806"/>
                        <a:pt x="124308" y="30286"/>
                      </a:cubicBezTo>
                      <a:lnTo>
                        <a:pt x="124468" y="30085"/>
                      </a:lnTo>
                      <a:cubicBezTo>
                        <a:pt x="124548" y="30005"/>
                        <a:pt x="124588" y="29925"/>
                        <a:pt x="124628" y="29845"/>
                      </a:cubicBezTo>
                      <a:cubicBezTo>
                        <a:pt x="124748" y="29685"/>
                        <a:pt x="124828" y="29524"/>
                        <a:pt x="124909" y="29364"/>
                      </a:cubicBezTo>
                      <a:cubicBezTo>
                        <a:pt x="125069" y="29004"/>
                        <a:pt x="125149" y="28643"/>
                        <a:pt x="125149" y="28242"/>
                      </a:cubicBezTo>
                      <a:lnTo>
                        <a:pt x="125149" y="2804"/>
                      </a:lnTo>
                      <a:cubicBezTo>
                        <a:pt x="125149" y="2604"/>
                        <a:pt x="125109" y="2404"/>
                        <a:pt x="125069" y="2243"/>
                      </a:cubicBezTo>
                      <a:cubicBezTo>
                        <a:pt x="125069" y="2123"/>
                        <a:pt x="125029" y="2083"/>
                        <a:pt x="124989" y="2003"/>
                      </a:cubicBezTo>
                      <a:cubicBezTo>
                        <a:pt x="124989" y="1923"/>
                        <a:pt x="124949" y="1843"/>
                        <a:pt x="124909" y="1803"/>
                      </a:cubicBezTo>
                      <a:cubicBezTo>
                        <a:pt x="124909" y="1763"/>
                        <a:pt x="124868" y="1723"/>
                        <a:pt x="124868" y="1683"/>
                      </a:cubicBezTo>
                      <a:cubicBezTo>
                        <a:pt x="124828" y="1602"/>
                        <a:pt x="124788" y="1522"/>
                        <a:pt x="124748" y="1442"/>
                      </a:cubicBezTo>
                      <a:cubicBezTo>
                        <a:pt x="124708" y="1402"/>
                        <a:pt x="124668" y="1322"/>
                        <a:pt x="124628" y="1242"/>
                      </a:cubicBezTo>
                      <a:cubicBezTo>
                        <a:pt x="124588" y="1242"/>
                        <a:pt x="124588" y="1162"/>
                        <a:pt x="124548" y="1122"/>
                      </a:cubicBezTo>
                      <a:lnTo>
                        <a:pt x="124508" y="1082"/>
                      </a:lnTo>
                      <a:cubicBezTo>
                        <a:pt x="124388" y="921"/>
                        <a:pt x="124227" y="761"/>
                        <a:pt x="124067" y="641"/>
                      </a:cubicBezTo>
                      <a:cubicBezTo>
                        <a:pt x="124027" y="641"/>
                        <a:pt x="124027" y="601"/>
                        <a:pt x="123987" y="561"/>
                      </a:cubicBezTo>
                      <a:cubicBezTo>
                        <a:pt x="123947" y="561"/>
                        <a:pt x="123907" y="521"/>
                        <a:pt x="123867" y="521"/>
                      </a:cubicBezTo>
                      <a:cubicBezTo>
                        <a:pt x="123827" y="481"/>
                        <a:pt x="123747" y="441"/>
                        <a:pt x="123707" y="401"/>
                      </a:cubicBezTo>
                      <a:cubicBezTo>
                        <a:pt x="123667" y="361"/>
                        <a:pt x="123627" y="361"/>
                        <a:pt x="123546" y="321"/>
                      </a:cubicBezTo>
                      <a:cubicBezTo>
                        <a:pt x="123426" y="240"/>
                        <a:pt x="123306" y="200"/>
                        <a:pt x="123186" y="160"/>
                      </a:cubicBezTo>
                      <a:cubicBezTo>
                        <a:pt x="122905" y="40"/>
                        <a:pt x="122585" y="0"/>
                        <a:pt x="1222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35"/>
                <p:cNvSpPr/>
                <p:nvPr/>
              </p:nvSpPr>
              <p:spPr>
                <a:xfrm rot="10800000">
                  <a:off x="3731155" y="1672037"/>
                  <a:ext cx="330834" cy="329723"/>
                </a:xfrm>
                <a:custGeom>
                  <a:rect b="b" l="l" r="r" t="t"/>
                  <a:pathLst>
                    <a:path extrusionOk="0" h="11579" w="11618">
                      <a:moveTo>
                        <a:pt x="5809" y="1"/>
                      </a:moveTo>
                      <a:cubicBezTo>
                        <a:pt x="2604" y="1"/>
                        <a:pt x="0" y="2565"/>
                        <a:pt x="0" y="5769"/>
                      </a:cubicBezTo>
                      <a:cubicBezTo>
                        <a:pt x="0" y="8974"/>
                        <a:pt x="2604" y="11578"/>
                        <a:pt x="5809" y="11578"/>
                      </a:cubicBezTo>
                      <a:cubicBezTo>
                        <a:pt x="9014" y="11578"/>
                        <a:pt x="11618" y="8974"/>
                        <a:pt x="11618" y="5769"/>
                      </a:cubicBezTo>
                      <a:cubicBezTo>
                        <a:pt x="11618" y="2565"/>
                        <a:pt x="9014" y="1"/>
                        <a:pt x="58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4" name="Google Shape;1424;p35"/>
              <p:cNvSpPr txBox="1"/>
              <p:nvPr/>
            </p:nvSpPr>
            <p:spPr>
              <a:xfrm>
                <a:off x="1708925" y="1503438"/>
                <a:ext cx="1785900" cy="6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</a:t>
                </a: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and the smallest</a:t>
                </a: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25" name="Google Shape;1425;p35"/>
              <p:cNvGrpSpPr/>
              <p:nvPr/>
            </p:nvGrpSpPr>
            <p:grpSpPr>
              <a:xfrm>
                <a:off x="791831" y="1582669"/>
                <a:ext cx="420344" cy="335841"/>
                <a:chOff x="3049653" y="2321468"/>
                <a:chExt cx="362991" cy="290018"/>
              </a:xfrm>
            </p:grpSpPr>
            <p:sp>
              <p:nvSpPr>
                <p:cNvPr id="1426" name="Google Shape;1426;p35"/>
                <p:cNvSpPr/>
                <p:nvPr/>
              </p:nvSpPr>
              <p:spPr>
                <a:xfrm>
                  <a:off x="3280290" y="2429690"/>
                  <a:ext cx="29913" cy="73957"/>
                </a:xfrm>
                <a:custGeom>
                  <a:rect b="b" l="l" r="r" t="t"/>
                  <a:pathLst>
                    <a:path extrusionOk="0" h="2329" w="942">
                      <a:moveTo>
                        <a:pt x="200" y="1"/>
                      </a:moveTo>
                      <a:cubicBezTo>
                        <a:pt x="158" y="1"/>
                        <a:pt x="114" y="16"/>
                        <a:pt x="72" y="45"/>
                      </a:cubicBezTo>
                      <a:cubicBezTo>
                        <a:pt x="13" y="93"/>
                        <a:pt x="13" y="200"/>
                        <a:pt x="72" y="283"/>
                      </a:cubicBezTo>
                      <a:cubicBezTo>
                        <a:pt x="572" y="772"/>
                        <a:pt x="572" y="1569"/>
                        <a:pt x="72" y="2046"/>
                      </a:cubicBezTo>
                      <a:cubicBezTo>
                        <a:pt x="1" y="2129"/>
                        <a:pt x="1" y="2224"/>
                        <a:pt x="72" y="2284"/>
                      </a:cubicBezTo>
                      <a:cubicBezTo>
                        <a:pt x="102" y="2313"/>
                        <a:pt x="144" y="2328"/>
                        <a:pt x="187" y="2328"/>
                      </a:cubicBezTo>
                      <a:cubicBezTo>
                        <a:pt x="230" y="2328"/>
                        <a:pt x="275" y="2313"/>
                        <a:pt x="310" y="2284"/>
                      </a:cubicBezTo>
                      <a:cubicBezTo>
                        <a:pt x="941" y="1665"/>
                        <a:pt x="941" y="664"/>
                        <a:pt x="310" y="45"/>
                      </a:cubicBezTo>
                      <a:cubicBezTo>
                        <a:pt x="280" y="16"/>
                        <a:pt x="242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35"/>
                <p:cNvSpPr/>
                <p:nvPr/>
              </p:nvSpPr>
              <p:spPr>
                <a:xfrm>
                  <a:off x="3317729" y="2392250"/>
                  <a:ext cx="49570" cy="148836"/>
                </a:xfrm>
                <a:custGeom>
                  <a:rect b="b" l="l" r="r" t="t"/>
                  <a:pathLst>
                    <a:path extrusionOk="0" h="4687" w="1561">
                      <a:moveTo>
                        <a:pt x="183" y="1"/>
                      </a:moveTo>
                      <a:cubicBezTo>
                        <a:pt x="140" y="1"/>
                        <a:pt x="96" y="16"/>
                        <a:pt x="60" y="46"/>
                      </a:cubicBezTo>
                      <a:cubicBezTo>
                        <a:pt x="0" y="105"/>
                        <a:pt x="0" y="212"/>
                        <a:pt x="60" y="284"/>
                      </a:cubicBezTo>
                      <a:cubicBezTo>
                        <a:pt x="1191" y="1415"/>
                        <a:pt x="1191" y="3272"/>
                        <a:pt x="60" y="4403"/>
                      </a:cubicBezTo>
                      <a:cubicBezTo>
                        <a:pt x="0" y="4475"/>
                        <a:pt x="0" y="4582"/>
                        <a:pt x="60" y="4641"/>
                      </a:cubicBezTo>
                      <a:cubicBezTo>
                        <a:pt x="90" y="4671"/>
                        <a:pt x="131" y="4686"/>
                        <a:pt x="175" y="4686"/>
                      </a:cubicBezTo>
                      <a:cubicBezTo>
                        <a:pt x="218" y="4686"/>
                        <a:pt x="262" y="4671"/>
                        <a:pt x="298" y="4641"/>
                      </a:cubicBezTo>
                      <a:cubicBezTo>
                        <a:pt x="1560" y="3379"/>
                        <a:pt x="1560" y="1308"/>
                        <a:pt x="298" y="46"/>
                      </a:cubicBezTo>
                      <a:cubicBezTo>
                        <a:pt x="268" y="16"/>
                        <a:pt x="227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35"/>
                <p:cNvSpPr/>
                <p:nvPr/>
              </p:nvSpPr>
              <p:spPr>
                <a:xfrm>
                  <a:off x="3354406" y="2355954"/>
                  <a:ext cx="58239" cy="222317"/>
                </a:xfrm>
                <a:custGeom>
                  <a:rect b="b" l="l" r="r" t="t"/>
                  <a:pathLst>
                    <a:path extrusionOk="0" h="7001" w="1834">
                      <a:moveTo>
                        <a:pt x="174" y="1"/>
                      </a:moveTo>
                      <a:cubicBezTo>
                        <a:pt x="131" y="1"/>
                        <a:pt x="90" y="16"/>
                        <a:pt x="60" y="46"/>
                      </a:cubicBezTo>
                      <a:cubicBezTo>
                        <a:pt x="0" y="105"/>
                        <a:pt x="0" y="200"/>
                        <a:pt x="60" y="284"/>
                      </a:cubicBezTo>
                      <a:cubicBezTo>
                        <a:pt x="1834" y="2046"/>
                        <a:pt x="1834" y="4939"/>
                        <a:pt x="60" y="6713"/>
                      </a:cubicBezTo>
                      <a:cubicBezTo>
                        <a:pt x="0" y="6773"/>
                        <a:pt x="0" y="6868"/>
                        <a:pt x="60" y="6951"/>
                      </a:cubicBezTo>
                      <a:cubicBezTo>
                        <a:pt x="88" y="6985"/>
                        <a:pt x="128" y="7000"/>
                        <a:pt x="169" y="7000"/>
                      </a:cubicBezTo>
                      <a:cubicBezTo>
                        <a:pt x="214" y="7000"/>
                        <a:pt x="261" y="6982"/>
                        <a:pt x="298" y="6951"/>
                      </a:cubicBezTo>
                      <a:cubicBezTo>
                        <a:pt x="1227" y="6023"/>
                        <a:pt x="1727" y="4808"/>
                        <a:pt x="1727" y="3498"/>
                      </a:cubicBezTo>
                      <a:cubicBezTo>
                        <a:pt x="1727" y="2189"/>
                        <a:pt x="1227" y="962"/>
                        <a:pt x="298" y="46"/>
                      </a:cubicBezTo>
                      <a:cubicBezTo>
                        <a:pt x="262" y="16"/>
                        <a:pt x="218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35"/>
                <p:cNvSpPr/>
                <p:nvPr/>
              </p:nvSpPr>
              <p:spPr>
                <a:xfrm>
                  <a:off x="3049653" y="2321468"/>
                  <a:ext cx="210250" cy="290018"/>
                </a:xfrm>
                <a:custGeom>
                  <a:rect b="b" l="l" r="r" t="t"/>
                  <a:pathLst>
                    <a:path extrusionOk="0" h="9133" w="6621">
                      <a:moveTo>
                        <a:pt x="5216" y="1072"/>
                      </a:moveTo>
                      <a:lnTo>
                        <a:pt x="5216" y="8097"/>
                      </a:lnTo>
                      <a:cubicBezTo>
                        <a:pt x="4156" y="7751"/>
                        <a:pt x="3287" y="7037"/>
                        <a:pt x="2739" y="6061"/>
                      </a:cubicBezTo>
                      <a:lnTo>
                        <a:pt x="2739" y="3084"/>
                      </a:lnTo>
                      <a:cubicBezTo>
                        <a:pt x="3275" y="2120"/>
                        <a:pt x="4156" y="1405"/>
                        <a:pt x="5216" y="1072"/>
                      </a:cubicBezTo>
                      <a:close/>
                      <a:moveTo>
                        <a:pt x="5716" y="0"/>
                      </a:moveTo>
                      <a:cubicBezTo>
                        <a:pt x="5430" y="0"/>
                        <a:pt x="5216" y="215"/>
                        <a:pt x="5216" y="501"/>
                      </a:cubicBezTo>
                      <a:lnTo>
                        <a:pt x="5216" y="691"/>
                      </a:lnTo>
                      <a:cubicBezTo>
                        <a:pt x="4049" y="1048"/>
                        <a:pt x="3096" y="1810"/>
                        <a:pt x="2489" y="2858"/>
                      </a:cubicBezTo>
                      <a:lnTo>
                        <a:pt x="1227" y="2858"/>
                      </a:lnTo>
                      <a:cubicBezTo>
                        <a:pt x="549" y="2858"/>
                        <a:pt x="13" y="3394"/>
                        <a:pt x="13" y="4061"/>
                      </a:cubicBezTo>
                      <a:lnTo>
                        <a:pt x="13" y="5037"/>
                      </a:lnTo>
                      <a:cubicBezTo>
                        <a:pt x="1" y="5692"/>
                        <a:pt x="489" y="6227"/>
                        <a:pt x="1120" y="6275"/>
                      </a:cubicBezTo>
                      <a:cubicBezTo>
                        <a:pt x="1203" y="6275"/>
                        <a:pt x="1287" y="6216"/>
                        <a:pt x="1299" y="6132"/>
                      </a:cubicBezTo>
                      <a:cubicBezTo>
                        <a:pt x="1299" y="6037"/>
                        <a:pt x="1239" y="5966"/>
                        <a:pt x="1144" y="5954"/>
                      </a:cubicBezTo>
                      <a:cubicBezTo>
                        <a:pt x="703" y="5918"/>
                        <a:pt x="346" y="5537"/>
                        <a:pt x="346" y="5073"/>
                      </a:cubicBezTo>
                      <a:lnTo>
                        <a:pt x="346" y="4084"/>
                      </a:lnTo>
                      <a:cubicBezTo>
                        <a:pt x="346" y="3608"/>
                        <a:pt x="727" y="3215"/>
                        <a:pt x="1227" y="3215"/>
                      </a:cubicBezTo>
                      <a:lnTo>
                        <a:pt x="2418" y="3215"/>
                      </a:lnTo>
                      <a:lnTo>
                        <a:pt x="2418" y="5954"/>
                      </a:lnTo>
                      <a:lnTo>
                        <a:pt x="1918" y="5954"/>
                      </a:lnTo>
                      <a:cubicBezTo>
                        <a:pt x="1834" y="5954"/>
                        <a:pt x="1763" y="6025"/>
                        <a:pt x="1763" y="6108"/>
                      </a:cubicBezTo>
                      <a:cubicBezTo>
                        <a:pt x="1763" y="6204"/>
                        <a:pt x="1834" y="6275"/>
                        <a:pt x="1918" y="6275"/>
                      </a:cubicBezTo>
                      <a:lnTo>
                        <a:pt x="2489" y="6275"/>
                      </a:lnTo>
                      <a:cubicBezTo>
                        <a:pt x="3096" y="7323"/>
                        <a:pt x="4049" y="8097"/>
                        <a:pt x="5216" y="8430"/>
                      </a:cubicBezTo>
                      <a:lnTo>
                        <a:pt x="5216" y="8633"/>
                      </a:lnTo>
                      <a:cubicBezTo>
                        <a:pt x="5216" y="8906"/>
                        <a:pt x="5430" y="9133"/>
                        <a:pt x="5716" y="9133"/>
                      </a:cubicBezTo>
                      <a:lnTo>
                        <a:pt x="6121" y="9133"/>
                      </a:lnTo>
                      <a:cubicBezTo>
                        <a:pt x="6406" y="9133"/>
                        <a:pt x="6621" y="8906"/>
                        <a:pt x="6621" y="8633"/>
                      </a:cubicBezTo>
                      <a:lnTo>
                        <a:pt x="6621" y="4953"/>
                      </a:lnTo>
                      <a:cubicBezTo>
                        <a:pt x="6621" y="4858"/>
                        <a:pt x="6549" y="4787"/>
                        <a:pt x="6466" y="4787"/>
                      </a:cubicBezTo>
                      <a:cubicBezTo>
                        <a:pt x="6371" y="4787"/>
                        <a:pt x="6299" y="4858"/>
                        <a:pt x="6299" y="4953"/>
                      </a:cubicBezTo>
                      <a:lnTo>
                        <a:pt x="6299" y="8633"/>
                      </a:lnTo>
                      <a:cubicBezTo>
                        <a:pt x="6299" y="8728"/>
                        <a:pt x="6228" y="8811"/>
                        <a:pt x="6121" y="8811"/>
                      </a:cubicBezTo>
                      <a:lnTo>
                        <a:pt x="5716" y="8811"/>
                      </a:lnTo>
                      <a:cubicBezTo>
                        <a:pt x="5609" y="8811"/>
                        <a:pt x="5537" y="8728"/>
                        <a:pt x="5537" y="8633"/>
                      </a:cubicBezTo>
                      <a:lnTo>
                        <a:pt x="5537" y="501"/>
                      </a:lnTo>
                      <a:cubicBezTo>
                        <a:pt x="5537" y="393"/>
                        <a:pt x="5609" y="322"/>
                        <a:pt x="5716" y="322"/>
                      </a:cubicBezTo>
                      <a:lnTo>
                        <a:pt x="6121" y="322"/>
                      </a:lnTo>
                      <a:cubicBezTo>
                        <a:pt x="6228" y="322"/>
                        <a:pt x="6299" y="393"/>
                        <a:pt x="6299" y="501"/>
                      </a:cubicBezTo>
                      <a:lnTo>
                        <a:pt x="6299" y="4180"/>
                      </a:lnTo>
                      <a:cubicBezTo>
                        <a:pt x="6299" y="4263"/>
                        <a:pt x="6371" y="4346"/>
                        <a:pt x="6466" y="4346"/>
                      </a:cubicBezTo>
                      <a:cubicBezTo>
                        <a:pt x="6549" y="4346"/>
                        <a:pt x="6621" y="4263"/>
                        <a:pt x="6621" y="4180"/>
                      </a:cubicBezTo>
                      <a:lnTo>
                        <a:pt x="6621" y="501"/>
                      </a:lnTo>
                      <a:cubicBezTo>
                        <a:pt x="6621" y="215"/>
                        <a:pt x="6406" y="0"/>
                        <a:pt x="61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30" name="Google Shape;1430;p35"/>
            <p:cNvGrpSpPr/>
            <p:nvPr/>
          </p:nvGrpSpPr>
          <p:grpSpPr>
            <a:xfrm>
              <a:off x="4272900" y="1538396"/>
              <a:ext cx="598200" cy="783450"/>
              <a:chOff x="4272900" y="1538396"/>
              <a:chExt cx="598200" cy="783450"/>
            </a:xfrm>
          </p:grpSpPr>
          <p:grpSp>
            <p:nvGrpSpPr>
              <p:cNvPr id="1431" name="Google Shape;1431;p35"/>
              <p:cNvGrpSpPr/>
              <p:nvPr/>
            </p:nvGrpSpPr>
            <p:grpSpPr>
              <a:xfrm>
                <a:off x="4272900" y="1538396"/>
                <a:ext cx="598200" cy="598200"/>
                <a:chOff x="4272900" y="1539750"/>
                <a:chExt cx="598200" cy="598200"/>
              </a:xfrm>
            </p:grpSpPr>
            <p:sp>
              <p:nvSpPr>
                <p:cNvPr id="1432" name="Google Shape;1432;p35"/>
                <p:cNvSpPr/>
                <p:nvPr/>
              </p:nvSpPr>
              <p:spPr>
                <a:xfrm>
                  <a:off x="4272900" y="1539750"/>
                  <a:ext cx="598200" cy="59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35"/>
                <p:cNvSpPr/>
                <p:nvPr/>
              </p:nvSpPr>
              <p:spPr>
                <a:xfrm>
                  <a:off x="4307850" y="1574700"/>
                  <a:ext cx="528300" cy="5283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</a:t>
                  </a:r>
                  <a:endParaRPr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434" name="Google Shape;1434;p35"/>
              <p:cNvCxnSpPr>
                <a:endCxn id="1435" idx="0"/>
              </p:cNvCxnSpPr>
              <p:nvPr/>
            </p:nvCxnSpPr>
            <p:spPr>
              <a:xfrm>
                <a:off x="4572000" y="2136446"/>
                <a:ext cx="0" cy="18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36" name="Google Shape;1436;p35"/>
          <p:cNvGrpSpPr/>
          <p:nvPr/>
        </p:nvGrpSpPr>
        <p:grpSpPr>
          <a:xfrm>
            <a:off x="4272900" y="2081355"/>
            <a:ext cx="4413925" cy="1079183"/>
            <a:chOff x="4272900" y="2081355"/>
            <a:chExt cx="4413925" cy="1079183"/>
          </a:xfrm>
        </p:grpSpPr>
        <p:grpSp>
          <p:nvGrpSpPr>
            <p:cNvPr id="1437" name="Google Shape;1437;p35"/>
            <p:cNvGrpSpPr/>
            <p:nvPr/>
          </p:nvGrpSpPr>
          <p:grpSpPr>
            <a:xfrm>
              <a:off x="5027262" y="2081355"/>
              <a:ext cx="3659563" cy="1079183"/>
              <a:chOff x="5027262" y="2081355"/>
              <a:chExt cx="3659563" cy="1079183"/>
            </a:xfrm>
          </p:grpSpPr>
          <p:grpSp>
            <p:nvGrpSpPr>
              <p:cNvPr id="1438" name="Google Shape;1438;p35"/>
              <p:cNvGrpSpPr/>
              <p:nvPr/>
            </p:nvGrpSpPr>
            <p:grpSpPr>
              <a:xfrm>
                <a:off x="5027262" y="2081355"/>
                <a:ext cx="3659563" cy="1079183"/>
                <a:chOff x="5027262" y="2081355"/>
                <a:chExt cx="3659563" cy="1079183"/>
              </a:xfrm>
            </p:grpSpPr>
            <p:sp>
              <p:nvSpPr>
                <p:cNvPr id="1439" name="Google Shape;1439;p35"/>
                <p:cNvSpPr/>
                <p:nvPr/>
              </p:nvSpPr>
              <p:spPr>
                <a:xfrm flipH="1" rot="10800000">
                  <a:off x="5064909" y="2096161"/>
                  <a:ext cx="3589996" cy="1029008"/>
                </a:xfrm>
                <a:custGeom>
                  <a:rect b="b" l="l" r="r" t="t"/>
                  <a:pathLst>
                    <a:path extrusionOk="0" h="36136" w="126071">
                      <a:moveTo>
                        <a:pt x="5128" y="1"/>
                      </a:moveTo>
                      <a:cubicBezTo>
                        <a:pt x="2284" y="1"/>
                        <a:pt x="1" y="2284"/>
                        <a:pt x="1" y="5129"/>
                      </a:cubicBezTo>
                      <a:lnTo>
                        <a:pt x="1" y="31007"/>
                      </a:lnTo>
                      <a:cubicBezTo>
                        <a:pt x="1" y="33852"/>
                        <a:pt x="2284" y="36135"/>
                        <a:pt x="5128" y="36135"/>
                      </a:cubicBezTo>
                      <a:lnTo>
                        <a:pt x="120983" y="36135"/>
                      </a:lnTo>
                      <a:cubicBezTo>
                        <a:pt x="123787" y="36135"/>
                        <a:pt x="126070" y="33852"/>
                        <a:pt x="126070" y="31007"/>
                      </a:cubicBezTo>
                      <a:lnTo>
                        <a:pt x="126070" y="5129"/>
                      </a:lnTo>
                      <a:cubicBezTo>
                        <a:pt x="126070" y="2284"/>
                        <a:pt x="123787" y="1"/>
                        <a:pt x="1209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35"/>
                <p:cNvSpPr/>
                <p:nvPr/>
              </p:nvSpPr>
              <p:spPr>
                <a:xfrm flipH="1" rot="10800000">
                  <a:off x="5032957" y="2081355"/>
                  <a:ext cx="3653868" cy="1079183"/>
                </a:xfrm>
                <a:custGeom>
                  <a:rect b="b" l="l" r="r" t="t"/>
                  <a:pathLst>
                    <a:path extrusionOk="0" h="37898" w="128314">
                      <a:moveTo>
                        <a:pt x="5930" y="1"/>
                      </a:moveTo>
                      <a:cubicBezTo>
                        <a:pt x="2645" y="41"/>
                        <a:pt x="1" y="2685"/>
                        <a:pt x="41" y="5930"/>
                      </a:cubicBezTo>
                      <a:lnTo>
                        <a:pt x="41" y="13742"/>
                      </a:lnTo>
                      <a:cubicBezTo>
                        <a:pt x="15" y="13926"/>
                        <a:pt x="162" y="14041"/>
                        <a:pt x="323" y="14041"/>
                      </a:cubicBezTo>
                      <a:cubicBezTo>
                        <a:pt x="406" y="14041"/>
                        <a:pt x="493" y="14010"/>
                        <a:pt x="562" y="13942"/>
                      </a:cubicBezTo>
                      <a:lnTo>
                        <a:pt x="1203" y="13221"/>
                      </a:lnTo>
                      <a:cubicBezTo>
                        <a:pt x="1723" y="12620"/>
                        <a:pt x="2044" y="11819"/>
                        <a:pt x="2044" y="10977"/>
                      </a:cubicBezTo>
                      <a:lnTo>
                        <a:pt x="2044" y="6250"/>
                      </a:lnTo>
                      <a:cubicBezTo>
                        <a:pt x="2044" y="3927"/>
                        <a:pt x="3927" y="2004"/>
                        <a:pt x="6250" y="2004"/>
                      </a:cubicBezTo>
                      <a:lnTo>
                        <a:pt x="122105" y="2004"/>
                      </a:lnTo>
                      <a:cubicBezTo>
                        <a:pt x="124428" y="2004"/>
                        <a:pt x="126311" y="3927"/>
                        <a:pt x="126311" y="6250"/>
                      </a:cubicBezTo>
                      <a:lnTo>
                        <a:pt x="126311" y="31689"/>
                      </a:lnTo>
                      <a:cubicBezTo>
                        <a:pt x="126311" y="34012"/>
                        <a:pt x="124428" y="35895"/>
                        <a:pt x="122065" y="35895"/>
                      </a:cubicBezTo>
                      <a:lnTo>
                        <a:pt x="6250" y="35895"/>
                      </a:lnTo>
                      <a:cubicBezTo>
                        <a:pt x="3927" y="35895"/>
                        <a:pt x="2004" y="34012"/>
                        <a:pt x="2044" y="31689"/>
                      </a:cubicBezTo>
                      <a:lnTo>
                        <a:pt x="2044" y="26921"/>
                      </a:lnTo>
                      <a:cubicBezTo>
                        <a:pt x="2044" y="26080"/>
                        <a:pt x="1723" y="25279"/>
                        <a:pt x="1163" y="24678"/>
                      </a:cubicBezTo>
                      <a:lnTo>
                        <a:pt x="522" y="23957"/>
                      </a:lnTo>
                      <a:cubicBezTo>
                        <a:pt x="453" y="23875"/>
                        <a:pt x="371" y="23840"/>
                        <a:pt x="293" y="23840"/>
                      </a:cubicBezTo>
                      <a:cubicBezTo>
                        <a:pt x="140" y="23840"/>
                        <a:pt x="1" y="23972"/>
                        <a:pt x="1" y="24157"/>
                      </a:cubicBezTo>
                      <a:lnTo>
                        <a:pt x="1" y="31969"/>
                      </a:lnTo>
                      <a:cubicBezTo>
                        <a:pt x="1" y="35254"/>
                        <a:pt x="2645" y="37898"/>
                        <a:pt x="5930" y="37898"/>
                      </a:cubicBezTo>
                      <a:lnTo>
                        <a:pt x="122385" y="37898"/>
                      </a:lnTo>
                      <a:cubicBezTo>
                        <a:pt x="125670" y="37898"/>
                        <a:pt x="128314" y="35254"/>
                        <a:pt x="128314" y="31969"/>
                      </a:cubicBezTo>
                      <a:lnTo>
                        <a:pt x="128314" y="5930"/>
                      </a:lnTo>
                      <a:cubicBezTo>
                        <a:pt x="128314" y="2645"/>
                        <a:pt x="125670" y="1"/>
                        <a:pt x="1224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35"/>
                <p:cNvSpPr/>
                <p:nvPr/>
              </p:nvSpPr>
              <p:spPr>
                <a:xfrm flipH="1" rot="10800000">
                  <a:off x="5027262" y="2177173"/>
                  <a:ext cx="3563742" cy="886372"/>
                </a:xfrm>
                <a:custGeom>
                  <a:rect b="b" l="l" r="r" t="t"/>
                  <a:pathLst>
                    <a:path extrusionOk="0" h="31127" w="125149">
                      <a:moveTo>
                        <a:pt x="91378" y="240"/>
                      </a:moveTo>
                      <a:cubicBezTo>
                        <a:pt x="93021" y="240"/>
                        <a:pt x="94583" y="881"/>
                        <a:pt x="95745" y="2003"/>
                      </a:cubicBezTo>
                      <a:lnTo>
                        <a:pt x="97948" y="4246"/>
                      </a:lnTo>
                      <a:cubicBezTo>
                        <a:pt x="99070" y="5368"/>
                        <a:pt x="100592" y="5969"/>
                        <a:pt x="102154" y="5969"/>
                      </a:cubicBezTo>
                      <a:lnTo>
                        <a:pt x="121904" y="5969"/>
                      </a:lnTo>
                      <a:cubicBezTo>
                        <a:pt x="123546" y="5969"/>
                        <a:pt x="124909" y="7331"/>
                        <a:pt x="124909" y="8974"/>
                      </a:cubicBezTo>
                      <a:lnTo>
                        <a:pt x="124868" y="25518"/>
                      </a:lnTo>
                      <a:lnTo>
                        <a:pt x="124868" y="25599"/>
                      </a:lnTo>
                      <a:lnTo>
                        <a:pt x="124868" y="28242"/>
                      </a:lnTo>
                      <a:cubicBezTo>
                        <a:pt x="124868" y="28603"/>
                        <a:pt x="124828" y="28923"/>
                        <a:pt x="124668" y="29244"/>
                      </a:cubicBezTo>
                      <a:cubicBezTo>
                        <a:pt x="124628" y="29404"/>
                        <a:pt x="124508" y="29564"/>
                        <a:pt x="124428" y="29685"/>
                      </a:cubicBezTo>
                      <a:cubicBezTo>
                        <a:pt x="124388" y="29765"/>
                        <a:pt x="124348" y="29845"/>
                        <a:pt x="124308" y="29885"/>
                      </a:cubicBezTo>
                      <a:lnTo>
                        <a:pt x="124187" y="30005"/>
                      </a:lnTo>
                      <a:lnTo>
                        <a:pt x="124107" y="30085"/>
                      </a:lnTo>
                      <a:cubicBezTo>
                        <a:pt x="123627" y="30566"/>
                        <a:pt x="122986" y="30846"/>
                        <a:pt x="122305" y="30846"/>
                      </a:cubicBezTo>
                      <a:lnTo>
                        <a:pt x="6410" y="30846"/>
                      </a:lnTo>
                      <a:cubicBezTo>
                        <a:pt x="5729" y="30846"/>
                        <a:pt x="5088" y="30566"/>
                        <a:pt x="4607" y="30085"/>
                      </a:cubicBezTo>
                      <a:cubicBezTo>
                        <a:pt x="4487" y="29965"/>
                        <a:pt x="4367" y="29845"/>
                        <a:pt x="4287" y="29685"/>
                      </a:cubicBezTo>
                      <a:cubicBezTo>
                        <a:pt x="3967" y="29284"/>
                        <a:pt x="3846" y="28763"/>
                        <a:pt x="3846" y="28242"/>
                      </a:cubicBezTo>
                      <a:lnTo>
                        <a:pt x="3846" y="25879"/>
                      </a:lnTo>
                      <a:cubicBezTo>
                        <a:pt x="3846" y="24076"/>
                        <a:pt x="5288" y="22634"/>
                        <a:pt x="7091" y="22634"/>
                      </a:cubicBezTo>
                      <a:lnTo>
                        <a:pt x="7892" y="22634"/>
                      </a:lnTo>
                      <a:cubicBezTo>
                        <a:pt x="8093" y="22634"/>
                        <a:pt x="8253" y="22634"/>
                        <a:pt x="8453" y="22594"/>
                      </a:cubicBezTo>
                      <a:cubicBezTo>
                        <a:pt x="8573" y="22594"/>
                        <a:pt x="8654" y="22554"/>
                        <a:pt x="8774" y="22554"/>
                      </a:cubicBezTo>
                      <a:cubicBezTo>
                        <a:pt x="8854" y="22554"/>
                        <a:pt x="9014" y="22514"/>
                        <a:pt x="9174" y="22514"/>
                      </a:cubicBezTo>
                      <a:lnTo>
                        <a:pt x="9495" y="22394"/>
                      </a:lnTo>
                      <a:lnTo>
                        <a:pt x="9855" y="22314"/>
                      </a:lnTo>
                      <a:cubicBezTo>
                        <a:pt x="9976" y="22274"/>
                        <a:pt x="10056" y="22233"/>
                        <a:pt x="10176" y="22193"/>
                      </a:cubicBezTo>
                      <a:cubicBezTo>
                        <a:pt x="10296" y="22153"/>
                        <a:pt x="10416" y="22113"/>
                        <a:pt x="10536" y="22073"/>
                      </a:cubicBezTo>
                      <a:cubicBezTo>
                        <a:pt x="10617" y="22033"/>
                        <a:pt x="10697" y="21993"/>
                        <a:pt x="10817" y="21913"/>
                      </a:cubicBezTo>
                      <a:cubicBezTo>
                        <a:pt x="10937" y="21873"/>
                        <a:pt x="11057" y="21833"/>
                        <a:pt x="11137" y="21753"/>
                      </a:cubicBezTo>
                      <a:cubicBezTo>
                        <a:pt x="11257" y="21713"/>
                        <a:pt x="11338" y="21673"/>
                        <a:pt x="11418" y="21592"/>
                      </a:cubicBezTo>
                      <a:cubicBezTo>
                        <a:pt x="11538" y="21512"/>
                        <a:pt x="11618" y="21472"/>
                        <a:pt x="11738" y="21392"/>
                      </a:cubicBezTo>
                      <a:cubicBezTo>
                        <a:pt x="11858" y="21352"/>
                        <a:pt x="11898" y="21272"/>
                        <a:pt x="11979" y="21192"/>
                      </a:cubicBezTo>
                      <a:cubicBezTo>
                        <a:pt x="12099" y="21112"/>
                        <a:pt x="12179" y="21072"/>
                        <a:pt x="12299" y="20952"/>
                      </a:cubicBezTo>
                      <a:cubicBezTo>
                        <a:pt x="12379" y="20911"/>
                        <a:pt x="12419" y="20831"/>
                        <a:pt x="12539" y="20751"/>
                      </a:cubicBezTo>
                      <a:cubicBezTo>
                        <a:pt x="12620" y="20671"/>
                        <a:pt x="12700" y="20591"/>
                        <a:pt x="12780" y="20511"/>
                      </a:cubicBezTo>
                      <a:cubicBezTo>
                        <a:pt x="12860" y="20431"/>
                        <a:pt x="12940" y="20351"/>
                        <a:pt x="13020" y="20230"/>
                      </a:cubicBezTo>
                      <a:cubicBezTo>
                        <a:pt x="13100" y="20150"/>
                        <a:pt x="13180" y="20070"/>
                        <a:pt x="13260" y="19990"/>
                      </a:cubicBezTo>
                      <a:lnTo>
                        <a:pt x="13421" y="19710"/>
                      </a:lnTo>
                      <a:cubicBezTo>
                        <a:pt x="13501" y="19630"/>
                        <a:pt x="13581" y="19549"/>
                        <a:pt x="13661" y="19429"/>
                      </a:cubicBezTo>
                      <a:cubicBezTo>
                        <a:pt x="13701" y="19349"/>
                        <a:pt x="13781" y="19269"/>
                        <a:pt x="13821" y="19149"/>
                      </a:cubicBezTo>
                      <a:cubicBezTo>
                        <a:pt x="13861" y="19029"/>
                        <a:pt x="13942" y="18949"/>
                        <a:pt x="13982" y="18828"/>
                      </a:cubicBezTo>
                      <a:cubicBezTo>
                        <a:pt x="14062" y="18748"/>
                        <a:pt x="14102" y="18628"/>
                        <a:pt x="14142" y="18508"/>
                      </a:cubicBezTo>
                      <a:cubicBezTo>
                        <a:pt x="14222" y="18428"/>
                        <a:pt x="14262" y="18308"/>
                        <a:pt x="14302" y="18227"/>
                      </a:cubicBezTo>
                      <a:cubicBezTo>
                        <a:pt x="14342" y="18107"/>
                        <a:pt x="14382" y="17987"/>
                        <a:pt x="14422" y="17867"/>
                      </a:cubicBezTo>
                      <a:cubicBezTo>
                        <a:pt x="14422" y="17787"/>
                        <a:pt x="14502" y="17667"/>
                        <a:pt x="14542" y="17546"/>
                      </a:cubicBezTo>
                      <a:cubicBezTo>
                        <a:pt x="14542" y="17426"/>
                        <a:pt x="14582" y="17306"/>
                        <a:pt x="14623" y="17226"/>
                      </a:cubicBezTo>
                      <a:cubicBezTo>
                        <a:pt x="14623" y="17066"/>
                        <a:pt x="14663" y="16946"/>
                        <a:pt x="14703" y="16825"/>
                      </a:cubicBezTo>
                      <a:cubicBezTo>
                        <a:pt x="14703" y="16745"/>
                        <a:pt x="14703" y="16625"/>
                        <a:pt x="14743" y="16505"/>
                      </a:cubicBezTo>
                      <a:cubicBezTo>
                        <a:pt x="14783" y="16385"/>
                        <a:pt x="14783" y="16224"/>
                        <a:pt x="14783" y="16104"/>
                      </a:cubicBezTo>
                      <a:lnTo>
                        <a:pt x="14783" y="15744"/>
                      </a:lnTo>
                      <a:cubicBezTo>
                        <a:pt x="14783" y="15664"/>
                        <a:pt x="14823" y="15583"/>
                        <a:pt x="14823" y="15543"/>
                      </a:cubicBezTo>
                      <a:lnTo>
                        <a:pt x="14823" y="15383"/>
                      </a:lnTo>
                      <a:cubicBezTo>
                        <a:pt x="14783" y="15303"/>
                        <a:pt x="14783" y="15263"/>
                        <a:pt x="14823" y="15183"/>
                      </a:cubicBezTo>
                      <a:cubicBezTo>
                        <a:pt x="14783" y="15103"/>
                        <a:pt x="14783" y="15063"/>
                        <a:pt x="14823" y="14983"/>
                      </a:cubicBezTo>
                      <a:cubicBezTo>
                        <a:pt x="14823" y="14862"/>
                        <a:pt x="14783" y="14742"/>
                        <a:pt x="14783" y="14662"/>
                      </a:cubicBezTo>
                      <a:cubicBezTo>
                        <a:pt x="14783" y="14542"/>
                        <a:pt x="14743" y="14422"/>
                        <a:pt x="14703" y="14302"/>
                      </a:cubicBezTo>
                      <a:cubicBezTo>
                        <a:pt x="14703" y="14181"/>
                        <a:pt x="14663" y="14021"/>
                        <a:pt x="14623" y="13901"/>
                      </a:cubicBezTo>
                      <a:cubicBezTo>
                        <a:pt x="14623" y="13821"/>
                        <a:pt x="14623" y="13781"/>
                        <a:pt x="14582" y="13701"/>
                      </a:cubicBezTo>
                      <a:cubicBezTo>
                        <a:pt x="13741" y="10616"/>
                        <a:pt x="10937" y="8453"/>
                        <a:pt x="7732" y="8453"/>
                      </a:cubicBezTo>
                      <a:lnTo>
                        <a:pt x="7091" y="8453"/>
                      </a:lnTo>
                      <a:cubicBezTo>
                        <a:pt x="5288" y="8453"/>
                        <a:pt x="3846" y="7011"/>
                        <a:pt x="3846" y="5208"/>
                      </a:cubicBezTo>
                      <a:lnTo>
                        <a:pt x="3846" y="2804"/>
                      </a:lnTo>
                      <a:cubicBezTo>
                        <a:pt x="3846" y="1402"/>
                        <a:pt x="5008" y="240"/>
                        <a:pt x="6410" y="240"/>
                      </a:cubicBezTo>
                      <a:close/>
                      <a:moveTo>
                        <a:pt x="6410" y="0"/>
                      </a:moveTo>
                      <a:cubicBezTo>
                        <a:pt x="5649" y="0"/>
                        <a:pt x="4928" y="321"/>
                        <a:pt x="4407" y="881"/>
                      </a:cubicBezTo>
                      <a:cubicBezTo>
                        <a:pt x="4087" y="1202"/>
                        <a:pt x="3846" y="1562"/>
                        <a:pt x="3686" y="2003"/>
                      </a:cubicBezTo>
                      <a:cubicBezTo>
                        <a:pt x="3686" y="2083"/>
                        <a:pt x="3686" y="2123"/>
                        <a:pt x="3646" y="2243"/>
                      </a:cubicBezTo>
                      <a:cubicBezTo>
                        <a:pt x="3606" y="2444"/>
                        <a:pt x="3566" y="2644"/>
                        <a:pt x="3566" y="2844"/>
                      </a:cubicBezTo>
                      <a:lnTo>
                        <a:pt x="3566" y="8293"/>
                      </a:lnTo>
                      <a:cubicBezTo>
                        <a:pt x="3566" y="9174"/>
                        <a:pt x="3245" y="10055"/>
                        <a:pt x="2604" y="10696"/>
                      </a:cubicBezTo>
                      <a:cubicBezTo>
                        <a:pt x="1" y="13420"/>
                        <a:pt x="1" y="17707"/>
                        <a:pt x="2604" y="20431"/>
                      </a:cubicBezTo>
                      <a:cubicBezTo>
                        <a:pt x="3205" y="21072"/>
                        <a:pt x="3566" y="21913"/>
                        <a:pt x="3566" y="22834"/>
                      </a:cubicBezTo>
                      <a:lnTo>
                        <a:pt x="3566" y="28283"/>
                      </a:lnTo>
                      <a:cubicBezTo>
                        <a:pt x="3566" y="28723"/>
                        <a:pt x="3686" y="29204"/>
                        <a:pt x="3926" y="29605"/>
                      </a:cubicBezTo>
                      <a:cubicBezTo>
                        <a:pt x="4047" y="29845"/>
                        <a:pt x="4247" y="30085"/>
                        <a:pt x="4407" y="30286"/>
                      </a:cubicBezTo>
                      <a:cubicBezTo>
                        <a:pt x="4928" y="30806"/>
                        <a:pt x="5689" y="31127"/>
                        <a:pt x="6410" y="31127"/>
                      </a:cubicBezTo>
                      <a:lnTo>
                        <a:pt x="122305" y="31127"/>
                      </a:lnTo>
                      <a:cubicBezTo>
                        <a:pt x="123026" y="31127"/>
                        <a:pt x="123747" y="30806"/>
                        <a:pt x="124308" y="30286"/>
                      </a:cubicBezTo>
                      <a:lnTo>
                        <a:pt x="124468" y="30085"/>
                      </a:lnTo>
                      <a:cubicBezTo>
                        <a:pt x="124548" y="30005"/>
                        <a:pt x="124588" y="29925"/>
                        <a:pt x="124628" y="29845"/>
                      </a:cubicBezTo>
                      <a:cubicBezTo>
                        <a:pt x="124748" y="29685"/>
                        <a:pt x="124828" y="29524"/>
                        <a:pt x="124909" y="29364"/>
                      </a:cubicBezTo>
                      <a:cubicBezTo>
                        <a:pt x="125069" y="29004"/>
                        <a:pt x="125149" y="28643"/>
                        <a:pt x="125149" y="28242"/>
                      </a:cubicBezTo>
                      <a:lnTo>
                        <a:pt x="125149" y="2804"/>
                      </a:lnTo>
                      <a:cubicBezTo>
                        <a:pt x="125149" y="2604"/>
                        <a:pt x="125109" y="2404"/>
                        <a:pt x="125069" y="2243"/>
                      </a:cubicBezTo>
                      <a:cubicBezTo>
                        <a:pt x="125069" y="2123"/>
                        <a:pt x="125029" y="2083"/>
                        <a:pt x="124989" y="2003"/>
                      </a:cubicBezTo>
                      <a:cubicBezTo>
                        <a:pt x="124989" y="1923"/>
                        <a:pt x="124949" y="1843"/>
                        <a:pt x="124909" y="1803"/>
                      </a:cubicBezTo>
                      <a:cubicBezTo>
                        <a:pt x="124909" y="1763"/>
                        <a:pt x="124868" y="1723"/>
                        <a:pt x="124868" y="1683"/>
                      </a:cubicBezTo>
                      <a:cubicBezTo>
                        <a:pt x="124828" y="1602"/>
                        <a:pt x="124788" y="1522"/>
                        <a:pt x="124748" y="1442"/>
                      </a:cubicBezTo>
                      <a:cubicBezTo>
                        <a:pt x="124708" y="1402"/>
                        <a:pt x="124668" y="1322"/>
                        <a:pt x="124628" y="1242"/>
                      </a:cubicBezTo>
                      <a:cubicBezTo>
                        <a:pt x="124588" y="1242"/>
                        <a:pt x="124588" y="1162"/>
                        <a:pt x="124548" y="1122"/>
                      </a:cubicBezTo>
                      <a:lnTo>
                        <a:pt x="124508" y="1082"/>
                      </a:lnTo>
                      <a:cubicBezTo>
                        <a:pt x="124388" y="921"/>
                        <a:pt x="124227" y="761"/>
                        <a:pt x="124067" y="641"/>
                      </a:cubicBezTo>
                      <a:cubicBezTo>
                        <a:pt x="124027" y="641"/>
                        <a:pt x="124027" y="601"/>
                        <a:pt x="123987" y="561"/>
                      </a:cubicBezTo>
                      <a:cubicBezTo>
                        <a:pt x="123947" y="561"/>
                        <a:pt x="123907" y="521"/>
                        <a:pt x="123867" y="521"/>
                      </a:cubicBezTo>
                      <a:cubicBezTo>
                        <a:pt x="123827" y="481"/>
                        <a:pt x="123747" y="441"/>
                        <a:pt x="123707" y="401"/>
                      </a:cubicBezTo>
                      <a:cubicBezTo>
                        <a:pt x="123667" y="361"/>
                        <a:pt x="123627" y="361"/>
                        <a:pt x="123546" y="321"/>
                      </a:cubicBezTo>
                      <a:cubicBezTo>
                        <a:pt x="123426" y="240"/>
                        <a:pt x="123306" y="200"/>
                        <a:pt x="123186" y="160"/>
                      </a:cubicBezTo>
                      <a:cubicBezTo>
                        <a:pt x="122905" y="40"/>
                        <a:pt x="122585" y="0"/>
                        <a:pt x="122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35"/>
                <p:cNvSpPr/>
                <p:nvPr/>
              </p:nvSpPr>
              <p:spPr>
                <a:xfrm flipH="1" rot="10800000">
                  <a:off x="5082023" y="2455498"/>
                  <a:ext cx="330823" cy="329712"/>
                </a:xfrm>
                <a:custGeom>
                  <a:rect b="b" l="l" r="r" t="t"/>
                  <a:pathLst>
                    <a:path extrusionOk="0" h="11579" w="11618">
                      <a:moveTo>
                        <a:pt x="5809" y="1"/>
                      </a:moveTo>
                      <a:cubicBezTo>
                        <a:pt x="2604" y="1"/>
                        <a:pt x="0" y="2565"/>
                        <a:pt x="0" y="5769"/>
                      </a:cubicBezTo>
                      <a:cubicBezTo>
                        <a:pt x="0" y="8974"/>
                        <a:pt x="2604" y="11578"/>
                        <a:pt x="5809" y="11578"/>
                      </a:cubicBezTo>
                      <a:cubicBezTo>
                        <a:pt x="9014" y="11578"/>
                        <a:pt x="11618" y="8974"/>
                        <a:pt x="11618" y="5769"/>
                      </a:cubicBezTo>
                      <a:cubicBezTo>
                        <a:pt x="11618" y="2565"/>
                        <a:pt x="9014" y="1"/>
                        <a:pt x="58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3" name="Google Shape;1443;p35"/>
              <p:cNvSpPr txBox="1"/>
              <p:nvPr/>
            </p:nvSpPr>
            <p:spPr>
              <a:xfrm>
                <a:off x="5649175" y="2285546"/>
                <a:ext cx="1785900" cy="6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fourth-largest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44" name="Google Shape;1444;p35"/>
              <p:cNvGrpSpPr/>
              <p:nvPr/>
            </p:nvGrpSpPr>
            <p:grpSpPr>
              <a:xfrm>
                <a:off x="7934012" y="2356796"/>
                <a:ext cx="415968" cy="379600"/>
                <a:chOff x="1958520" y="2302574"/>
                <a:chExt cx="359213" cy="327807"/>
              </a:xfrm>
            </p:grpSpPr>
            <p:sp>
              <p:nvSpPr>
                <p:cNvPr id="1445" name="Google Shape;1445;p35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rect b="b" l="l" r="r" t="t"/>
                  <a:pathLst>
                    <a:path extrusionOk="0" h="10323" w="11312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35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rect b="b" l="l" r="r" t="t"/>
                  <a:pathLst>
                    <a:path extrusionOk="0" h="5823" w="9514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35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rect b="b" l="l" r="r" t="t"/>
                  <a:pathLst>
                    <a:path extrusionOk="0" h="335" w="375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8" name="Google Shape;1448;p35"/>
            <p:cNvGrpSpPr/>
            <p:nvPr/>
          </p:nvGrpSpPr>
          <p:grpSpPr>
            <a:xfrm>
              <a:off x="4272900" y="2321846"/>
              <a:ext cx="598200" cy="783600"/>
              <a:chOff x="4272900" y="2321846"/>
              <a:chExt cx="598200" cy="783600"/>
            </a:xfrm>
          </p:grpSpPr>
          <p:grpSp>
            <p:nvGrpSpPr>
              <p:cNvPr id="1449" name="Google Shape;1449;p35"/>
              <p:cNvGrpSpPr/>
              <p:nvPr/>
            </p:nvGrpSpPr>
            <p:grpSpPr>
              <a:xfrm>
                <a:off x="4272900" y="2321846"/>
                <a:ext cx="598200" cy="598200"/>
                <a:chOff x="4272900" y="2340000"/>
                <a:chExt cx="598200" cy="598200"/>
              </a:xfrm>
            </p:grpSpPr>
            <p:sp>
              <p:nvSpPr>
                <p:cNvPr id="1435" name="Google Shape;1435;p35"/>
                <p:cNvSpPr/>
                <p:nvPr/>
              </p:nvSpPr>
              <p:spPr>
                <a:xfrm>
                  <a:off x="4272900" y="2340000"/>
                  <a:ext cx="598200" cy="59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35"/>
                <p:cNvSpPr/>
                <p:nvPr/>
              </p:nvSpPr>
              <p:spPr>
                <a:xfrm>
                  <a:off x="4307850" y="2374950"/>
                  <a:ext cx="528300" cy="528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2</a:t>
                  </a:r>
                  <a:endParaRPr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451" name="Google Shape;1451;p35"/>
              <p:cNvCxnSpPr>
                <a:stCxn id="1435" idx="4"/>
                <a:endCxn id="1452" idx="0"/>
              </p:cNvCxnSpPr>
              <p:nvPr/>
            </p:nvCxnSpPr>
            <p:spPr>
              <a:xfrm>
                <a:off x="4572000" y="2920046"/>
                <a:ext cx="0" cy="18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53" name="Google Shape;1453;p35"/>
          <p:cNvGrpSpPr/>
          <p:nvPr/>
        </p:nvGrpSpPr>
        <p:grpSpPr>
          <a:xfrm>
            <a:off x="457187" y="2864805"/>
            <a:ext cx="4413913" cy="1079183"/>
            <a:chOff x="457187" y="2864805"/>
            <a:chExt cx="4413913" cy="1079183"/>
          </a:xfrm>
        </p:grpSpPr>
        <p:grpSp>
          <p:nvGrpSpPr>
            <p:cNvPr id="1454" name="Google Shape;1454;p35"/>
            <p:cNvGrpSpPr/>
            <p:nvPr/>
          </p:nvGrpSpPr>
          <p:grpSpPr>
            <a:xfrm>
              <a:off x="457187" y="2864805"/>
              <a:ext cx="3659563" cy="1079183"/>
              <a:chOff x="457187" y="2864805"/>
              <a:chExt cx="3659563" cy="1079183"/>
            </a:xfrm>
          </p:grpSpPr>
          <p:grpSp>
            <p:nvGrpSpPr>
              <p:cNvPr id="1455" name="Google Shape;1455;p35"/>
              <p:cNvGrpSpPr/>
              <p:nvPr/>
            </p:nvGrpSpPr>
            <p:grpSpPr>
              <a:xfrm>
                <a:off x="457187" y="2864805"/>
                <a:ext cx="3659563" cy="1079183"/>
                <a:chOff x="457187" y="2864805"/>
                <a:chExt cx="3659563" cy="1079183"/>
              </a:xfrm>
            </p:grpSpPr>
            <p:sp>
              <p:nvSpPr>
                <p:cNvPr id="1456" name="Google Shape;1456;p35"/>
                <p:cNvSpPr/>
                <p:nvPr/>
              </p:nvSpPr>
              <p:spPr>
                <a:xfrm rot="10800000">
                  <a:off x="489107" y="2879611"/>
                  <a:ext cx="3589996" cy="1029008"/>
                </a:xfrm>
                <a:custGeom>
                  <a:rect b="b" l="l" r="r" t="t"/>
                  <a:pathLst>
                    <a:path extrusionOk="0" h="36136" w="126071">
                      <a:moveTo>
                        <a:pt x="5128" y="1"/>
                      </a:moveTo>
                      <a:cubicBezTo>
                        <a:pt x="2284" y="1"/>
                        <a:pt x="1" y="2284"/>
                        <a:pt x="1" y="5129"/>
                      </a:cubicBezTo>
                      <a:lnTo>
                        <a:pt x="1" y="31007"/>
                      </a:lnTo>
                      <a:cubicBezTo>
                        <a:pt x="1" y="33852"/>
                        <a:pt x="2284" y="36135"/>
                        <a:pt x="5128" y="36135"/>
                      </a:cubicBezTo>
                      <a:lnTo>
                        <a:pt x="120983" y="36135"/>
                      </a:lnTo>
                      <a:cubicBezTo>
                        <a:pt x="123787" y="36135"/>
                        <a:pt x="126070" y="33852"/>
                        <a:pt x="126070" y="31007"/>
                      </a:cubicBezTo>
                      <a:lnTo>
                        <a:pt x="126070" y="5129"/>
                      </a:lnTo>
                      <a:cubicBezTo>
                        <a:pt x="126070" y="2284"/>
                        <a:pt x="123787" y="1"/>
                        <a:pt x="1209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35"/>
                <p:cNvSpPr/>
                <p:nvPr/>
              </p:nvSpPr>
              <p:spPr>
                <a:xfrm rot="10800000">
                  <a:off x="457187" y="2864805"/>
                  <a:ext cx="3653868" cy="1079183"/>
                </a:xfrm>
                <a:custGeom>
                  <a:rect b="b" l="l" r="r" t="t"/>
                  <a:pathLst>
                    <a:path extrusionOk="0" h="37898" w="128314">
                      <a:moveTo>
                        <a:pt x="5930" y="1"/>
                      </a:moveTo>
                      <a:cubicBezTo>
                        <a:pt x="2645" y="41"/>
                        <a:pt x="1" y="2685"/>
                        <a:pt x="41" y="5930"/>
                      </a:cubicBezTo>
                      <a:lnTo>
                        <a:pt x="41" y="13742"/>
                      </a:lnTo>
                      <a:cubicBezTo>
                        <a:pt x="15" y="13926"/>
                        <a:pt x="162" y="14041"/>
                        <a:pt x="323" y="14041"/>
                      </a:cubicBezTo>
                      <a:cubicBezTo>
                        <a:pt x="406" y="14041"/>
                        <a:pt x="493" y="14010"/>
                        <a:pt x="562" y="13942"/>
                      </a:cubicBezTo>
                      <a:lnTo>
                        <a:pt x="1203" y="13221"/>
                      </a:lnTo>
                      <a:cubicBezTo>
                        <a:pt x="1723" y="12620"/>
                        <a:pt x="2044" y="11819"/>
                        <a:pt x="2044" y="10977"/>
                      </a:cubicBezTo>
                      <a:lnTo>
                        <a:pt x="2044" y="6250"/>
                      </a:lnTo>
                      <a:cubicBezTo>
                        <a:pt x="2044" y="3927"/>
                        <a:pt x="3927" y="2004"/>
                        <a:pt x="6250" y="2004"/>
                      </a:cubicBezTo>
                      <a:lnTo>
                        <a:pt x="122105" y="2004"/>
                      </a:lnTo>
                      <a:cubicBezTo>
                        <a:pt x="124428" y="2004"/>
                        <a:pt x="126311" y="3927"/>
                        <a:pt x="126311" y="6250"/>
                      </a:cubicBezTo>
                      <a:lnTo>
                        <a:pt x="126311" y="31689"/>
                      </a:lnTo>
                      <a:cubicBezTo>
                        <a:pt x="126311" y="34012"/>
                        <a:pt x="124428" y="35895"/>
                        <a:pt x="122065" y="35895"/>
                      </a:cubicBezTo>
                      <a:lnTo>
                        <a:pt x="6250" y="35895"/>
                      </a:lnTo>
                      <a:cubicBezTo>
                        <a:pt x="3927" y="35895"/>
                        <a:pt x="2004" y="34012"/>
                        <a:pt x="2044" y="31689"/>
                      </a:cubicBezTo>
                      <a:lnTo>
                        <a:pt x="2044" y="26921"/>
                      </a:lnTo>
                      <a:cubicBezTo>
                        <a:pt x="2044" y="26080"/>
                        <a:pt x="1723" y="25279"/>
                        <a:pt x="1163" y="24678"/>
                      </a:cubicBezTo>
                      <a:lnTo>
                        <a:pt x="522" y="23957"/>
                      </a:lnTo>
                      <a:cubicBezTo>
                        <a:pt x="453" y="23875"/>
                        <a:pt x="371" y="23840"/>
                        <a:pt x="293" y="23840"/>
                      </a:cubicBezTo>
                      <a:cubicBezTo>
                        <a:pt x="140" y="23840"/>
                        <a:pt x="1" y="23972"/>
                        <a:pt x="1" y="24157"/>
                      </a:cubicBezTo>
                      <a:lnTo>
                        <a:pt x="1" y="31969"/>
                      </a:lnTo>
                      <a:cubicBezTo>
                        <a:pt x="1" y="35254"/>
                        <a:pt x="2645" y="37898"/>
                        <a:pt x="5930" y="37898"/>
                      </a:cubicBezTo>
                      <a:lnTo>
                        <a:pt x="122385" y="37898"/>
                      </a:lnTo>
                      <a:cubicBezTo>
                        <a:pt x="125670" y="37898"/>
                        <a:pt x="128314" y="35254"/>
                        <a:pt x="128314" y="31969"/>
                      </a:cubicBezTo>
                      <a:lnTo>
                        <a:pt x="128314" y="5930"/>
                      </a:lnTo>
                      <a:cubicBezTo>
                        <a:pt x="128314" y="2645"/>
                        <a:pt x="125670" y="1"/>
                        <a:pt x="12242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35"/>
                <p:cNvSpPr/>
                <p:nvPr/>
              </p:nvSpPr>
              <p:spPr>
                <a:xfrm rot="10800000">
                  <a:off x="553009" y="2960623"/>
                  <a:ext cx="3563742" cy="886372"/>
                </a:xfrm>
                <a:custGeom>
                  <a:rect b="b" l="l" r="r" t="t"/>
                  <a:pathLst>
                    <a:path extrusionOk="0" h="31127" w="125149">
                      <a:moveTo>
                        <a:pt x="91378" y="240"/>
                      </a:moveTo>
                      <a:cubicBezTo>
                        <a:pt x="93021" y="240"/>
                        <a:pt x="94583" y="881"/>
                        <a:pt x="95745" y="2003"/>
                      </a:cubicBezTo>
                      <a:lnTo>
                        <a:pt x="97948" y="4246"/>
                      </a:lnTo>
                      <a:cubicBezTo>
                        <a:pt x="99070" y="5368"/>
                        <a:pt x="100592" y="5969"/>
                        <a:pt x="102154" y="5969"/>
                      </a:cubicBezTo>
                      <a:lnTo>
                        <a:pt x="121904" y="5969"/>
                      </a:lnTo>
                      <a:cubicBezTo>
                        <a:pt x="123546" y="5969"/>
                        <a:pt x="124909" y="7331"/>
                        <a:pt x="124909" y="8974"/>
                      </a:cubicBezTo>
                      <a:lnTo>
                        <a:pt x="124868" y="25518"/>
                      </a:lnTo>
                      <a:lnTo>
                        <a:pt x="124868" y="25599"/>
                      </a:lnTo>
                      <a:lnTo>
                        <a:pt x="124868" y="28242"/>
                      </a:lnTo>
                      <a:cubicBezTo>
                        <a:pt x="124868" y="28603"/>
                        <a:pt x="124828" y="28923"/>
                        <a:pt x="124668" y="29244"/>
                      </a:cubicBezTo>
                      <a:cubicBezTo>
                        <a:pt x="124628" y="29404"/>
                        <a:pt x="124508" y="29564"/>
                        <a:pt x="124428" y="29685"/>
                      </a:cubicBezTo>
                      <a:cubicBezTo>
                        <a:pt x="124388" y="29765"/>
                        <a:pt x="124348" y="29845"/>
                        <a:pt x="124308" y="29885"/>
                      </a:cubicBezTo>
                      <a:lnTo>
                        <a:pt x="124187" y="30005"/>
                      </a:lnTo>
                      <a:lnTo>
                        <a:pt x="124107" y="30085"/>
                      </a:lnTo>
                      <a:cubicBezTo>
                        <a:pt x="123627" y="30566"/>
                        <a:pt x="122986" y="30846"/>
                        <a:pt x="122305" y="30846"/>
                      </a:cubicBezTo>
                      <a:lnTo>
                        <a:pt x="6410" y="30846"/>
                      </a:lnTo>
                      <a:cubicBezTo>
                        <a:pt x="5729" y="30846"/>
                        <a:pt x="5088" y="30566"/>
                        <a:pt x="4607" y="30085"/>
                      </a:cubicBezTo>
                      <a:cubicBezTo>
                        <a:pt x="4487" y="29965"/>
                        <a:pt x="4367" y="29845"/>
                        <a:pt x="4287" y="29685"/>
                      </a:cubicBezTo>
                      <a:cubicBezTo>
                        <a:pt x="3967" y="29284"/>
                        <a:pt x="3846" y="28763"/>
                        <a:pt x="3846" y="28242"/>
                      </a:cubicBezTo>
                      <a:lnTo>
                        <a:pt x="3846" y="25879"/>
                      </a:lnTo>
                      <a:cubicBezTo>
                        <a:pt x="3846" y="24076"/>
                        <a:pt x="5288" y="22634"/>
                        <a:pt x="7091" y="22634"/>
                      </a:cubicBezTo>
                      <a:lnTo>
                        <a:pt x="7892" y="22634"/>
                      </a:lnTo>
                      <a:cubicBezTo>
                        <a:pt x="8093" y="22634"/>
                        <a:pt x="8253" y="22634"/>
                        <a:pt x="8453" y="22594"/>
                      </a:cubicBezTo>
                      <a:cubicBezTo>
                        <a:pt x="8573" y="22594"/>
                        <a:pt x="8654" y="22554"/>
                        <a:pt x="8774" y="22554"/>
                      </a:cubicBezTo>
                      <a:cubicBezTo>
                        <a:pt x="8854" y="22554"/>
                        <a:pt x="9014" y="22514"/>
                        <a:pt x="9174" y="22514"/>
                      </a:cubicBezTo>
                      <a:lnTo>
                        <a:pt x="9495" y="22394"/>
                      </a:lnTo>
                      <a:lnTo>
                        <a:pt x="9855" y="22314"/>
                      </a:lnTo>
                      <a:cubicBezTo>
                        <a:pt x="9976" y="22274"/>
                        <a:pt x="10056" y="22233"/>
                        <a:pt x="10176" y="22193"/>
                      </a:cubicBezTo>
                      <a:cubicBezTo>
                        <a:pt x="10296" y="22153"/>
                        <a:pt x="10416" y="22113"/>
                        <a:pt x="10536" y="22073"/>
                      </a:cubicBezTo>
                      <a:cubicBezTo>
                        <a:pt x="10617" y="22033"/>
                        <a:pt x="10697" y="21993"/>
                        <a:pt x="10817" y="21913"/>
                      </a:cubicBezTo>
                      <a:cubicBezTo>
                        <a:pt x="10937" y="21873"/>
                        <a:pt x="11057" y="21833"/>
                        <a:pt x="11137" y="21753"/>
                      </a:cubicBezTo>
                      <a:cubicBezTo>
                        <a:pt x="11257" y="21713"/>
                        <a:pt x="11338" y="21673"/>
                        <a:pt x="11418" y="21592"/>
                      </a:cubicBezTo>
                      <a:cubicBezTo>
                        <a:pt x="11538" y="21512"/>
                        <a:pt x="11618" y="21472"/>
                        <a:pt x="11738" y="21392"/>
                      </a:cubicBezTo>
                      <a:cubicBezTo>
                        <a:pt x="11858" y="21352"/>
                        <a:pt x="11898" y="21272"/>
                        <a:pt x="11979" y="21192"/>
                      </a:cubicBezTo>
                      <a:cubicBezTo>
                        <a:pt x="12099" y="21112"/>
                        <a:pt x="12179" y="21072"/>
                        <a:pt x="12299" y="20952"/>
                      </a:cubicBezTo>
                      <a:cubicBezTo>
                        <a:pt x="12379" y="20911"/>
                        <a:pt x="12419" y="20831"/>
                        <a:pt x="12539" y="20751"/>
                      </a:cubicBezTo>
                      <a:cubicBezTo>
                        <a:pt x="12620" y="20671"/>
                        <a:pt x="12700" y="20591"/>
                        <a:pt x="12780" y="20511"/>
                      </a:cubicBezTo>
                      <a:cubicBezTo>
                        <a:pt x="12860" y="20431"/>
                        <a:pt x="12940" y="20351"/>
                        <a:pt x="13020" y="20230"/>
                      </a:cubicBezTo>
                      <a:cubicBezTo>
                        <a:pt x="13100" y="20150"/>
                        <a:pt x="13180" y="20070"/>
                        <a:pt x="13260" y="19990"/>
                      </a:cubicBezTo>
                      <a:lnTo>
                        <a:pt x="13421" y="19710"/>
                      </a:lnTo>
                      <a:cubicBezTo>
                        <a:pt x="13501" y="19630"/>
                        <a:pt x="13581" y="19549"/>
                        <a:pt x="13661" y="19429"/>
                      </a:cubicBezTo>
                      <a:cubicBezTo>
                        <a:pt x="13701" y="19349"/>
                        <a:pt x="13781" y="19269"/>
                        <a:pt x="13821" y="19149"/>
                      </a:cubicBezTo>
                      <a:cubicBezTo>
                        <a:pt x="13861" y="19029"/>
                        <a:pt x="13942" y="18949"/>
                        <a:pt x="13982" y="18828"/>
                      </a:cubicBezTo>
                      <a:cubicBezTo>
                        <a:pt x="14062" y="18748"/>
                        <a:pt x="14102" y="18628"/>
                        <a:pt x="14142" y="18508"/>
                      </a:cubicBezTo>
                      <a:cubicBezTo>
                        <a:pt x="14222" y="18428"/>
                        <a:pt x="14262" y="18308"/>
                        <a:pt x="14302" y="18227"/>
                      </a:cubicBezTo>
                      <a:cubicBezTo>
                        <a:pt x="14342" y="18107"/>
                        <a:pt x="14382" y="17987"/>
                        <a:pt x="14422" y="17867"/>
                      </a:cubicBezTo>
                      <a:cubicBezTo>
                        <a:pt x="14422" y="17787"/>
                        <a:pt x="14502" y="17667"/>
                        <a:pt x="14542" y="17546"/>
                      </a:cubicBezTo>
                      <a:cubicBezTo>
                        <a:pt x="14542" y="17426"/>
                        <a:pt x="14582" y="17306"/>
                        <a:pt x="14623" y="17226"/>
                      </a:cubicBezTo>
                      <a:cubicBezTo>
                        <a:pt x="14623" y="17066"/>
                        <a:pt x="14663" y="16946"/>
                        <a:pt x="14703" y="16825"/>
                      </a:cubicBezTo>
                      <a:cubicBezTo>
                        <a:pt x="14703" y="16745"/>
                        <a:pt x="14703" y="16625"/>
                        <a:pt x="14743" y="16505"/>
                      </a:cubicBezTo>
                      <a:cubicBezTo>
                        <a:pt x="14783" y="16385"/>
                        <a:pt x="14783" y="16224"/>
                        <a:pt x="14783" y="16104"/>
                      </a:cubicBezTo>
                      <a:lnTo>
                        <a:pt x="14783" y="15744"/>
                      </a:lnTo>
                      <a:cubicBezTo>
                        <a:pt x="14783" y="15664"/>
                        <a:pt x="14823" y="15583"/>
                        <a:pt x="14823" y="15543"/>
                      </a:cubicBezTo>
                      <a:lnTo>
                        <a:pt x="14823" y="15383"/>
                      </a:lnTo>
                      <a:cubicBezTo>
                        <a:pt x="14783" y="15303"/>
                        <a:pt x="14783" y="15263"/>
                        <a:pt x="14823" y="15183"/>
                      </a:cubicBezTo>
                      <a:cubicBezTo>
                        <a:pt x="14783" y="15103"/>
                        <a:pt x="14783" y="15063"/>
                        <a:pt x="14823" y="14983"/>
                      </a:cubicBezTo>
                      <a:cubicBezTo>
                        <a:pt x="14823" y="14862"/>
                        <a:pt x="14783" y="14742"/>
                        <a:pt x="14783" y="14662"/>
                      </a:cubicBezTo>
                      <a:cubicBezTo>
                        <a:pt x="14783" y="14542"/>
                        <a:pt x="14743" y="14422"/>
                        <a:pt x="14703" y="14302"/>
                      </a:cubicBezTo>
                      <a:cubicBezTo>
                        <a:pt x="14703" y="14181"/>
                        <a:pt x="14663" y="14021"/>
                        <a:pt x="14623" y="13901"/>
                      </a:cubicBezTo>
                      <a:cubicBezTo>
                        <a:pt x="14623" y="13821"/>
                        <a:pt x="14623" y="13781"/>
                        <a:pt x="14582" y="13701"/>
                      </a:cubicBezTo>
                      <a:cubicBezTo>
                        <a:pt x="13741" y="10616"/>
                        <a:pt x="10937" y="8453"/>
                        <a:pt x="7732" y="8453"/>
                      </a:cubicBezTo>
                      <a:lnTo>
                        <a:pt x="7091" y="8453"/>
                      </a:lnTo>
                      <a:cubicBezTo>
                        <a:pt x="5288" y="8453"/>
                        <a:pt x="3846" y="7011"/>
                        <a:pt x="3846" y="5208"/>
                      </a:cubicBezTo>
                      <a:lnTo>
                        <a:pt x="3846" y="2804"/>
                      </a:lnTo>
                      <a:cubicBezTo>
                        <a:pt x="3846" y="1402"/>
                        <a:pt x="5008" y="240"/>
                        <a:pt x="6410" y="240"/>
                      </a:cubicBezTo>
                      <a:close/>
                      <a:moveTo>
                        <a:pt x="6410" y="0"/>
                      </a:moveTo>
                      <a:cubicBezTo>
                        <a:pt x="5649" y="0"/>
                        <a:pt x="4928" y="321"/>
                        <a:pt x="4407" y="881"/>
                      </a:cubicBezTo>
                      <a:cubicBezTo>
                        <a:pt x="4087" y="1202"/>
                        <a:pt x="3846" y="1562"/>
                        <a:pt x="3686" y="2003"/>
                      </a:cubicBezTo>
                      <a:cubicBezTo>
                        <a:pt x="3686" y="2083"/>
                        <a:pt x="3686" y="2123"/>
                        <a:pt x="3646" y="2243"/>
                      </a:cubicBezTo>
                      <a:cubicBezTo>
                        <a:pt x="3606" y="2444"/>
                        <a:pt x="3566" y="2644"/>
                        <a:pt x="3566" y="2844"/>
                      </a:cubicBezTo>
                      <a:lnTo>
                        <a:pt x="3566" y="8293"/>
                      </a:lnTo>
                      <a:cubicBezTo>
                        <a:pt x="3566" y="9174"/>
                        <a:pt x="3245" y="10055"/>
                        <a:pt x="2604" y="10696"/>
                      </a:cubicBezTo>
                      <a:cubicBezTo>
                        <a:pt x="1" y="13420"/>
                        <a:pt x="1" y="17707"/>
                        <a:pt x="2604" y="20431"/>
                      </a:cubicBezTo>
                      <a:cubicBezTo>
                        <a:pt x="3205" y="21072"/>
                        <a:pt x="3566" y="21913"/>
                        <a:pt x="3566" y="22834"/>
                      </a:cubicBezTo>
                      <a:lnTo>
                        <a:pt x="3566" y="28283"/>
                      </a:lnTo>
                      <a:cubicBezTo>
                        <a:pt x="3566" y="28723"/>
                        <a:pt x="3686" y="29204"/>
                        <a:pt x="3926" y="29605"/>
                      </a:cubicBezTo>
                      <a:cubicBezTo>
                        <a:pt x="4047" y="29845"/>
                        <a:pt x="4247" y="30085"/>
                        <a:pt x="4407" y="30286"/>
                      </a:cubicBezTo>
                      <a:cubicBezTo>
                        <a:pt x="4928" y="30806"/>
                        <a:pt x="5689" y="31127"/>
                        <a:pt x="6410" y="31127"/>
                      </a:cubicBezTo>
                      <a:lnTo>
                        <a:pt x="122305" y="31127"/>
                      </a:lnTo>
                      <a:cubicBezTo>
                        <a:pt x="123026" y="31127"/>
                        <a:pt x="123747" y="30806"/>
                        <a:pt x="124308" y="30286"/>
                      </a:cubicBezTo>
                      <a:lnTo>
                        <a:pt x="124468" y="30085"/>
                      </a:lnTo>
                      <a:cubicBezTo>
                        <a:pt x="124548" y="30005"/>
                        <a:pt x="124588" y="29925"/>
                        <a:pt x="124628" y="29845"/>
                      </a:cubicBezTo>
                      <a:cubicBezTo>
                        <a:pt x="124748" y="29685"/>
                        <a:pt x="124828" y="29524"/>
                        <a:pt x="124909" y="29364"/>
                      </a:cubicBezTo>
                      <a:cubicBezTo>
                        <a:pt x="125069" y="29004"/>
                        <a:pt x="125149" y="28643"/>
                        <a:pt x="125149" y="28242"/>
                      </a:cubicBezTo>
                      <a:lnTo>
                        <a:pt x="125149" y="2804"/>
                      </a:lnTo>
                      <a:cubicBezTo>
                        <a:pt x="125149" y="2604"/>
                        <a:pt x="125109" y="2404"/>
                        <a:pt x="125069" y="2243"/>
                      </a:cubicBezTo>
                      <a:cubicBezTo>
                        <a:pt x="125069" y="2123"/>
                        <a:pt x="125029" y="2083"/>
                        <a:pt x="124989" y="2003"/>
                      </a:cubicBezTo>
                      <a:cubicBezTo>
                        <a:pt x="124989" y="1923"/>
                        <a:pt x="124949" y="1843"/>
                        <a:pt x="124909" y="1803"/>
                      </a:cubicBezTo>
                      <a:cubicBezTo>
                        <a:pt x="124909" y="1763"/>
                        <a:pt x="124868" y="1723"/>
                        <a:pt x="124868" y="1683"/>
                      </a:cubicBezTo>
                      <a:cubicBezTo>
                        <a:pt x="124828" y="1602"/>
                        <a:pt x="124788" y="1522"/>
                        <a:pt x="124748" y="1442"/>
                      </a:cubicBezTo>
                      <a:cubicBezTo>
                        <a:pt x="124708" y="1402"/>
                        <a:pt x="124668" y="1322"/>
                        <a:pt x="124628" y="1242"/>
                      </a:cubicBezTo>
                      <a:cubicBezTo>
                        <a:pt x="124588" y="1242"/>
                        <a:pt x="124588" y="1162"/>
                        <a:pt x="124548" y="1122"/>
                      </a:cubicBezTo>
                      <a:lnTo>
                        <a:pt x="124508" y="1082"/>
                      </a:lnTo>
                      <a:cubicBezTo>
                        <a:pt x="124388" y="921"/>
                        <a:pt x="124227" y="761"/>
                        <a:pt x="124067" y="641"/>
                      </a:cubicBezTo>
                      <a:cubicBezTo>
                        <a:pt x="124027" y="641"/>
                        <a:pt x="124027" y="601"/>
                        <a:pt x="123987" y="561"/>
                      </a:cubicBezTo>
                      <a:cubicBezTo>
                        <a:pt x="123947" y="561"/>
                        <a:pt x="123907" y="521"/>
                        <a:pt x="123867" y="521"/>
                      </a:cubicBezTo>
                      <a:cubicBezTo>
                        <a:pt x="123827" y="481"/>
                        <a:pt x="123747" y="441"/>
                        <a:pt x="123707" y="401"/>
                      </a:cubicBezTo>
                      <a:cubicBezTo>
                        <a:pt x="123667" y="361"/>
                        <a:pt x="123627" y="361"/>
                        <a:pt x="123546" y="321"/>
                      </a:cubicBezTo>
                      <a:cubicBezTo>
                        <a:pt x="123426" y="240"/>
                        <a:pt x="123306" y="200"/>
                        <a:pt x="123186" y="160"/>
                      </a:cubicBezTo>
                      <a:cubicBezTo>
                        <a:pt x="122905" y="40"/>
                        <a:pt x="122585" y="0"/>
                        <a:pt x="1222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35"/>
                <p:cNvSpPr/>
                <p:nvPr/>
              </p:nvSpPr>
              <p:spPr>
                <a:xfrm rot="10800000">
                  <a:off x="3731166" y="3238948"/>
                  <a:ext cx="330823" cy="329712"/>
                </a:xfrm>
                <a:custGeom>
                  <a:rect b="b" l="l" r="r" t="t"/>
                  <a:pathLst>
                    <a:path extrusionOk="0" h="11579" w="11618">
                      <a:moveTo>
                        <a:pt x="5809" y="1"/>
                      </a:moveTo>
                      <a:cubicBezTo>
                        <a:pt x="2604" y="1"/>
                        <a:pt x="0" y="2565"/>
                        <a:pt x="0" y="5769"/>
                      </a:cubicBezTo>
                      <a:cubicBezTo>
                        <a:pt x="0" y="8974"/>
                        <a:pt x="2604" y="11578"/>
                        <a:pt x="5809" y="11578"/>
                      </a:cubicBezTo>
                      <a:cubicBezTo>
                        <a:pt x="9014" y="11578"/>
                        <a:pt x="11618" y="8974"/>
                        <a:pt x="11618" y="5769"/>
                      </a:cubicBezTo>
                      <a:cubicBezTo>
                        <a:pt x="11618" y="2565"/>
                        <a:pt x="9014" y="1"/>
                        <a:pt x="58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0" name="Google Shape;1460;p35"/>
              <p:cNvSpPr txBox="1"/>
              <p:nvPr/>
            </p:nvSpPr>
            <p:spPr>
              <a:xfrm>
                <a:off x="1708925" y="3068988"/>
                <a:ext cx="1785900" cy="6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hot, even hotter than Mercury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61" name="Google Shape;1461;p35"/>
              <p:cNvGrpSpPr/>
              <p:nvPr/>
            </p:nvGrpSpPr>
            <p:grpSpPr>
              <a:xfrm>
                <a:off x="786683" y="3140242"/>
                <a:ext cx="430640" cy="423470"/>
                <a:chOff x="860940" y="2746477"/>
                <a:chExt cx="371883" cy="365691"/>
              </a:xfrm>
            </p:grpSpPr>
            <p:sp>
              <p:nvSpPr>
                <p:cNvPr id="1462" name="Google Shape;1462;p35"/>
                <p:cNvSpPr/>
                <p:nvPr/>
              </p:nvSpPr>
              <p:spPr>
                <a:xfrm>
                  <a:off x="908191" y="3026302"/>
                  <a:ext cx="30294" cy="28961"/>
                </a:xfrm>
                <a:custGeom>
                  <a:rect b="b" l="l" r="r" t="t"/>
                  <a:pathLst>
                    <a:path extrusionOk="0" h="912" w="954">
                      <a:moveTo>
                        <a:pt x="763" y="1"/>
                      </a:moveTo>
                      <a:cubicBezTo>
                        <a:pt x="718" y="1"/>
                        <a:pt x="674" y="16"/>
                        <a:pt x="644" y="45"/>
                      </a:cubicBezTo>
                      <a:lnTo>
                        <a:pt x="60" y="629"/>
                      </a:lnTo>
                      <a:cubicBezTo>
                        <a:pt x="1" y="688"/>
                        <a:pt x="1" y="807"/>
                        <a:pt x="60" y="867"/>
                      </a:cubicBezTo>
                      <a:cubicBezTo>
                        <a:pt x="90" y="897"/>
                        <a:pt x="135" y="911"/>
                        <a:pt x="179" y="911"/>
                      </a:cubicBezTo>
                      <a:cubicBezTo>
                        <a:pt x="224" y="911"/>
                        <a:pt x="269" y="897"/>
                        <a:pt x="299" y="867"/>
                      </a:cubicBezTo>
                      <a:lnTo>
                        <a:pt x="882" y="283"/>
                      </a:lnTo>
                      <a:cubicBezTo>
                        <a:pt x="953" y="224"/>
                        <a:pt x="953" y="105"/>
                        <a:pt x="882" y="45"/>
                      </a:cubicBezTo>
                      <a:cubicBezTo>
                        <a:pt x="852" y="16"/>
                        <a:pt x="807" y="1"/>
                        <a:pt x="7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35"/>
                <p:cNvSpPr/>
                <p:nvPr/>
              </p:nvSpPr>
              <p:spPr>
                <a:xfrm>
                  <a:off x="943757" y="3061836"/>
                  <a:ext cx="30263" cy="28961"/>
                </a:xfrm>
                <a:custGeom>
                  <a:rect b="b" l="l" r="r" t="t"/>
                  <a:pathLst>
                    <a:path extrusionOk="0" h="912" w="953">
                      <a:moveTo>
                        <a:pt x="762" y="1"/>
                      </a:moveTo>
                      <a:cubicBezTo>
                        <a:pt x="717" y="1"/>
                        <a:pt x="673" y="16"/>
                        <a:pt x="643" y="46"/>
                      </a:cubicBezTo>
                      <a:lnTo>
                        <a:pt x="60" y="629"/>
                      </a:lnTo>
                      <a:cubicBezTo>
                        <a:pt x="0" y="688"/>
                        <a:pt x="0" y="807"/>
                        <a:pt x="60" y="867"/>
                      </a:cubicBezTo>
                      <a:cubicBezTo>
                        <a:pt x="89" y="897"/>
                        <a:pt x="134" y="912"/>
                        <a:pt x="179" y="912"/>
                      </a:cubicBezTo>
                      <a:cubicBezTo>
                        <a:pt x="223" y="912"/>
                        <a:pt x="268" y="897"/>
                        <a:pt x="298" y="867"/>
                      </a:cubicBezTo>
                      <a:lnTo>
                        <a:pt x="881" y="284"/>
                      </a:lnTo>
                      <a:cubicBezTo>
                        <a:pt x="953" y="224"/>
                        <a:pt x="953" y="105"/>
                        <a:pt x="881" y="46"/>
                      </a:cubicBezTo>
                      <a:cubicBezTo>
                        <a:pt x="851" y="16"/>
                        <a:pt x="807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35"/>
                <p:cNvSpPr/>
                <p:nvPr/>
              </p:nvSpPr>
              <p:spPr>
                <a:xfrm>
                  <a:off x="926355" y="3044085"/>
                  <a:ext cx="29881" cy="28579"/>
                </a:xfrm>
                <a:custGeom>
                  <a:rect b="b" l="l" r="r" t="t"/>
                  <a:pathLst>
                    <a:path extrusionOk="0" h="900" w="941">
                      <a:moveTo>
                        <a:pt x="762" y="0"/>
                      </a:moveTo>
                      <a:cubicBezTo>
                        <a:pt x="718" y="0"/>
                        <a:pt x="673" y="15"/>
                        <a:pt x="643" y="45"/>
                      </a:cubicBezTo>
                      <a:lnTo>
                        <a:pt x="60" y="616"/>
                      </a:lnTo>
                      <a:cubicBezTo>
                        <a:pt x="0" y="676"/>
                        <a:pt x="0" y="795"/>
                        <a:pt x="60" y="855"/>
                      </a:cubicBezTo>
                      <a:cubicBezTo>
                        <a:pt x="90" y="884"/>
                        <a:pt x="134" y="899"/>
                        <a:pt x="179" y="899"/>
                      </a:cubicBezTo>
                      <a:cubicBezTo>
                        <a:pt x="224" y="899"/>
                        <a:pt x="268" y="884"/>
                        <a:pt x="298" y="855"/>
                      </a:cubicBezTo>
                      <a:lnTo>
                        <a:pt x="881" y="283"/>
                      </a:lnTo>
                      <a:cubicBezTo>
                        <a:pt x="941" y="224"/>
                        <a:pt x="941" y="116"/>
                        <a:pt x="881" y="45"/>
                      </a:cubicBezTo>
                      <a:cubicBezTo>
                        <a:pt x="852" y="15"/>
                        <a:pt x="807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35"/>
                <p:cNvSpPr/>
                <p:nvPr/>
              </p:nvSpPr>
              <p:spPr>
                <a:xfrm>
                  <a:off x="860940" y="2746477"/>
                  <a:ext cx="371883" cy="365691"/>
                </a:xfrm>
                <a:custGeom>
                  <a:rect b="b" l="l" r="r" t="t"/>
                  <a:pathLst>
                    <a:path extrusionOk="0" h="11516" w="11711">
                      <a:moveTo>
                        <a:pt x="11312" y="344"/>
                      </a:moveTo>
                      <a:lnTo>
                        <a:pt x="10835" y="1987"/>
                      </a:lnTo>
                      <a:lnTo>
                        <a:pt x="9680" y="821"/>
                      </a:lnTo>
                      <a:lnTo>
                        <a:pt x="11312" y="344"/>
                      </a:lnTo>
                      <a:close/>
                      <a:moveTo>
                        <a:pt x="4882" y="3821"/>
                      </a:moveTo>
                      <a:lnTo>
                        <a:pt x="2822" y="5881"/>
                      </a:lnTo>
                      <a:lnTo>
                        <a:pt x="477" y="5690"/>
                      </a:lnTo>
                      <a:cubicBezTo>
                        <a:pt x="453" y="5690"/>
                        <a:pt x="429" y="5643"/>
                        <a:pt x="465" y="5631"/>
                      </a:cubicBezTo>
                      <a:cubicBezTo>
                        <a:pt x="1477" y="4619"/>
                        <a:pt x="2822" y="4000"/>
                        <a:pt x="4227" y="3881"/>
                      </a:cubicBezTo>
                      <a:lnTo>
                        <a:pt x="4882" y="3821"/>
                      </a:lnTo>
                      <a:close/>
                      <a:moveTo>
                        <a:pt x="2894" y="6297"/>
                      </a:moveTo>
                      <a:lnTo>
                        <a:pt x="3811" y="7226"/>
                      </a:lnTo>
                      <a:lnTo>
                        <a:pt x="3477" y="7571"/>
                      </a:lnTo>
                      <a:lnTo>
                        <a:pt x="2549" y="6643"/>
                      </a:lnTo>
                      <a:lnTo>
                        <a:pt x="2894" y="6297"/>
                      </a:lnTo>
                      <a:close/>
                      <a:moveTo>
                        <a:pt x="2727" y="7333"/>
                      </a:moveTo>
                      <a:lnTo>
                        <a:pt x="3203" y="7810"/>
                      </a:lnTo>
                      <a:lnTo>
                        <a:pt x="2799" y="8226"/>
                      </a:lnTo>
                      <a:cubicBezTo>
                        <a:pt x="2787" y="8238"/>
                        <a:pt x="2763" y="8262"/>
                        <a:pt x="2739" y="8298"/>
                      </a:cubicBezTo>
                      <a:lnTo>
                        <a:pt x="2310" y="7869"/>
                      </a:lnTo>
                      <a:cubicBezTo>
                        <a:pt x="2287" y="7833"/>
                        <a:pt x="2287" y="7774"/>
                        <a:pt x="2310" y="7750"/>
                      </a:cubicBezTo>
                      <a:lnTo>
                        <a:pt x="2727" y="7333"/>
                      </a:lnTo>
                      <a:close/>
                      <a:moveTo>
                        <a:pt x="9311" y="916"/>
                      </a:moveTo>
                      <a:lnTo>
                        <a:pt x="10740" y="2345"/>
                      </a:lnTo>
                      <a:lnTo>
                        <a:pt x="10299" y="3821"/>
                      </a:lnTo>
                      <a:lnTo>
                        <a:pt x="5597" y="8524"/>
                      </a:lnTo>
                      <a:lnTo>
                        <a:pt x="4680" y="7595"/>
                      </a:lnTo>
                      <a:lnTo>
                        <a:pt x="6823" y="5452"/>
                      </a:lnTo>
                      <a:cubicBezTo>
                        <a:pt x="6966" y="5309"/>
                        <a:pt x="7001" y="5035"/>
                        <a:pt x="6811" y="4833"/>
                      </a:cubicBezTo>
                      <a:cubicBezTo>
                        <a:pt x="6728" y="4750"/>
                        <a:pt x="6617" y="4708"/>
                        <a:pt x="6506" y="4708"/>
                      </a:cubicBezTo>
                      <a:cubicBezTo>
                        <a:pt x="6394" y="4708"/>
                        <a:pt x="6281" y="4750"/>
                        <a:pt x="6192" y="4833"/>
                      </a:cubicBezTo>
                      <a:lnTo>
                        <a:pt x="4049" y="6976"/>
                      </a:lnTo>
                      <a:lnTo>
                        <a:pt x="3132" y="6047"/>
                      </a:lnTo>
                      <a:lnTo>
                        <a:pt x="7835" y="1344"/>
                      </a:lnTo>
                      <a:lnTo>
                        <a:pt x="9311" y="916"/>
                      </a:lnTo>
                      <a:close/>
                      <a:moveTo>
                        <a:pt x="6495" y="5047"/>
                      </a:moveTo>
                      <a:cubicBezTo>
                        <a:pt x="6522" y="5047"/>
                        <a:pt x="6549" y="5059"/>
                        <a:pt x="6573" y="5083"/>
                      </a:cubicBezTo>
                      <a:cubicBezTo>
                        <a:pt x="6609" y="5131"/>
                        <a:pt x="6609" y="5178"/>
                        <a:pt x="6573" y="5226"/>
                      </a:cubicBezTo>
                      <a:lnTo>
                        <a:pt x="4311" y="7488"/>
                      </a:lnTo>
                      <a:lnTo>
                        <a:pt x="3203" y="8595"/>
                      </a:lnTo>
                      <a:cubicBezTo>
                        <a:pt x="3180" y="8619"/>
                        <a:pt x="3153" y="8631"/>
                        <a:pt x="3127" y="8631"/>
                      </a:cubicBezTo>
                      <a:cubicBezTo>
                        <a:pt x="3102" y="8631"/>
                        <a:pt x="3078" y="8619"/>
                        <a:pt x="3060" y="8595"/>
                      </a:cubicBezTo>
                      <a:cubicBezTo>
                        <a:pt x="3013" y="8548"/>
                        <a:pt x="3013" y="8488"/>
                        <a:pt x="3060" y="8441"/>
                      </a:cubicBezTo>
                      <a:lnTo>
                        <a:pt x="6418" y="5083"/>
                      </a:lnTo>
                      <a:cubicBezTo>
                        <a:pt x="6442" y="5059"/>
                        <a:pt x="6469" y="5047"/>
                        <a:pt x="6495" y="5047"/>
                      </a:cubicBezTo>
                      <a:close/>
                      <a:moveTo>
                        <a:pt x="4430" y="7857"/>
                      </a:moveTo>
                      <a:lnTo>
                        <a:pt x="5346" y="8786"/>
                      </a:lnTo>
                      <a:lnTo>
                        <a:pt x="5001" y="9119"/>
                      </a:lnTo>
                      <a:lnTo>
                        <a:pt x="4989" y="9119"/>
                      </a:lnTo>
                      <a:lnTo>
                        <a:pt x="4084" y="8202"/>
                      </a:lnTo>
                      <a:lnTo>
                        <a:pt x="4430" y="7857"/>
                      </a:lnTo>
                      <a:close/>
                      <a:moveTo>
                        <a:pt x="3846" y="8429"/>
                      </a:moveTo>
                      <a:lnTo>
                        <a:pt x="4323" y="8905"/>
                      </a:lnTo>
                      <a:lnTo>
                        <a:pt x="3906" y="9322"/>
                      </a:lnTo>
                      <a:cubicBezTo>
                        <a:pt x="3894" y="9334"/>
                        <a:pt x="3858" y="9357"/>
                        <a:pt x="3846" y="9357"/>
                      </a:cubicBezTo>
                      <a:cubicBezTo>
                        <a:pt x="3834" y="9357"/>
                        <a:pt x="3811" y="9357"/>
                        <a:pt x="3787" y="9322"/>
                      </a:cubicBezTo>
                      <a:lnTo>
                        <a:pt x="3358" y="8905"/>
                      </a:lnTo>
                      <a:cubicBezTo>
                        <a:pt x="3382" y="8893"/>
                        <a:pt x="3394" y="8881"/>
                        <a:pt x="3430" y="8845"/>
                      </a:cubicBezTo>
                      <a:lnTo>
                        <a:pt x="3846" y="8429"/>
                      </a:lnTo>
                      <a:close/>
                      <a:moveTo>
                        <a:pt x="11322" y="1"/>
                      </a:moveTo>
                      <a:cubicBezTo>
                        <a:pt x="11295" y="1"/>
                        <a:pt x="11267" y="4"/>
                        <a:pt x="11240" y="11"/>
                      </a:cubicBezTo>
                      <a:cubicBezTo>
                        <a:pt x="10514" y="213"/>
                        <a:pt x="8394" y="844"/>
                        <a:pt x="7704" y="1035"/>
                      </a:cubicBezTo>
                      <a:cubicBezTo>
                        <a:pt x="7668" y="1047"/>
                        <a:pt x="7656" y="1059"/>
                        <a:pt x="7621" y="1083"/>
                      </a:cubicBezTo>
                      <a:lnTo>
                        <a:pt x="5263" y="3440"/>
                      </a:lnTo>
                      <a:lnTo>
                        <a:pt x="4203" y="3535"/>
                      </a:lnTo>
                      <a:cubicBezTo>
                        <a:pt x="2703" y="3654"/>
                        <a:pt x="1286" y="4321"/>
                        <a:pt x="227" y="5381"/>
                      </a:cubicBezTo>
                      <a:cubicBezTo>
                        <a:pt x="1" y="5595"/>
                        <a:pt x="143" y="5988"/>
                        <a:pt x="465" y="6024"/>
                      </a:cubicBezTo>
                      <a:lnTo>
                        <a:pt x="2525" y="6190"/>
                      </a:lnTo>
                      <a:lnTo>
                        <a:pt x="2310" y="6405"/>
                      </a:lnTo>
                      <a:cubicBezTo>
                        <a:pt x="2179" y="6536"/>
                        <a:pt x="2179" y="6750"/>
                        <a:pt x="2310" y="6881"/>
                      </a:cubicBezTo>
                      <a:lnTo>
                        <a:pt x="2525" y="7083"/>
                      </a:lnTo>
                      <a:lnTo>
                        <a:pt x="2108" y="7500"/>
                      </a:lnTo>
                      <a:cubicBezTo>
                        <a:pt x="1941" y="7667"/>
                        <a:pt x="1941" y="7941"/>
                        <a:pt x="2108" y="8095"/>
                      </a:cubicBezTo>
                      <a:lnTo>
                        <a:pt x="3561" y="9560"/>
                      </a:lnTo>
                      <a:cubicBezTo>
                        <a:pt x="3644" y="9643"/>
                        <a:pt x="3751" y="9685"/>
                        <a:pt x="3858" y="9685"/>
                      </a:cubicBezTo>
                      <a:cubicBezTo>
                        <a:pt x="3965" y="9685"/>
                        <a:pt x="4073" y="9643"/>
                        <a:pt x="4156" y="9560"/>
                      </a:cubicBezTo>
                      <a:lnTo>
                        <a:pt x="4573" y="9143"/>
                      </a:lnTo>
                      <a:lnTo>
                        <a:pt x="4763" y="9334"/>
                      </a:lnTo>
                      <a:cubicBezTo>
                        <a:pt x="4835" y="9399"/>
                        <a:pt x="4924" y="9432"/>
                        <a:pt x="5015" y="9432"/>
                      </a:cubicBezTo>
                      <a:cubicBezTo>
                        <a:pt x="5105" y="9432"/>
                        <a:pt x="5198" y="9399"/>
                        <a:pt x="5275" y="9334"/>
                      </a:cubicBezTo>
                      <a:lnTo>
                        <a:pt x="5477" y="9131"/>
                      </a:lnTo>
                      <a:lnTo>
                        <a:pt x="5656" y="11179"/>
                      </a:lnTo>
                      <a:cubicBezTo>
                        <a:pt x="5680" y="11334"/>
                        <a:pt x="5763" y="11453"/>
                        <a:pt x="5894" y="11500"/>
                      </a:cubicBezTo>
                      <a:cubicBezTo>
                        <a:pt x="5935" y="11511"/>
                        <a:pt x="5975" y="11516"/>
                        <a:pt x="6015" y="11516"/>
                      </a:cubicBezTo>
                      <a:cubicBezTo>
                        <a:pt x="6115" y="11516"/>
                        <a:pt x="6210" y="11482"/>
                        <a:pt x="6287" y="11405"/>
                      </a:cubicBezTo>
                      <a:cubicBezTo>
                        <a:pt x="6942" y="10750"/>
                        <a:pt x="7430" y="9977"/>
                        <a:pt x="7763" y="9119"/>
                      </a:cubicBezTo>
                      <a:cubicBezTo>
                        <a:pt x="7787" y="9024"/>
                        <a:pt x="7740" y="8941"/>
                        <a:pt x="7656" y="8893"/>
                      </a:cubicBezTo>
                      <a:cubicBezTo>
                        <a:pt x="7635" y="8885"/>
                        <a:pt x="7614" y="8881"/>
                        <a:pt x="7594" y="8881"/>
                      </a:cubicBezTo>
                      <a:cubicBezTo>
                        <a:pt x="7525" y="8881"/>
                        <a:pt x="7467" y="8926"/>
                        <a:pt x="7430" y="9000"/>
                      </a:cubicBezTo>
                      <a:cubicBezTo>
                        <a:pt x="7132" y="9810"/>
                        <a:pt x="6656" y="10560"/>
                        <a:pt x="6037" y="11167"/>
                      </a:cubicBezTo>
                      <a:cubicBezTo>
                        <a:pt x="6027" y="11172"/>
                        <a:pt x="6015" y="11175"/>
                        <a:pt x="6005" y="11175"/>
                      </a:cubicBezTo>
                      <a:cubicBezTo>
                        <a:pt x="5990" y="11175"/>
                        <a:pt x="5978" y="11169"/>
                        <a:pt x="5978" y="11155"/>
                      </a:cubicBezTo>
                      <a:lnTo>
                        <a:pt x="5763" y="8822"/>
                      </a:lnTo>
                      <a:lnTo>
                        <a:pt x="7835" y="6750"/>
                      </a:lnTo>
                      <a:lnTo>
                        <a:pt x="7835" y="6750"/>
                      </a:lnTo>
                      <a:cubicBezTo>
                        <a:pt x="7763" y="7583"/>
                        <a:pt x="7740" y="7810"/>
                        <a:pt x="7656" y="8238"/>
                      </a:cubicBezTo>
                      <a:cubicBezTo>
                        <a:pt x="7644" y="8322"/>
                        <a:pt x="7680" y="8417"/>
                        <a:pt x="7787" y="8441"/>
                      </a:cubicBezTo>
                      <a:cubicBezTo>
                        <a:pt x="7803" y="8445"/>
                        <a:pt x="7819" y="8447"/>
                        <a:pt x="7834" y="8447"/>
                      </a:cubicBezTo>
                      <a:cubicBezTo>
                        <a:pt x="7909" y="8447"/>
                        <a:pt x="7972" y="8399"/>
                        <a:pt x="8002" y="8310"/>
                      </a:cubicBezTo>
                      <a:cubicBezTo>
                        <a:pt x="8121" y="7786"/>
                        <a:pt x="8121" y="7548"/>
                        <a:pt x="8216" y="6393"/>
                      </a:cubicBezTo>
                      <a:lnTo>
                        <a:pt x="10585" y="4023"/>
                      </a:lnTo>
                      <a:cubicBezTo>
                        <a:pt x="10597" y="4011"/>
                        <a:pt x="10621" y="3976"/>
                        <a:pt x="10633" y="3952"/>
                      </a:cubicBezTo>
                      <a:lnTo>
                        <a:pt x="11109" y="2345"/>
                      </a:lnTo>
                      <a:lnTo>
                        <a:pt x="11669" y="404"/>
                      </a:lnTo>
                      <a:cubicBezTo>
                        <a:pt x="11711" y="193"/>
                        <a:pt x="11529" y="1"/>
                        <a:pt x="113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35"/>
                <p:cNvSpPr/>
                <p:nvPr/>
              </p:nvSpPr>
              <p:spPr>
                <a:xfrm>
                  <a:off x="1070396" y="2832057"/>
                  <a:ext cx="90406" cy="69035"/>
                </a:xfrm>
                <a:custGeom>
                  <a:rect b="b" l="l" r="r" t="t"/>
                  <a:pathLst>
                    <a:path extrusionOk="0" h="2174" w="2847">
                      <a:moveTo>
                        <a:pt x="1730" y="0"/>
                      </a:moveTo>
                      <a:cubicBezTo>
                        <a:pt x="1668" y="0"/>
                        <a:pt x="1610" y="44"/>
                        <a:pt x="1584" y="114"/>
                      </a:cubicBezTo>
                      <a:cubicBezTo>
                        <a:pt x="1537" y="197"/>
                        <a:pt x="1584" y="293"/>
                        <a:pt x="1668" y="328"/>
                      </a:cubicBezTo>
                      <a:cubicBezTo>
                        <a:pt x="2179" y="554"/>
                        <a:pt x="2299" y="1221"/>
                        <a:pt x="1906" y="1614"/>
                      </a:cubicBezTo>
                      <a:cubicBezTo>
                        <a:pt x="1751" y="1769"/>
                        <a:pt x="1551" y="1846"/>
                        <a:pt x="1350" y="1846"/>
                      </a:cubicBezTo>
                      <a:cubicBezTo>
                        <a:pt x="1150" y="1846"/>
                        <a:pt x="947" y="1769"/>
                        <a:pt x="786" y="1614"/>
                      </a:cubicBezTo>
                      <a:cubicBezTo>
                        <a:pt x="405" y="1221"/>
                        <a:pt x="525" y="566"/>
                        <a:pt x="1025" y="328"/>
                      </a:cubicBezTo>
                      <a:cubicBezTo>
                        <a:pt x="1120" y="293"/>
                        <a:pt x="1144" y="197"/>
                        <a:pt x="1120" y="114"/>
                      </a:cubicBezTo>
                      <a:cubicBezTo>
                        <a:pt x="1083" y="41"/>
                        <a:pt x="1019" y="10"/>
                        <a:pt x="954" y="10"/>
                      </a:cubicBezTo>
                      <a:cubicBezTo>
                        <a:pt x="934" y="10"/>
                        <a:pt x="913" y="13"/>
                        <a:pt x="894" y="19"/>
                      </a:cubicBezTo>
                      <a:cubicBezTo>
                        <a:pt x="179" y="352"/>
                        <a:pt x="1" y="1281"/>
                        <a:pt x="572" y="1852"/>
                      </a:cubicBezTo>
                      <a:cubicBezTo>
                        <a:pt x="786" y="2078"/>
                        <a:pt x="1072" y="2174"/>
                        <a:pt x="1370" y="2174"/>
                      </a:cubicBezTo>
                      <a:cubicBezTo>
                        <a:pt x="2334" y="2162"/>
                        <a:pt x="2846" y="947"/>
                        <a:pt x="2132" y="245"/>
                      </a:cubicBezTo>
                      <a:cubicBezTo>
                        <a:pt x="2037" y="150"/>
                        <a:pt x="1918" y="66"/>
                        <a:pt x="1798" y="19"/>
                      </a:cubicBezTo>
                      <a:cubicBezTo>
                        <a:pt x="1776" y="6"/>
                        <a:pt x="1753" y="0"/>
                        <a:pt x="17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7" name="Google Shape;1467;p35"/>
            <p:cNvGrpSpPr/>
            <p:nvPr/>
          </p:nvGrpSpPr>
          <p:grpSpPr>
            <a:xfrm>
              <a:off x="4272900" y="3105296"/>
              <a:ext cx="598200" cy="783600"/>
              <a:chOff x="4272900" y="3105296"/>
              <a:chExt cx="598200" cy="783600"/>
            </a:xfrm>
          </p:grpSpPr>
          <p:grpSp>
            <p:nvGrpSpPr>
              <p:cNvPr id="1468" name="Google Shape;1468;p35"/>
              <p:cNvGrpSpPr/>
              <p:nvPr/>
            </p:nvGrpSpPr>
            <p:grpSpPr>
              <a:xfrm>
                <a:off x="4272900" y="3105296"/>
                <a:ext cx="598200" cy="598200"/>
                <a:chOff x="4272900" y="3131850"/>
                <a:chExt cx="598200" cy="598200"/>
              </a:xfrm>
            </p:grpSpPr>
            <p:sp>
              <p:nvSpPr>
                <p:cNvPr id="1452" name="Google Shape;1452;p35"/>
                <p:cNvSpPr/>
                <p:nvPr/>
              </p:nvSpPr>
              <p:spPr>
                <a:xfrm>
                  <a:off x="4272900" y="3131850"/>
                  <a:ext cx="598200" cy="59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35"/>
                <p:cNvSpPr/>
                <p:nvPr/>
              </p:nvSpPr>
              <p:spPr>
                <a:xfrm>
                  <a:off x="4307850" y="3166800"/>
                  <a:ext cx="528300" cy="528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3</a:t>
                  </a:r>
                  <a:endParaRPr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470" name="Google Shape;1470;p35"/>
              <p:cNvCxnSpPr>
                <a:stCxn id="1452" idx="4"/>
                <a:endCxn id="1401" idx="0"/>
              </p:cNvCxnSpPr>
              <p:nvPr/>
            </p:nvCxnSpPr>
            <p:spPr>
              <a:xfrm>
                <a:off x="4572000" y="3703496"/>
                <a:ext cx="0" cy="18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457200" y="2311916"/>
            <a:ext cx="2962800" cy="1806140"/>
            <a:chOff x="457200" y="2311916"/>
            <a:chExt cx="2962800" cy="1806140"/>
          </a:xfrm>
        </p:grpSpPr>
        <p:cxnSp>
          <p:nvCxnSpPr>
            <p:cNvPr id="110" name="Google Shape;110;p18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8"/>
            <p:cNvSpPr txBox="1"/>
            <p:nvPr/>
          </p:nvSpPr>
          <p:spPr>
            <a:xfrm>
              <a:off x="4572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a planet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88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5724000" y="2311916"/>
            <a:ext cx="2962800" cy="1806140"/>
            <a:chOff x="5724000" y="2311916"/>
            <a:chExt cx="2962800" cy="1806140"/>
          </a:xfrm>
        </p:grpSpPr>
        <p:cxnSp>
          <p:nvCxnSpPr>
            <p:cNvPr id="114" name="Google Shape;114;p18"/>
            <p:cNvCxnSpPr/>
            <p:nvPr/>
          </p:nvCxnSpPr>
          <p:spPr>
            <a:xfrm flipH="1" rot="10800000">
              <a:off x="57240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8"/>
            <p:cNvSpPr txBox="1"/>
            <p:nvPr/>
          </p:nvSpPr>
          <p:spPr>
            <a:xfrm>
              <a:off x="68316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hot, even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0632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2429600" y="1136150"/>
            <a:ext cx="1855200" cy="1884590"/>
            <a:chOff x="2429600" y="1136150"/>
            <a:chExt cx="1855200" cy="1884590"/>
          </a:xfrm>
        </p:grpSpPr>
        <p:cxnSp>
          <p:nvCxnSpPr>
            <p:cNvPr id="118" name="Google Shape;118;p18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8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planet to the Sun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4859200" y="1136150"/>
            <a:ext cx="1855200" cy="1884590"/>
            <a:chOff x="4859200" y="1136150"/>
            <a:chExt cx="1855200" cy="1884590"/>
          </a:xfrm>
        </p:grpSpPr>
        <p:cxnSp>
          <p:nvCxnSpPr>
            <p:cNvPr id="122" name="Google Shape;122;p18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18"/>
            <p:cNvSpPr txBox="1"/>
            <p:nvPr/>
          </p:nvSpPr>
          <p:spPr>
            <a:xfrm>
              <a:off x="48592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0908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3135123" y="2714543"/>
            <a:ext cx="2873754" cy="2085402"/>
            <a:chOff x="3013296" y="2497740"/>
            <a:chExt cx="2873754" cy="2085402"/>
          </a:xfrm>
        </p:grpSpPr>
        <p:sp>
          <p:nvSpPr>
            <p:cNvPr id="126" name="Google Shape;126;p18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476" name="Google Shape;1476;p36"/>
          <p:cNvGrpSpPr/>
          <p:nvPr/>
        </p:nvGrpSpPr>
        <p:grpSpPr>
          <a:xfrm>
            <a:off x="457212" y="1526555"/>
            <a:ext cx="8229588" cy="901980"/>
            <a:chOff x="457212" y="1297955"/>
            <a:chExt cx="8229588" cy="901980"/>
          </a:xfrm>
        </p:grpSpPr>
        <p:grpSp>
          <p:nvGrpSpPr>
            <p:cNvPr id="1477" name="Google Shape;1477;p36"/>
            <p:cNvGrpSpPr/>
            <p:nvPr/>
          </p:nvGrpSpPr>
          <p:grpSpPr>
            <a:xfrm>
              <a:off x="457212" y="1297955"/>
              <a:ext cx="8229588" cy="901980"/>
              <a:chOff x="457212" y="1297955"/>
              <a:chExt cx="8229588" cy="901980"/>
            </a:xfrm>
          </p:grpSpPr>
          <p:sp>
            <p:nvSpPr>
              <p:cNvPr id="1478" name="Google Shape;1478;p36"/>
              <p:cNvSpPr/>
              <p:nvPr/>
            </p:nvSpPr>
            <p:spPr>
              <a:xfrm>
                <a:off x="499578" y="1385125"/>
                <a:ext cx="8137796" cy="733700"/>
              </a:xfrm>
              <a:custGeom>
                <a:rect b="b" l="l" r="r" t="t"/>
                <a:pathLst>
                  <a:path extrusionOk="0" h="50916" w="278358">
                    <a:moveTo>
                      <a:pt x="1" y="0"/>
                    </a:moveTo>
                    <a:lnTo>
                      <a:pt x="1" y="50916"/>
                    </a:lnTo>
                    <a:lnTo>
                      <a:pt x="278357" y="50916"/>
                    </a:lnTo>
                    <a:lnTo>
                      <a:pt x="2783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499577" y="1385121"/>
                <a:ext cx="915323" cy="733700"/>
              </a:xfrm>
              <a:custGeom>
                <a:rect b="b" l="l" r="r" t="t"/>
                <a:pathLst>
                  <a:path extrusionOk="0" h="50916" w="63520">
                    <a:moveTo>
                      <a:pt x="1" y="0"/>
                    </a:moveTo>
                    <a:lnTo>
                      <a:pt x="1" y="50916"/>
                    </a:lnTo>
                    <a:lnTo>
                      <a:pt x="53017" y="50916"/>
                    </a:lnTo>
                    <a:lnTo>
                      <a:pt x="635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499577" y="1715643"/>
                <a:ext cx="847524" cy="403177"/>
              </a:xfrm>
              <a:custGeom>
                <a:rect b="b" l="l" r="r" t="t"/>
                <a:pathLst>
                  <a:path extrusionOk="0" h="27979" w="58815">
                    <a:moveTo>
                      <a:pt x="1" y="0"/>
                    </a:moveTo>
                    <a:lnTo>
                      <a:pt x="1" y="27979"/>
                    </a:lnTo>
                    <a:lnTo>
                      <a:pt x="53017" y="27979"/>
                    </a:lnTo>
                    <a:lnTo>
                      <a:pt x="58814" y="0"/>
                    </a:lnTo>
                    <a:close/>
                  </a:path>
                </a:pathLst>
              </a:custGeom>
              <a:solidFill>
                <a:srgbClr val="5DD6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1263538" y="1385121"/>
                <a:ext cx="217951" cy="733700"/>
              </a:xfrm>
              <a:custGeom>
                <a:rect b="b" l="l" r="r" t="t"/>
                <a:pathLst>
                  <a:path extrusionOk="0" h="50916" w="15125">
                    <a:moveTo>
                      <a:pt x="1" y="50916"/>
                    </a:moveTo>
                    <a:lnTo>
                      <a:pt x="15124" y="84"/>
                    </a:lnTo>
                    <a:lnTo>
                      <a:pt x="10503" y="0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>
                <a:off x="864006" y="1324585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992341" y="1324585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85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1121887" y="1324585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1251433" y="1324585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457212" y="1342741"/>
                <a:ext cx="345062" cy="205832"/>
              </a:xfrm>
              <a:custGeom>
                <a:rect b="b" l="l" r="r" t="t"/>
                <a:pathLst>
                  <a:path extrusionOk="0" fill="none" h="14284" w="23946">
                    <a:moveTo>
                      <a:pt x="0" y="14284"/>
                    </a:moveTo>
                    <a:lnTo>
                      <a:pt x="0" y="1"/>
                    </a:lnTo>
                    <a:lnTo>
                      <a:pt x="23946" y="1"/>
                    </a:lnTo>
                  </a:path>
                </a:pathLst>
              </a:custGeom>
              <a:noFill/>
              <a:ln cap="flat" cmpd="sng" w="12600">
                <a:solidFill>
                  <a:schemeClr val="accent3"/>
                </a:solidFill>
                <a:prstDash val="solid"/>
                <a:miter lim="840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550430" y="2173290"/>
                <a:ext cx="1267633" cy="26644"/>
              </a:xfrm>
              <a:custGeom>
                <a:rect b="b" l="l" r="r" t="t"/>
                <a:pathLst>
                  <a:path extrusionOk="0" h="1849" w="87969">
                    <a:moveTo>
                      <a:pt x="925" y="0"/>
                    </a:moveTo>
                    <a:cubicBezTo>
                      <a:pt x="421" y="0"/>
                      <a:pt x="1" y="421"/>
                      <a:pt x="1" y="925"/>
                    </a:cubicBezTo>
                    <a:cubicBezTo>
                      <a:pt x="1" y="1429"/>
                      <a:pt x="421" y="1849"/>
                      <a:pt x="925" y="1849"/>
                    </a:cubicBezTo>
                    <a:lnTo>
                      <a:pt x="87045" y="1849"/>
                    </a:lnTo>
                    <a:cubicBezTo>
                      <a:pt x="87549" y="1849"/>
                      <a:pt x="87969" y="1429"/>
                      <a:pt x="87969" y="925"/>
                    </a:cubicBezTo>
                    <a:cubicBezTo>
                      <a:pt x="87969" y="421"/>
                      <a:pt x="87549" y="0"/>
                      <a:pt x="870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6728751" y="1385125"/>
                <a:ext cx="1909686" cy="733700"/>
              </a:xfrm>
              <a:custGeom>
                <a:rect b="b" l="l" r="r" t="t"/>
                <a:pathLst>
                  <a:path extrusionOk="0" h="50916" w="119225">
                    <a:moveTo>
                      <a:pt x="14284" y="0"/>
                    </a:moveTo>
                    <a:lnTo>
                      <a:pt x="1" y="50916"/>
                    </a:lnTo>
                    <a:lnTo>
                      <a:pt x="119224" y="50916"/>
                    </a:lnTo>
                    <a:lnTo>
                      <a:pt x="119224" y="0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6"/>
              <p:cNvSpPr/>
              <p:nvPr/>
            </p:nvSpPr>
            <p:spPr>
              <a:xfrm>
                <a:off x="8600830" y="1535244"/>
                <a:ext cx="85970" cy="520619"/>
              </a:xfrm>
              <a:custGeom>
                <a:rect b="b" l="l" r="r" t="t"/>
                <a:pathLst>
                  <a:path extrusionOk="0" fill="none" h="36129" w="5966">
                    <a:moveTo>
                      <a:pt x="5966" y="1"/>
                    </a:moveTo>
                    <a:lnTo>
                      <a:pt x="5966" y="16300"/>
                    </a:lnTo>
                    <a:lnTo>
                      <a:pt x="0" y="22350"/>
                    </a:lnTo>
                    <a:lnTo>
                      <a:pt x="0" y="36129"/>
                    </a:lnTo>
                  </a:path>
                </a:pathLst>
              </a:custGeom>
              <a:noFill/>
              <a:ln cap="flat" cmpd="sng" w="12600">
                <a:solidFill>
                  <a:schemeClr val="accent3"/>
                </a:solidFill>
                <a:prstDash val="solid"/>
                <a:miter lim="840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6"/>
              <p:cNvSpPr/>
              <p:nvPr/>
            </p:nvSpPr>
            <p:spPr>
              <a:xfrm>
                <a:off x="7259345" y="1353635"/>
                <a:ext cx="1412929" cy="355970"/>
              </a:xfrm>
              <a:custGeom>
                <a:rect b="b" l="l" r="r" t="t"/>
                <a:pathLst>
                  <a:path extrusionOk="0" h="24703" w="98052">
                    <a:moveTo>
                      <a:pt x="1" y="1"/>
                    </a:moveTo>
                    <a:lnTo>
                      <a:pt x="5042" y="5042"/>
                    </a:lnTo>
                    <a:lnTo>
                      <a:pt x="93094" y="5042"/>
                    </a:lnTo>
                    <a:lnTo>
                      <a:pt x="93094" y="24702"/>
                    </a:lnTo>
                    <a:lnTo>
                      <a:pt x="98052" y="19829"/>
                    </a:lnTo>
                    <a:lnTo>
                      <a:pt x="980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7634668" y="2036482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6"/>
              <p:cNvSpPr/>
              <p:nvPr/>
            </p:nvSpPr>
            <p:spPr>
              <a:xfrm>
                <a:off x="7764229" y="2036482"/>
                <a:ext cx="121073" cy="37538"/>
              </a:xfrm>
              <a:custGeom>
                <a:rect b="b" l="l" r="r" t="t"/>
                <a:pathLst>
                  <a:path extrusionOk="0" h="2605" w="8402">
                    <a:moveTo>
                      <a:pt x="0" y="0"/>
                    </a:moveTo>
                    <a:lnTo>
                      <a:pt x="2101" y="2605"/>
                    </a:lnTo>
                    <a:lnTo>
                      <a:pt x="8402" y="2605"/>
                    </a:ln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6"/>
              <p:cNvSpPr/>
              <p:nvPr/>
            </p:nvSpPr>
            <p:spPr>
              <a:xfrm>
                <a:off x="7892564" y="2036482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0" y="0"/>
                    </a:moveTo>
                    <a:lnTo>
                      <a:pt x="2185" y="2605"/>
                    </a:lnTo>
                    <a:lnTo>
                      <a:pt x="8402" y="2605"/>
                    </a:ln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8022110" y="2036482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0" y="0"/>
                    </a:moveTo>
                    <a:lnTo>
                      <a:pt x="2101" y="2605"/>
                    </a:lnTo>
                    <a:lnTo>
                      <a:pt x="8402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>
                <a:off x="6368260" y="1297955"/>
                <a:ext cx="1266423" cy="26644"/>
              </a:xfrm>
              <a:custGeom>
                <a:rect b="b" l="l" r="r" t="t"/>
                <a:pathLst>
                  <a:path extrusionOk="0" h="1849" w="87885">
                    <a:moveTo>
                      <a:pt x="925" y="0"/>
                    </a:moveTo>
                    <a:cubicBezTo>
                      <a:pt x="337" y="0"/>
                      <a:pt x="1" y="420"/>
                      <a:pt x="1" y="924"/>
                    </a:cubicBezTo>
                    <a:cubicBezTo>
                      <a:pt x="1" y="1428"/>
                      <a:pt x="337" y="1848"/>
                      <a:pt x="925" y="1848"/>
                    </a:cubicBezTo>
                    <a:lnTo>
                      <a:pt x="87045" y="1848"/>
                    </a:lnTo>
                    <a:cubicBezTo>
                      <a:pt x="87549" y="1848"/>
                      <a:pt x="87885" y="1428"/>
                      <a:pt x="87885" y="924"/>
                    </a:cubicBezTo>
                    <a:cubicBezTo>
                      <a:pt x="87885" y="420"/>
                      <a:pt x="87549" y="0"/>
                      <a:pt x="870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6"/>
            <p:cNvGrpSpPr/>
            <p:nvPr/>
          </p:nvGrpSpPr>
          <p:grpSpPr>
            <a:xfrm>
              <a:off x="698307" y="1566824"/>
              <a:ext cx="368186" cy="364224"/>
              <a:chOff x="-64406125" y="3362225"/>
              <a:chExt cx="318225" cy="314800"/>
            </a:xfrm>
          </p:grpSpPr>
          <p:sp>
            <p:nvSpPr>
              <p:cNvPr id="1497" name="Google Shape;1497;p36"/>
              <p:cNvSpPr/>
              <p:nvPr/>
            </p:nvSpPr>
            <p:spPr>
              <a:xfrm>
                <a:off x="-64332100" y="3362225"/>
                <a:ext cx="170150" cy="199025"/>
              </a:xfrm>
              <a:custGeom>
                <a:rect b="b" l="l" r="r" t="t"/>
                <a:pathLst>
                  <a:path extrusionOk="0" h="7961" w="6806">
                    <a:moveTo>
                      <a:pt x="4506" y="3266"/>
                    </a:moveTo>
                    <a:cubicBezTo>
                      <a:pt x="4569" y="3266"/>
                      <a:pt x="4601" y="3298"/>
                      <a:pt x="4632" y="3298"/>
                    </a:cubicBezTo>
                    <a:lnTo>
                      <a:pt x="5577" y="4621"/>
                    </a:lnTo>
                    <a:cubicBezTo>
                      <a:pt x="5420" y="5881"/>
                      <a:pt x="4664" y="7110"/>
                      <a:pt x="3403" y="7110"/>
                    </a:cubicBezTo>
                    <a:cubicBezTo>
                      <a:pt x="2206" y="7110"/>
                      <a:pt x="1419" y="5944"/>
                      <a:pt x="1261" y="4621"/>
                    </a:cubicBezTo>
                    <a:lnTo>
                      <a:pt x="2206" y="3298"/>
                    </a:lnTo>
                    <a:cubicBezTo>
                      <a:pt x="2238" y="3266"/>
                      <a:pt x="2269" y="3266"/>
                      <a:pt x="2301" y="3266"/>
                    </a:cubicBezTo>
                    <a:close/>
                    <a:moveTo>
                      <a:pt x="4055" y="1"/>
                    </a:moveTo>
                    <a:cubicBezTo>
                      <a:pt x="3400" y="1"/>
                      <a:pt x="2703" y="167"/>
                      <a:pt x="2049" y="494"/>
                    </a:cubicBezTo>
                    <a:cubicBezTo>
                      <a:pt x="1957" y="483"/>
                      <a:pt x="1867" y="478"/>
                      <a:pt x="1779" y="478"/>
                    </a:cubicBezTo>
                    <a:cubicBezTo>
                      <a:pt x="1354" y="478"/>
                      <a:pt x="976" y="600"/>
                      <a:pt x="662" y="809"/>
                    </a:cubicBezTo>
                    <a:cubicBezTo>
                      <a:pt x="347" y="1061"/>
                      <a:pt x="1" y="1534"/>
                      <a:pt x="1" y="2384"/>
                    </a:cubicBezTo>
                    <a:cubicBezTo>
                      <a:pt x="1" y="2857"/>
                      <a:pt x="95" y="3613"/>
                      <a:pt x="347" y="4621"/>
                    </a:cubicBezTo>
                    <a:cubicBezTo>
                      <a:pt x="473" y="4810"/>
                      <a:pt x="536" y="6070"/>
                      <a:pt x="1482" y="7078"/>
                    </a:cubicBezTo>
                    <a:cubicBezTo>
                      <a:pt x="2049" y="7646"/>
                      <a:pt x="2710" y="7961"/>
                      <a:pt x="3403" y="7961"/>
                    </a:cubicBezTo>
                    <a:cubicBezTo>
                      <a:pt x="5136" y="7961"/>
                      <a:pt x="6207" y="6417"/>
                      <a:pt x="6396" y="4621"/>
                    </a:cubicBezTo>
                    <a:cubicBezTo>
                      <a:pt x="6554" y="4085"/>
                      <a:pt x="6774" y="3046"/>
                      <a:pt x="6806" y="2447"/>
                    </a:cubicBezTo>
                    <a:cubicBezTo>
                      <a:pt x="6806" y="1565"/>
                      <a:pt x="6459" y="872"/>
                      <a:pt x="5703" y="431"/>
                    </a:cubicBezTo>
                    <a:cubicBezTo>
                      <a:pt x="5234" y="143"/>
                      <a:pt x="4662" y="1"/>
                      <a:pt x="40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6"/>
              <p:cNvSpPr/>
              <p:nvPr/>
            </p:nvSpPr>
            <p:spPr>
              <a:xfrm>
                <a:off x="-64406125" y="3559050"/>
                <a:ext cx="318225" cy="117975"/>
              </a:xfrm>
              <a:custGeom>
                <a:rect b="b" l="l" r="r" t="t"/>
                <a:pathLst>
                  <a:path extrusionOk="0" h="4719" w="12729">
                    <a:moveTo>
                      <a:pt x="4474" y="1001"/>
                    </a:moveTo>
                    <a:lnTo>
                      <a:pt x="5797" y="2293"/>
                    </a:lnTo>
                    <a:lnTo>
                      <a:pt x="5199" y="2891"/>
                    </a:lnTo>
                    <a:lnTo>
                      <a:pt x="4002" y="1159"/>
                    </a:lnTo>
                    <a:cubicBezTo>
                      <a:pt x="4159" y="1096"/>
                      <a:pt x="4380" y="1064"/>
                      <a:pt x="4474" y="1001"/>
                    </a:cubicBezTo>
                    <a:close/>
                    <a:moveTo>
                      <a:pt x="8318" y="1001"/>
                    </a:moveTo>
                    <a:cubicBezTo>
                      <a:pt x="8475" y="1064"/>
                      <a:pt x="8633" y="1159"/>
                      <a:pt x="8790" y="1190"/>
                    </a:cubicBezTo>
                    <a:lnTo>
                      <a:pt x="7593" y="2891"/>
                    </a:lnTo>
                    <a:lnTo>
                      <a:pt x="6995" y="2293"/>
                    </a:lnTo>
                    <a:lnTo>
                      <a:pt x="8318" y="1001"/>
                    </a:lnTo>
                    <a:close/>
                    <a:moveTo>
                      <a:pt x="10681" y="3112"/>
                    </a:moveTo>
                    <a:cubicBezTo>
                      <a:pt x="10901" y="3112"/>
                      <a:pt x="11059" y="3301"/>
                      <a:pt x="11059" y="3553"/>
                    </a:cubicBezTo>
                    <a:cubicBezTo>
                      <a:pt x="11059" y="3742"/>
                      <a:pt x="10870" y="3931"/>
                      <a:pt x="10681" y="3931"/>
                    </a:cubicBezTo>
                    <a:lnTo>
                      <a:pt x="9578" y="3931"/>
                    </a:lnTo>
                    <a:cubicBezTo>
                      <a:pt x="9326" y="3931"/>
                      <a:pt x="9137" y="3742"/>
                      <a:pt x="9137" y="3553"/>
                    </a:cubicBezTo>
                    <a:cubicBezTo>
                      <a:pt x="9137" y="3301"/>
                      <a:pt x="9326" y="3112"/>
                      <a:pt x="9578" y="3112"/>
                    </a:cubicBezTo>
                    <a:close/>
                    <a:moveTo>
                      <a:pt x="4458" y="1"/>
                    </a:moveTo>
                    <a:cubicBezTo>
                      <a:pt x="4348" y="1"/>
                      <a:pt x="4238" y="40"/>
                      <a:pt x="4159" y="119"/>
                    </a:cubicBezTo>
                    <a:cubicBezTo>
                      <a:pt x="4065" y="245"/>
                      <a:pt x="3939" y="308"/>
                      <a:pt x="3781" y="308"/>
                    </a:cubicBezTo>
                    <a:lnTo>
                      <a:pt x="2395" y="308"/>
                    </a:lnTo>
                    <a:cubicBezTo>
                      <a:pt x="914" y="308"/>
                      <a:pt x="0" y="1442"/>
                      <a:pt x="0" y="2639"/>
                    </a:cubicBezTo>
                    <a:lnTo>
                      <a:pt x="0" y="4341"/>
                    </a:lnTo>
                    <a:cubicBezTo>
                      <a:pt x="0" y="4561"/>
                      <a:pt x="189" y="4719"/>
                      <a:pt x="441" y="4719"/>
                    </a:cubicBezTo>
                    <a:lnTo>
                      <a:pt x="12287" y="4719"/>
                    </a:lnTo>
                    <a:cubicBezTo>
                      <a:pt x="12508" y="4719"/>
                      <a:pt x="12665" y="4530"/>
                      <a:pt x="12665" y="4341"/>
                    </a:cubicBezTo>
                    <a:lnTo>
                      <a:pt x="12665" y="2639"/>
                    </a:lnTo>
                    <a:cubicBezTo>
                      <a:pt x="12728" y="1474"/>
                      <a:pt x="11783" y="371"/>
                      <a:pt x="10303" y="371"/>
                    </a:cubicBezTo>
                    <a:lnTo>
                      <a:pt x="8948" y="371"/>
                    </a:lnTo>
                    <a:cubicBezTo>
                      <a:pt x="8727" y="371"/>
                      <a:pt x="8664" y="277"/>
                      <a:pt x="8538" y="151"/>
                    </a:cubicBezTo>
                    <a:cubicBezTo>
                      <a:pt x="8456" y="52"/>
                      <a:pt x="8339" y="5"/>
                      <a:pt x="8219" y="5"/>
                    </a:cubicBezTo>
                    <a:cubicBezTo>
                      <a:pt x="8110" y="5"/>
                      <a:pt x="7998" y="44"/>
                      <a:pt x="7908" y="119"/>
                    </a:cubicBezTo>
                    <a:lnTo>
                      <a:pt x="6333" y="1694"/>
                    </a:lnTo>
                    <a:lnTo>
                      <a:pt x="4758" y="119"/>
                    </a:lnTo>
                    <a:cubicBezTo>
                      <a:pt x="4679" y="40"/>
                      <a:pt x="4569" y="1"/>
                      <a:pt x="44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9" name="Google Shape;1499;p36"/>
            <p:cNvSpPr txBox="1"/>
            <p:nvPr/>
          </p:nvSpPr>
          <p:spPr>
            <a:xfrm>
              <a:off x="1644175" y="1548250"/>
              <a:ext cx="4935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smallest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0" name="Google Shape;1500;p36"/>
            <p:cNvSpPr txBox="1"/>
            <p:nvPr/>
          </p:nvSpPr>
          <p:spPr>
            <a:xfrm>
              <a:off x="7315200" y="1566850"/>
              <a:ext cx="1143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01" name="Google Shape;1501;p36"/>
          <p:cNvGrpSpPr/>
          <p:nvPr/>
        </p:nvGrpSpPr>
        <p:grpSpPr>
          <a:xfrm>
            <a:off x="457212" y="2561717"/>
            <a:ext cx="8229588" cy="901980"/>
            <a:chOff x="457212" y="2561717"/>
            <a:chExt cx="8229588" cy="901980"/>
          </a:xfrm>
        </p:grpSpPr>
        <p:grpSp>
          <p:nvGrpSpPr>
            <p:cNvPr id="1502" name="Google Shape;1502;p36"/>
            <p:cNvGrpSpPr/>
            <p:nvPr/>
          </p:nvGrpSpPr>
          <p:grpSpPr>
            <a:xfrm>
              <a:off x="457212" y="2561717"/>
              <a:ext cx="8229588" cy="901980"/>
              <a:chOff x="457212" y="2561717"/>
              <a:chExt cx="8229588" cy="901980"/>
            </a:xfrm>
          </p:grpSpPr>
          <p:sp>
            <p:nvSpPr>
              <p:cNvPr id="1503" name="Google Shape;1503;p36"/>
              <p:cNvSpPr/>
              <p:nvPr/>
            </p:nvSpPr>
            <p:spPr>
              <a:xfrm>
                <a:off x="499578" y="2648888"/>
                <a:ext cx="8137796" cy="733700"/>
              </a:xfrm>
              <a:custGeom>
                <a:rect b="b" l="l" r="r" t="t"/>
                <a:pathLst>
                  <a:path extrusionOk="0" h="50916" w="278358">
                    <a:moveTo>
                      <a:pt x="1" y="0"/>
                    </a:moveTo>
                    <a:lnTo>
                      <a:pt x="1" y="50916"/>
                    </a:lnTo>
                    <a:lnTo>
                      <a:pt x="278357" y="50916"/>
                    </a:lnTo>
                    <a:lnTo>
                      <a:pt x="2783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6"/>
              <p:cNvSpPr/>
              <p:nvPr/>
            </p:nvSpPr>
            <p:spPr>
              <a:xfrm>
                <a:off x="499577" y="2648884"/>
                <a:ext cx="915323" cy="733700"/>
              </a:xfrm>
              <a:custGeom>
                <a:rect b="b" l="l" r="r" t="t"/>
                <a:pathLst>
                  <a:path extrusionOk="0" h="50916" w="63520">
                    <a:moveTo>
                      <a:pt x="1" y="0"/>
                    </a:moveTo>
                    <a:lnTo>
                      <a:pt x="1" y="50916"/>
                    </a:lnTo>
                    <a:lnTo>
                      <a:pt x="53017" y="50916"/>
                    </a:lnTo>
                    <a:lnTo>
                      <a:pt x="635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6"/>
              <p:cNvSpPr/>
              <p:nvPr/>
            </p:nvSpPr>
            <p:spPr>
              <a:xfrm>
                <a:off x="499577" y="2979406"/>
                <a:ext cx="847524" cy="403177"/>
              </a:xfrm>
              <a:custGeom>
                <a:rect b="b" l="l" r="r" t="t"/>
                <a:pathLst>
                  <a:path extrusionOk="0" h="27979" w="58815">
                    <a:moveTo>
                      <a:pt x="1" y="0"/>
                    </a:moveTo>
                    <a:lnTo>
                      <a:pt x="1" y="27979"/>
                    </a:lnTo>
                    <a:lnTo>
                      <a:pt x="53017" y="27979"/>
                    </a:lnTo>
                    <a:lnTo>
                      <a:pt x="588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6"/>
              <p:cNvSpPr/>
              <p:nvPr/>
            </p:nvSpPr>
            <p:spPr>
              <a:xfrm>
                <a:off x="1263538" y="2648884"/>
                <a:ext cx="217951" cy="733700"/>
              </a:xfrm>
              <a:custGeom>
                <a:rect b="b" l="l" r="r" t="t"/>
                <a:pathLst>
                  <a:path extrusionOk="0" h="50916" w="15125">
                    <a:moveTo>
                      <a:pt x="1" y="50916"/>
                    </a:moveTo>
                    <a:lnTo>
                      <a:pt x="15124" y="84"/>
                    </a:lnTo>
                    <a:lnTo>
                      <a:pt x="10503" y="0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6"/>
              <p:cNvSpPr/>
              <p:nvPr/>
            </p:nvSpPr>
            <p:spPr>
              <a:xfrm>
                <a:off x="864006" y="258834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992341" y="258834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85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6"/>
              <p:cNvSpPr/>
              <p:nvPr/>
            </p:nvSpPr>
            <p:spPr>
              <a:xfrm>
                <a:off x="1121887" y="258834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1251433" y="258834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457212" y="2606504"/>
                <a:ext cx="345062" cy="205832"/>
              </a:xfrm>
              <a:custGeom>
                <a:rect b="b" l="l" r="r" t="t"/>
                <a:pathLst>
                  <a:path extrusionOk="0" fill="none" h="14284" w="23946">
                    <a:moveTo>
                      <a:pt x="0" y="14284"/>
                    </a:moveTo>
                    <a:lnTo>
                      <a:pt x="0" y="1"/>
                    </a:lnTo>
                    <a:lnTo>
                      <a:pt x="23946" y="1"/>
                    </a:lnTo>
                  </a:path>
                </a:pathLst>
              </a:custGeom>
              <a:noFill/>
              <a:ln cap="flat" cmpd="sng" w="12600">
                <a:solidFill>
                  <a:schemeClr val="accent5"/>
                </a:solidFill>
                <a:prstDash val="solid"/>
                <a:miter lim="840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550430" y="3437053"/>
                <a:ext cx="1267633" cy="26644"/>
              </a:xfrm>
              <a:custGeom>
                <a:rect b="b" l="l" r="r" t="t"/>
                <a:pathLst>
                  <a:path extrusionOk="0" h="1849" w="87969">
                    <a:moveTo>
                      <a:pt x="925" y="0"/>
                    </a:moveTo>
                    <a:cubicBezTo>
                      <a:pt x="421" y="0"/>
                      <a:pt x="1" y="421"/>
                      <a:pt x="1" y="925"/>
                    </a:cubicBezTo>
                    <a:cubicBezTo>
                      <a:pt x="1" y="1429"/>
                      <a:pt x="421" y="1849"/>
                      <a:pt x="925" y="1849"/>
                    </a:cubicBezTo>
                    <a:lnTo>
                      <a:pt x="87045" y="1849"/>
                    </a:lnTo>
                    <a:cubicBezTo>
                      <a:pt x="87549" y="1849"/>
                      <a:pt x="87969" y="1429"/>
                      <a:pt x="87969" y="925"/>
                    </a:cubicBezTo>
                    <a:cubicBezTo>
                      <a:pt x="87969" y="421"/>
                      <a:pt x="87549" y="0"/>
                      <a:pt x="870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6728751" y="2648888"/>
                <a:ext cx="1909686" cy="733700"/>
              </a:xfrm>
              <a:custGeom>
                <a:rect b="b" l="l" r="r" t="t"/>
                <a:pathLst>
                  <a:path extrusionOk="0" h="50916" w="119225">
                    <a:moveTo>
                      <a:pt x="14284" y="0"/>
                    </a:moveTo>
                    <a:lnTo>
                      <a:pt x="1" y="50916"/>
                    </a:lnTo>
                    <a:lnTo>
                      <a:pt x="119224" y="50916"/>
                    </a:lnTo>
                    <a:lnTo>
                      <a:pt x="119224" y="0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8600830" y="2799007"/>
                <a:ext cx="85970" cy="520619"/>
              </a:xfrm>
              <a:custGeom>
                <a:rect b="b" l="l" r="r" t="t"/>
                <a:pathLst>
                  <a:path extrusionOk="0" fill="none" h="36129" w="5966">
                    <a:moveTo>
                      <a:pt x="5966" y="1"/>
                    </a:moveTo>
                    <a:lnTo>
                      <a:pt x="5966" y="16300"/>
                    </a:lnTo>
                    <a:lnTo>
                      <a:pt x="0" y="22350"/>
                    </a:lnTo>
                    <a:lnTo>
                      <a:pt x="0" y="36129"/>
                    </a:lnTo>
                  </a:path>
                </a:pathLst>
              </a:custGeom>
              <a:noFill/>
              <a:ln cap="flat" cmpd="sng" w="12600">
                <a:solidFill>
                  <a:schemeClr val="accent5"/>
                </a:solidFill>
                <a:prstDash val="solid"/>
                <a:miter lim="840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7259345" y="2617398"/>
                <a:ext cx="1412929" cy="355970"/>
              </a:xfrm>
              <a:custGeom>
                <a:rect b="b" l="l" r="r" t="t"/>
                <a:pathLst>
                  <a:path extrusionOk="0" h="24703" w="98052">
                    <a:moveTo>
                      <a:pt x="1" y="1"/>
                    </a:moveTo>
                    <a:lnTo>
                      <a:pt x="5042" y="5042"/>
                    </a:lnTo>
                    <a:lnTo>
                      <a:pt x="93094" y="5042"/>
                    </a:lnTo>
                    <a:lnTo>
                      <a:pt x="93094" y="24702"/>
                    </a:lnTo>
                    <a:lnTo>
                      <a:pt x="98052" y="19829"/>
                    </a:lnTo>
                    <a:lnTo>
                      <a:pt x="980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7634668" y="3300244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7764229" y="3300244"/>
                <a:ext cx="121073" cy="37538"/>
              </a:xfrm>
              <a:custGeom>
                <a:rect b="b" l="l" r="r" t="t"/>
                <a:pathLst>
                  <a:path extrusionOk="0" h="2605" w="8402">
                    <a:moveTo>
                      <a:pt x="0" y="0"/>
                    </a:moveTo>
                    <a:lnTo>
                      <a:pt x="2101" y="2605"/>
                    </a:lnTo>
                    <a:lnTo>
                      <a:pt x="8402" y="2605"/>
                    </a:ln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7892564" y="3300244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0" y="0"/>
                    </a:moveTo>
                    <a:lnTo>
                      <a:pt x="2185" y="2605"/>
                    </a:lnTo>
                    <a:lnTo>
                      <a:pt x="8402" y="2605"/>
                    </a:ln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8022110" y="3300244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0" y="0"/>
                    </a:moveTo>
                    <a:lnTo>
                      <a:pt x="2101" y="2605"/>
                    </a:lnTo>
                    <a:lnTo>
                      <a:pt x="8402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6368260" y="2561717"/>
                <a:ext cx="1266423" cy="26644"/>
              </a:xfrm>
              <a:custGeom>
                <a:rect b="b" l="l" r="r" t="t"/>
                <a:pathLst>
                  <a:path extrusionOk="0" h="1849" w="87885">
                    <a:moveTo>
                      <a:pt x="925" y="0"/>
                    </a:moveTo>
                    <a:cubicBezTo>
                      <a:pt x="337" y="0"/>
                      <a:pt x="1" y="420"/>
                      <a:pt x="1" y="924"/>
                    </a:cubicBezTo>
                    <a:cubicBezTo>
                      <a:pt x="1" y="1428"/>
                      <a:pt x="337" y="1848"/>
                      <a:pt x="925" y="1848"/>
                    </a:cubicBezTo>
                    <a:lnTo>
                      <a:pt x="87045" y="1848"/>
                    </a:lnTo>
                    <a:cubicBezTo>
                      <a:pt x="87549" y="1848"/>
                      <a:pt x="87885" y="1428"/>
                      <a:pt x="87885" y="924"/>
                    </a:cubicBezTo>
                    <a:cubicBezTo>
                      <a:pt x="87885" y="420"/>
                      <a:pt x="87549" y="0"/>
                      <a:pt x="870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1" name="Google Shape;1521;p36"/>
            <p:cNvSpPr txBox="1"/>
            <p:nvPr/>
          </p:nvSpPr>
          <p:spPr>
            <a:xfrm>
              <a:off x="1644175" y="2812013"/>
              <a:ext cx="4935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good name, but it’s hot, even hotter than 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2" name="Google Shape;1522;p36"/>
            <p:cNvSpPr txBox="1"/>
            <p:nvPr/>
          </p:nvSpPr>
          <p:spPr>
            <a:xfrm>
              <a:off x="7315200" y="2830625"/>
              <a:ext cx="1143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697867" y="2828138"/>
              <a:ext cx="369083" cy="369112"/>
            </a:xfrm>
            <a:custGeom>
              <a:rect b="b" l="l" r="r" t="t"/>
              <a:pathLst>
                <a:path extrusionOk="0" h="12761" w="1276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36"/>
          <p:cNvGrpSpPr/>
          <p:nvPr/>
        </p:nvGrpSpPr>
        <p:grpSpPr>
          <a:xfrm>
            <a:off x="457212" y="3596880"/>
            <a:ext cx="8229588" cy="901980"/>
            <a:chOff x="457212" y="3596880"/>
            <a:chExt cx="8229588" cy="901980"/>
          </a:xfrm>
        </p:grpSpPr>
        <p:sp>
          <p:nvSpPr>
            <p:cNvPr id="1525" name="Google Shape;1525;p36"/>
            <p:cNvSpPr/>
            <p:nvPr/>
          </p:nvSpPr>
          <p:spPr>
            <a:xfrm>
              <a:off x="864006" y="3623510"/>
              <a:ext cx="121087" cy="37538"/>
            </a:xfrm>
            <a:custGeom>
              <a:rect b="b" l="l" r="r" t="t"/>
              <a:pathLst>
                <a:path extrusionOk="0" h="2605" w="8403">
                  <a:moveTo>
                    <a:pt x="1" y="0"/>
                  </a:moveTo>
                  <a:lnTo>
                    <a:pt x="2101" y="2605"/>
                  </a:lnTo>
                  <a:lnTo>
                    <a:pt x="8403" y="2605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992341" y="3623510"/>
              <a:ext cx="121087" cy="37538"/>
            </a:xfrm>
            <a:custGeom>
              <a:rect b="b" l="l" r="r" t="t"/>
              <a:pathLst>
                <a:path extrusionOk="0" h="2605" w="8403">
                  <a:moveTo>
                    <a:pt x="1" y="0"/>
                  </a:moveTo>
                  <a:lnTo>
                    <a:pt x="2185" y="2605"/>
                  </a:lnTo>
                  <a:lnTo>
                    <a:pt x="8403" y="2605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1121887" y="3623510"/>
              <a:ext cx="121087" cy="37538"/>
            </a:xfrm>
            <a:custGeom>
              <a:rect b="b" l="l" r="r" t="t"/>
              <a:pathLst>
                <a:path extrusionOk="0" h="2605" w="8403">
                  <a:moveTo>
                    <a:pt x="1" y="0"/>
                  </a:moveTo>
                  <a:lnTo>
                    <a:pt x="2101" y="2605"/>
                  </a:lnTo>
                  <a:lnTo>
                    <a:pt x="8403" y="2605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251433" y="3623510"/>
              <a:ext cx="121087" cy="37538"/>
            </a:xfrm>
            <a:custGeom>
              <a:rect b="b" l="l" r="r" t="t"/>
              <a:pathLst>
                <a:path extrusionOk="0" h="2605" w="8403">
                  <a:moveTo>
                    <a:pt x="1" y="0"/>
                  </a:moveTo>
                  <a:lnTo>
                    <a:pt x="2101" y="2605"/>
                  </a:lnTo>
                  <a:lnTo>
                    <a:pt x="8403" y="2605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9" name="Google Shape;1529;p36"/>
            <p:cNvGrpSpPr/>
            <p:nvPr/>
          </p:nvGrpSpPr>
          <p:grpSpPr>
            <a:xfrm>
              <a:off x="457212" y="3596880"/>
              <a:ext cx="8229588" cy="901980"/>
              <a:chOff x="457212" y="3596880"/>
              <a:chExt cx="8229588" cy="901980"/>
            </a:xfrm>
          </p:grpSpPr>
          <p:sp>
            <p:nvSpPr>
              <p:cNvPr id="1530" name="Google Shape;1530;p36"/>
              <p:cNvSpPr/>
              <p:nvPr/>
            </p:nvSpPr>
            <p:spPr>
              <a:xfrm>
                <a:off x="6368260" y="3596880"/>
                <a:ext cx="1266423" cy="26644"/>
              </a:xfrm>
              <a:custGeom>
                <a:rect b="b" l="l" r="r" t="t"/>
                <a:pathLst>
                  <a:path extrusionOk="0" h="1849" w="87885">
                    <a:moveTo>
                      <a:pt x="925" y="0"/>
                    </a:moveTo>
                    <a:cubicBezTo>
                      <a:pt x="337" y="0"/>
                      <a:pt x="1" y="420"/>
                      <a:pt x="1" y="924"/>
                    </a:cubicBezTo>
                    <a:cubicBezTo>
                      <a:pt x="1" y="1428"/>
                      <a:pt x="337" y="1848"/>
                      <a:pt x="925" y="1848"/>
                    </a:cubicBezTo>
                    <a:lnTo>
                      <a:pt x="87045" y="1848"/>
                    </a:lnTo>
                    <a:cubicBezTo>
                      <a:pt x="87549" y="1848"/>
                      <a:pt x="87885" y="1428"/>
                      <a:pt x="87885" y="924"/>
                    </a:cubicBezTo>
                    <a:cubicBezTo>
                      <a:pt x="87885" y="420"/>
                      <a:pt x="87549" y="0"/>
                      <a:pt x="87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499578" y="3684050"/>
                <a:ext cx="8137796" cy="733700"/>
              </a:xfrm>
              <a:custGeom>
                <a:rect b="b" l="l" r="r" t="t"/>
                <a:pathLst>
                  <a:path extrusionOk="0" h="50916" w="278358">
                    <a:moveTo>
                      <a:pt x="1" y="0"/>
                    </a:moveTo>
                    <a:lnTo>
                      <a:pt x="1" y="50916"/>
                    </a:lnTo>
                    <a:lnTo>
                      <a:pt x="278357" y="50916"/>
                    </a:lnTo>
                    <a:lnTo>
                      <a:pt x="2783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499577" y="3684046"/>
                <a:ext cx="915323" cy="733700"/>
              </a:xfrm>
              <a:custGeom>
                <a:rect b="b" l="l" r="r" t="t"/>
                <a:pathLst>
                  <a:path extrusionOk="0" h="50916" w="63520">
                    <a:moveTo>
                      <a:pt x="1" y="0"/>
                    </a:moveTo>
                    <a:lnTo>
                      <a:pt x="1" y="50916"/>
                    </a:lnTo>
                    <a:lnTo>
                      <a:pt x="53017" y="50916"/>
                    </a:lnTo>
                    <a:lnTo>
                      <a:pt x="6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499577" y="4014568"/>
                <a:ext cx="847524" cy="403177"/>
              </a:xfrm>
              <a:custGeom>
                <a:rect b="b" l="l" r="r" t="t"/>
                <a:pathLst>
                  <a:path extrusionOk="0" h="27979" w="58815">
                    <a:moveTo>
                      <a:pt x="1" y="0"/>
                    </a:moveTo>
                    <a:lnTo>
                      <a:pt x="1" y="27979"/>
                    </a:lnTo>
                    <a:lnTo>
                      <a:pt x="53017" y="27979"/>
                    </a:lnTo>
                    <a:lnTo>
                      <a:pt x="58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>
                <a:off x="1263538" y="3684046"/>
                <a:ext cx="217951" cy="733700"/>
              </a:xfrm>
              <a:custGeom>
                <a:rect b="b" l="l" r="r" t="t"/>
                <a:pathLst>
                  <a:path extrusionOk="0" h="50916" w="15125">
                    <a:moveTo>
                      <a:pt x="1" y="50916"/>
                    </a:moveTo>
                    <a:lnTo>
                      <a:pt x="15124" y="84"/>
                    </a:lnTo>
                    <a:lnTo>
                      <a:pt x="10503" y="0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457212" y="3641666"/>
                <a:ext cx="345062" cy="205832"/>
              </a:xfrm>
              <a:custGeom>
                <a:rect b="b" l="l" r="r" t="t"/>
                <a:pathLst>
                  <a:path extrusionOk="0" fill="none" h="14284" w="23946">
                    <a:moveTo>
                      <a:pt x="0" y="14284"/>
                    </a:moveTo>
                    <a:lnTo>
                      <a:pt x="0" y="1"/>
                    </a:lnTo>
                    <a:lnTo>
                      <a:pt x="23946" y="1"/>
                    </a:lnTo>
                  </a:path>
                </a:pathLst>
              </a:custGeom>
              <a:noFill/>
              <a:ln cap="flat" cmpd="sng" w="12600">
                <a:solidFill>
                  <a:schemeClr val="accent1"/>
                </a:solidFill>
                <a:prstDash val="solid"/>
                <a:miter lim="840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550430" y="4472215"/>
                <a:ext cx="1267633" cy="26644"/>
              </a:xfrm>
              <a:custGeom>
                <a:rect b="b" l="l" r="r" t="t"/>
                <a:pathLst>
                  <a:path extrusionOk="0" h="1849" w="87969">
                    <a:moveTo>
                      <a:pt x="925" y="0"/>
                    </a:moveTo>
                    <a:cubicBezTo>
                      <a:pt x="421" y="0"/>
                      <a:pt x="1" y="421"/>
                      <a:pt x="1" y="925"/>
                    </a:cubicBezTo>
                    <a:cubicBezTo>
                      <a:pt x="1" y="1429"/>
                      <a:pt x="421" y="1849"/>
                      <a:pt x="925" y="1849"/>
                    </a:cubicBezTo>
                    <a:lnTo>
                      <a:pt x="87045" y="1849"/>
                    </a:lnTo>
                    <a:cubicBezTo>
                      <a:pt x="87549" y="1849"/>
                      <a:pt x="87969" y="1429"/>
                      <a:pt x="87969" y="925"/>
                    </a:cubicBezTo>
                    <a:cubicBezTo>
                      <a:pt x="87969" y="421"/>
                      <a:pt x="87549" y="0"/>
                      <a:pt x="87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6728751" y="3684050"/>
                <a:ext cx="1909686" cy="733700"/>
              </a:xfrm>
              <a:custGeom>
                <a:rect b="b" l="l" r="r" t="t"/>
                <a:pathLst>
                  <a:path extrusionOk="0" h="50916" w="119225">
                    <a:moveTo>
                      <a:pt x="14284" y="0"/>
                    </a:moveTo>
                    <a:lnTo>
                      <a:pt x="1" y="50916"/>
                    </a:lnTo>
                    <a:lnTo>
                      <a:pt x="119224" y="50916"/>
                    </a:lnTo>
                    <a:lnTo>
                      <a:pt x="119224" y="0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8600830" y="3834169"/>
                <a:ext cx="85970" cy="520619"/>
              </a:xfrm>
              <a:custGeom>
                <a:rect b="b" l="l" r="r" t="t"/>
                <a:pathLst>
                  <a:path extrusionOk="0" fill="none" h="36129" w="5966">
                    <a:moveTo>
                      <a:pt x="5966" y="1"/>
                    </a:moveTo>
                    <a:lnTo>
                      <a:pt x="5966" y="16300"/>
                    </a:lnTo>
                    <a:lnTo>
                      <a:pt x="0" y="22350"/>
                    </a:lnTo>
                    <a:lnTo>
                      <a:pt x="0" y="36129"/>
                    </a:lnTo>
                  </a:path>
                </a:pathLst>
              </a:custGeom>
              <a:noFill/>
              <a:ln cap="flat" cmpd="sng" w="12600">
                <a:solidFill>
                  <a:schemeClr val="accent1"/>
                </a:solidFill>
                <a:prstDash val="solid"/>
                <a:miter lim="840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7259345" y="3652560"/>
                <a:ext cx="1412929" cy="355970"/>
              </a:xfrm>
              <a:custGeom>
                <a:rect b="b" l="l" r="r" t="t"/>
                <a:pathLst>
                  <a:path extrusionOk="0" h="24703" w="98052">
                    <a:moveTo>
                      <a:pt x="1" y="1"/>
                    </a:moveTo>
                    <a:lnTo>
                      <a:pt x="5042" y="5042"/>
                    </a:lnTo>
                    <a:lnTo>
                      <a:pt x="93094" y="5042"/>
                    </a:lnTo>
                    <a:lnTo>
                      <a:pt x="93094" y="24702"/>
                    </a:lnTo>
                    <a:lnTo>
                      <a:pt x="98052" y="19829"/>
                    </a:lnTo>
                    <a:lnTo>
                      <a:pt x="980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7634668" y="433540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1" y="0"/>
                    </a:moveTo>
                    <a:lnTo>
                      <a:pt x="2101" y="2605"/>
                    </a:lnTo>
                    <a:lnTo>
                      <a:pt x="8403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7764229" y="4335407"/>
                <a:ext cx="121073" cy="37538"/>
              </a:xfrm>
              <a:custGeom>
                <a:rect b="b" l="l" r="r" t="t"/>
                <a:pathLst>
                  <a:path extrusionOk="0" h="2605" w="8402">
                    <a:moveTo>
                      <a:pt x="0" y="0"/>
                    </a:moveTo>
                    <a:lnTo>
                      <a:pt x="2101" y="2605"/>
                    </a:lnTo>
                    <a:lnTo>
                      <a:pt x="8402" y="2605"/>
                    </a:ln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7892564" y="433540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0" y="0"/>
                    </a:moveTo>
                    <a:lnTo>
                      <a:pt x="2185" y="2605"/>
                    </a:lnTo>
                    <a:lnTo>
                      <a:pt x="8402" y="2605"/>
                    </a:ln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8022110" y="4335407"/>
                <a:ext cx="121087" cy="37538"/>
              </a:xfrm>
              <a:custGeom>
                <a:rect b="b" l="l" r="r" t="t"/>
                <a:pathLst>
                  <a:path extrusionOk="0" h="2605" w="8403">
                    <a:moveTo>
                      <a:pt x="0" y="0"/>
                    </a:moveTo>
                    <a:lnTo>
                      <a:pt x="2101" y="2605"/>
                    </a:lnTo>
                    <a:lnTo>
                      <a:pt x="8402" y="2605"/>
                    </a:lnTo>
                    <a:lnTo>
                      <a:pt x="5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4" name="Google Shape;1544;p36"/>
            <p:cNvSpPr txBox="1"/>
            <p:nvPr/>
          </p:nvSpPr>
          <p:spPr>
            <a:xfrm>
              <a:off x="1644175" y="3847175"/>
              <a:ext cx="4935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5" name="Google Shape;1545;p36"/>
            <p:cNvSpPr txBox="1"/>
            <p:nvPr/>
          </p:nvSpPr>
          <p:spPr>
            <a:xfrm>
              <a:off x="7315200" y="3865775"/>
              <a:ext cx="1143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546" name="Google Shape;1546;p36"/>
            <p:cNvGrpSpPr/>
            <p:nvPr/>
          </p:nvGrpSpPr>
          <p:grpSpPr>
            <a:xfrm>
              <a:off x="697082" y="3863840"/>
              <a:ext cx="370645" cy="368042"/>
              <a:chOff x="-63250675" y="3744075"/>
              <a:chExt cx="320350" cy="318100"/>
            </a:xfrm>
          </p:grpSpPr>
          <p:sp>
            <p:nvSpPr>
              <p:cNvPr id="1547" name="Google Shape;1547;p36"/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rect b="b" l="l" r="r" t="t"/>
                <a:pathLst>
                  <a:path extrusionOk="0" h="7715" w="7837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rect b="b" l="l" r="r" t="t"/>
                <a:pathLst>
                  <a:path extrusionOk="0" h="7436" w="7467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rect b="b" l="l" r="r" t="t"/>
                <a:pathLst>
                  <a:path extrusionOk="0" h="12445" w="12445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37"/>
          <p:cNvSpPr txBox="1"/>
          <p:nvPr>
            <p:ph type="title"/>
          </p:nvPr>
        </p:nvSpPr>
        <p:spPr>
          <a:xfrm>
            <a:off x="457191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555" name="Google Shape;1555;p37"/>
          <p:cNvGrpSpPr/>
          <p:nvPr/>
        </p:nvGrpSpPr>
        <p:grpSpPr>
          <a:xfrm>
            <a:off x="457210" y="1298166"/>
            <a:ext cx="8229590" cy="777300"/>
            <a:chOff x="457210" y="1298166"/>
            <a:chExt cx="8229590" cy="777300"/>
          </a:xfrm>
        </p:grpSpPr>
        <p:grpSp>
          <p:nvGrpSpPr>
            <p:cNvPr id="1556" name="Google Shape;1556;p37"/>
            <p:cNvGrpSpPr/>
            <p:nvPr/>
          </p:nvGrpSpPr>
          <p:grpSpPr>
            <a:xfrm>
              <a:off x="457210" y="1298166"/>
              <a:ext cx="2645288" cy="774851"/>
              <a:chOff x="457210" y="1298166"/>
              <a:chExt cx="2645288" cy="774851"/>
            </a:xfrm>
          </p:grpSpPr>
          <p:sp>
            <p:nvSpPr>
              <p:cNvPr id="1557" name="Google Shape;1557;p37"/>
              <p:cNvSpPr/>
              <p:nvPr/>
            </p:nvSpPr>
            <p:spPr>
              <a:xfrm>
                <a:off x="492687" y="1333647"/>
                <a:ext cx="2602092" cy="703868"/>
              </a:xfrm>
              <a:custGeom>
                <a:rect b="b" l="l" r="r" t="t"/>
                <a:pathLst>
                  <a:path extrusionOk="0" h="32455" w="119995">
                    <a:moveTo>
                      <a:pt x="5196" y="1"/>
                    </a:moveTo>
                    <a:lnTo>
                      <a:pt x="1" y="5196"/>
                    </a:lnTo>
                    <a:lnTo>
                      <a:pt x="72" y="27045"/>
                    </a:lnTo>
                    <a:lnTo>
                      <a:pt x="5481" y="32454"/>
                    </a:lnTo>
                    <a:lnTo>
                      <a:pt x="108323" y="32454"/>
                    </a:lnTo>
                    <a:lnTo>
                      <a:pt x="112450" y="28326"/>
                    </a:lnTo>
                    <a:lnTo>
                      <a:pt x="119995" y="28326"/>
                    </a:lnTo>
                    <a:lnTo>
                      <a:pt x="119995" y="7403"/>
                    </a:lnTo>
                    <a:lnTo>
                      <a:pt x="98359" y="7403"/>
                    </a:lnTo>
                    <a:lnTo>
                      <a:pt x="95725" y="4769"/>
                    </a:lnTo>
                    <a:lnTo>
                      <a:pt x="44981" y="4769"/>
                    </a:lnTo>
                    <a:lnTo>
                      <a:pt x="40212" y="1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1522095" y="1299706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1702666" y="1299706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2065348" y="1299706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19" y="0"/>
                    </a:moveTo>
                    <a:lnTo>
                      <a:pt x="1" y="2918"/>
                    </a:lnTo>
                    <a:lnTo>
                      <a:pt x="4129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1883237" y="1299706"/>
                <a:ext cx="155893" cy="63306"/>
              </a:xfrm>
              <a:custGeom>
                <a:rect b="b" l="l" r="r" t="t"/>
                <a:pathLst>
                  <a:path extrusionOk="0" h="2919" w="7189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484989" y="1325948"/>
                <a:ext cx="2617510" cy="720827"/>
              </a:xfrm>
              <a:custGeom>
                <a:rect b="b" l="l" r="r" t="t"/>
                <a:pathLst>
                  <a:path extrusionOk="0" h="33237" w="120706">
                    <a:moveTo>
                      <a:pt x="40425" y="783"/>
                    </a:moveTo>
                    <a:lnTo>
                      <a:pt x="45193" y="5480"/>
                    </a:lnTo>
                    <a:lnTo>
                      <a:pt x="95938" y="5480"/>
                    </a:lnTo>
                    <a:lnTo>
                      <a:pt x="98571" y="8185"/>
                    </a:lnTo>
                    <a:lnTo>
                      <a:pt x="119923" y="8185"/>
                    </a:lnTo>
                    <a:lnTo>
                      <a:pt x="119923" y="28326"/>
                    </a:lnTo>
                    <a:lnTo>
                      <a:pt x="112663" y="28326"/>
                    </a:lnTo>
                    <a:lnTo>
                      <a:pt x="108535" y="32453"/>
                    </a:lnTo>
                    <a:lnTo>
                      <a:pt x="6050" y="32453"/>
                    </a:lnTo>
                    <a:lnTo>
                      <a:pt x="854" y="27258"/>
                    </a:lnTo>
                    <a:lnTo>
                      <a:pt x="783" y="5694"/>
                    </a:lnTo>
                    <a:lnTo>
                      <a:pt x="5765" y="783"/>
                    </a:lnTo>
                    <a:close/>
                    <a:moveTo>
                      <a:pt x="5409" y="0"/>
                    </a:moveTo>
                    <a:lnTo>
                      <a:pt x="0" y="5409"/>
                    </a:lnTo>
                    <a:lnTo>
                      <a:pt x="71" y="27400"/>
                    </a:lnTo>
                    <a:lnTo>
                      <a:pt x="71" y="27614"/>
                    </a:lnTo>
                    <a:lnTo>
                      <a:pt x="5694" y="33236"/>
                    </a:lnTo>
                    <a:lnTo>
                      <a:pt x="108891" y="33236"/>
                    </a:lnTo>
                    <a:lnTo>
                      <a:pt x="112948" y="29108"/>
                    </a:lnTo>
                    <a:lnTo>
                      <a:pt x="120705" y="29108"/>
                    </a:lnTo>
                    <a:lnTo>
                      <a:pt x="120705" y="7331"/>
                    </a:lnTo>
                    <a:lnTo>
                      <a:pt x="98856" y="7331"/>
                    </a:lnTo>
                    <a:lnTo>
                      <a:pt x="96223" y="4697"/>
                    </a:lnTo>
                    <a:lnTo>
                      <a:pt x="45478" y="4697"/>
                    </a:lnTo>
                    <a:lnTo>
                      <a:pt x="40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2272158" y="1325948"/>
                <a:ext cx="822620" cy="84907"/>
              </a:xfrm>
              <a:custGeom>
                <a:rect b="b" l="l" r="r" t="t"/>
                <a:pathLst>
                  <a:path extrusionOk="0" h="3915" w="37935">
                    <a:moveTo>
                      <a:pt x="1" y="0"/>
                    </a:moveTo>
                    <a:lnTo>
                      <a:pt x="1" y="783"/>
                    </a:lnTo>
                    <a:lnTo>
                      <a:pt x="15943" y="783"/>
                    </a:lnTo>
                    <a:lnTo>
                      <a:pt x="19003" y="3914"/>
                    </a:lnTo>
                    <a:lnTo>
                      <a:pt x="37935" y="3914"/>
                    </a:lnTo>
                    <a:lnTo>
                      <a:pt x="37935" y="3132"/>
                    </a:lnTo>
                    <a:lnTo>
                      <a:pt x="19359" y="3132"/>
                    </a:lnTo>
                    <a:lnTo>
                      <a:pt x="16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7"/>
              <p:cNvSpPr/>
              <p:nvPr/>
            </p:nvSpPr>
            <p:spPr>
              <a:xfrm>
                <a:off x="469549" y="1895483"/>
                <a:ext cx="327205" cy="177534"/>
              </a:xfrm>
              <a:custGeom>
                <a:rect b="b" l="l" r="r" t="t"/>
                <a:pathLst>
                  <a:path extrusionOk="0" h="8186" w="15089">
                    <a:moveTo>
                      <a:pt x="2349" y="1"/>
                    </a:moveTo>
                    <a:lnTo>
                      <a:pt x="0" y="2349"/>
                    </a:lnTo>
                    <a:lnTo>
                      <a:pt x="5908" y="8185"/>
                    </a:lnTo>
                    <a:lnTo>
                      <a:pt x="15089" y="8185"/>
                    </a:lnTo>
                    <a:lnTo>
                      <a:pt x="15089" y="4911"/>
                    </a:lnTo>
                    <a:lnTo>
                      <a:pt x="7260" y="4911"/>
                    </a:lnTo>
                    <a:lnTo>
                      <a:pt x="23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7"/>
              <p:cNvSpPr/>
              <p:nvPr/>
            </p:nvSpPr>
            <p:spPr>
              <a:xfrm>
                <a:off x="1828878" y="1912465"/>
                <a:ext cx="1222340" cy="160553"/>
              </a:xfrm>
              <a:custGeom>
                <a:rect b="b" l="l" r="r" t="t"/>
                <a:pathLst>
                  <a:path extrusionOk="0" h="7403" w="56368">
                    <a:moveTo>
                      <a:pt x="48325" y="0"/>
                    </a:moveTo>
                    <a:lnTo>
                      <a:pt x="44197" y="4128"/>
                    </a:lnTo>
                    <a:lnTo>
                      <a:pt x="0" y="4128"/>
                    </a:lnTo>
                    <a:lnTo>
                      <a:pt x="0" y="7402"/>
                    </a:lnTo>
                    <a:lnTo>
                      <a:pt x="45549" y="7402"/>
                    </a:lnTo>
                    <a:lnTo>
                      <a:pt x="49677" y="3345"/>
                    </a:lnTo>
                    <a:lnTo>
                      <a:pt x="56367" y="3345"/>
                    </a:lnTo>
                    <a:lnTo>
                      <a:pt x="56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7"/>
              <p:cNvSpPr/>
              <p:nvPr/>
            </p:nvSpPr>
            <p:spPr>
              <a:xfrm>
                <a:off x="457210" y="1298166"/>
                <a:ext cx="907496" cy="280918"/>
              </a:xfrm>
              <a:custGeom>
                <a:rect b="b" l="l" r="r" t="t"/>
                <a:pathLst>
                  <a:path extrusionOk="0" h="12953" w="41849">
                    <a:moveTo>
                      <a:pt x="6121" y="0"/>
                    </a:moveTo>
                    <a:lnTo>
                      <a:pt x="0" y="6121"/>
                    </a:lnTo>
                    <a:lnTo>
                      <a:pt x="0" y="12953"/>
                    </a:lnTo>
                    <a:lnTo>
                      <a:pt x="3345" y="12953"/>
                    </a:lnTo>
                    <a:lnTo>
                      <a:pt x="3274" y="7544"/>
                    </a:lnTo>
                    <a:lnTo>
                      <a:pt x="7544" y="3274"/>
                    </a:lnTo>
                    <a:lnTo>
                      <a:pt x="41848" y="3274"/>
                    </a:lnTo>
                    <a:lnTo>
                      <a:pt x="418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7" name="Google Shape;1567;p37"/>
            <p:cNvSpPr/>
            <p:nvPr/>
          </p:nvSpPr>
          <p:spPr>
            <a:xfrm>
              <a:off x="3199900" y="1504225"/>
              <a:ext cx="4834500" cy="438600"/>
            </a:xfrm>
            <a:prstGeom prst="rect">
              <a:avLst/>
            </a:prstGeom>
            <a:solidFill>
              <a:srgbClr val="270B41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smallest in the Solar System</a:t>
              </a:r>
              <a:endParaRPr/>
            </a:p>
          </p:txBody>
        </p:sp>
        <p:grpSp>
          <p:nvGrpSpPr>
            <p:cNvPr id="1568" name="Google Shape;1568;p37"/>
            <p:cNvGrpSpPr/>
            <p:nvPr/>
          </p:nvGrpSpPr>
          <p:grpSpPr>
            <a:xfrm>
              <a:off x="7909500" y="1298166"/>
              <a:ext cx="777300" cy="777300"/>
              <a:chOff x="7909500" y="1298166"/>
              <a:chExt cx="777300" cy="777300"/>
            </a:xfrm>
          </p:grpSpPr>
          <p:sp>
            <p:nvSpPr>
              <p:cNvPr id="1569" name="Google Shape;1569;p37"/>
              <p:cNvSpPr/>
              <p:nvPr/>
            </p:nvSpPr>
            <p:spPr>
              <a:xfrm>
                <a:off x="7909500" y="1298166"/>
                <a:ext cx="777300" cy="777300"/>
              </a:xfrm>
              <a:prstGeom prst="snip1Rect">
                <a:avLst>
                  <a:gd fmla="val 3086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0" name="Google Shape;1570;p37"/>
              <p:cNvGrpSpPr/>
              <p:nvPr/>
            </p:nvGrpSpPr>
            <p:grpSpPr>
              <a:xfrm>
                <a:off x="8089281" y="1505476"/>
                <a:ext cx="417754" cy="362701"/>
                <a:chOff x="6218300" y="4416175"/>
                <a:chExt cx="516000" cy="448000"/>
              </a:xfrm>
            </p:grpSpPr>
            <p:sp>
              <p:nvSpPr>
                <p:cNvPr id="1571" name="Google Shape;1571;p37"/>
                <p:cNvSpPr/>
                <p:nvPr/>
              </p:nvSpPr>
              <p:spPr>
                <a:xfrm>
                  <a:off x="6462150" y="4525375"/>
                  <a:ext cx="28250" cy="141250"/>
                </a:xfrm>
                <a:custGeom>
                  <a:rect b="b" l="l" r="r" t="t"/>
                  <a:pathLst>
                    <a:path extrusionOk="0" h="5650" w="1130">
                      <a:moveTo>
                        <a:pt x="566" y="1"/>
                      </a:moveTo>
                      <a:cubicBezTo>
                        <a:pt x="253" y="1"/>
                        <a:pt x="0" y="254"/>
                        <a:pt x="0" y="567"/>
                      </a:cubicBezTo>
                      <a:lnTo>
                        <a:pt x="0" y="5087"/>
                      </a:lnTo>
                      <a:cubicBezTo>
                        <a:pt x="0" y="5397"/>
                        <a:pt x="253" y="5650"/>
                        <a:pt x="566" y="5650"/>
                      </a:cubicBezTo>
                      <a:cubicBezTo>
                        <a:pt x="877" y="5650"/>
                        <a:pt x="1130" y="5397"/>
                        <a:pt x="1130" y="5087"/>
                      </a:cubicBezTo>
                      <a:lnTo>
                        <a:pt x="1130" y="567"/>
                      </a:lnTo>
                      <a:cubicBezTo>
                        <a:pt x="1130" y="254"/>
                        <a:pt x="877" y="1"/>
                        <a:pt x="566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72" name="Google Shape;1572;p37"/>
                <p:cNvSpPr/>
                <p:nvPr/>
              </p:nvSpPr>
              <p:spPr>
                <a:xfrm>
                  <a:off x="6218300" y="4416175"/>
                  <a:ext cx="516000" cy="448000"/>
                </a:xfrm>
                <a:custGeom>
                  <a:rect b="b" l="l" r="r" t="t"/>
                  <a:pathLst>
                    <a:path extrusionOk="0" h="17920" w="20640">
                      <a:moveTo>
                        <a:pt x="10320" y="3240"/>
                      </a:moveTo>
                      <a:cubicBezTo>
                        <a:pt x="11254" y="3240"/>
                        <a:pt x="12013" y="3998"/>
                        <a:pt x="12013" y="4935"/>
                      </a:cubicBezTo>
                      <a:lnTo>
                        <a:pt x="12013" y="9452"/>
                      </a:lnTo>
                      <a:cubicBezTo>
                        <a:pt x="12013" y="10385"/>
                        <a:pt x="11254" y="11144"/>
                        <a:pt x="10320" y="11144"/>
                      </a:cubicBezTo>
                      <a:cubicBezTo>
                        <a:pt x="9384" y="11144"/>
                        <a:pt x="8625" y="10385"/>
                        <a:pt x="8625" y="9452"/>
                      </a:cubicBezTo>
                      <a:lnTo>
                        <a:pt x="8625" y="4935"/>
                      </a:lnTo>
                      <a:cubicBezTo>
                        <a:pt x="8625" y="3998"/>
                        <a:pt x="9384" y="3240"/>
                        <a:pt x="10320" y="3240"/>
                      </a:cubicBezTo>
                      <a:close/>
                      <a:moveTo>
                        <a:pt x="10320" y="12274"/>
                      </a:moveTo>
                      <a:cubicBezTo>
                        <a:pt x="10538" y="12274"/>
                        <a:pt x="10758" y="12316"/>
                        <a:pt x="10968" y="12403"/>
                      </a:cubicBezTo>
                      <a:cubicBezTo>
                        <a:pt x="11600" y="12665"/>
                        <a:pt x="12013" y="13282"/>
                        <a:pt x="12013" y="13969"/>
                      </a:cubicBezTo>
                      <a:cubicBezTo>
                        <a:pt x="12013" y="14902"/>
                        <a:pt x="11254" y="15661"/>
                        <a:pt x="10320" y="15661"/>
                      </a:cubicBezTo>
                      <a:cubicBezTo>
                        <a:pt x="9634" y="15661"/>
                        <a:pt x="9017" y="15248"/>
                        <a:pt x="8755" y="14616"/>
                      </a:cubicBezTo>
                      <a:cubicBezTo>
                        <a:pt x="8493" y="13984"/>
                        <a:pt x="8637" y="13255"/>
                        <a:pt x="9122" y="12770"/>
                      </a:cubicBezTo>
                      <a:cubicBezTo>
                        <a:pt x="9446" y="12446"/>
                        <a:pt x="9880" y="12274"/>
                        <a:pt x="10320" y="12274"/>
                      </a:cubicBezTo>
                      <a:close/>
                      <a:moveTo>
                        <a:pt x="10319" y="1"/>
                      </a:moveTo>
                      <a:cubicBezTo>
                        <a:pt x="9352" y="1"/>
                        <a:pt x="8386" y="487"/>
                        <a:pt x="7848" y="1460"/>
                      </a:cubicBezTo>
                      <a:lnTo>
                        <a:pt x="1040" y="13731"/>
                      </a:lnTo>
                      <a:cubicBezTo>
                        <a:pt x="1" y="15613"/>
                        <a:pt x="1359" y="17919"/>
                        <a:pt x="3509" y="17919"/>
                      </a:cubicBezTo>
                      <a:lnTo>
                        <a:pt x="17129" y="17919"/>
                      </a:lnTo>
                      <a:cubicBezTo>
                        <a:pt x="19279" y="17919"/>
                        <a:pt x="20640" y="15616"/>
                        <a:pt x="19598" y="13731"/>
                      </a:cubicBezTo>
                      <a:lnTo>
                        <a:pt x="12790" y="1460"/>
                      </a:lnTo>
                      <a:cubicBezTo>
                        <a:pt x="12252" y="487"/>
                        <a:pt x="11286" y="1"/>
                        <a:pt x="10319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73" name="Google Shape;1573;p37"/>
                <p:cNvSpPr/>
                <p:nvPr/>
              </p:nvSpPr>
              <p:spPr>
                <a:xfrm>
                  <a:off x="6462150" y="4751225"/>
                  <a:ext cx="28250" cy="28250"/>
                </a:xfrm>
                <a:custGeom>
                  <a:rect b="b" l="l" r="r" t="t"/>
                  <a:pathLst>
                    <a:path extrusionOk="0" h="1130" w="1130">
                      <a:moveTo>
                        <a:pt x="566" y="1"/>
                      </a:moveTo>
                      <a:cubicBezTo>
                        <a:pt x="253" y="1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cubicBezTo>
                        <a:pt x="877" y="1130"/>
                        <a:pt x="1130" y="877"/>
                        <a:pt x="1130" y="567"/>
                      </a:cubicBezTo>
                      <a:cubicBezTo>
                        <a:pt x="1130" y="253"/>
                        <a:pt x="877" y="1"/>
                        <a:pt x="566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1574" name="Google Shape;1574;p37"/>
            <p:cNvSpPr txBox="1"/>
            <p:nvPr/>
          </p:nvSpPr>
          <p:spPr>
            <a:xfrm>
              <a:off x="757724" y="1599775"/>
              <a:ext cx="15183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1575" name="Google Shape;1575;p37"/>
          <p:cNvGrpSpPr/>
          <p:nvPr/>
        </p:nvGrpSpPr>
        <p:grpSpPr>
          <a:xfrm>
            <a:off x="457210" y="2182158"/>
            <a:ext cx="8229590" cy="777300"/>
            <a:chOff x="457210" y="2183091"/>
            <a:chExt cx="8229590" cy="777300"/>
          </a:xfrm>
        </p:grpSpPr>
        <p:grpSp>
          <p:nvGrpSpPr>
            <p:cNvPr id="1576" name="Google Shape;1576;p37"/>
            <p:cNvGrpSpPr/>
            <p:nvPr/>
          </p:nvGrpSpPr>
          <p:grpSpPr>
            <a:xfrm>
              <a:off x="457210" y="2183091"/>
              <a:ext cx="2645288" cy="774851"/>
              <a:chOff x="457210" y="2183091"/>
              <a:chExt cx="2645288" cy="774851"/>
            </a:xfrm>
          </p:grpSpPr>
          <p:sp>
            <p:nvSpPr>
              <p:cNvPr id="1577" name="Google Shape;1577;p37"/>
              <p:cNvSpPr/>
              <p:nvPr/>
            </p:nvSpPr>
            <p:spPr>
              <a:xfrm>
                <a:off x="492687" y="2218572"/>
                <a:ext cx="2602092" cy="703868"/>
              </a:xfrm>
              <a:custGeom>
                <a:rect b="b" l="l" r="r" t="t"/>
                <a:pathLst>
                  <a:path extrusionOk="0" h="32455" w="119995">
                    <a:moveTo>
                      <a:pt x="5196" y="1"/>
                    </a:moveTo>
                    <a:lnTo>
                      <a:pt x="1" y="5196"/>
                    </a:lnTo>
                    <a:lnTo>
                      <a:pt x="72" y="27045"/>
                    </a:lnTo>
                    <a:lnTo>
                      <a:pt x="5481" y="32454"/>
                    </a:lnTo>
                    <a:lnTo>
                      <a:pt x="108323" y="32454"/>
                    </a:lnTo>
                    <a:lnTo>
                      <a:pt x="112450" y="28326"/>
                    </a:lnTo>
                    <a:lnTo>
                      <a:pt x="119995" y="28326"/>
                    </a:lnTo>
                    <a:lnTo>
                      <a:pt x="119995" y="7403"/>
                    </a:lnTo>
                    <a:lnTo>
                      <a:pt x="98359" y="7403"/>
                    </a:lnTo>
                    <a:lnTo>
                      <a:pt x="95725" y="4769"/>
                    </a:lnTo>
                    <a:lnTo>
                      <a:pt x="44981" y="4769"/>
                    </a:lnTo>
                    <a:lnTo>
                      <a:pt x="40212" y="1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7"/>
              <p:cNvSpPr/>
              <p:nvPr/>
            </p:nvSpPr>
            <p:spPr>
              <a:xfrm>
                <a:off x="1522095" y="218463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1702666" y="218463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7"/>
              <p:cNvSpPr/>
              <p:nvPr/>
            </p:nvSpPr>
            <p:spPr>
              <a:xfrm>
                <a:off x="2065348" y="218463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19" y="0"/>
                    </a:moveTo>
                    <a:lnTo>
                      <a:pt x="1" y="2918"/>
                    </a:lnTo>
                    <a:lnTo>
                      <a:pt x="4129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7"/>
              <p:cNvSpPr/>
              <p:nvPr/>
            </p:nvSpPr>
            <p:spPr>
              <a:xfrm>
                <a:off x="1883237" y="2184631"/>
                <a:ext cx="155893" cy="63306"/>
              </a:xfrm>
              <a:custGeom>
                <a:rect b="b" l="l" r="r" t="t"/>
                <a:pathLst>
                  <a:path extrusionOk="0" h="2919" w="7189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7"/>
              <p:cNvSpPr/>
              <p:nvPr/>
            </p:nvSpPr>
            <p:spPr>
              <a:xfrm>
                <a:off x="484989" y="2210873"/>
                <a:ext cx="2617510" cy="720827"/>
              </a:xfrm>
              <a:custGeom>
                <a:rect b="b" l="l" r="r" t="t"/>
                <a:pathLst>
                  <a:path extrusionOk="0" h="33237" w="120706">
                    <a:moveTo>
                      <a:pt x="40425" y="783"/>
                    </a:moveTo>
                    <a:lnTo>
                      <a:pt x="45193" y="5480"/>
                    </a:lnTo>
                    <a:lnTo>
                      <a:pt x="95938" y="5480"/>
                    </a:lnTo>
                    <a:lnTo>
                      <a:pt x="98571" y="8185"/>
                    </a:lnTo>
                    <a:lnTo>
                      <a:pt x="119923" y="8185"/>
                    </a:lnTo>
                    <a:lnTo>
                      <a:pt x="119923" y="28326"/>
                    </a:lnTo>
                    <a:lnTo>
                      <a:pt x="112663" y="28326"/>
                    </a:lnTo>
                    <a:lnTo>
                      <a:pt x="108535" y="32453"/>
                    </a:lnTo>
                    <a:lnTo>
                      <a:pt x="6050" y="32453"/>
                    </a:lnTo>
                    <a:lnTo>
                      <a:pt x="854" y="27258"/>
                    </a:lnTo>
                    <a:lnTo>
                      <a:pt x="783" y="5694"/>
                    </a:lnTo>
                    <a:lnTo>
                      <a:pt x="5765" y="783"/>
                    </a:lnTo>
                    <a:close/>
                    <a:moveTo>
                      <a:pt x="5409" y="0"/>
                    </a:moveTo>
                    <a:lnTo>
                      <a:pt x="0" y="5409"/>
                    </a:lnTo>
                    <a:lnTo>
                      <a:pt x="71" y="27400"/>
                    </a:lnTo>
                    <a:lnTo>
                      <a:pt x="71" y="27614"/>
                    </a:lnTo>
                    <a:lnTo>
                      <a:pt x="5694" y="33236"/>
                    </a:lnTo>
                    <a:lnTo>
                      <a:pt x="108891" y="33236"/>
                    </a:lnTo>
                    <a:lnTo>
                      <a:pt x="112948" y="29108"/>
                    </a:lnTo>
                    <a:lnTo>
                      <a:pt x="120705" y="29108"/>
                    </a:lnTo>
                    <a:lnTo>
                      <a:pt x="120705" y="7331"/>
                    </a:lnTo>
                    <a:lnTo>
                      <a:pt x="98856" y="7331"/>
                    </a:lnTo>
                    <a:lnTo>
                      <a:pt x="96223" y="4697"/>
                    </a:lnTo>
                    <a:lnTo>
                      <a:pt x="45478" y="4697"/>
                    </a:lnTo>
                    <a:lnTo>
                      <a:pt x="407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2272158" y="2210873"/>
                <a:ext cx="822620" cy="84907"/>
              </a:xfrm>
              <a:custGeom>
                <a:rect b="b" l="l" r="r" t="t"/>
                <a:pathLst>
                  <a:path extrusionOk="0" h="3915" w="37935">
                    <a:moveTo>
                      <a:pt x="1" y="0"/>
                    </a:moveTo>
                    <a:lnTo>
                      <a:pt x="1" y="783"/>
                    </a:lnTo>
                    <a:lnTo>
                      <a:pt x="15943" y="783"/>
                    </a:lnTo>
                    <a:lnTo>
                      <a:pt x="19003" y="3914"/>
                    </a:lnTo>
                    <a:lnTo>
                      <a:pt x="37935" y="3914"/>
                    </a:lnTo>
                    <a:lnTo>
                      <a:pt x="37935" y="3132"/>
                    </a:lnTo>
                    <a:lnTo>
                      <a:pt x="19359" y="3132"/>
                    </a:lnTo>
                    <a:lnTo>
                      <a:pt x="162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469549" y="2780408"/>
                <a:ext cx="327205" cy="177534"/>
              </a:xfrm>
              <a:custGeom>
                <a:rect b="b" l="l" r="r" t="t"/>
                <a:pathLst>
                  <a:path extrusionOk="0" h="8186" w="15089">
                    <a:moveTo>
                      <a:pt x="2349" y="1"/>
                    </a:moveTo>
                    <a:lnTo>
                      <a:pt x="0" y="2349"/>
                    </a:lnTo>
                    <a:lnTo>
                      <a:pt x="5908" y="8185"/>
                    </a:lnTo>
                    <a:lnTo>
                      <a:pt x="15089" y="8185"/>
                    </a:lnTo>
                    <a:lnTo>
                      <a:pt x="15089" y="4911"/>
                    </a:lnTo>
                    <a:lnTo>
                      <a:pt x="7260" y="4911"/>
                    </a:lnTo>
                    <a:lnTo>
                      <a:pt x="23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7"/>
              <p:cNvSpPr/>
              <p:nvPr/>
            </p:nvSpPr>
            <p:spPr>
              <a:xfrm>
                <a:off x="1828878" y="2797390"/>
                <a:ext cx="1222340" cy="160553"/>
              </a:xfrm>
              <a:custGeom>
                <a:rect b="b" l="l" r="r" t="t"/>
                <a:pathLst>
                  <a:path extrusionOk="0" h="7403" w="56368">
                    <a:moveTo>
                      <a:pt x="48325" y="0"/>
                    </a:moveTo>
                    <a:lnTo>
                      <a:pt x="44197" y="4128"/>
                    </a:lnTo>
                    <a:lnTo>
                      <a:pt x="0" y="4128"/>
                    </a:lnTo>
                    <a:lnTo>
                      <a:pt x="0" y="7402"/>
                    </a:lnTo>
                    <a:lnTo>
                      <a:pt x="45549" y="7402"/>
                    </a:lnTo>
                    <a:lnTo>
                      <a:pt x="49677" y="3345"/>
                    </a:lnTo>
                    <a:lnTo>
                      <a:pt x="56367" y="3345"/>
                    </a:lnTo>
                    <a:lnTo>
                      <a:pt x="56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7"/>
              <p:cNvSpPr/>
              <p:nvPr/>
            </p:nvSpPr>
            <p:spPr>
              <a:xfrm>
                <a:off x="457210" y="2183091"/>
                <a:ext cx="907496" cy="280918"/>
              </a:xfrm>
              <a:custGeom>
                <a:rect b="b" l="l" r="r" t="t"/>
                <a:pathLst>
                  <a:path extrusionOk="0" h="12953" w="41849">
                    <a:moveTo>
                      <a:pt x="6121" y="0"/>
                    </a:moveTo>
                    <a:lnTo>
                      <a:pt x="0" y="6121"/>
                    </a:lnTo>
                    <a:lnTo>
                      <a:pt x="0" y="12953"/>
                    </a:lnTo>
                    <a:lnTo>
                      <a:pt x="3345" y="12953"/>
                    </a:lnTo>
                    <a:lnTo>
                      <a:pt x="3274" y="7544"/>
                    </a:lnTo>
                    <a:lnTo>
                      <a:pt x="7544" y="3274"/>
                    </a:lnTo>
                    <a:lnTo>
                      <a:pt x="41848" y="3274"/>
                    </a:lnTo>
                    <a:lnTo>
                      <a:pt x="4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7" name="Google Shape;1587;p37"/>
            <p:cNvSpPr/>
            <p:nvPr/>
          </p:nvSpPr>
          <p:spPr>
            <a:xfrm>
              <a:off x="3199900" y="2389150"/>
              <a:ext cx="4834500" cy="438600"/>
            </a:xfrm>
            <a:prstGeom prst="rect">
              <a:avLst/>
            </a:prstGeom>
            <a:solidFill>
              <a:srgbClr val="270B41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good name, but it’s hot, even hotter than 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8" name="Google Shape;1588;p37"/>
            <p:cNvSpPr txBox="1"/>
            <p:nvPr/>
          </p:nvSpPr>
          <p:spPr>
            <a:xfrm>
              <a:off x="757724" y="2484700"/>
              <a:ext cx="15183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1589" name="Google Shape;1589;p37"/>
            <p:cNvGrpSpPr/>
            <p:nvPr/>
          </p:nvGrpSpPr>
          <p:grpSpPr>
            <a:xfrm>
              <a:off x="7909500" y="2183091"/>
              <a:ext cx="777300" cy="777300"/>
              <a:chOff x="7909500" y="2183091"/>
              <a:chExt cx="777300" cy="777300"/>
            </a:xfrm>
          </p:grpSpPr>
          <p:sp>
            <p:nvSpPr>
              <p:cNvPr id="1590" name="Google Shape;1590;p37"/>
              <p:cNvSpPr/>
              <p:nvPr/>
            </p:nvSpPr>
            <p:spPr>
              <a:xfrm>
                <a:off x="7909500" y="2183091"/>
                <a:ext cx="777300" cy="777300"/>
              </a:xfrm>
              <a:prstGeom prst="snip1Rect">
                <a:avLst>
                  <a:gd fmla="val 30866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91" name="Google Shape;1591;p37"/>
              <p:cNvGrpSpPr/>
              <p:nvPr/>
            </p:nvGrpSpPr>
            <p:grpSpPr>
              <a:xfrm>
                <a:off x="8105759" y="2465137"/>
                <a:ext cx="384783" cy="213208"/>
                <a:chOff x="903075" y="2730000"/>
                <a:chExt cx="475275" cy="263350"/>
              </a:xfrm>
            </p:grpSpPr>
            <p:sp>
              <p:nvSpPr>
                <p:cNvPr id="1592" name="Google Shape;1592;p37"/>
                <p:cNvSpPr/>
                <p:nvPr/>
              </p:nvSpPr>
              <p:spPr>
                <a:xfrm>
                  <a:off x="986725" y="2807325"/>
                  <a:ext cx="308000" cy="108800"/>
                </a:xfrm>
                <a:custGeom>
                  <a:rect b="b" l="l" r="r" t="t"/>
                  <a:pathLst>
                    <a:path extrusionOk="0" h="4352" w="12320">
                      <a:moveTo>
                        <a:pt x="6161" y="482"/>
                      </a:moveTo>
                      <a:cubicBezTo>
                        <a:pt x="6845" y="482"/>
                        <a:pt x="7462" y="894"/>
                        <a:pt x="7724" y="1527"/>
                      </a:cubicBezTo>
                      <a:cubicBezTo>
                        <a:pt x="7986" y="2159"/>
                        <a:pt x="7838" y="2888"/>
                        <a:pt x="7357" y="3370"/>
                      </a:cubicBezTo>
                      <a:cubicBezTo>
                        <a:pt x="7032" y="3694"/>
                        <a:pt x="6599" y="3866"/>
                        <a:pt x="6158" y="3866"/>
                      </a:cubicBezTo>
                      <a:cubicBezTo>
                        <a:pt x="5940" y="3866"/>
                        <a:pt x="5720" y="3824"/>
                        <a:pt x="5511" y="3737"/>
                      </a:cubicBezTo>
                      <a:cubicBezTo>
                        <a:pt x="4881" y="3475"/>
                        <a:pt x="4469" y="2858"/>
                        <a:pt x="4469" y="2174"/>
                      </a:cubicBezTo>
                      <a:cubicBezTo>
                        <a:pt x="4469" y="1241"/>
                        <a:pt x="5225" y="482"/>
                        <a:pt x="6161" y="482"/>
                      </a:cubicBezTo>
                      <a:close/>
                      <a:moveTo>
                        <a:pt x="1418" y="0"/>
                      </a:moveTo>
                      <a:cubicBezTo>
                        <a:pt x="1220" y="684"/>
                        <a:pt x="684" y="1220"/>
                        <a:pt x="0" y="1415"/>
                      </a:cubicBezTo>
                      <a:lnTo>
                        <a:pt x="0" y="2933"/>
                      </a:lnTo>
                      <a:cubicBezTo>
                        <a:pt x="684" y="3129"/>
                        <a:pt x="1220" y="3665"/>
                        <a:pt x="1418" y="4351"/>
                      </a:cubicBezTo>
                      <a:lnTo>
                        <a:pt x="10904" y="4351"/>
                      </a:lnTo>
                      <a:cubicBezTo>
                        <a:pt x="11100" y="3665"/>
                        <a:pt x="11636" y="3129"/>
                        <a:pt x="12319" y="2933"/>
                      </a:cubicBezTo>
                      <a:lnTo>
                        <a:pt x="12319" y="1415"/>
                      </a:lnTo>
                      <a:cubicBezTo>
                        <a:pt x="11636" y="1220"/>
                        <a:pt x="11100" y="684"/>
                        <a:pt x="10904" y="0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93" name="Google Shape;1593;p37"/>
                <p:cNvSpPr/>
                <p:nvPr/>
              </p:nvSpPr>
              <p:spPr>
                <a:xfrm>
                  <a:off x="1126675" y="2847600"/>
                  <a:ext cx="28100" cy="28175"/>
                </a:xfrm>
                <a:custGeom>
                  <a:rect b="b" l="l" r="r" t="t"/>
                  <a:pathLst>
                    <a:path extrusionOk="0" h="1127" w="1124">
                      <a:moveTo>
                        <a:pt x="563" y="0"/>
                      </a:moveTo>
                      <a:cubicBezTo>
                        <a:pt x="250" y="0"/>
                        <a:pt x="0" y="253"/>
                        <a:pt x="0" y="563"/>
                      </a:cubicBezTo>
                      <a:cubicBezTo>
                        <a:pt x="0" y="873"/>
                        <a:pt x="250" y="1126"/>
                        <a:pt x="563" y="1126"/>
                      </a:cubicBezTo>
                      <a:cubicBezTo>
                        <a:pt x="873" y="1126"/>
                        <a:pt x="1123" y="873"/>
                        <a:pt x="1123" y="563"/>
                      </a:cubicBezTo>
                      <a:cubicBezTo>
                        <a:pt x="1123" y="253"/>
                        <a:pt x="873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94" name="Google Shape;1594;p37"/>
                <p:cNvSpPr/>
                <p:nvPr/>
              </p:nvSpPr>
              <p:spPr>
                <a:xfrm>
                  <a:off x="903075" y="2730000"/>
                  <a:ext cx="475275" cy="263350"/>
                </a:xfrm>
                <a:custGeom>
                  <a:rect b="b" l="l" r="r" t="t"/>
                  <a:pathLst>
                    <a:path extrusionOk="0" h="10534" w="19011">
                      <a:moveTo>
                        <a:pt x="14735" y="1964"/>
                      </a:moveTo>
                      <a:cubicBezTo>
                        <a:pt x="15045" y="1964"/>
                        <a:pt x="15298" y="2217"/>
                        <a:pt x="15298" y="2530"/>
                      </a:cubicBezTo>
                      <a:cubicBezTo>
                        <a:pt x="15298" y="3042"/>
                        <a:pt x="15716" y="3460"/>
                        <a:pt x="16231" y="3460"/>
                      </a:cubicBezTo>
                      <a:cubicBezTo>
                        <a:pt x="16541" y="3460"/>
                        <a:pt x="16794" y="3713"/>
                        <a:pt x="16794" y="4026"/>
                      </a:cubicBezTo>
                      <a:lnTo>
                        <a:pt x="16794" y="6511"/>
                      </a:lnTo>
                      <a:cubicBezTo>
                        <a:pt x="16794" y="6821"/>
                        <a:pt x="16541" y="7074"/>
                        <a:pt x="16231" y="7074"/>
                      </a:cubicBezTo>
                      <a:cubicBezTo>
                        <a:pt x="15716" y="7074"/>
                        <a:pt x="15298" y="7492"/>
                        <a:pt x="15298" y="8007"/>
                      </a:cubicBezTo>
                      <a:cubicBezTo>
                        <a:pt x="15298" y="8318"/>
                        <a:pt x="15045" y="8570"/>
                        <a:pt x="14735" y="8570"/>
                      </a:cubicBezTo>
                      <a:lnTo>
                        <a:pt x="4277" y="8570"/>
                      </a:lnTo>
                      <a:cubicBezTo>
                        <a:pt x="3966" y="8570"/>
                        <a:pt x="3714" y="8318"/>
                        <a:pt x="3714" y="8007"/>
                      </a:cubicBezTo>
                      <a:cubicBezTo>
                        <a:pt x="3714" y="7492"/>
                        <a:pt x="3295" y="7074"/>
                        <a:pt x="2783" y="7074"/>
                      </a:cubicBezTo>
                      <a:cubicBezTo>
                        <a:pt x="2470" y="7074"/>
                        <a:pt x="2217" y="6821"/>
                        <a:pt x="2217" y="6511"/>
                      </a:cubicBezTo>
                      <a:lnTo>
                        <a:pt x="2217" y="4026"/>
                      </a:lnTo>
                      <a:cubicBezTo>
                        <a:pt x="2217" y="3713"/>
                        <a:pt x="2470" y="3460"/>
                        <a:pt x="2783" y="3460"/>
                      </a:cubicBezTo>
                      <a:cubicBezTo>
                        <a:pt x="3295" y="3460"/>
                        <a:pt x="3714" y="3042"/>
                        <a:pt x="3714" y="2530"/>
                      </a:cubicBezTo>
                      <a:cubicBezTo>
                        <a:pt x="3714" y="2217"/>
                        <a:pt x="3966" y="1964"/>
                        <a:pt x="4277" y="1964"/>
                      </a:cubicBezTo>
                      <a:close/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lnTo>
                        <a:pt x="1" y="9968"/>
                      </a:lnTo>
                      <a:cubicBezTo>
                        <a:pt x="1" y="10281"/>
                        <a:pt x="254" y="10534"/>
                        <a:pt x="567" y="10534"/>
                      </a:cubicBezTo>
                      <a:lnTo>
                        <a:pt x="18445" y="10534"/>
                      </a:lnTo>
                      <a:cubicBezTo>
                        <a:pt x="18758" y="10534"/>
                        <a:pt x="19011" y="10281"/>
                        <a:pt x="19011" y="9968"/>
                      </a:cubicBezTo>
                      <a:lnTo>
                        <a:pt x="19011" y="567"/>
                      </a:lnTo>
                      <a:cubicBezTo>
                        <a:pt x="19011" y="253"/>
                        <a:pt x="18758" y="0"/>
                        <a:pt x="18445" y="0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595" name="Google Shape;1595;p37"/>
          <p:cNvGrpSpPr/>
          <p:nvPr/>
        </p:nvGrpSpPr>
        <p:grpSpPr>
          <a:xfrm>
            <a:off x="457210" y="3066149"/>
            <a:ext cx="8229590" cy="777300"/>
            <a:chOff x="457210" y="3192741"/>
            <a:chExt cx="8229590" cy="777300"/>
          </a:xfrm>
        </p:grpSpPr>
        <p:grpSp>
          <p:nvGrpSpPr>
            <p:cNvPr id="1596" name="Google Shape;1596;p37"/>
            <p:cNvGrpSpPr/>
            <p:nvPr/>
          </p:nvGrpSpPr>
          <p:grpSpPr>
            <a:xfrm>
              <a:off x="457210" y="3192741"/>
              <a:ext cx="2645288" cy="774851"/>
              <a:chOff x="457210" y="3192741"/>
              <a:chExt cx="2645288" cy="774851"/>
            </a:xfrm>
          </p:grpSpPr>
          <p:sp>
            <p:nvSpPr>
              <p:cNvPr id="1597" name="Google Shape;1597;p37"/>
              <p:cNvSpPr/>
              <p:nvPr/>
            </p:nvSpPr>
            <p:spPr>
              <a:xfrm>
                <a:off x="492687" y="3228222"/>
                <a:ext cx="2602092" cy="703868"/>
              </a:xfrm>
              <a:custGeom>
                <a:rect b="b" l="l" r="r" t="t"/>
                <a:pathLst>
                  <a:path extrusionOk="0" h="32455" w="119995">
                    <a:moveTo>
                      <a:pt x="5196" y="1"/>
                    </a:moveTo>
                    <a:lnTo>
                      <a:pt x="1" y="5196"/>
                    </a:lnTo>
                    <a:lnTo>
                      <a:pt x="72" y="27045"/>
                    </a:lnTo>
                    <a:lnTo>
                      <a:pt x="5481" y="32454"/>
                    </a:lnTo>
                    <a:lnTo>
                      <a:pt x="108323" y="32454"/>
                    </a:lnTo>
                    <a:lnTo>
                      <a:pt x="112450" y="28326"/>
                    </a:lnTo>
                    <a:lnTo>
                      <a:pt x="119995" y="28326"/>
                    </a:lnTo>
                    <a:lnTo>
                      <a:pt x="119995" y="7403"/>
                    </a:lnTo>
                    <a:lnTo>
                      <a:pt x="98359" y="7403"/>
                    </a:lnTo>
                    <a:lnTo>
                      <a:pt x="95725" y="4769"/>
                    </a:lnTo>
                    <a:lnTo>
                      <a:pt x="44981" y="4769"/>
                    </a:lnTo>
                    <a:lnTo>
                      <a:pt x="40212" y="1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1522095" y="319428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>
                <a:off x="1702666" y="319428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7"/>
              <p:cNvSpPr/>
              <p:nvPr/>
            </p:nvSpPr>
            <p:spPr>
              <a:xfrm>
                <a:off x="2065348" y="319428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19" y="0"/>
                    </a:moveTo>
                    <a:lnTo>
                      <a:pt x="1" y="2918"/>
                    </a:lnTo>
                    <a:lnTo>
                      <a:pt x="4129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7"/>
              <p:cNvSpPr/>
              <p:nvPr/>
            </p:nvSpPr>
            <p:spPr>
              <a:xfrm>
                <a:off x="1883237" y="3194281"/>
                <a:ext cx="155893" cy="63306"/>
              </a:xfrm>
              <a:custGeom>
                <a:rect b="b" l="l" r="r" t="t"/>
                <a:pathLst>
                  <a:path extrusionOk="0" h="2919" w="7189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7"/>
              <p:cNvSpPr/>
              <p:nvPr/>
            </p:nvSpPr>
            <p:spPr>
              <a:xfrm>
                <a:off x="484989" y="3220523"/>
                <a:ext cx="2617510" cy="720827"/>
              </a:xfrm>
              <a:custGeom>
                <a:rect b="b" l="l" r="r" t="t"/>
                <a:pathLst>
                  <a:path extrusionOk="0" h="33237" w="120706">
                    <a:moveTo>
                      <a:pt x="40425" y="783"/>
                    </a:moveTo>
                    <a:lnTo>
                      <a:pt x="45193" y="5480"/>
                    </a:lnTo>
                    <a:lnTo>
                      <a:pt x="95938" y="5480"/>
                    </a:lnTo>
                    <a:lnTo>
                      <a:pt x="98571" y="8185"/>
                    </a:lnTo>
                    <a:lnTo>
                      <a:pt x="119923" y="8185"/>
                    </a:lnTo>
                    <a:lnTo>
                      <a:pt x="119923" y="28326"/>
                    </a:lnTo>
                    <a:lnTo>
                      <a:pt x="112663" y="28326"/>
                    </a:lnTo>
                    <a:lnTo>
                      <a:pt x="108535" y="32453"/>
                    </a:lnTo>
                    <a:lnTo>
                      <a:pt x="6050" y="32453"/>
                    </a:lnTo>
                    <a:lnTo>
                      <a:pt x="854" y="27258"/>
                    </a:lnTo>
                    <a:lnTo>
                      <a:pt x="783" y="5694"/>
                    </a:lnTo>
                    <a:lnTo>
                      <a:pt x="5765" y="783"/>
                    </a:lnTo>
                    <a:close/>
                    <a:moveTo>
                      <a:pt x="5409" y="0"/>
                    </a:moveTo>
                    <a:lnTo>
                      <a:pt x="0" y="5409"/>
                    </a:lnTo>
                    <a:lnTo>
                      <a:pt x="71" y="27400"/>
                    </a:lnTo>
                    <a:lnTo>
                      <a:pt x="71" y="27614"/>
                    </a:lnTo>
                    <a:lnTo>
                      <a:pt x="5694" y="33236"/>
                    </a:lnTo>
                    <a:lnTo>
                      <a:pt x="108891" y="33236"/>
                    </a:lnTo>
                    <a:lnTo>
                      <a:pt x="112948" y="29108"/>
                    </a:lnTo>
                    <a:lnTo>
                      <a:pt x="120705" y="29108"/>
                    </a:lnTo>
                    <a:lnTo>
                      <a:pt x="120705" y="7331"/>
                    </a:lnTo>
                    <a:lnTo>
                      <a:pt x="98856" y="7331"/>
                    </a:lnTo>
                    <a:lnTo>
                      <a:pt x="96223" y="4697"/>
                    </a:lnTo>
                    <a:lnTo>
                      <a:pt x="45478" y="4697"/>
                    </a:lnTo>
                    <a:lnTo>
                      <a:pt x="407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7"/>
              <p:cNvSpPr/>
              <p:nvPr/>
            </p:nvSpPr>
            <p:spPr>
              <a:xfrm>
                <a:off x="2272158" y="3220523"/>
                <a:ext cx="822620" cy="84907"/>
              </a:xfrm>
              <a:custGeom>
                <a:rect b="b" l="l" r="r" t="t"/>
                <a:pathLst>
                  <a:path extrusionOk="0" h="3915" w="37935">
                    <a:moveTo>
                      <a:pt x="1" y="0"/>
                    </a:moveTo>
                    <a:lnTo>
                      <a:pt x="1" y="783"/>
                    </a:lnTo>
                    <a:lnTo>
                      <a:pt x="15943" y="783"/>
                    </a:lnTo>
                    <a:lnTo>
                      <a:pt x="19003" y="3914"/>
                    </a:lnTo>
                    <a:lnTo>
                      <a:pt x="37935" y="3914"/>
                    </a:lnTo>
                    <a:lnTo>
                      <a:pt x="37935" y="3132"/>
                    </a:lnTo>
                    <a:lnTo>
                      <a:pt x="19359" y="3132"/>
                    </a:lnTo>
                    <a:lnTo>
                      <a:pt x="162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7"/>
              <p:cNvSpPr/>
              <p:nvPr/>
            </p:nvSpPr>
            <p:spPr>
              <a:xfrm>
                <a:off x="469549" y="3790058"/>
                <a:ext cx="327205" cy="177534"/>
              </a:xfrm>
              <a:custGeom>
                <a:rect b="b" l="l" r="r" t="t"/>
                <a:pathLst>
                  <a:path extrusionOk="0" h="8186" w="15089">
                    <a:moveTo>
                      <a:pt x="2349" y="1"/>
                    </a:moveTo>
                    <a:lnTo>
                      <a:pt x="0" y="2349"/>
                    </a:lnTo>
                    <a:lnTo>
                      <a:pt x="5908" y="8185"/>
                    </a:lnTo>
                    <a:lnTo>
                      <a:pt x="15089" y="8185"/>
                    </a:lnTo>
                    <a:lnTo>
                      <a:pt x="15089" y="4911"/>
                    </a:lnTo>
                    <a:lnTo>
                      <a:pt x="7260" y="4911"/>
                    </a:lnTo>
                    <a:lnTo>
                      <a:pt x="23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7"/>
              <p:cNvSpPr/>
              <p:nvPr/>
            </p:nvSpPr>
            <p:spPr>
              <a:xfrm>
                <a:off x="1828878" y="3807040"/>
                <a:ext cx="1222340" cy="160553"/>
              </a:xfrm>
              <a:custGeom>
                <a:rect b="b" l="l" r="r" t="t"/>
                <a:pathLst>
                  <a:path extrusionOk="0" h="7403" w="56368">
                    <a:moveTo>
                      <a:pt x="48325" y="0"/>
                    </a:moveTo>
                    <a:lnTo>
                      <a:pt x="44197" y="4128"/>
                    </a:lnTo>
                    <a:lnTo>
                      <a:pt x="0" y="4128"/>
                    </a:lnTo>
                    <a:lnTo>
                      <a:pt x="0" y="7402"/>
                    </a:lnTo>
                    <a:lnTo>
                      <a:pt x="45549" y="7402"/>
                    </a:lnTo>
                    <a:lnTo>
                      <a:pt x="49677" y="3345"/>
                    </a:lnTo>
                    <a:lnTo>
                      <a:pt x="56367" y="3345"/>
                    </a:lnTo>
                    <a:lnTo>
                      <a:pt x="563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7"/>
              <p:cNvSpPr/>
              <p:nvPr/>
            </p:nvSpPr>
            <p:spPr>
              <a:xfrm>
                <a:off x="457210" y="3192741"/>
                <a:ext cx="907496" cy="280918"/>
              </a:xfrm>
              <a:custGeom>
                <a:rect b="b" l="l" r="r" t="t"/>
                <a:pathLst>
                  <a:path extrusionOk="0" h="12953" w="41849">
                    <a:moveTo>
                      <a:pt x="6121" y="0"/>
                    </a:moveTo>
                    <a:lnTo>
                      <a:pt x="0" y="6121"/>
                    </a:lnTo>
                    <a:lnTo>
                      <a:pt x="0" y="12953"/>
                    </a:lnTo>
                    <a:lnTo>
                      <a:pt x="3345" y="12953"/>
                    </a:lnTo>
                    <a:lnTo>
                      <a:pt x="3274" y="7544"/>
                    </a:lnTo>
                    <a:lnTo>
                      <a:pt x="7544" y="3274"/>
                    </a:lnTo>
                    <a:lnTo>
                      <a:pt x="41848" y="3274"/>
                    </a:lnTo>
                    <a:lnTo>
                      <a:pt x="418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37"/>
            <p:cNvSpPr/>
            <p:nvPr/>
          </p:nvSpPr>
          <p:spPr>
            <a:xfrm>
              <a:off x="3199900" y="3398800"/>
              <a:ext cx="4834500" cy="438600"/>
            </a:xfrm>
            <a:prstGeom prst="rect">
              <a:avLst/>
            </a:prstGeom>
            <a:solidFill>
              <a:srgbClr val="270B41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8" name="Google Shape;1608;p37"/>
            <p:cNvSpPr txBox="1"/>
            <p:nvPr/>
          </p:nvSpPr>
          <p:spPr>
            <a:xfrm>
              <a:off x="757724" y="3494350"/>
              <a:ext cx="15183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09" name="Google Shape;1609;p37"/>
            <p:cNvGrpSpPr/>
            <p:nvPr/>
          </p:nvGrpSpPr>
          <p:grpSpPr>
            <a:xfrm>
              <a:off x="7909500" y="3192741"/>
              <a:ext cx="777300" cy="777300"/>
              <a:chOff x="7909500" y="3192741"/>
              <a:chExt cx="777300" cy="777300"/>
            </a:xfrm>
          </p:grpSpPr>
          <p:sp>
            <p:nvSpPr>
              <p:cNvPr id="1610" name="Google Shape;1610;p37"/>
              <p:cNvSpPr/>
              <p:nvPr/>
            </p:nvSpPr>
            <p:spPr>
              <a:xfrm>
                <a:off x="7909500" y="3192741"/>
                <a:ext cx="777300" cy="777300"/>
              </a:xfrm>
              <a:prstGeom prst="snip1Rect">
                <a:avLst>
                  <a:gd fmla="val 30866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1" name="Google Shape;1611;p37"/>
              <p:cNvGrpSpPr/>
              <p:nvPr/>
            </p:nvGrpSpPr>
            <p:grpSpPr>
              <a:xfrm>
                <a:off x="8103077" y="3436685"/>
                <a:ext cx="390146" cy="289412"/>
                <a:chOff x="2678275" y="2090100"/>
                <a:chExt cx="481900" cy="357475"/>
              </a:xfrm>
            </p:grpSpPr>
            <p:sp>
              <p:nvSpPr>
                <p:cNvPr id="1612" name="Google Shape;1612;p37"/>
                <p:cNvSpPr/>
                <p:nvPr/>
              </p:nvSpPr>
              <p:spPr>
                <a:xfrm>
                  <a:off x="2899450" y="2249100"/>
                  <a:ext cx="39550" cy="39550"/>
                </a:xfrm>
                <a:custGeom>
                  <a:rect b="b" l="l" r="r" t="t"/>
                  <a:pathLst>
                    <a:path extrusionOk="0" h="1582" w="1582">
                      <a:moveTo>
                        <a:pt x="793" y="1"/>
                      </a:moveTo>
                      <a:cubicBezTo>
                        <a:pt x="356" y="1"/>
                        <a:pt x="1" y="353"/>
                        <a:pt x="1" y="790"/>
                      </a:cubicBezTo>
                      <a:cubicBezTo>
                        <a:pt x="1" y="1226"/>
                        <a:pt x="356" y="1581"/>
                        <a:pt x="793" y="1581"/>
                      </a:cubicBezTo>
                      <a:cubicBezTo>
                        <a:pt x="1227" y="1581"/>
                        <a:pt x="1582" y="1226"/>
                        <a:pt x="1582" y="790"/>
                      </a:cubicBezTo>
                      <a:cubicBezTo>
                        <a:pt x="1582" y="353"/>
                        <a:pt x="1227" y="1"/>
                        <a:pt x="793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13" name="Google Shape;1613;p37"/>
                <p:cNvSpPr/>
                <p:nvPr/>
              </p:nvSpPr>
              <p:spPr>
                <a:xfrm>
                  <a:off x="3092400" y="2249100"/>
                  <a:ext cx="39550" cy="39550"/>
                </a:xfrm>
                <a:custGeom>
                  <a:rect b="b" l="l" r="r" t="t"/>
                  <a:pathLst>
                    <a:path extrusionOk="0" h="1582" w="1582">
                      <a:moveTo>
                        <a:pt x="790" y="1"/>
                      </a:moveTo>
                      <a:cubicBezTo>
                        <a:pt x="353" y="1"/>
                        <a:pt x="1" y="353"/>
                        <a:pt x="1" y="790"/>
                      </a:cubicBezTo>
                      <a:cubicBezTo>
                        <a:pt x="1" y="1226"/>
                        <a:pt x="353" y="1581"/>
                        <a:pt x="790" y="1581"/>
                      </a:cubicBezTo>
                      <a:cubicBezTo>
                        <a:pt x="1226" y="1581"/>
                        <a:pt x="1582" y="1226"/>
                        <a:pt x="1582" y="790"/>
                      </a:cubicBezTo>
                      <a:cubicBezTo>
                        <a:pt x="1582" y="353"/>
                        <a:pt x="1226" y="1"/>
                        <a:pt x="790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14" name="Google Shape;1614;p37"/>
                <p:cNvSpPr/>
                <p:nvPr/>
              </p:nvSpPr>
              <p:spPr>
                <a:xfrm>
                  <a:off x="2678350" y="2389425"/>
                  <a:ext cx="481825" cy="58150"/>
                </a:xfrm>
                <a:custGeom>
                  <a:rect b="b" l="l" r="r" t="t"/>
                  <a:pathLst>
                    <a:path extrusionOk="0" h="2326" w="19273">
                      <a:moveTo>
                        <a:pt x="1" y="1"/>
                      </a:moveTo>
                      <a:lnTo>
                        <a:pt x="1" y="1759"/>
                      </a:lnTo>
                      <a:cubicBezTo>
                        <a:pt x="1" y="2072"/>
                        <a:pt x="251" y="2325"/>
                        <a:pt x="564" y="2325"/>
                      </a:cubicBezTo>
                      <a:lnTo>
                        <a:pt x="18707" y="2325"/>
                      </a:lnTo>
                      <a:cubicBezTo>
                        <a:pt x="19020" y="2325"/>
                        <a:pt x="19273" y="2072"/>
                        <a:pt x="19273" y="1759"/>
                      </a:cubicBezTo>
                      <a:lnTo>
                        <a:pt x="19273" y="1"/>
                      </a:ln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15" name="Google Shape;1615;p37"/>
                <p:cNvSpPr/>
                <p:nvPr/>
              </p:nvSpPr>
              <p:spPr>
                <a:xfrm>
                  <a:off x="2706600" y="2249100"/>
                  <a:ext cx="39550" cy="39550"/>
                </a:xfrm>
                <a:custGeom>
                  <a:rect b="b" l="l" r="r" t="t"/>
                  <a:pathLst>
                    <a:path extrusionOk="0" h="1582" w="1582">
                      <a:moveTo>
                        <a:pt x="789" y="1"/>
                      </a:moveTo>
                      <a:cubicBezTo>
                        <a:pt x="352" y="1"/>
                        <a:pt x="0" y="353"/>
                        <a:pt x="0" y="790"/>
                      </a:cubicBezTo>
                      <a:cubicBezTo>
                        <a:pt x="0" y="1226"/>
                        <a:pt x="352" y="1581"/>
                        <a:pt x="789" y="1581"/>
                      </a:cubicBezTo>
                      <a:cubicBezTo>
                        <a:pt x="1226" y="1581"/>
                        <a:pt x="1581" y="1226"/>
                        <a:pt x="1581" y="790"/>
                      </a:cubicBezTo>
                      <a:cubicBezTo>
                        <a:pt x="1581" y="353"/>
                        <a:pt x="1226" y="1"/>
                        <a:pt x="789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16" name="Google Shape;1616;p37"/>
                <p:cNvSpPr/>
                <p:nvPr/>
              </p:nvSpPr>
              <p:spPr>
                <a:xfrm>
                  <a:off x="2678275" y="2090100"/>
                  <a:ext cx="481900" cy="271125"/>
                </a:xfrm>
                <a:custGeom>
                  <a:rect b="b" l="l" r="r" t="t"/>
                  <a:pathLst>
                    <a:path extrusionOk="0" h="10845" w="19276">
                      <a:moveTo>
                        <a:pt x="9638" y="5229"/>
                      </a:moveTo>
                      <a:cubicBezTo>
                        <a:pt x="9885" y="5229"/>
                        <a:pt x="10134" y="5277"/>
                        <a:pt x="10372" y="5376"/>
                      </a:cubicBezTo>
                      <a:cubicBezTo>
                        <a:pt x="11091" y="5674"/>
                        <a:pt x="11558" y="6373"/>
                        <a:pt x="11558" y="7150"/>
                      </a:cubicBezTo>
                      <a:cubicBezTo>
                        <a:pt x="11558" y="8209"/>
                        <a:pt x="10697" y="9068"/>
                        <a:pt x="9640" y="9071"/>
                      </a:cubicBezTo>
                      <a:cubicBezTo>
                        <a:pt x="8863" y="9071"/>
                        <a:pt x="8161" y="8601"/>
                        <a:pt x="7866" y="7884"/>
                      </a:cubicBezTo>
                      <a:cubicBezTo>
                        <a:pt x="7568" y="7168"/>
                        <a:pt x="7731" y="6343"/>
                        <a:pt x="8282" y="5791"/>
                      </a:cubicBezTo>
                      <a:cubicBezTo>
                        <a:pt x="8648" y="5425"/>
                        <a:pt x="9139" y="5229"/>
                        <a:pt x="9638" y="5229"/>
                      </a:cubicBezTo>
                      <a:close/>
                      <a:moveTo>
                        <a:pt x="571" y="1"/>
                      </a:moveTo>
                      <a:cubicBezTo>
                        <a:pt x="281" y="1"/>
                        <a:pt x="3" y="226"/>
                        <a:pt x="1" y="567"/>
                      </a:cubicBezTo>
                      <a:lnTo>
                        <a:pt x="1" y="7150"/>
                      </a:lnTo>
                      <a:cubicBezTo>
                        <a:pt x="1" y="6373"/>
                        <a:pt x="471" y="5674"/>
                        <a:pt x="1187" y="5376"/>
                      </a:cubicBezTo>
                      <a:cubicBezTo>
                        <a:pt x="1425" y="5277"/>
                        <a:pt x="1674" y="5229"/>
                        <a:pt x="1921" y="5229"/>
                      </a:cubicBezTo>
                      <a:cubicBezTo>
                        <a:pt x="2420" y="5229"/>
                        <a:pt x="2912" y="5425"/>
                        <a:pt x="3280" y="5791"/>
                      </a:cubicBezTo>
                      <a:cubicBezTo>
                        <a:pt x="3828" y="6343"/>
                        <a:pt x="3994" y="7168"/>
                        <a:pt x="3696" y="7884"/>
                      </a:cubicBezTo>
                      <a:cubicBezTo>
                        <a:pt x="3398" y="8601"/>
                        <a:pt x="2699" y="9071"/>
                        <a:pt x="1922" y="9071"/>
                      </a:cubicBezTo>
                      <a:cubicBezTo>
                        <a:pt x="862" y="9068"/>
                        <a:pt x="4" y="8209"/>
                        <a:pt x="1" y="7150"/>
                      </a:cubicBezTo>
                      <a:lnTo>
                        <a:pt x="1" y="10844"/>
                      </a:lnTo>
                      <a:lnTo>
                        <a:pt x="19276" y="10844"/>
                      </a:lnTo>
                      <a:lnTo>
                        <a:pt x="19276" y="7150"/>
                      </a:lnTo>
                      <a:cubicBezTo>
                        <a:pt x="19276" y="7926"/>
                        <a:pt x="18806" y="8625"/>
                        <a:pt x="18089" y="8923"/>
                      </a:cubicBezTo>
                      <a:cubicBezTo>
                        <a:pt x="17852" y="9022"/>
                        <a:pt x="17603" y="9070"/>
                        <a:pt x="17356" y="9070"/>
                      </a:cubicBezTo>
                      <a:cubicBezTo>
                        <a:pt x="16857" y="9070"/>
                        <a:pt x="16365" y="8874"/>
                        <a:pt x="15997" y="8508"/>
                      </a:cubicBezTo>
                      <a:cubicBezTo>
                        <a:pt x="15449" y="7957"/>
                        <a:pt x="15283" y="7131"/>
                        <a:pt x="15581" y="6415"/>
                      </a:cubicBezTo>
                      <a:cubicBezTo>
                        <a:pt x="15879" y="5698"/>
                        <a:pt x="16578" y="5231"/>
                        <a:pt x="17355" y="5231"/>
                      </a:cubicBezTo>
                      <a:cubicBezTo>
                        <a:pt x="18415" y="5231"/>
                        <a:pt x="19273" y="6090"/>
                        <a:pt x="19276" y="7150"/>
                      </a:cubicBezTo>
                      <a:lnTo>
                        <a:pt x="19276" y="567"/>
                      </a:lnTo>
                      <a:cubicBezTo>
                        <a:pt x="19276" y="341"/>
                        <a:pt x="19137" y="133"/>
                        <a:pt x="18927" y="46"/>
                      </a:cubicBezTo>
                      <a:cubicBezTo>
                        <a:pt x="18857" y="17"/>
                        <a:pt x="18783" y="2"/>
                        <a:pt x="18709" y="2"/>
                      </a:cubicBezTo>
                      <a:cubicBezTo>
                        <a:pt x="18564" y="2"/>
                        <a:pt x="18420" y="58"/>
                        <a:pt x="18312" y="166"/>
                      </a:cubicBezTo>
                      <a:lnTo>
                        <a:pt x="14783" y="3641"/>
                      </a:lnTo>
                      <a:lnTo>
                        <a:pt x="9971" y="112"/>
                      </a:lnTo>
                      <a:cubicBezTo>
                        <a:pt x="9871" y="38"/>
                        <a:pt x="9754" y="1"/>
                        <a:pt x="9636" y="1"/>
                      </a:cubicBezTo>
                      <a:cubicBezTo>
                        <a:pt x="9517" y="1"/>
                        <a:pt x="9397" y="39"/>
                        <a:pt x="9297" y="115"/>
                      </a:cubicBezTo>
                      <a:lnTo>
                        <a:pt x="4656" y="3641"/>
                      </a:lnTo>
                      <a:lnTo>
                        <a:pt x="952" y="154"/>
                      </a:lnTo>
                      <a:cubicBezTo>
                        <a:pt x="840" y="48"/>
                        <a:pt x="704" y="1"/>
                        <a:pt x="571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617" name="Google Shape;1617;p37"/>
          <p:cNvGrpSpPr/>
          <p:nvPr/>
        </p:nvGrpSpPr>
        <p:grpSpPr>
          <a:xfrm>
            <a:off x="457210" y="3950141"/>
            <a:ext cx="8229590" cy="777300"/>
            <a:chOff x="457210" y="3950141"/>
            <a:chExt cx="8229590" cy="777300"/>
          </a:xfrm>
        </p:grpSpPr>
        <p:grpSp>
          <p:nvGrpSpPr>
            <p:cNvPr id="1618" name="Google Shape;1618;p37"/>
            <p:cNvGrpSpPr/>
            <p:nvPr/>
          </p:nvGrpSpPr>
          <p:grpSpPr>
            <a:xfrm>
              <a:off x="457210" y="3950141"/>
              <a:ext cx="2645288" cy="774851"/>
              <a:chOff x="457210" y="3950141"/>
              <a:chExt cx="2645288" cy="774851"/>
            </a:xfrm>
          </p:grpSpPr>
          <p:sp>
            <p:nvSpPr>
              <p:cNvPr id="1619" name="Google Shape;1619;p37"/>
              <p:cNvSpPr/>
              <p:nvPr/>
            </p:nvSpPr>
            <p:spPr>
              <a:xfrm>
                <a:off x="492687" y="3985622"/>
                <a:ext cx="2602092" cy="703868"/>
              </a:xfrm>
              <a:custGeom>
                <a:rect b="b" l="l" r="r" t="t"/>
                <a:pathLst>
                  <a:path extrusionOk="0" h="32455" w="119995">
                    <a:moveTo>
                      <a:pt x="5196" y="1"/>
                    </a:moveTo>
                    <a:lnTo>
                      <a:pt x="1" y="5196"/>
                    </a:lnTo>
                    <a:lnTo>
                      <a:pt x="72" y="27045"/>
                    </a:lnTo>
                    <a:lnTo>
                      <a:pt x="5481" y="32454"/>
                    </a:lnTo>
                    <a:lnTo>
                      <a:pt x="108323" y="32454"/>
                    </a:lnTo>
                    <a:lnTo>
                      <a:pt x="112450" y="28326"/>
                    </a:lnTo>
                    <a:lnTo>
                      <a:pt x="119995" y="28326"/>
                    </a:lnTo>
                    <a:lnTo>
                      <a:pt x="119995" y="7403"/>
                    </a:lnTo>
                    <a:lnTo>
                      <a:pt x="98359" y="7403"/>
                    </a:lnTo>
                    <a:lnTo>
                      <a:pt x="95725" y="4769"/>
                    </a:lnTo>
                    <a:lnTo>
                      <a:pt x="44981" y="4769"/>
                    </a:lnTo>
                    <a:lnTo>
                      <a:pt x="40212" y="1"/>
                    </a:lnTo>
                    <a:close/>
                  </a:path>
                </a:pathLst>
              </a:cu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7"/>
              <p:cNvSpPr/>
              <p:nvPr/>
            </p:nvSpPr>
            <p:spPr>
              <a:xfrm>
                <a:off x="1522095" y="395168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7"/>
              <p:cNvSpPr/>
              <p:nvPr/>
            </p:nvSpPr>
            <p:spPr>
              <a:xfrm>
                <a:off x="1702666" y="395168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7"/>
              <p:cNvSpPr/>
              <p:nvPr/>
            </p:nvSpPr>
            <p:spPr>
              <a:xfrm>
                <a:off x="2065348" y="3951681"/>
                <a:ext cx="154354" cy="63306"/>
              </a:xfrm>
              <a:custGeom>
                <a:rect b="b" l="l" r="r" t="t"/>
                <a:pathLst>
                  <a:path extrusionOk="0" h="2919" w="7118">
                    <a:moveTo>
                      <a:pt x="2919" y="0"/>
                    </a:moveTo>
                    <a:lnTo>
                      <a:pt x="1" y="2918"/>
                    </a:lnTo>
                    <a:lnTo>
                      <a:pt x="4129" y="2918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7"/>
              <p:cNvSpPr/>
              <p:nvPr/>
            </p:nvSpPr>
            <p:spPr>
              <a:xfrm>
                <a:off x="1883237" y="3951681"/>
                <a:ext cx="155893" cy="63306"/>
              </a:xfrm>
              <a:custGeom>
                <a:rect b="b" l="l" r="r" t="t"/>
                <a:pathLst>
                  <a:path extrusionOk="0" h="2919" w="7189">
                    <a:moveTo>
                      <a:pt x="2990" y="0"/>
                    </a:moveTo>
                    <a:lnTo>
                      <a:pt x="1" y="2918"/>
                    </a:lnTo>
                    <a:lnTo>
                      <a:pt x="4200" y="2918"/>
                    </a:lnTo>
                    <a:lnTo>
                      <a:pt x="7189" y="0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7"/>
              <p:cNvSpPr/>
              <p:nvPr/>
            </p:nvSpPr>
            <p:spPr>
              <a:xfrm>
                <a:off x="484989" y="3977923"/>
                <a:ext cx="2617510" cy="720827"/>
              </a:xfrm>
              <a:custGeom>
                <a:rect b="b" l="l" r="r" t="t"/>
                <a:pathLst>
                  <a:path extrusionOk="0" h="33237" w="120706">
                    <a:moveTo>
                      <a:pt x="40425" y="783"/>
                    </a:moveTo>
                    <a:lnTo>
                      <a:pt x="45193" y="5480"/>
                    </a:lnTo>
                    <a:lnTo>
                      <a:pt x="95938" y="5480"/>
                    </a:lnTo>
                    <a:lnTo>
                      <a:pt x="98571" y="8185"/>
                    </a:lnTo>
                    <a:lnTo>
                      <a:pt x="119923" y="8185"/>
                    </a:lnTo>
                    <a:lnTo>
                      <a:pt x="119923" y="28326"/>
                    </a:lnTo>
                    <a:lnTo>
                      <a:pt x="112663" y="28326"/>
                    </a:lnTo>
                    <a:lnTo>
                      <a:pt x="108535" y="32453"/>
                    </a:lnTo>
                    <a:lnTo>
                      <a:pt x="6050" y="32453"/>
                    </a:lnTo>
                    <a:lnTo>
                      <a:pt x="854" y="27258"/>
                    </a:lnTo>
                    <a:lnTo>
                      <a:pt x="783" y="5694"/>
                    </a:lnTo>
                    <a:lnTo>
                      <a:pt x="5765" y="783"/>
                    </a:lnTo>
                    <a:close/>
                    <a:moveTo>
                      <a:pt x="5409" y="0"/>
                    </a:moveTo>
                    <a:lnTo>
                      <a:pt x="0" y="5409"/>
                    </a:lnTo>
                    <a:lnTo>
                      <a:pt x="71" y="27400"/>
                    </a:lnTo>
                    <a:lnTo>
                      <a:pt x="71" y="27614"/>
                    </a:lnTo>
                    <a:lnTo>
                      <a:pt x="5694" y="33236"/>
                    </a:lnTo>
                    <a:lnTo>
                      <a:pt x="108891" y="33236"/>
                    </a:lnTo>
                    <a:lnTo>
                      <a:pt x="112948" y="29108"/>
                    </a:lnTo>
                    <a:lnTo>
                      <a:pt x="120705" y="29108"/>
                    </a:lnTo>
                    <a:lnTo>
                      <a:pt x="120705" y="7331"/>
                    </a:lnTo>
                    <a:lnTo>
                      <a:pt x="98856" y="7331"/>
                    </a:lnTo>
                    <a:lnTo>
                      <a:pt x="96223" y="4697"/>
                    </a:lnTo>
                    <a:lnTo>
                      <a:pt x="45478" y="4697"/>
                    </a:lnTo>
                    <a:lnTo>
                      <a:pt x="40781" y="0"/>
                    </a:lnTo>
                    <a:close/>
                  </a:path>
                </a:pathLst>
              </a:custGeom>
              <a:solidFill>
                <a:srgbClr val="BA7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7"/>
              <p:cNvSpPr/>
              <p:nvPr/>
            </p:nvSpPr>
            <p:spPr>
              <a:xfrm>
                <a:off x="2272158" y="3977923"/>
                <a:ext cx="822620" cy="84907"/>
              </a:xfrm>
              <a:custGeom>
                <a:rect b="b" l="l" r="r" t="t"/>
                <a:pathLst>
                  <a:path extrusionOk="0" h="3915" w="37935">
                    <a:moveTo>
                      <a:pt x="1" y="0"/>
                    </a:moveTo>
                    <a:lnTo>
                      <a:pt x="1" y="783"/>
                    </a:lnTo>
                    <a:lnTo>
                      <a:pt x="15943" y="783"/>
                    </a:lnTo>
                    <a:lnTo>
                      <a:pt x="19003" y="3914"/>
                    </a:lnTo>
                    <a:lnTo>
                      <a:pt x="37935" y="3914"/>
                    </a:lnTo>
                    <a:lnTo>
                      <a:pt x="37935" y="3132"/>
                    </a:lnTo>
                    <a:lnTo>
                      <a:pt x="19359" y="3132"/>
                    </a:lnTo>
                    <a:lnTo>
                      <a:pt x="16228" y="0"/>
                    </a:lnTo>
                    <a:close/>
                  </a:path>
                </a:pathLst>
              </a:custGeom>
              <a:solidFill>
                <a:srgbClr val="BA7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7"/>
              <p:cNvSpPr/>
              <p:nvPr/>
            </p:nvSpPr>
            <p:spPr>
              <a:xfrm>
                <a:off x="469549" y="4547458"/>
                <a:ext cx="327205" cy="177534"/>
              </a:xfrm>
              <a:custGeom>
                <a:rect b="b" l="l" r="r" t="t"/>
                <a:pathLst>
                  <a:path extrusionOk="0" h="8186" w="15089">
                    <a:moveTo>
                      <a:pt x="2349" y="1"/>
                    </a:moveTo>
                    <a:lnTo>
                      <a:pt x="0" y="2349"/>
                    </a:lnTo>
                    <a:lnTo>
                      <a:pt x="5908" y="8185"/>
                    </a:lnTo>
                    <a:lnTo>
                      <a:pt x="15089" y="8185"/>
                    </a:lnTo>
                    <a:lnTo>
                      <a:pt x="15089" y="4911"/>
                    </a:lnTo>
                    <a:lnTo>
                      <a:pt x="7260" y="4911"/>
                    </a:lnTo>
                    <a:lnTo>
                      <a:pt x="2349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7"/>
              <p:cNvSpPr/>
              <p:nvPr/>
            </p:nvSpPr>
            <p:spPr>
              <a:xfrm>
                <a:off x="1828878" y="4564440"/>
                <a:ext cx="1222340" cy="160553"/>
              </a:xfrm>
              <a:custGeom>
                <a:rect b="b" l="l" r="r" t="t"/>
                <a:pathLst>
                  <a:path extrusionOk="0" h="7403" w="56368">
                    <a:moveTo>
                      <a:pt x="48325" y="0"/>
                    </a:moveTo>
                    <a:lnTo>
                      <a:pt x="44197" y="4128"/>
                    </a:lnTo>
                    <a:lnTo>
                      <a:pt x="0" y="4128"/>
                    </a:lnTo>
                    <a:lnTo>
                      <a:pt x="0" y="7402"/>
                    </a:lnTo>
                    <a:lnTo>
                      <a:pt x="45549" y="7402"/>
                    </a:lnTo>
                    <a:lnTo>
                      <a:pt x="49677" y="3345"/>
                    </a:lnTo>
                    <a:lnTo>
                      <a:pt x="56367" y="3345"/>
                    </a:lnTo>
                    <a:lnTo>
                      <a:pt x="56367" y="0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7"/>
              <p:cNvSpPr/>
              <p:nvPr/>
            </p:nvSpPr>
            <p:spPr>
              <a:xfrm>
                <a:off x="457210" y="3950141"/>
                <a:ext cx="907496" cy="280918"/>
              </a:xfrm>
              <a:custGeom>
                <a:rect b="b" l="l" r="r" t="t"/>
                <a:pathLst>
                  <a:path extrusionOk="0" h="12953" w="41849">
                    <a:moveTo>
                      <a:pt x="6121" y="0"/>
                    </a:moveTo>
                    <a:lnTo>
                      <a:pt x="0" y="6121"/>
                    </a:lnTo>
                    <a:lnTo>
                      <a:pt x="0" y="12953"/>
                    </a:lnTo>
                    <a:lnTo>
                      <a:pt x="3345" y="12953"/>
                    </a:lnTo>
                    <a:lnTo>
                      <a:pt x="3274" y="7544"/>
                    </a:lnTo>
                    <a:lnTo>
                      <a:pt x="7544" y="3274"/>
                    </a:lnTo>
                    <a:lnTo>
                      <a:pt x="41848" y="3274"/>
                    </a:lnTo>
                    <a:lnTo>
                      <a:pt x="41848" y="0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9" name="Google Shape;1629;p37"/>
            <p:cNvSpPr/>
            <p:nvPr/>
          </p:nvSpPr>
          <p:spPr>
            <a:xfrm>
              <a:off x="3199900" y="4156200"/>
              <a:ext cx="4834500" cy="438600"/>
            </a:xfrm>
            <a:prstGeom prst="rect">
              <a:avLst/>
            </a:prstGeom>
            <a:solidFill>
              <a:srgbClr val="270B41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37"/>
            <p:cNvSpPr txBox="1"/>
            <p:nvPr/>
          </p:nvSpPr>
          <p:spPr>
            <a:xfrm>
              <a:off x="757724" y="4251750"/>
              <a:ext cx="15183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31" name="Google Shape;1631;p37"/>
            <p:cNvGrpSpPr/>
            <p:nvPr/>
          </p:nvGrpSpPr>
          <p:grpSpPr>
            <a:xfrm>
              <a:off x="7909500" y="3950141"/>
              <a:ext cx="777300" cy="777300"/>
              <a:chOff x="7909500" y="3950141"/>
              <a:chExt cx="777300" cy="777300"/>
            </a:xfrm>
          </p:grpSpPr>
          <p:sp>
            <p:nvSpPr>
              <p:cNvPr id="1632" name="Google Shape;1632;p37"/>
              <p:cNvSpPr/>
              <p:nvPr/>
            </p:nvSpPr>
            <p:spPr>
              <a:xfrm>
                <a:off x="7909500" y="3950141"/>
                <a:ext cx="777300" cy="777300"/>
              </a:xfrm>
              <a:prstGeom prst="snip1Rect">
                <a:avLst>
                  <a:gd fmla="val 30866" name="adj"/>
                </a:avLst>
              </a:pr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3" name="Google Shape;1633;p37"/>
              <p:cNvGrpSpPr/>
              <p:nvPr/>
            </p:nvGrpSpPr>
            <p:grpSpPr>
              <a:xfrm>
                <a:off x="8094181" y="4143738"/>
                <a:ext cx="407937" cy="390106"/>
                <a:chOff x="5045500" y="842250"/>
                <a:chExt cx="503875" cy="481850"/>
              </a:xfrm>
            </p:grpSpPr>
            <p:sp>
              <p:nvSpPr>
                <p:cNvPr id="1634" name="Google Shape;1634;p37"/>
                <p:cNvSpPr/>
                <p:nvPr/>
              </p:nvSpPr>
              <p:spPr>
                <a:xfrm>
                  <a:off x="5045500" y="842250"/>
                  <a:ext cx="503875" cy="481850"/>
                </a:xfrm>
                <a:custGeom>
                  <a:rect b="b" l="l" r="r" t="t"/>
                  <a:pathLst>
                    <a:path extrusionOk="0" h="19274" w="20155">
                      <a:moveTo>
                        <a:pt x="12103" y="1130"/>
                      </a:moveTo>
                      <a:cubicBezTo>
                        <a:pt x="13694" y="1130"/>
                        <a:pt x="15284" y="1735"/>
                        <a:pt x="16496" y="2945"/>
                      </a:cubicBezTo>
                      <a:cubicBezTo>
                        <a:pt x="18917" y="5366"/>
                        <a:pt x="18917" y="9305"/>
                        <a:pt x="16496" y="11729"/>
                      </a:cubicBezTo>
                      <a:cubicBezTo>
                        <a:pt x="15286" y="12940"/>
                        <a:pt x="13695" y="13545"/>
                        <a:pt x="12104" y="13545"/>
                      </a:cubicBezTo>
                      <a:cubicBezTo>
                        <a:pt x="10514" y="13545"/>
                        <a:pt x="8923" y="12940"/>
                        <a:pt x="7712" y="11729"/>
                      </a:cubicBezTo>
                      <a:cubicBezTo>
                        <a:pt x="5288" y="9305"/>
                        <a:pt x="5288" y="5369"/>
                        <a:pt x="7712" y="2945"/>
                      </a:cubicBezTo>
                      <a:cubicBezTo>
                        <a:pt x="8923" y="1735"/>
                        <a:pt x="10513" y="1130"/>
                        <a:pt x="12103" y="1130"/>
                      </a:cubicBezTo>
                      <a:close/>
                      <a:moveTo>
                        <a:pt x="4918" y="13726"/>
                      </a:moveTo>
                      <a:lnTo>
                        <a:pt x="5716" y="14524"/>
                      </a:lnTo>
                      <a:lnTo>
                        <a:pt x="4918" y="15322"/>
                      </a:lnTo>
                      <a:lnTo>
                        <a:pt x="4120" y="14524"/>
                      </a:lnTo>
                      <a:lnTo>
                        <a:pt x="4918" y="13726"/>
                      </a:lnTo>
                      <a:close/>
                      <a:moveTo>
                        <a:pt x="12106" y="1"/>
                      </a:moveTo>
                      <a:cubicBezTo>
                        <a:pt x="10226" y="1"/>
                        <a:pt x="8345" y="717"/>
                        <a:pt x="6914" y="2147"/>
                      </a:cubicBezTo>
                      <a:cubicBezTo>
                        <a:pt x="4725" y="4333"/>
                        <a:pt x="4240" y="7516"/>
                        <a:pt x="5315" y="10133"/>
                      </a:cubicBezTo>
                      <a:lnTo>
                        <a:pt x="4518" y="10931"/>
                      </a:lnTo>
                      <a:cubicBezTo>
                        <a:pt x="4009" y="11434"/>
                        <a:pt x="3876" y="12208"/>
                        <a:pt x="4192" y="12852"/>
                      </a:cubicBezTo>
                      <a:lnTo>
                        <a:pt x="663" y="16382"/>
                      </a:lnTo>
                      <a:cubicBezTo>
                        <a:pt x="1" y="17044"/>
                        <a:pt x="1" y="18116"/>
                        <a:pt x="663" y="18778"/>
                      </a:cubicBezTo>
                      <a:cubicBezTo>
                        <a:pt x="994" y="19108"/>
                        <a:pt x="1428" y="19273"/>
                        <a:pt x="1862" y="19273"/>
                      </a:cubicBezTo>
                      <a:cubicBezTo>
                        <a:pt x="2295" y="19273"/>
                        <a:pt x="2729" y="19108"/>
                        <a:pt x="3060" y="18778"/>
                      </a:cubicBezTo>
                      <a:lnTo>
                        <a:pt x="6586" y="15249"/>
                      </a:lnTo>
                      <a:cubicBezTo>
                        <a:pt x="6820" y="15363"/>
                        <a:pt x="7071" y="15418"/>
                        <a:pt x="7320" y="15418"/>
                      </a:cubicBezTo>
                      <a:cubicBezTo>
                        <a:pt x="7757" y="15418"/>
                        <a:pt x="8188" y="15247"/>
                        <a:pt x="8510" y="14921"/>
                      </a:cubicBezTo>
                      <a:lnTo>
                        <a:pt x="9308" y="14126"/>
                      </a:lnTo>
                      <a:cubicBezTo>
                        <a:pt x="10192" y="14489"/>
                        <a:pt x="11145" y="14675"/>
                        <a:pt x="12104" y="14675"/>
                      </a:cubicBezTo>
                      <a:cubicBezTo>
                        <a:pt x="13962" y="14675"/>
                        <a:pt x="15843" y="13979"/>
                        <a:pt x="17294" y="12527"/>
                      </a:cubicBezTo>
                      <a:cubicBezTo>
                        <a:pt x="20155" y="9666"/>
                        <a:pt x="20155" y="5008"/>
                        <a:pt x="17294" y="2147"/>
                      </a:cubicBezTo>
                      <a:cubicBezTo>
                        <a:pt x="15864" y="716"/>
                        <a:pt x="13985" y="1"/>
                        <a:pt x="12106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35" name="Google Shape;1635;p37"/>
                <p:cNvSpPr/>
                <p:nvPr/>
              </p:nvSpPr>
              <p:spPr>
                <a:xfrm>
                  <a:off x="5221050" y="898625"/>
                  <a:ext cx="254100" cy="254100"/>
                </a:xfrm>
                <a:custGeom>
                  <a:rect b="b" l="l" r="r" t="t"/>
                  <a:pathLst>
                    <a:path extrusionOk="0" h="10164" w="10164">
                      <a:moveTo>
                        <a:pt x="5081" y="1"/>
                      </a:moveTo>
                      <a:cubicBezTo>
                        <a:pt x="2274" y="1"/>
                        <a:pt x="1" y="2274"/>
                        <a:pt x="1" y="5081"/>
                      </a:cubicBezTo>
                      <a:cubicBezTo>
                        <a:pt x="1" y="7887"/>
                        <a:pt x="2274" y="10164"/>
                        <a:pt x="5081" y="10164"/>
                      </a:cubicBezTo>
                      <a:cubicBezTo>
                        <a:pt x="7887" y="10164"/>
                        <a:pt x="10164" y="7887"/>
                        <a:pt x="10164" y="5081"/>
                      </a:cubicBezTo>
                      <a:cubicBezTo>
                        <a:pt x="10164" y="2274"/>
                        <a:pt x="7887" y="1"/>
                        <a:pt x="5081" y="1"/>
                      </a:cubicBezTo>
                      <a:close/>
                    </a:path>
                  </a:pathLst>
                </a:custGeom>
                <a:solidFill>
                  <a:srgbClr val="270B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641" name="Google Shape;1641;p38"/>
          <p:cNvGrpSpPr/>
          <p:nvPr/>
        </p:nvGrpSpPr>
        <p:grpSpPr>
          <a:xfrm>
            <a:off x="457200" y="1297941"/>
            <a:ext cx="8229600" cy="804071"/>
            <a:chOff x="457200" y="1297941"/>
            <a:chExt cx="8229600" cy="804071"/>
          </a:xfrm>
        </p:grpSpPr>
        <p:grpSp>
          <p:nvGrpSpPr>
            <p:cNvPr id="1642" name="Google Shape;1642;p38"/>
            <p:cNvGrpSpPr/>
            <p:nvPr/>
          </p:nvGrpSpPr>
          <p:grpSpPr>
            <a:xfrm>
              <a:off x="457200" y="1297941"/>
              <a:ext cx="8229600" cy="804071"/>
              <a:chOff x="457200" y="1297941"/>
              <a:chExt cx="8229600" cy="804071"/>
            </a:xfrm>
          </p:grpSpPr>
          <p:sp>
            <p:nvSpPr>
              <p:cNvPr id="1643" name="Google Shape;1643;p38"/>
              <p:cNvSpPr/>
              <p:nvPr/>
            </p:nvSpPr>
            <p:spPr>
              <a:xfrm>
                <a:off x="457200" y="1297950"/>
                <a:ext cx="8229600" cy="804000"/>
              </a:xfrm>
              <a:prstGeom prst="rect">
                <a:avLst/>
              </a:prstGeom>
              <a:solidFill>
                <a:srgbClr val="270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8"/>
              <p:cNvSpPr/>
              <p:nvPr/>
            </p:nvSpPr>
            <p:spPr>
              <a:xfrm>
                <a:off x="557700" y="1390650"/>
                <a:ext cx="8028600" cy="61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5" name="Google Shape;1645;p38"/>
              <p:cNvGrpSpPr/>
              <p:nvPr/>
            </p:nvGrpSpPr>
            <p:grpSpPr>
              <a:xfrm>
                <a:off x="457200" y="1297941"/>
                <a:ext cx="1345186" cy="554257"/>
                <a:chOff x="452752" y="1302141"/>
                <a:chExt cx="1345186" cy="554257"/>
              </a:xfrm>
            </p:grpSpPr>
            <p:sp>
              <p:nvSpPr>
                <p:cNvPr id="1646" name="Google Shape;1646;p38"/>
                <p:cNvSpPr/>
                <p:nvPr/>
              </p:nvSpPr>
              <p:spPr>
                <a:xfrm>
                  <a:off x="500284" y="1302141"/>
                  <a:ext cx="880950" cy="193183"/>
                </a:xfrm>
                <a:custGeom>
                  <a:rect b="b" l="l" r="r" t="t"/>
                  <a:pathLst>
                    <a:path extrusionOk="0" h="18346" w="83661">
                      <a:moveTo>
                        <a:pt x="0" y="0"/>
                      </a:moveTo>
                      <a:lnTo>
                        <a:pt x="0" y="11718"/>
                      </a:lnTo>
                      <a:lnTo>
                        <a:pt x="6724" y="18346"/>
                      </a:lnTo>
                      <a:lnTo>
                        <a:pt x="49370" y="18346"/>
                      </a:lnTo>
                      <a:lnTo>
                        <a:pt x="55806" y="11910"/>
                      </a:lnTo>
                      <a:lnTo>
                        <a:pt x="55806" y="9701"/>
                      </a:lnTo>
                      <a:lnTo>
                        <a:pt x="77321" y="9701"/>
                      </a:lnTo>
                      <a:lnTo>
                        <a:pt x="83660" y="3362"/>
                      </a:lnTo>
                      <a:lnTo>
                        <a:pt x="836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38"/>
                <p:cNvSpPr/>
                <p:nvPr/>
              </p:nvSpPr>
              <p:spPr>
                <a:xfrm>
                  <a:off x="580186" y="1385075"/>
                  <a:ext cx="75869" cy="74847"/>
                </a:xfrm>
                <a:custGeom>
                  <a:rect b="b" l="l" r="r" t="t"/>
                  <a:pathLst>
                    <a:path extrusionOk="0" h="7108" w="7205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480"/>
                      </a:lnTo>
                      <a:cubicBezTo>
                        <a:pt x="0" y="768"/>
                        <a:pt x="0" y="1441"/>
                        <a:pt x="385" y="1729"/>
                      </a:cubicBezTo>
                      <a:lnTo>
                        <a:pt x="5475" y="6820"/>
                      </a:lnTo>
                      <a:cubicBezTo>
                        <a:pt x="5619" y="7012"/>
                        <a:pt x="5859" y="7108"/>
                        <a:pt x="6100" y="7108"/>
                      </a:cubicBezTo>
                      <a:cubicBezTo>
                        <a:pt x="6340" y="7108"/>
                        <a:pt x="6580" y="7012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39"/>
                        <a:pt x="7204" y="5763"/>
                        <a:pt x="6916" y="5379"/>
                      </a:cubicBezTo>
                      <a:lnTo>
                        <a:pt x="1825" y="288"/>
                      </a:lnTo>
                      <a:cubicBezTo>
                        <a:pt x="1633" y="96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38"/>
                <p:cNvSpPr/>
                <p:nvPr/>
              </p:nvSpPr>
              <p:spPr>
                <a:xfrm>
                  <a:off x="651990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4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6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1" y="6748"/>
                      </a:cubicBezTo>
                      <a:lnTo>
                        <a:pt x="6917" y="6652"/>
                      </a:lnTo>
                      <a:cubicBezTo>
                        <a:pt x="7301" y="6267"/>
                        <a:pt x="7301" y="5691"/>
                        <a:pt x="6917" y="5307"/>
                      </a:cubicBezTo>
                      <a:lnTo>
                        <a:pt x="1826" y="216"/>
                      </a:lnTo>
                      <a:cubicBezTo>
                        <a:pt x="1634" y="72"/>
                        <a:pt x="1394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38"/>
                <p:cNvSpPr/>
                <p:nvPr/>
              </p:nvSpPr>
              <p:spPr>
                <a:xfrm>
                  <a:off x="724816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5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0" y="6748"/>
                      </a:cubicBezTo>
                      <a:lnTo>
                        <a:pt x="6916" y="6652"/>
                      </a:lnTo>
                      <a:cubicBezTo>
                        <a:pt x="7300" y="6267"/>
                        <a:pt x="7300" y="5691"/>
                        <a:pt x="6916" y="5307"/>
                      </a:cubicBezTo>
                      <a:lnTo>
                        <a:pt x="1826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38"/>
                <p:cNvSpPr/>
                <p:nvPr/>
              </p:nvSpPr>
              <p:spPr>
                <a:xfrm>
                  <a:off x="797641" y="1385833"/>
                  <a:ext cx="75858" cy="74089"/>
                </a:xfrm>
                <a:custGeom>
                  <a:rect b="b" l="l" r="r" t="t"/>
                  <a:pathLst>
                    <a:path extrusionOk="0" h="7036" w="7204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0" y="216"/>
                      </a:cubicBezTo>
                      <a:lnTo>
                        <a:pt x="384" y="408"/>
                      </a:lnTo>
                      <a:cubicBezTo>
                        <a:pt x="0" y="696"/>
                        <a:pt x="0" y="1369"/>
                        <a:pt x="384" y="1657"/>
                      </a:cubicBezTo>
                      <a:lnTo>
                        <a:pt x="5475" y="6748"/>
                      </a:lnTo>
                      <a:cubicBezTo>
                        <a:pt x="5619" y="6940"/>
                        <a:pt x="5859" y="7036"/>
                        <a:pt x="6099" y="7036"/>
                      </a:cubicBezTo>
                      <a:cubicBezTo>
                        <a:pt x="6340" y="7036"/>
                        <a:pt x="6580" y="6940"/>
                        <a:pt x="6724" y="6748"/>
                      </a:cubicBezTo>
                      <a:lnTo>
                        <a:pt x="6916" y="6652"/>
                      </a:lnTo>
                      <a:cubicBezTo>
                        <a:pt x="7204" y="6267"/>
                        <a:pt x="7204" y="5691"/>
                        <a:pt x="6916" y="5307"/>
                      </a:cubicBezTo>
                      <a:lnTo>
                        <a:pt x="1825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38"/>
                <p:cNvSpPr/>
                <p:nvPr/>
              </p:nvSpPr>
              <p:spPr>
                <a:xfrm>
                  <a:off x="869445" y="1385075"/>
                  <a:ext cx="76880" cy="74847"/>
                </a:xfrm>
                <a:custGeom>
                  <a:rect b="b" l="l" r="r" t="t"/>
                  <a:pathLst>
                    <a:path extrusionOk="0" h="7108" w="7301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384"/>
                      </a:lnTo>
                      <a:cubicBezTo>
                        <a:pt x="1" y="768"/>
                        <a:pt x="1" y="1345"/>
                        <a:pt x="385" y="1729"/>
                      </a:cubicBezTo>
                      <a:lnTo>
                        <a:pt x="5476" y="6820"/>
                      </a:lnTo>
                      <a:cubicBezTo>
                        <a:pt x="5668" y="7012"/>
                        <a:pt x="5908" y="7108"/>
                        <a:pt x="6148" y="7108"/>
                      </a:cubicBezTo>
                      <a:cubicBezTo>
                        <a:pt x="6388" y="7108"/>
                        <a:pt x="6628" y="7012"/>
                        <a:pt x="6820" y="6820"/>
                      </a:cubicBezTo>
                      <a:lnTo>
                        <a:pt x="6916" y="6724"/>
                      </a:lnTo>
                      <a:cubicBezTo>
                        <a:pt x="7301" y="6339"/>
                        <a:pt x="7301" y="5763"/>
                        <a:pt x="6916" y="5379"/>
                      </a:cubicBezTo>
                      <a:lnTo>
                        <a:pt x="1826" y="288"/>
                      </a:lnTo>
                      <a:cubicBezTo>
                        <a:pt x="1634" y="96"/>
                        <a:pt x="1394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38"/>
                <p:cNvSpPr/>
                <p:nvPr/>
              </p:nvSpPr>
              <p:spPr>
                <a:xfrm>
                  <a:off x="1402463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38"/>
                <p:cNvSpPr/>
                <p:nvPr/>
              </p:nvSpPr>
              <p:spPr>
                <a:xfrm>
                  <a:off x="1509669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38"/>
                <p:cNvSpPr/>
                <p:nvPr/>
              </p:nvSpPr>
              <p:spPr>
                <a:xfrm>
                  <a:off x="1616886" y="1340565"/>
                  <a:ext cx="73836" cy="16195"/>
                </a:xfrm>
                <a:custGeom>
                  <a:rect b="b" l="l" r="r" t="t"/>
                  <a:pathLst>
                    <a:path extrusionOk="0" h="1538" w="7012">
                      <a:moveTo>
                        <a:pt x="672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2" y="1538"/>
                      </a:cubicBezTo>
                      <a:lnTo>
                        <a:pt x="6339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38"/>
                <p:cNvSpPr/>
                <p:nvPr/>
              </p:nvSpPr>
              <p:spPr>
                <a:xfrm>
                  <a:off x="1724091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38"/>
                <p:cNvSpPr/>
                <p:nvPr/>
              </p:nvSpPr>
              <p:spPr>
                <a:xfrm>
                  <a:off x="483089" y="1302141"/>
                  <a:ext cx="589659" cy="275107"/>
                </a:xfrm>
                <a:custGeom>
                  <a:rect b="b" l="l" r="r" t="t"/>
                  <a:pathLst>
                    <a:path extrusionOk="0" fill="none" h="26126" w="55998">
                      <a:moveTo>
                        <a:pt x="1" y="0"/>
                      </a:moveTo>
                      <a:lnTo>
                        <a:pt x="1" y="15272"/>
                      </a:lnTo>
                      <a:cubicBezTo>
                        <a:pt x="1" y="16425"/>
                        <a:pt x="385" y="17481"/>
                        <a:pt x="1249" y="18346"/>
                      </a:cubicBezTo>
                      <a:lnTo>
                        <a:pt x="7973" y="24973"/>
                      </a:lnTo>
                      <a:cubicBezTo>
                        <a:pt x="8741" y="25741"/>
                        <a:pt x="9798" y="26126"/>
                        <a:pt x="10950" y="26126"/>
                      </a:cubicBezTo>
                      <a:lnTo>
                        <a:pt x="40054" y="26126"/>
                      </a:lnTo>
                      <a:cubicBezTo>
                        <a:pt x="41206" y="26126"/>
                        <a:pt x="42263" y="25741"/>
                        <a:pt x="43031" y="24973"/>
                      </a:cubicBezTo>
                      <a:lnTo>
                        <a:pt x="46201" y="21707"/>
                      </a:lnTo>
                      <a:cubicBezTo>
                        <a:pt x="46969" y="20939"/>
                        <a:pt x="47449" y="19882"/>
                        <a:pt x="47449" y="18730"/>
                      </a:cubicBezTo>
                      <a:lnTo>
                        <a:pt x="47449" y="16425"/>
                      </a:lnTo>
                      <a:cubicBezTo>
                        <a:pt x="47449" y="15272"/>
                        <a:pt x="47834" y="14215"/>
                        <a:pt x="48602" y="13447"/>
                      </a:cubicBezTo>
                      <a:lnTo>
                        <a:pt x="54749" y="7300"/>
                      </a:lnTo>
                      <a:cubicBezTo>
                        <a:pt x="55518" y="6531"/>
                        <a:pt x="55998" y="5475"/>
                        <a:pt x="55998" y="4322"/>
                      </a:cubicBezTo>
                      <a:lnTo>
                        <a:pt x="55998" y="0"/>
                      </a:lnTo>
                    </a:path>
                  </a:pathLst>
                </a:custGeom>
                <a:noFill/>
                <a:ln cap="flat" cmpd="sng" w="21600">
                  <a:solidFill>
                    <a:srgbClr val="924CCF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38"/>
                <p:cNvSpPr/>
                <p:nvPr/>
              </p:nvSpPr>
              <p:spPr>
                <a:xfrm>
                  <a:off x="452752" y="1798736"/>
                  <a:ext cx="165879" cy="57662"/>
                </a:xfrm>
                <a:custGeom>
                  <a:rect b="b" l="l" r="r" t="t"/>
                  <a:pathLst>
                    <a:path extrusionOk="0" fill="none" h="5476" w="15753">
                      <a:moveTo>
                        <a:pt x="0" y="0"/>
                      </a:moveTo>
                      <a:lnTo>
                        <a:pt x="12967" y="0"/>
                      </a:lnTo>
                      <a:cubicBezTo>
                        <a:pt x="14504" y="0"/>
                        <a:pt x="15752" y="1249"/>
                        <a:pt x="15752" y="2786"/>
                      </a:cubicBezTo>
                      <a:lnTo>
                        <a:pt x="15752" y="2786"/>
                      </a:lnTo>
                      <a:cubicBezTo>
                        <a:pt x="15752" y="4323"/>
                        <a:pt x="14504" y="5475"/>
                        <a:pt x="12967" y="5475"/>
                      </a:cubicBezTo>
                      <a:lnTo>
                        <a:pt x="0" y="5475"/>
                      </a:lnTo>
                    </a:path>
                  </a:pathLst>
                </a:custGeom>
                <a:noFill/>
                <a:ln cap="flat" cmpd="sng" w="21600">
                  <a:solidFill>
                    <a:srgbClr val="924CCF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8" name="Google Shape;1658;p38"/>
              <p:cNvGrpSpPr/>
              <p:nvPr/>
            </p:nvGrpSpPr>
            <p:grpSpPr>
              <a:xfrm>
                <a:off x="7341613" y="1456723"/>
                <a:ext cx="1345186" cy="645289"/>
                <a:chOff x="2082133" y="1460923"/>
                <a:chExt cx="1345186" cy="645289"/>
              </a:xfrm>
            </p:grpSpPr>
            <p:sp>
              <p:nvSpPr>
                <p:cNvPr id="1659" name="Google Shape;1659;p38"/>
                <p:cNvSpPr/>
                <p:nvPr/>
              </p:nvSpPr>
              <p:spPr>
                <a:xfrm>
                  <a:off x="2498836" y="1913028"/>
                  <a:ext cx="879929" cy="193183"/>
                </a:xfrm>
                <a:custGeom>
                  <a:rect b="b" l="l" r="r" t="t"/>
                  <a:pathLst>
                    <a:path extrusionOk="0" h="18346" w="83564">
                      <a:moveTo>
                        <a:pt x="34290" y="0"/>
                      </a:moveTo>
                      <a:lnTo>
                        <a:pt x="27759" y="6532"/>
                      </a:lnTo>
                      <a:lnTo>
                        <a:pt x="27759" y="8645"/>
                      </a:lnTo>
                      <a:lnTo>
                        <a:pt x="6339" y="8645"/>
                      </a:lnTo>
                      <a:lnTo>
                        <a:pt x="0" y="14984"/>
                      </a:lnTo>
                      <a:lnTo>
                        <a:pt x="0" y="18346"/>
                      </a:lnTo>
                      <a:lnTo>
                        <a:pt x="83564" y="18346"/>
                      </a:lnTo>
                      <a:lnTo>
                        <a:pt x="83564" y="6724"/>
                      </a:lnTo>
                      <a:lnTo>
                        <a:pt x="769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38"/>
                <p:cNvSpPr/>
                <p:nvPr/>
              </p:nvSpPr>
              <p:spPr>
                <a:xfrm>
                  <a:off x="3223005" y="1948420"/>
                  <a:ext cx="76869" cy="74858"/>
                </a:xfrm>
                <a:custGeom>
                  <a:rect b="b" l="l" r="r" t="t"/>
                  <a:pathLst>
                    <a:path extrusionOk="0" h="7109" w="7300">
                      <a:moveTo>
                        <a:pt x="1153" y="1"/>
                      </a:moveTo>
                      <a:cubicBezTo>
                        <a:pt x="913" y="1"/>
                        <a:pt x="672" y="97"/>
                        <a:pt x="480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7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38"/>
                <p:cNvSpPr/>
                <p:nvPr/>
              </p:nvSpPr>
              <p:spPr>
                <a:xfrm>
                  <a:off x="3151191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5" y="6820"/>
                      </a:lnTo>
                      <a:cubicBezTo>
                        <a:pt x="5619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38"/>
                <p:cNvSpPr/>
                <p:nvPr/>
              </p:nvSpPr>
              <p:spPr>
                <a:xfrm>
                  <a:off x="3078365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4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68" y="7013"/>
                        <a:pt x="5908" y="7109"/>
                        <a:pt x="6148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7" y="6724"/>
                      </a:lnTo>
                      <a:cubicBezTo>
                        <a:pt x="7301" y="6340"/>
                        <a:pt x="7301" y="5764"/>
                        <a:pt x="6917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4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38"/>
                <p:cNvSpPr/>
                <p:nvPr/>
              </p:nvSpPr>
              <p:spPr>
                <a:xfrm>
                  <a:off x="3005550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38"/>
                <p:cNvSpPr/>
                <p:nvPr/>
              </p:nvSpPr>
              <p:spPr>
                <a:xfrm>
                  <a:off x="2933736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20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38"/>
                <p:cNvSpPr/>
                <p:nvPr/>
              </p:nvSpPr>
              <p:spPr>
                <a:xfrm>
                  <a:off x="2403761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38"/>
                <p:cNvSpPr/>
                <p:nvPr/>
              </p:nvSpPr>
              <p:spPr>
                <a:xfrm>
                  <a:off x="2296544" y="2051582"/>
                  <a:ext cx="73847" cy="17206"/>
                </a:xfrm>
                <a:custGeom>
                  <a:rect b="b" l="l" r="r" t="t"/>
                  <a:pathLst>
                    <a:path extrusionOk="0" h="1634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3" y="1250"/>
                        <a:pt x="7013" y="865"/>
                      </a:cubicBezTo>
                      <a:lnTo>
                        <a:pt x="7013" y="673"/>
                      </a:lnTo>
                      <a:cubicBezTo>
                        <a:pt x="7013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38"/>
                <p:cNvSpPr/>
                <p:nvPr/>
              </p:nvSpPr>
              <p:spPr>
                <a:xfrm>
                  <a:off x="2188328" y="2051582"/>
                  <a:ext cx="74858" cy="17206"/>
                </a:xfrm>
                <a:custGeom>
                  <a:rect b="b" l="l" r="r" t="t"/>
                  <a:pathLst>
                    <a:path extrusionOk="0" h="1634" w="7109">
                      <a:moveTo>
                        <a:pt x="769" y="1"/>
                      </a:moveTo>
                      <a:cubicBezTo>
                        <a:pt x="385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385" y="1634"/>
                        <a:pt x="769" y="1634"/>
                      </a:cubicBezTo>
                      <a:lnTo>
                        <a:pt x="6340" y="1634"/>
                      </a:lnTo>
                      <a:cubicBezTo>
                        <a:pt x="6820" y="1634"/>
                        <a:pt x="7108" y="1250"/>
                        <a:pt x="7108" y="865"/>
                      </a:cubicBezTo>
                      <a:lnTo>
                        <a:pt x="7108" y="673"/>
                      </a:lnTo>
                      <a:cubicBezTo>
                        <a:pt x="7108" y="289"/>
                        <a:pt x="6820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38"/>
                <p:cNvSpPr/>
                <p:nvPr/>
              </p:nvSpPr>
              <p:spPr>
                <a:xfrm>
                  <a:off x="2082133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38"/>
                <p:cNvSpPr/>
                <p:nvPr/>
              </p:nvSpPr>
              <p:spPr>
                <a:xfrm>
                  <a:off x="2808323" y="1831105"/>
                  <a:ext cx="588648" cy="275107"/>
                </a:xfrm>
                <a:custGeom>
                  <a:rect b="b" l="l" r="r" t="t"/>
                  <a:pathLst>
                    <a:path extrusionOk="0" fill="none" h="26126" w="55902">
                      <a:moveTo>
                        <a:pt x="55902" y="26126"/>
                      </a:moveTo>
                      <a:lnTo>
                        <a:pt x="55902" y="10854"/>
                      </a:lnTo>
                      <a:cubicBezTo>
                        <a:pt x="55902" y="9701"/>
                        <a:pt x="55422" y="8645"/>
                        <a:pt x="54653" y="7876"/>
                      </a:cubicBezTo>
                      <a:lnTo>
                        <a:pt x="48026" y="1249"/>
                      </a:lnTo>
                      <a:cubicBezTo>
                        <a:pt x="47257" y="480"/>
                        <a:pt x="46201" y="0"/>
                        <a:pt x="45048" y="0"/>
                      </a:cubicBezTo>
                      <a:lnTo>
                        <a:pt x="15849" y="0"/>
                      </a:lnTo>
                      <a:cubicBezTo>
                        <a:pt x="14792" y="0"/>
                        <a:pt x="13640" y="480"/>
                        <a:pt x="12871" y="1249"/>
                      </a:cubicBezTo>
                      <a:lnTo>
                        <a:pt x="9702" y="4418"/>
                      </a:lnTo>
                      <a:cubicBezTo>
                        <a:pt x="8933" y="5187"/>
                        <a:pt x="8453" y="6243"/>
                        <a:pt x="8453" y="7396"/>
                      </a:cubicBezTo>
                      <a:lnTo>
                        <a:pt x="8453" y="9701"/>
                      </a:lnTo>
                      <a:cubicBezTo>
                        <a:pt x="8549" y="10854"/>
                        <a:pt x="8069" y="11910"/>
                        <a:pt x="7300" y="12679"/>
                      </a:cubicBezTo>
                      <a:lnTo>
                        <a:pt x="1249" y="18826"/>
                      </a:lnTo>
                      <a:cubicBezTo>
                        <a:pt x="385" y="19594"/>
                        <a:pt x="0" y="20651"/>
                        <a:pt x="0" y="21803"/>
                      </a:cubicBezTo>
                      <a:lnTo>
                        <a:pt x="0" y="26126"/>
                      </a:lnTo>
                    </a:path>
                  </a:pathLst>
                </a:custGeom>
                <a:noFill/>
                <a:ln cap="flat" cmpd="sng" w="21600">
                  <a:solidFill>
                    <a:srgbClr val="924CCF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38"/>
                <p:cNvSpPr/>
                <p:nvPr/>
              </p:nvSpPr>
              <p:spPr>
                <a:xfrm>
                  <a:off x="3261440" y="1550944"/>
                  <a:ext cx="165879" cy="58673"/>
                </a:xfrm>
                <a:custGeom>
                  <a:rect b="b" l="l" r="r" t="t"/>
                  <a:pathLst>
                    <a:path extrusionOk="0" fill="none" h="5572" w="15753">
                      <a:moveTo>
                        <a:pt x="15752" y="5571"/>
                      </a:moveTo>
                      <a:lnTo>
                        <a:pt x="2785" y="5571"/>
                      </a:lnTo>
                      <a:cubicBezTo>
                        <a:pt x="1249" y="5571"/>
                        <a:pt x="0" y="4323"/>
                        <a:pt x="0" y="2786"/>
                      </a:cubicBezTo>
                      <a:lnTo>
                        <a:pt x="0" y="2786"/>
                      </a:lnTo>
                      <a:cubicBezTo>
                        <a:pt x="0" y="1249"/>
                        <a:pt x="1249" y="0"/>
                        <a:pt x="2785" y="0"/>
                      </a:cubicBezTo>
                      <a:lnTo>
                        <a:pt x="15752" y="0"/>
                      </a:lnTo>
                    </a:path>
                  </a:pathLst>
                </a:custGeom>
                <a:noFill/>
                <a:ln cap="flat" cmpd="sng" w="21600">
                  <a:solidFill>
                    <a:srgbClr val="924CCF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38"/>
                <p:cNvSpPr/>
                <p:nvPr/>
              </p:nvSpPr>
              <p:spPr>
                <a:xfrm>
                  <a:off x="3304929" y="1460923"/>
                  <a:ext cx="122390" cy="57662"/>
                </a:xfrm>
                <a:custGeom>
                  <a:rect b="b" l="l" r="r" t="t"/>
                  <a:pathLst>
                    <a:path extrusionOk="0" fill="none" h="5476" w="11623">
                      <a:moveTo>
                        <a:pt x="11622" y="5476"/>
                      </a:moveTo>
                      <a:lnTo>
                        <a:pt x="2690" y="5476"/>
                      </a:lnTo>
                      <a:cubicBezTo>
                        <a:pt x="1153" y="5476"/>
                        <a:pt x="0" y="4227"/>
                        <a:pt x="0" y="2690"/>
                      </a:cubicBezTo>
                      <a:lnTo>
                        <a:pt x="0" y="2690"/>
                      </a:lnTo>
                      <a:cubicBezTo>
                        <a:pt x="0" y="1249"/>
                        <a:pt x="1153" y="1"/>
                        <a:pt x="2690" y="1"/>
                      </a:cubicBezTo>
                      <a:lnTo>
                        <a:pt x="11622" y="1"/>
                      </a:lnTo>
                    </a:path>
                  </a:pathLst>
                </a:custGeom>
                <a:noFill/>
                <a:ln cap="flat" cmpd="sng" w="21600">
                  <a:solidFill>
                    <a:srgbClr val="924CCF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72" name="Google Shape;1672;p38"/>
            <p:cNvSpPr txBox="1"/>
            <p:nvPr/>
          </p:nvSpPr>
          <p:spPr>
            <a:xfrm>
              <a:off x="3337975" y="1499275"/>
              <a:ext cx="45069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wonderful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1136525" y="1499275"/>
              <a:ext cx="2073300" cy="401400"/>
            </a:xfrm>
            <a:prstGeom prst="snip1Rect">
              <a:avLst>
                <a:gd fmla="val 27304" name="adj"/>
              </a:avLst>
            </a:prstGeom>
            <a:solidFill>
              <a:srgbClr val="270B41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1674" name="Google Shape;1674;p38"/>
          <p:cNvGrpSpPr/>
          <p:nvPr/>
        </p:nvGrpSpPr>
        <p:grpSpPr>
          <a:xfrm>
            <a:off x="457200" y="2173039"/>
            <a:ext cx="8229600" cy="804071"/>
            <a:chOff x="457200" y="2173039"/>
            <a:chExt cx="8229600" cy="804071"/>
          </a:xfrm>
        </p:grpSpPr>
        <p:grpSp>
          <p:nvGrpSpPr>
            <p:cNvPr id="1675" name="Google Shape;1675;p38"/>
            <p:cNvGrpSpPr/>
            <p:nvPr/>
          </p:nvGrpSpPr>
          <p:grpSpPr>
            <a:xfrm>
              <a:off x="457200" y="2173039"/>
              <a:ext cx="8229600" cy="804071"/>
              <a:chOff x="457200" y="2173039"/>
              <a:chExt cx="8229600" cy="804071"/>
            </a:xfrm>
          </p:grpSpPr>
          <p:sp>
            <p:nvSpPr>
              <p:cNvPr id="1676" name="Google Shape;1676;p38"/>
              <p:cNvSpPr/>
              <p:nvPr/>
            </p:nvSpPr>
            <p:spPr>
              <a:xfrm>
                <a:off x="457200" y="2173048"/>
                <a:ext cx="8229600" cy="804000"/>
              </a:xfrm>
              <a:prstGeom prst="rect">
                <a:avLst/>
              </a:prstGeom>
              <a:solidFill>
                <a:srgbClr val="009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8"/>
              <p:cNvSpPr/>
              <p:nvPr/>
            </p:nvSpPr>
            <p:spPr>
              <a:xfrm>
                <a:off x="557700" y="2265748"/>
                <a:ext cx="8028600" cy="618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78" name="Google Shape;1678;p38"/>
              <p:cNvGrpSpPr/>
              <p:nvPr/>
            </p:nvGrpSpPr>
            <p:grpSpPr>
              <a:xfrm>
                <a:off x="457200" y="2173039"/>
                <a:ext cx="1345186" cy="554257"/>
                <a:chOff x="452752" y="1302141"/>
                <a:chExt cx="1345186" cy="554257"/>
              </a:xfrm>
            </p:grpSpPr>
            <p:sp>
              <p:nvSpPr>
                <p:cNvPr id="1679" name="Google Shape;1679;p38"/>
                <p:cNvSpPr/>
                <p:nvPr/>
              </p:nvSpPr>
              <p:spPr>
                <a:xfrm>
                  <a:off x="500284" y="1302141"/>
                  <a:ext cx="880950" cy="193183"/>
                </a:xfrm>
                <a:custGeom>
                  <a:rect b="b" l="l" r="r" t="t"/>
                  <a:pathLst>
                    <a:path extrusionOk="0" h="18346" w="83661">
                      <a:moveTo>
                        <a:pt x="0" y="0"/>
                      </a:moveTo>
                      <a:lnTo>
                        <a:pt x="0" y="11718"/>
                      </a:lnTo>
                      <a:lnTo>
                        <a:pt x="6724" y="18346"/>
                      </a:lnTo>
                      <a:lnTo>
                        <a:pt x="49370" y="18346"/>
                      </a:lnTo>
                      <a:lnTo>
                        <a:pt x="55806" y="11910"/>
                      </a:lnTo>
                      <a:lnTo>
                        <a:pt x="55806" y="9701"/>
                      </a:lnTo>
                      <a:lnTo>
                        <a:pt x="77321" y="9701"/>
                      </a:lnTo>
                      <a:lnTo>
                        <a:pt x="83660" y="3362"/>
                      </a:lnTo>
                      <a:lnTo>
                        <a:pt x="8366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38"/>
                <p:cNvSpPr/>
                <p:nvPr/>
              </p:nvSpPr>
              <p:spPr>
                <a:xfrm>
                  <a:off x="580186" y="1385075"/>
                  <a:ext cx="75869" cy="74847"/>
                </a:xfrm>
                <a:custGeom>
                  <a:rect b="b" l="l" r="r" t="t"/>
                  <a:pathLst>
                    <a:path extrusionOk="0" h="7108" w="7205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480"/>
                      </a:lnTo>
                      <a:cubicBezTo>
                        <a:pt x="0" y="768"/>
                        <a:pt x="0" y="1441"/>
                        <a:pt x="385" y="1729"/>
                      </a:cubicBezTo>
                      <a:lnTo>
                        <a:pt x="5475" y="6820"/>
                      </a:lnTo>
                      <a:cubicBezTo>
                        <a:pt x="5619" y="7012"/>
                        <a:pt x="5859" y="7108"/>
                        <a:pt x="6100" y="7108"/>
                      </a:cubicBezTo>
                      <a:cubicBezTo>
                        <a:pt x="6340" y="7108"/>
                        <a:pt x="6580" y="7012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39"/>
                        <a:pt x="7204" y="5763"/>
                        <a:pt x="6916" y="5379"/>
                      </a:cubicBezTo>
                      <a:lnTo>
                        <a:pt x="1825" y="288"/>
                      </a:lnTo>
                      <a:cubicBezTo>
                        <a:pt x="1633" y="96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1" name="Google Shape;1681;p38"/>
                <p:cNvSpPr/>
                <p:nvPr/>
              </p:nvSpPr>
              <p:spPr>
                <a:xfrm>
                  <a:off x="651990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4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6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1" y="6748"/>
                      </a:cubicBezTo>
                      <a:lnTo>
                        <a:pt x="6917" y="6652"/>
                      </a:lnTo>
                      <a:cubicBezTo>
                        <a:pt x="7301" y="6267"/>
                        <a:pt x="7301" y="5691"/>
                        <a:pt x="6917" y="5307"/>
                      </a:cubicBezTo>
                      <a:lnTo>
                        <a:pt x="1826" y="216"/>
                      </a:lnTo>
                      <a:cubicBezTo>
                        <a:pt x="1634" y="72"/>
                        <a:pt x="1394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38"/>
                <p:cNvSpPr/>
                <p:nvPr/>
              </p:nvSpPr>
              <p:spPr>
                <a:xfrm>
                  <a:off x="724816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5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0" y="6748"/>
                      </a:cubicBezTo>
                      <a:lnTo>
                        <a:pt x="6916" y="6652"/>
                      </a:lnTo>
                      <a:cubicBezTo>
                        <a:pt x="7300" y="6267"/>
                        <a:pt x="7300" y="5691"/>
                        <a:pt x="6916" y="5307"/>
                      </a:cubicBezTo>
                      <a:lnTo>
                        <a:pt x="1826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38"/>
                <p:cNvSpPr/>
                <p:nvPr/>
              </p:nvSpPr>
              <p:spPr>
                <a:xfrm>
                  <a:off x="797641" y="1385833"/>
                  <a:ext cx="75858" cy="74089"/>
                </a:xfrm>
                <a:custGeom>
                  <a:rect b="b" l="l" r="r" t="t"/>
                  <a:pathLst>
                    <a:path extrusionOk="0" h="7036" w="7204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0" y="216"/>
                      </a:cubicBezTo>
                      <a:lnTo>
                        <a:pt x="384" y="408"/>
                      </a:lnTo>
                      <a:cubicBezTo>
                        <a:pt x="0" y="696"/>
                        <a:pt x="0" y="1369"/>
                        <a:pt x="384" y="1657"/>
                      </a:cubicBezTo>
                      <a:lnTo>
                        <a:pt x="5475" y="6748"/>
                      </a:lnTo>
                      <a:cubicBezTo>
                        <a:pt x="5619" y="6940"/>
                        <a:pt x="5859" y="7036"/>
                        <a:pt x="6099" y="7036"/>
                      </a:cubicBezTo>
                      <a:cubicBezTo>
                        <a:pt x="6340" y="7036"/>
                        <a:pt x="6580" y="6940"/>
                        <a:pt x="6724" y="6748"/>
                      </a:cubicBezTo>
                      <a:lnTo>
                        <a:pt x="6916" y="6652"/>
                      </a:lnTo>
                      <a:cubicBezTo>
                        <a:pt x="7204" y="6267"/>
                        <a:pt x="7204" y="5691"/>
                        <a:pt x="6916" y="5307"/>
                      </a:cubicBezTo>
                      <a:lnTo>
                        <a:pt x="1825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38"/>
                <p:cNvSpPr/>
                <p:nvPr/>
              </p:nvSpPr>
              <p:spPr>
                <a:xfrm>
                  <a:off x="869445" y="1385075"/>
                  <a:ext cx="76880" cy="74847"/>
                </a:xfrm>
                <a:custGeom>
                  <a:rect b="b" l="l" r="r" t="t"/>
                  <a:pathLst>
                    <a:path extrusionOk="0" h="7108" w="7301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384"/>
                      </a:lnTo>
                      <a:cubicBezTo>
                        <a:pt x="1" y="768"/>
                        <a:pt x="1" y="1345"/>
                        <a:pt x="385" y="1729"/>
                      </a:cubicBezTo>
                      <a:lnTo>
                        <a:pt x="5476" y="6820"/>
                      </a:lnTo>
                      <a:cubicBezTo>
                        <a:pt x="5668" y="7012"/>
                        <a:pt x="5908" y="7108"/>
                        <a:pt x="6148" y="7108"/>
                      </a:cubicBezTo>
                      <a:cubicBezTo>
                        <a:pt x="6388" y="7108"/>
                        <a:pt x="6628" y="7012"/>
                        <a:pt x="6820" y="6820"/>
                      </a:cubicBezTo>
                      <a:lnTo>
                        <a:pt x="6916" y="6724"/>
                      </a:lnTo>
                      <a:cubicBezTo>
                        <a:pt x="7301" y="6339"/>
                        <a:pt x="7301" y="5763"/>
                        <a:pt x="6916" y="5379"/>
                      </a:cubicBezTo>
                      <a:lnTo>
                        <a:pt x="1826" y="288"/>
                      </a:lnTo>
                      <a:cubicBezTo>
                        <a:pt x="1634" y="96"/>
                        <a:pt x="1394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38"/>
                <p:cNvSpPr/>
                <p:nvPr/>
              </p:nvSpPr>
              <p:spPr>
                <a:xfrm>
                  <a:off x="1402463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38"/>
                <p:cNvSpPr/>
                <p:nvPr/>
              </p:nvSpPr>
              <p:spPr>
                <a:xfrm>
                  <a:off x="1509669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38"/>
                <p:cNvSpPr/>
                <p:nvPr/>
              </p:nvSpPr>
              <p:spPr>
                <a:xfrm>
                  <a:off x="1616886" y="1340565"/>
                  <a:ext cx="73836" cy="16195"/>
                </a:xfrm>
                <a:custGeom>
                  <a:rect b="b" l="l" r="r" t="t"/>
                  <a:pathLst>
                    <a:path extrusionOk="0" h="1538" w="7012">
                      <a:moveTo>
                        <a:pt x="672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2" y="1538"/>
                      </a:cubicBezTo>
                      <a:lnTo>
                        <a:pt x="6339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38"/>
                <p:cNvSpPr/>
                <p:nvPr/>
              </p:nvSpPr>
              <p:spPr>
                <a:xfrm>
                  <a:off x="1724091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38"/>
                <p:cNvSpPr/>
                <p:nvPr/>
              </p:nvSpPr>
              <p:spPr>
                <a:xfrm>
                  <a:off x="483089" y="1302141"/>
                  <a:ext cx="589659" cy="275107"/>
                </a:xfrm>
                <a:custGeom>
                  <a:rect b="b" l="l" r="r" t="t"/>
                  <a:pathLst>
                    <a:path extrusionOk="0" fill="none" h="26126" w="55998">
                      <a:moveTo>
                        <a:pt x="1" y="0"/>
                      </a:moveTo>
                      <a:lnTo>
                        <a:pt x="1" y="15272"/>
                      </a:lnTo>
                      <a:cubicBezTo>
                        <a:pt x="1" y="16425"/>
                        <a:pt x="385" y="17481"/>
                        <a:pt x="1249" y="18346"/>
                      </a:cubicBezTo>
                      <a:lnTo>
                        <a:pt x="7973" y="24973"/>
                      </a:lnTo>
                      <a:cubicBezTo>
                        <a:pt x="8741" y="25741"/>
                        <a:pt x="9798" y="26126"/>
                        <a:pt x="10950" y="26126"/>
                      </a:cubicBezTo>
                      <a:lnTo>
                        <a:pt x="40054" y="26126"/>
                      </a:lnTo>
                      <a:cubicBezTo>
                        <a:pt x="41206" y="26126"/>
                        <a:pt x="42263" y="25741"/>
                        <a:pt x="43031" y="24973"/>
                      </a:cubicBezTo>
                      <a:lnTo>
                        <a:pt x="46201" y="21707"/>
                      </a:lnTo>
                      <a:cubicBezTo>
                        <a:pt x="46969" y="20939"/>
                        <a:pt x="47449" y="19882"/>
                        <a:pt x="47449" y="18730"/>
                      </a:cubicBezTo>
                      <a:lnTo>
                        <a:pt x="47449" y="16425"/>
                      </a:lnTo>
                      <a:cubicBezTo>
                        <a:pt x="47449" y="15272"/>
                        <a:pt x="47834" y="14215"/>
                        <a:pt x="48602" y="13447"/>
                      </a:cubicBezTo>
                      <a:lnTo>
                        <a:pt x="54749" y="7300"/>
                      </a:lnTo>
                      <a:cubicBezTo>
                        <a:pt x="55518" y="6531"/>
                        <a:pt x="55998" y="5475"/>
                        <a:pt x="55998" y="4322"/>
                      </a:cubicBezTo>
                      <a:lnTo>
                        <a:pt x="55998" y="0"/>
                      </a:lnTo>
                    </a:path>
                  </a:pathLst>
                </a:custGeom>
                <a:noFill/>
                <a:ln cap="flat" cmpd="sng" w="21600">
                  <a:solidFill>
                    <a:srgbClr val="B1FF83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38"/>
                <p:cNvSpPr/>
                <p:nvPr/>
              </p:nvSpPr>
              <p:spPr>
                <a:xfrm>
                  <a:off x="452752" y="1798736"/>
                  <a:ext cx="165879" cy="57662"/>
                </a:xfrm>
                <a:custGeom>
                  <a:rect b="b" l="l" r="r" t="t"/>
                  <a:pathLst>
                    <a:path extrusionOk="0" fill="none" h="5476" w="15753">
                      <a:moveTo>
                        <a:pt x="0" y="0"/>
                      </a:moveTo>
                      <a:lnTo>
                        <a:pt x="12967" y="0"/>
                      </a:lnTo>
                      <a:cubicBezTo>
                        <a:pt x="14504" y="0"/>
                        <a:pt x="15752" y="1249"/>
                        <a:pt x="15752" y="2786"/>
                      </a:cubicBezTo>
                      <a:lnTo>
                        <a:pt x="15752" y="2786"/>
                      </a:lnTo>
                      <a:cubicBezTo>
                        <a:pt x="15752" y="4323"/>
                        <a:pt x="14504" y="5475"/>
                        <a:pt x="12967" y="5475"/>
                      </a:cubicBezTo>
                      <a:lnTo>
                        <a:pt x="0" y="5475"/>
                      </a:lnTo>
                    </a:path>
                  </a:pathLst>
                </a:custGeom>
                <a:noFill/>
                <a:ln cap="flat" cmpd="sng" w="21600">
                  <a:solidFill>
                    <a:srgbClr val="B1FF83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1" name="Google Shape;1691;p38"/>
              <p:cNvGrpSpPr/>
              <p:nvPr/>
            </p:nvGrpSpPr>
            <p:grpSpPr>
              <a:xfrm>
                <a:off x="7341613" y="2331821"/>
                <a:ext cx="1345186" cy="645289"/>
                <a:chOff x="2082133" y="1460923"/>
                <a:chExt cx="1345186" cy="645289"/>
              </a:xfrm>
            </p:grpSpPr>
            <p:sp>
              <p:nvSpPr>
                <p:cNvPr id="1692" name="Google Shape;1692;p38"/>
                <p:cNvSpPr/>
                <p:nvPr/>
              </p:nvSpPr>
              <p:spPr>
                <a:xfrm>
                  <a:off x="2498836" y="1913028"/>
                  <a:ext cx="879929" cy="193183"/>
                </a:xfrm>
                <a:custGeom>
                  <a:rect b="b" l="l" r="r" t="t"/>
                  <a:pathLst>
                    <a:path extrusionOk="0" h="18346" w="83564">
                      <a:moveTo>
                        <a:pt x="34290" y="0"/>
                      </a:moveTo>
                      <a:lnTo>
                        <a:pt x="27759" y="6532"/>
                      </a:lnTo>
                      <a:lnTo>
                        <a:pt x="27759" y="8645"/>
                      </a:lnTo>
                      <a:lnTo>
                        <a:pt x="6339" y="8645"/>
                      </a:lnTo>
                      <a:lnTo>
                        <a:pt x="0" y="14984"/>
                      </a:lnTo>
                      <a:lnTo>
                        <a:pt x="0" y="18346"/>
                      </a:lnTo>
                      <a:lnTo>
                        <a:pt x="83564" y="18346"/>
                      </a:lnTo>
                      <a:lnTo>
                        <a:pt x="83564" y="6724"/>
                      </a:lnTo>
                      <a:lnTo>
                        <a:pt x="769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38"/>
                <p:cNvSpPr/>
                <p:nvPr/>
              </p:nvSpPr>
              <p:spPr>
                <a:xfrm>
                  <a:off x="3223005" y="1948420"/>
                  <a:ext cx="76869" cy="74858"/>
                </a:xfrm>
                <a:custGeom>
                  <a:rect b="b" l="l" r="r" t="t"/>
                  <a:pathLst>
                    <a:path extrusionOk="0" h="7109" w="7300">
                      <a:moveTo>
                        <a:pt x="1153" y="1"/>
                      </a:moveTo>
                      <a:cubicBezTo>
                        <a:pt x="913" y="1"/>
                        <a:pt x="672" y="97"/>
                        <a:pt x="480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7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38"/>
                <p:cNvSpPr/>
                <p:nvPr/>
              </p:nvSpPr>
              <p:spPr>
                <a:xfrm>
                  <a:off x="3151191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5" y="6820"/>
                      </a:lnTo>
                      <a:cubicBezTo>
                        <a:pt x="5619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5" name="Google Shape;1695;p38"/>
                <p:cNvSpPr/>
                <p:nvPr/>
              </p:nvSpPr>
              <p:spPr>
                <a:xfrm>
                  <a:off x="3078365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4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68" y="7013"/>
                        <a:pt x="5908" y="7109"/>
                        <a:pt x="6148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7" y="6724"/>
                      </a:lnTo>
                      <a:cubicBezTo>
                        <a:pt x="7301" y="6340"/>
                        <a:pt x="7301" y="5764"/>
                        <a:pt x="6917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4" y="1"/>
                        <a:pt x="1154" y="1"/>
                      </a:cubicBezTo>
                      <a:close/>
                    </a:path>
                  </a:pathLst>
                </a:cu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38"/>
                <p:cNvSpPr/>
                <p:nvPr/>
              </p:nvSpPr>
              <p:spPr>
                <a:xfrm>
                  <a:off x="3005550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38"/>
                <p:cNvSpPr/>
                <p:nvPr/>
              </p:nvSpPr>
              <p:spPr>
                <a:xfrm>
                  <a:off x="2933736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20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38"/>
                <p:cNvSpPr/>
                <p:nvPr/>
              </p:nvSpPr>
              <p:spPr>
                <a:xfrm>
                  <a:off x="2403761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38"/>
                <p:cNvSpPr/>
                <p:nvPr/>
              </p:nvSpPr>
              <p:spPr>
                <a:xfrm>
                  <a:off x="2296544" y="2051582"/>
                  <a:ext cx="73847" cy="17206"/>
                </a:xfrm>
                <a:custGeom>
                  <a:rect b="b" l="l" r="r" t="t"/>
                  <a:pathLst>
                    <a:path extrusionOk="0" h="1634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3" y="1250"/>
                        <a:pt x="7013" y="865"/>
                      </a:cubicBezTo>
                      <a:lnTo>
                        <a:pt x="7013" y="673"/>
                      </a:lnTo>
                      <a:cubicBezTo>
                        <a:pt x="7013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38"/>
                <p:cNvSpPr/>
                <p:nvPr/>
              </p:nvSpPr>
              <p:spPr>
                <a:xfrm>
                  <a:off x="2188328" y="2051582"/>
                  <a:ext cx="74858" cy="17206"/>
                </a:xfrm>
                <a:custGeom>
                  <a:rect b="b" l="l" r="r" t="t"/>
                  <a:pathLst>
                    <a:path extrusionOk="0" h="1634" w="7109">
                      <a:moveTo>
                        <a:pt x="769" y="1"/>
                      </a:moveTo>
                      <a:cubicBezTo>
                        <a:pt x="385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385" y="1634"/>
                        <a:pt x="769" y="1634"/>
                      </a:cubicBezTo>
                      <a:lnTo>
                        <a:pt x="6340" y="1634"/>
                      </a:lnTo>
                      <a:cubicBezTo>
                        <a:pt x="6820" y="1634"/>
                        <a:pt x="7108" y="1250"/>
                        <a:pt x="7108" y="865"/>
                      </a:cubicBezTo>
                      <a:lnTo>
                        <a:pt x="7108" y="673"/>
                      </a:lnTo>
                      <a:cubicBezTo>
                        <a:pt x="7108" y="289"/>
                        <a:pt x="6820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38"/>
                <p:cNvSpPr/>
                <p:nvPr/>
              </p:nvSpPr>
              <p:spPr>
                <a:xfrm>
                  <a:off x="2082133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38"/>
                <p:cNvSpPr/>
                <p:nvPr/>
              </p:nvSpPr>
              <p:spPr>
                <a:xfrm>
                  <a:off x="2808323" y="1831105"/>
                  <a:ext cx="588648" cy="275107"/>
                </a:xfrm>
                <a:custGeom>
                  <a:rect b="b" l="l" r="r" t="t"/>
                  <a:pathLst>
                    <a:path extrusionOk="0" fill="none" h="26126" w="55902">
                      <a:moveTo>
                        <a:pt x="55902" y="26126"/>
                      </a:moveTo>
                      <a:lnTo>
                        <a:pt x="55902" y="10854"/>
                      </a:lnTo>
                      <a:cubicBezTo>
                        <a:pt x="55902" y="9701"/>
                        <a:pt x="55422" y="8645"/>
                        <a:pt x="54653" y="7876"/>
                      </a:cubicBezTo>
                      <a:lnTo>
                        <a:pt x="48026" y="1249"/>
                      </a:lnTo>
                      <a:cubicBezTo>
                        <a:pt x="47257" y="480"/>
                        <a:pt x="46201" y="0"/>
                        <a:pt x="45048" y="0"/>
                      </a:cubicBezTo>
                      <a:lnTo>
                        <a:pt x="15849" y="0"/>
                      </a:lnTo>
                      <a:cubicBezTo>
                        <a:pt x="14792" y="0"/>
                        <a:pt x="13640" y="480"/>
                        <a:pt x="12871" y="1249"/>
                      </a:cubicBezTo>
                      <a:lnTo>
                        <a:pt x="9702" y="4418"/>
                      </a:lnTo>
                      <a:cubicBezTo>
                        <a:pt x="8933" y="5187"/>
                        <a:pt x="8453" y="6243"/>
                        <a:pt x="8453" y="7396"/>
                      </a:cubicBezTo>
                      <a:lnTo>
                        <a:pt x="8453" y="9701"/>
                      </a:lnTo>
                      <a:cubicBezTo>
                        <a:pt x="8549" y="10854"/>
                        <a:pt x="8069" y="11910"/>
                        <a:pt x="7300" y="12679"/>
                      </a:cubicBezTo>
                      <a:lnTo>
                        <a:pt x="1249" y="18826"/>
                      </a:lnTo>
                      <a:cubicBezTo>
                        <a:pt x="385" y="19594"/>
                        <a:pt x="0" y="20651"/>
                        <a:pt x="0" y="21803"/>
                      </a:cubicBezTo>
                      <a:lnTo>
                        <a:pt x="0" y="26126"/>
                      </a:lnTo>
                    </a:path>
                  </a:pathLst>
                </a:custGeom>
                <a:noFill/>
                <a:ln cap="flat" cmpd="sng" w="21600">
                  <a:solidFill>
                    <a:srgbClr val="B1FF83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38"/>
                <p:cNvSpPr/>
                <p:nvPr/>
              </p:nvSpPr>
              <p:spPr>
                <a:xfrm>
                  <a:off x="3261440" y="1550944"/>
                  <a:ext cx="165879" cy="58673"/>
                </a:xfrm>
                <a:custGeom>
                  <a:rect b="b" l="l" r="r" t="t"/>
                  <a:pathLst>
                    <a:path extrusionOk="0" fill="none" h="5572" w="15753">
                      <a:moveTo>
                        <a:pt x="15752" y="5571"/>
                      </a:moveTo>
                      <a:lnTo>
                        <a:pt x="2785" y="5571"/>
                      </a:lnTo>
                      <a:cubicBezTo>
                        <a:pt x="1249" y="5571"/>
                        <a:pt x="0" y="4323"/>
                        <a:pt x="0" y="2786"/>
                      </a:cubicBezTo>
                      <a:lnTo>
                        <a:pt x="0" y="2786"/>
                      </a:lnTo>
                      <a:cubicBezTo>
                        <a:pt x="0" y="1249"/>
                        <a:pt x="1249" y="0"/>
                        <a:pt x="2785" y="0"/>
                      </a:cubicBezTo>
                      <a:lnTo>
                        <a:pt x="15752" y="0"/>
                      </a:lnTo>
                    </a:path>
                  </a:pathLst>
                </a:custGeom>
                <a:noFill/>
                <a:ln cap="flat" cmpd="sng" w="21600">
                  <a:solidFill>
                    <a:srgbClr val="B1FF83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38"/>
                <p:cNvSpPr/>
                <p:nvPr/>
              </p:nvSpPr>
              <p:spPr>
                <a:xfrm>
                  <a:off x="3304929" y="1460923"/>
                  <a:ext cx="122390" cy="57662"/>
                </a:xfrm>
                <a:custGeom>
                  <a:rect b="b" l="l" r="r" t="t"/>
                  <a:pathLst>
                    <a:path extrusionOk="0" fill="none" h="5476" w="11623">
                      <a:moveTo>
                        <a:pt x="11622" y="5476"/>
                      </a:moveTo>
                      <a:lnTo>
                        <a:pt x="2690" y="5476"/>
                      </a:lnTo>
                      <a:cubicBezTo>
                        <a:pt x="1153" y="5476"/>
                        <a:pt x="0" y="4227"/>
                        <a:pt x="0" y="2690"/>
                      </a:cubicBezTo>
                      <a:lnTo>
                        <a:pt x="0" y="2690"/>
                      </a:lnTo>
                      <a:cubicBezTo>
                        <a:pt x="0" y="1249"/>
                        <a:pt x="1153" y="1"/>
                        <a:pt x="2690" y="1"/>
                      </a:cubicBezTo>
                      <a:lnTo>
                        <a:pt x="11622" y="1"/>
                      </a:lnTo>
                    </a:path>
                  </a:pathLst>
                </a:custGeom>
                <a:noFill/>
                <a:ln cap="flat" cmpd="sng" w="21600">
                  <a:solidFill>
                    <a:srgbClr val="B1FF83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05" name="Google Shape;1705;p38"/>
            <p:cNvSpPr txBox="1"/>
            <p:nvPr/>
          </p:nvSpPr>
          <p:spPr>
            <a:xfrm>
              <a:off x="3337975" y="2374373"/>
              <a:ext cx="45069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1136525" y="2374373"/>
              <a:ext cx="2073300" cy="401400"/>
            </a:xfrm>
            <a:prstGeom prst="snip1Rect">
              <a:avLst>
                <a:gd fmla="val 27304" name="adj"/>
              </a:avLst>
            </a:prstGeom>
            <a:solidFill>
              <a:srgbClr val="00AF00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</p:grpSp>
      <p:grpSp>
        <p:nvGrpSpPr>
          <p:cNvPr id="1707" name="Google Shape;1707;p38"/>
          <p:cNvGrpSpPr/>
          <p:nvPr/>
        </p:nvGrpSpPr>
        <p:grpSpPr>
          <a:xfrm>
            <a:off x="457200" y="3048136"/>
            <a:ext cx="8229600" cy="804071"/>
            <a:chOff x="457200" y="3048136"/>
            <a:chExt cx="8229600" cy="804071"/>
          </a:xfrm>
        </p:grpSpPr>
        <p:grpSp>
          <p:nvGrpSpPr>
            <p:cNvPr id="1708" name="Google Shape;1708;p38"/>
            <p:cNvGrpSpPr/>
            <p:nvPr/>
          </p:nvGrpSpPr>
          <p:grpSpPr>
            <a:xfrm>
              <a:off x="457200" y="3048136"/>
              <a:ext cx="8229600" cy="804071"/>
              <a:chOff x="457200" y="3048136"/>
              <a:chExt cx="8229600" cy="804071"/>
            </a:xfrm>
          </p:grpSpPr>
          <p:sp>
            <p:nvSpPr>
              <p:cNvPr id="1709" name="Google Shape;1709;p38"/>
              <p:cNvSpPr/>
              <p:nvPr/>
            </p:nvSpPr>
            <p:spPr>
              <a:xfrm>
                <a:off x="457200" y="3048145"/>
                <a:ext cx="8229600" cy="8040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8"/>
              <p:cNvSpPr/>
              <p:nvPr/>
            </p:nvSpPr>
            <p:spPr>
              <a:xfrm>
                <a:off x="557700" y="3140845"/>
                <a:ext cx="8028600" cy="618600"/>
              </a:xfrm>
              <a:prstGeom prst="rect">
                <a:avLst/>
              </a:prstGeom>
              <a:solidFill>
                <a:srgbClr val="007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1" name="Google Shape;1711;p38"/>
              <p:cNvGrpSpPr/>
              <p:nvPr/>
            </p:nvGrpSpPr>
            <p:grpSpPr>
              <a:xfrm>
                <a:off x="457200" y="3048136"/>
                <a:ext cx="1345186" cy="554257"/>
                <a:chOff x="452752" y="1302141"/>
                <a:chExt cx="1345186" cy="554257"/>
              </a:xfrm>
            </p:grpSpPr>
            <p:sp>
              <p:nvSpPr>
                <p:cNvPr id="1712" name="Google Shape;1712;p38"/>
                <p:cNvSpPr/>
                <p:nvPr/>
              </p:nvSpPr>
              <p:spPr>
                <a:xfrm>
                  <a:off x="500284" y="1302141"/>
                  <a:ext cx="880950" cy="193183"/>
                </a:xfrm>
                <a:custGeom>
                  <a:rect b="b" l="l" r="r" t="t"/>
                  <a:pathLst>
                    <a:path extrusionOk="0" h="18346" w="83661">
                      <a:moveTo>
                        <a:pt x="0" y="0"/>
                      </a:moveTo>
                      <a:lnTo>
                        <a:pt x="0" y="11718"/>
                      </a:lnTo>
                      <a:lnTo>
                        <a:pt x="6724" y="18346"/>
                      </a:lnTo>
                      <a:lnTo>
                        <a:pt x="49370" y="18346"/>
                      </a:lnTo>
                      <a:lnTo>
                        <a:pt x="55806" y="11910"/>
                      </a:lnTo>
                      <a:lnTo>
                        <a:pt x="55806" y="9701"/>
                      </a:lnTo>
                      <a:lnTo>
                        <a:pt x="77321" y="9701"/>
                      </a:lnTo>
                      <a:lnTo>
                        <a:pt x="83660" y="3362"/>
                      </a:lnTo>
                      <a:lnTo>
                        <a:pt x="8366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38"/>
                <p:cNvSpPr/>
                <p:nvPr/>
              </p:nvSpPr>
              <p:spPr>
                <a:xfrm>
                  <a:off x="580186" y="1385075"/>
                  <a:ext cx="75869" cy="74847"/>
                </a:xfrm>
                <a:custGeom>
                  <a:rect b="b" l="l" r="r" t="t"/>
                  <a:pathLst>
                    <a:path extrusionOk="0" h="7108" w="7205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480"/>
                      </a:lnTo>
                      <a:cubicBezTo>
                        <a:pt x="0" y="768"/>
                        <a:pt x="0" y="1441"/>
                        <a:pt x="385" y="1729"/>
                      </a:cubicBezTo>
                      <a:lnTo>
                        <a:pt x="5475" y="6820"/>
                      </a:lnTo>
                      <a:cubicBezTo>
                        <a:pt x="5619" y="7012"/>
                        <a:pt x="5859" y="7108"/>
                        <a:pt x="6100" y="7108"/>
                      </a:cubicBezTo>
                      <a:cubicBezTo>
                        <a:pt x="6340" y="7108"/>
                        <a:pt x="6580" y="7012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39"/>
                        <a:pt x="7204" y="5763"/>
                        <a:pt x="6916" y="5379"/>
                      </a:cubicBezTo>
                      <a:lnTo>
                        <a:pt x="1825" y="288"/>
                      </a:lnTo>
                      <a:cubicBezTo>
                        <a:pt x="1633" y="96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38"/>
                <p:cNvSpPr/>
                <p:nvPr/>
              </p:nvSpPr>
              <p:spPr>
                <a:xfrm>
                  <a:off x="651990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4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6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1" y="6748"/>
                      </a:cubicBezTo>
                      <a:lnTo>
                        <a:pt x="6917" y="6652"/>
                      </a:lnTo>
                      <a:cubicBezTo>
                        <a:pt x="7301" y="6267"/>
                        <a:pt x="7301" y="5691"/>
                        <a:pt x="6917" y="5307"/>
                      </a:cubicBezTo>
                      <a:lnTo>
                        <a:pt x="1826" y="216"/>
                      </a:lnTo>
                      <a:cubicBezTo>
                        <a:pt x="1634" y="72"/>
                        <a:pt x="1394" y="0"/>
                        <a:pt x="1154" y="0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38"/>
                <p:cNvSpPr/>
                <p:nvPr/>
              </p:nvSpPr>
              <p:spPr>
                <a:xfrm>
                  <a:off x="724816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5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0" y="6748"/>
                      </a:cubicBezTo>
                      <a:lnTo>
                        <a:pt x="6916" y="6652"/>
                      </a:lnTo>
                      <a:cubicBezTo>
                        <a:pt x="7300" y="6267"/>
                        <a:pt x="7300" y="5691"/>
                        <a:pt x="6916" y="5307"/>
                      </a:cubicBezTo>
                      <a:lnTo>
                        <a:pt x="1826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38"/>
                <p:cNvSpPr/>
                <p:nvPr/>
              </p:nvSpPr>
              <p:spPr>
                <a:xfrm>
                  <a:off x="797641" y="1385833"/>
                  <a:ext cx="75858" cy="74089"/>
                </a:xfrm>
                <a:custGeom>
                  <a:rect b="b" l="l" r="r" t="t"/>
                  <a:pathLst>
                    <a:path extrusionOk="0" h="7036" w="7204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0" y="216"/>
                      </a:cubicBezTo>
                      <a:lnTo>
                        <a:pt x="384" y="408"/>
                      </a:lnTo>
                      <a:cubicBezTo>
                        <a:pt x="0" y="696"/>
                        <a:pt x="0" y="1369"/>
                        <a:pt x="384" y="1657"/>
                      </a:cubicBezTo>
                      <a:lnTo>
                        <a:pt x="5475" y="6748"/>
                      </a:lnTo>
                      <a:cubicBezTo>
                        <a:pt x="5619" y="6940"/>
                        <a:pt x="5859" y="7036"/>
                        <a:pt x="6099" y="7036"/>
                      </a:cubicBezTo>
                      <a:cubicBezTo>
                        <a:pt x="6340" y="7036"/>
                        <a:pt x="6580" y="6940"/>
                        <a:pt x="6724" y="6748"/>
                      </a:cubicBezTo>
                      <a:lnTo>
                        <a:pt x="6916" y="6652"/>
                      </a:lnTo>
                      <a:cubicBezTo>
                        <a:pt x="7204" y="6267"/>
                        <a:pt x="7204" y="5691"/>
                        <a:pt x="6916" y="5307"/>
                      </a:cubicBezTo>
                      <a:lnTo>
                        <a:pt x="1825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38"/>
                <p:cNvSpPr/>
                <p:nvPr/>
              </p:nvSpPr>
              <p:spPr>
                <a:xfrm>
                  <a:off x="869445" y="1385075"/>
                  <a:ext cx="76880" cy="74847"/>
                </a:xfrm>
                <a:custGeom>
                  <a:rect b="b" l="l" r="r" t="t"/>
                  <a:pathLst>
                    <a:path extrusionOk="0" h="7108" w="7301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384"/>
                      </a:lnTo>
                      <a:cubicBezTo>
                        <a:pt x="1" y="768"/>
                        <a:pt x="1" y="1345"/>
                        <a:pt x="385" y="1729"/>
                      </a:cubicBezTo>
                      <a:lnTo>
                        <a:pt x="5476" y="6820"/>
                      </a:lnTo>
                      <a:cubicBezTo>
                        <a:pt x="5668" y="7012"/>
                        <a:pt x="5908" y="7108"/>
                        <a:pt x="6148" y="7108"/>
                      </a:cubicBezTo>
                      <a:cubicBezTo>
                        <a:pt x="6388" y="7108"/>
                        <a:pt x="6628" y="7012"/>
                        <a:pt x="6820" y="6820"/>
                      </a:cubicBezTo>
                      <a:lnTo>
                        <a:pt x="6916" y="6724"/>
                      </a:lnTo>
                      <a:cubicBezTo>
                        <a:pt x="7301" y="6339"/>
                        <a:pt x="7301" y="5763"/>
                        <a:pt x="6916" y="5379"/>
                      </a:cubicBezTo>
                      <a:lnTo>
                        <a:pt x="1826" y="288"/>
                      </a:lnTo>
                      <a:cubicBezTo>
                        <a:pt x="1634" y="96"/>
                        <a:pt x="1394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38"/>
                <p:cNvSpPr/>
                <p:nvPr/>
              </p:nvSpPr>
              <p:spPr>
                <a:xfrm>
                  <a:off x="1402463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9" name="Google Shape;1719;p38"/>
                <p:cNvSpPr/>
                <p:nvPr/>
              </p:nvSpPr>
              <p:spPr>
                <a:xfrm>
                  <a:off x="1509669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38"/>
                <p:cNvSpPr/>
                <p:nvPr/>
              </p:nvSpPr>
              <p:spPr>
                <a:xfrm>
                  <a:off x="1616886" y="1340565"/>
                  <a:ext cx="73836" cy="16195"/>
                </a:xfrm>
                <a:custGeom>
                  <a:rect b="b" l="l" r="r" t="t"/>
                  <a:pathLst>
                    <a:path extrusionOk="0" h="1538" w="7012">
                      <a:moveTo>
                        <a:pt x="672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2" y="1538"/>
                      </a:cubicBezTo>
                      <a:lnTo>
                        <a:pt x="6339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38"/>
                <p:cNvSpPr/>
                <p:nvPr/>
              </p:nvSpPr>
              <p:spPr>
                <a:xfrm>
                  <a:off x="1724091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38"/>
                <p:cNvSpPr/>
                <p:nvPr/>
              </p:nvSpPr>
              <p:spPr>
                <a:xfrm>
                  <a:off x="483089" y="1302141"/>
                  <a:ext cx="589659" cy="275107"/>
                </a:xfrm>
                <a:custGeom>
                  <a:rect b="b" l="l" r="r" t="t"/>
                  <a:pathLst>
                    <a:path extrusionOk="0" fill="none" h="26126" w="55998">
                      <a:moveTo>
                        <a:pt x="1" y="0"/>
                      </a:moveTo>
                      <a:lnTo>
                        <a:pt x="1" y="15272"/>
                      </a:lnTo>
                      <a:cubicBezTo>
                        <a:pt x="1" y="16425"/>
                        <a:pt x="385" y="17481"/>
                        <a:pt x="1249" y="18346"/>
                      </a:cubicBezTo>
                      <a:lnTo>
                        <a:pt x="7973" y="24973"/>
                      </a:lnTo>
                      <a:cubicBezTo>
                        <a:pt x="8741" y="25741"/>
                        <a:pt x="9798" y="26126"/>
                        <a:pt x="10950" y="26126"/>
                      </a:cubicBezTo>
                      <a:lnTo>
                        <a:pt x="40054" y="26126"/>
                      </a:lnTo>
                      <a:cubicBezTo>
                        <a:pt x="41206" y="26126"/>
                        <a:pt x="42263" y="25741"/>
                        <a:pt x="43031" y="24973"/>
                      </a:cubicBezTo>
                      <a:lnTo>
                        <a:pt x="46201" y="21707"/>
                      </a:lnTo>
                      <a:cubicBezTo>
                        <a:pt x="46969" y="20939"/>
                        <a:pt x="47449" y="19882"/>
                        <a:pt x="47449" y="18730"/>
                      </a:cubicBezTo>
                      <a:lnTo>
                        <a:pt x="47449" y="16425"/>
                      </a:lnTo>
                      <a:cubicBezTo>
                        <a:pt x="47449" y="15272"/>
                        <a:pt x="47834" y="14215"/>
                        <a:pt x="48602" y="13447"/>
                      </a:cubicBezTo>
                      <a:lnTo>
                        <a:pt x="54749" y="7300"/>
                      </a:lnTo>
                      <a:cubicBezTo>
                        <a:pt x="55518" y="6531"/>
                        <a:pt x="55998" y="5475"/>
                        <a:pt x="55998" y="4322"/>
                      </a:cubicBezTo>
                      <a:lnTo>
                        <a:pt x="55998" y="0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5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38"/>
                <p:cNvSpPr/>
                <p:nvPr/>
              </p:nvSpPr>
              <p:spPr>
                <a:xfrm>
                  <a:off x="452752" y="1798736"/>
                  <a:ext cx="165879" cy="57662"/>
                </a:xfrm>
                <a:custGeom>
                  <a:rect b="b" l="l" r="r" t="t"/>
                  <a:pathLst>
                    <a:path extrusionOk="0" fill="none" h="5476" w="15753">
                      <a:moveTo>
                        <a:pt x="0" y="0"/>
                      </a:moveTo>
                      <a:lnTo>
                        <a:pt x="12967" y="0"/>
                      </a:lnTo>
                      <a:cubicBezTo>
                        <a:pt x="14504" y="0"/>
                        <a:pt x="15752" y="1249"/>
                        <a:pt x="15752" y="2786"/>
                      </a:cubicBezTo>
                      <a:lnTo>
                        <a:pt x="15752" y="2786"/>
                      </a:lnTo>
                      <a:cubicBezTo>
                        <a:pt x="15752" y="4323"/>
                        <a:pt x="14504" y="5475"/>
                        <a:pt x="12967" y="5475"/>
                      </a:cubicBezTo>
                      <a:lnTo>
                        <a:pt x="0" y="5475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5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4" name="Google Shape;1724;p38"/>
              <p:cNvGrpSpPr/>
              <p:nvPr/>
            </p:nvGrpSpPr>
            <p:grpSpPr>
              <a:xfrm>
                <a:off x="7341613" y="3206918"/>
                <a:ext cx="1345186" cy="645289"/>
                <a:chOff x="2082133" y="1460923"/>
                <a:chExt cx="1345186" cy="645289"/>
              </a:xfrm>
            </p:grpSpPr>
            <p:sp>
              <p:nvSpPr>
                <p:cNvPr id="1725" name="Google Shape;1725;p38"/>
                <p:cNvSpPr/>
                <p:nvPr/>
              </p:nvSpPr>
              <p:spPr>
                <a:xfrm>
                  <a:off x="2498836" y="1913028"/>
                  <a:ext cx="879929" cy="193183"/>
                </a:xfrm>
                <a:custGeom>
                  <a:rect b="b" l="l" r="r" t="t"/>
                  <a:pathLst>
                    <a:path extrusionOk="0" h="18346" w="83564">
                      <a:moveTo>
                        <a:pt x="34290" y="0"/>
                      </a:moveTo>
                      <a:lnTo>
                        <a:pt x="27759" y="6532"/>
                      </a:lnTo>
                      <a:lnTo>
                        <a:pt x="27759" y="8645"/>
                      </a:lnTo>
                      <a:lnTo>
                        <a:pt x="6339" y="8645"/>
                      </a:lnTo>
                      <a:lnTo>
                        <a:pt x="0" y="14984"/>
                      </a:lnTo>
                      <a:lnTo>
                        <a:pt x="0" y="18346"/>
                      </a:lnTo>
                      <a:lnTo>
                        <a:pt x="83564" y="18346"/>
                      </a:lnTo>
                      <a:lnTo>
                        <a:pt x="83564" y="6724"/>
                      </a:lnTo>
                      <a:lnTo>
                        <a:pt x="769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38"/>
                <p:cNvSpPr/>
                <p:nvPr/>
              </p:nvSpPr>
              <p:spPr>
                <a:xfrm>
                  <a:off x="3223005" y="1948420"/>
                  <a:ext cx="76869" cy="74858"/>
                </a:xfrm>
                <a:custGeom>
                  <a:rect b="b" l="l" r="r" t="t"/>
                  <a:pathLst>
                    <a:path extrusionOk="0" h="7109" w="7300">
                      <a:moveTo>
                        <a:pt x="1153" y="1"/>
                      </a:moveTo>
                      <a:cubicBezTo>
                        <a:pt x="913" y="1"/>
                        <a:pt x="672" y="97"/>
                        <a:pt x="480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7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38"/>
                <p:cNvSpPr/>
                <p:nvPr/>
              </p:nvSpPr>
              <p:spPr>
                <a:xfrm>
                  <a:off x="3151191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5" y="6820"/>
                      </a:lnTo>
                      <a:cubicBezTo>
                        <a:pt x="5619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38"/>
                <p:cNvSpPr/>
                <p:nvPr/>
              </p:nvSpPr>
              <p:spPr>
                <a:xfrm>
                  <a:off x="3078365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4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68" y="7013"/>
                        <a:pt x="5908" y="7109"/>
                        <a:pt x="6148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7" y="6724"/>
                      </a:lnTo>
                      <a:cubicBezTo>
                        <a:pt x="7301" y="6340"/>
                        <a:pt x="7301" y="5764"/>
                        <a:pt x="6917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4" y="1"/>
                        <a:pt x="1154" y="1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38"/>
                <p:cNvSpPr/>
                <p:nvPr/>
              </p:nvSpPr>
              <p:spPr>
                <a:xfrm>
                  <a:off x="3005550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38"/>
                <p:cNvSpPr/>
                <p:nvPr/>
              </p:nvSpPr>
              <p:spPr>
                <a:xfrm>
                  <a:off x="2933736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20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38"/>
                <p:cNvSpPr/>
                <p:nvPr/>
              </p:nvSpPr>
              <p:spPr>
                <a:xfrm>
                  <a:off x="2403761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38"/>
                <p:cNvSpPr/>
                <p:nvPr/>
              </p:nvSpPr>
              <p:spPr>
                <a:xfrm>
                  <a:off x="2296544" y="2051582"/>
                  <a:ext cx="73847" cy="17206"/>
                </a:xfrm>
                <a:custGeom>
                  <a:rect b="b" l="l" r="r" t="t"/>
                  <a:pathLst>
                    <a:path extrusionOk="0" h="1634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3" y="1250"/>
                        <a:pt x="7013" y="865"/>
                      </a:cubicBezTo>
                      <a:lnTo>
                        <a:pt x="7013" y="673"/>
                      </a:lnTo>
                      <a:cubicBezTo>
                        <a:pt x="7013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38"/>
                <p:cNvSpPr/>
                <p:nvPr/>
              </p:nvSpPr>
              <p:spPr>
                <a:xfrm>
                  <a:off x="2188328" y="2051582"/>
                  <a:ext cx="74858" cy="17206"/>
                </a:xfrm>
                <a:custGeom>
                  <a:rect b="b" l="l" r="r" t="t"/>
                  <a:pathLst>
                    <a:path extrusionOk="0" h="1634" w="7109">
                      <a:moveTo>
                        <a:pt x="769" y="1"/>
                      </a:moveTo>
                      <a:cubicBezTo>
                        <a:pt x="385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385" y="1634"/>
                        <a:pt x="769" y="1634"/>
                      </a:cubicBezTo>
                      <a:lnTo>
                        <a:pt x="6340" y="1634"/>
                      </a:lnTo>
                      <a:cubicBezTo>
                        <a:pt x="6820" y="1634"/>
                        <a:pt x="7108" y="1250"/>
                        <a:pt x="7108" y="865"/>
                      </a:cubicBezTo>
                      <a:lnTo>
                        <a:pt x="7108" y="673"/>
                      </a:lnTo>
                      <a:cubicBezTo>
                        <a:pt x="7108" y="289"/>
                        <a:pt x="6820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38"/>
                <p:cNvSpPr/>
                <p:nvPr/>
              </p:nvSpPr>
              <p:spPr>
                <a:xfrm>
                  <a:off x="2082133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38"/>
                <p:cNvSpPr/>
                <p:nvPr/>
              </p:nvSpPr>
              <p:spPr>
                <a:xfrm>
                  <a:off x="2808323" y="1831105"/>
                  <a:ext cx="588648" cy="275107"/>
                </a:xfrm>
                <a:custGeom>
                  <a:rect b="b" l="l" r="r" t="t"/>
                  <a:pathLst>
                    <a:path extrusionOk="0" fill="none" h="26126" w="55902">
                      <a:moveTo>
                        <a:pt x="55902" y="26126"/>
                      </a:moveTo>
                      <a:lnTo>
                        <a:pt x="55902" y="10854"/>
                      </a:lnTo>
                      <a:cubicBezTo>
                        <a:pt x="55902" y="9701"/>
                        <a:pt x="55422" y="8645"/>
                        <a:pt x="54653" y="7876"/>
                      </a:cubicBezTo>
                      <a:lnTo>
                        <a:pt x="48026" y="1249"/>
                      </a:lnTo>
                      <a:cubicBezTo>
                        <a:pt x="47257" y="480"/>
                        <a:pt x="46201" y="0"/>
                        <a:pt x="45048" y="0"/>
                      </a:cubicBezTo>
                      <a:lnTo>
                        <a:pt x="15849" y="0"/>
                      </a:lnTo>
                      <a:cubicBezTo>
                        <a:pt x="14792" y="0"/>
                        <a:pt x="13640" y="480"/>
                        <a:pt x="12871" y="1249"/>
                      </a:cubicBezTo>
                      <a:lnTo>
                        <a:pt x="9702" y="4418"/>
                      </a:lnTo>
                      <a:cubicBezTo>
                        <a:pt x="8933" y="5187"/>
                        <a:pt x="8453" y="6243"/>
                        <a:pt x="8453" y="7396"/>
                      </a:cubicBezTo>
                      <a:lnTo>
                        <a:pt x="8453" y="9701"/>
                      </a:lnTo>
                      <a:cubicBezTo>
                        <a:pt x="8549" y="10854"/>
                        <a:pt x="8069" y="11910"/>
                        <a:pt x="7300" y="12679"/>
                      </a:cubicBezTo>
                      <a:lnTo>
                        <a:pt x="1249" y="18826"/>
                      </a:lnTo>
                      <a:cubicBezTo>
                        <a:pt x="385" y="19594"/>
                        <a:pt x="0" y="20651"/>
                        <a:pt x="0" y="21803"/>
                      </a:cubicBezTo>
                      <a:lnTo>
                        <a:pt x="0" y="26126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5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38"/>
                <p:cNvSpPr/>
                <p:nvPr/>
              </p:nvSpPr>
              <p:spPr>
                <a:xfrm>
                  <a:off x="3261440" y="1550944"/>
                  <a:ext cx="165879" cy="58673"/>
                </a:xfrm>
                <a:custGeom>
                  <a:rect b="b" l="l" r="r" t="t"/>
                  <a:pathLst>
                    <a:path extrusionOk="0" fill="none" h="5572" w="15753">
                      <a:moveTo>
                        <a:pt x="15752" y="5571"/>
                      </a:moveTo>
                      <a:lnTo>
                        <a:pt x="2785" y="5571"/>
                      </a:lnTo>
                      <a:cubicBezTo>
                        <a:pt x="1249" y="5571"/>
                        <a:pt x="0" y="4323"/>
                        <a:pt x="0" y="2786"/>
                      </a:cubicBezTo>
                      <a:lnTo>
                        <a:pt x="0" y="2786"/>
                      </a:lnTo>
                      <a:cubicBezTo>
                        <a:pt x="0" y="1249"/>
                        <a:pt x="1249" y="0"/>
                        <a:pt x="2785" y="0"/>
                      </a:cubicBezTo>
                      <a:lnTo>
                        <a:pt x="15752" y="0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5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38"/>
                <p:cNvSpPr/>
                <p:nvPr/>
              </p:nvSpPr>
              <p:spPr>
                <a:xfrm>
                  <a:off x="3304929" y="1460923"/>
                  <a:ext cx="122390" cy="57662"/>
                </a:xfrm>
                <a:custGeom>
                  <a:rect b="b" l="l" r="r" t="t"/>
                  <a:pathLst>
                    <a:path extrusionOk="0" fill="none" h="5476" w="11623">
                      <a:moveTo>
                        <a:pt x="11622" y="5476"/>
                      </a:moveTo>
                      <a:lnTo>
                        <a:pt x="2690" y="5476"/>
                      </a:lnTo>
                      <a:cubicBezTo>
                        <a:pt x="1153" y="5476"/>
                        <a:pt x="0" y="4227"/>
                        <a:pt x="0" y="2690"/>
                      </a:cubicBezTo>
                      <a:lnTo>
                        <a:pt x="0" y="2690"/>
                      </a:lnTo>
                      <a:cubicBezTo>
                        <a:pt x="0" y="1249"/>
                        <a:pt x="1153" y="1"/>
                        <a:pt x="2690" y="1"/>
                      </a:cubicBezTo>
                      <a:lnTo>
                        <a:pt x="11622" y="1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5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38" name="Google Shape;1738;p38"/>
            <p:cNvSpPr txBox="1"/>
            <p:nvPr/>
          </p:nvSpPr>
          <p:spPr>
            <a:xfrm>
              <a:off x="3337975" y="3249470"/>
              <a:ext cx="45069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a planet full of iron oxide dust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1136525" y="3249470"/>
              <a:ext cx="2073300" cy="401400"/>
            </a:xfrm>
            <a:prstGeom prst="snip1Rect">
              <a:avLst>
                <a:gd fmla="val 27304" name="adj"/>
              </a:avLst>
            </a:prstGeom>
            <a:solidFill>
              <a:srgbClr val="006A75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</p:grpSp>
      <p:grpSp>
        <p:nvGrpSpPr>
          <p:cNvPr id="1740" name="Google Shape;1740;p38"/>
          <p:cNvGrpSpPr/>
          <p:nvPr/>
        </p:nvGrpSpPr>
        <p:grpSpPr>
          <a:xfrm>
            <a:off x="457200" y="3923234"/>
            <a:ext cx="8229600" cy="804071"/>
            <a:chOff x="457200" y="3923234"/>
            <a:chExt cx="8229600" cy="804071"/>
          </a:xfrm>
        </p:grpSpPr>
        <p:grpSp>
          <p:nvGrpSpPr>
            <p:cNvPr id="1741" name="Google Shape;1741;p38"/>
            <p:cNvGrpSpPr/>
            <p:nvPr/>
          </p:nvGrpSpPr>
          <p:grpSpPr>
            <a:xfrm>
              <a:off x="457200" y="3923234"/>
              <a:ext cx="8229600" cy="804071"/>
              <a:chOff x="457200" y="3923234"/>
              <a:chExt cx="8229600" cy="804071"/>
            </a:xfrm>
          </p:grpSpPr>
          <p:sp>
            <p:nvSpPr>
              <p:cNvPr id="1742" name="Google Shape;1742;p38"/>
              <p:cNvSpPr/>
              <p:nvPr/>
            </p:nvSpPr>
            <p:spPr>
              <a:xfrm>
                <a:off x="457200" y="3923243"/>
                <a:ext cx="8229600" cy="8040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557700" y="4015943"/>
                <a:ext cx="8028600" cy="618600"/>
              </a:xfrm>
              <a:prstGeom prst="rect">
                <a:avLst/>
              </a:prstGeom>
              <a:solidFill>
                <a:srgbClr val="DB9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457200" y="3923234"/>
                <a:ext cx="1345186" cy="554257"/>
                <a:chOff x="452752" y="1302141"/>
                <a:chExt cx="1345186" cy="554257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500284" y="1302141"/>
                  <a:ext cx="880950" cy="193183"/>
                </a:xfrm>
                <a:custGeom>
                  <a:rect b="b" l="l" r="r" t="t"/>
                  <a:pathLst>
                    <a:path extrusionOk="0" h="18346" w="83661">
                      <a:moveTo>
                        <a:pt x="0" y="0"/>
                      </a:moveTo>
                      <a:lnTo>
                        <a:pt x="0" y="11718"/>
                      </a:lnTo>
                      <a:lnTo>
                        <a:pt x="6724" y="18346"/>
                      </a:lnTo>
                      <a:lnTo>
                        <a:pt x="49370" y="18346"/>
                      </a:lnTo>
                      <a:lnTo>
                        <a:pt x="55806" y="11910"/>
                      </a:lnTo>
                      <a:lnTo>
                        <a:pt x="55806" y="9701"/>
                      </a:lnTo>
                      <a:lnTo>
                        <a:pt x="77321" y="9701"/>
                      </a:lnTo>
                      <a:lnTo>
                        <a:pt x="83660" y="3362"/>
                      </a:lnTo>
                      <a:lnTo>
                        <a:pt x="8366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580186" y="1385075"/>
                  <a:ext cx="75869" cy="74847"/>
                </a:xfrm>
                <a:custGeom>
                  <a:rect b="b" l="l" r="r" t="t"/>
                  <a:pathLst>
                    <a:path extrusionOk="0" h="7108" w="7205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480"/>
                      </a:lnTo>
                      <a:cubicBezTo>
                        <a:pt x="0" y="768"/>
                        <a:pt x="0" y="1441"/>
                        <a:pt x="385" y="1729"/>
                      </a:cubicBezTo>
                      <a:lnTo>
                        <a:pt x="5475" y="6820"/>
                      </a:lnTo>
                      <a:cubicBezTo>
                        <a:pt x="5619" y="7012"/>
                        <a:pt x="5859" y="7108"/>
                        <a:pt x="6100" y="7108"/>
                      </a:cubicBezTo>
                      <a:cubicBezTo>
                        <a:pt x="6340" y="7108"/>
                        <a:pt x="6580" y="7012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39"/>
                        <a:pt x="7204" y="5763"/>
                        <a:pt x="6916" y="5379"/>
                      </a:cubicBezTo>
                      <a:lnTo>
                        <a:pt x="1825" y="288"/>
                      </a:lnTo>
                      <a:cubicBezTo>
                        <a:pt x="1633" y="96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651990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4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6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1" y="6748"/>
                      </a:cubicBezTo>
                      <a:lnTo>
                        <a:pt x="6917" y="6652"/>
                      </a:lnTo>
                      <a:cubicBezTo>
                        <a:pt x="7301" y="6267"/>
                        <a:pt x="7301" y="5691"/>
                        <a:pt x="6917" y="5307"/>
                      </a:cubicBezTo>
                      <a:lnTo>
                        <a:pt x="1826" y="216"/>
                      </a:lnTo>
                      <a:cubicBezTo>
                        <a:pt x="1634" y="72"/>
                        <a:pt x="1394" y="0"/>
                        <a:pt x="1154" y="0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724816" y="1385833"/>
                  <a:ext cx="76880" cy="74089"/>
                </a:xfrm>
                <a:custGeom>
                  <a:rect b="b" l="l" r="r" t="t"/>
                  <a:pathLst>
                    <a:path extrusionOk="0" h="7036" w="7301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1" y="216"/>
                      </a:cubicBezTo>
                      <a:lnTo>
                        <a:pt x="385" y="408"/>
                      </a:lnTo>
                      <a:cubicBezTo>
                        <a:pt x="1" y="696"/>
                        <a:pt x="1" y="1369"/>
                        <a:pt x="385" y="1657"/>
                      </a:cubicBezTo>
                      <a:lnTo>
                        <a:pt x="5475" y="6748"/>
                      </a:lnTo>
                      <a:cubicBezTo>
                        <a:pt x="5668" y="6940"/>
                        <a:pt x="5908" y="7036"/>
                        <a:pt x="6148" y="7036"/>
                      </a:cubicBezTo>
                      <a:cubicBezTo>
                        <a:pt x="6388" y="7036"/>
                        <a:pt x="6628" y="6940"/>
                        <a:pt x="6820" y="6748"/>
                      </a:cubicBezTo>
                      <a:lnTo>
                        <a:pt x="6916" y="6652"/>
                      </a:lnTo>
                      <a:cubicBezTo>
                        <a:pt x="7300" y="6267"/>
                        <a:pt x="7300" y="5691"/>
                        <a:pt x="6916" y="5307"/>
                      </a:cubicBezTo>
                      <a:lnTo>
                        <a:pt x="1826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797641" y="1385833"/>
                  <a:ext cx="75858" cy="74089"/>
                </a:xfrm>
                <a:custGeom>
                  <a:rect b="b" l="l" r="r" t="t"/>
                  <a:pathLst>
                    <a:path extrusionOk="0" h="7036" w="7204">
                      <a:moveTo>
                        <a:pt x="1153" y="0"/>
                      </a:moveTo>
                      <a:cubicBezTo>
                        <a:pt x="913" y="0"/>
                        <a:pt x="673" y="72"/>
                        <a:pt x="480" y="216"/>
                      </a:cubicBezTo>
                      <a:lnTo>
                        <a:pt x="384" y="408"/>
                      </a:lnTo>
                      <a:cubicBezTo>
                        <a:pt x="0" y="696"/>
                        <a:pt x="0" y="1369"/>
                        <a:pt x="384" y="1657"/>
                      </a:cubicBezTo>
                      <a:lnTo>
                        <a:pt x="5475" y="6748"/>
                      </a:lnTo>
                      <a:cubicBezTo>
                        <a:pt x="5619" y="6940"/>
                        <a:pt x="5859" y="7036"/>
                        <a:pt x="6099" y="7036"/>
                      </a:cubicBezTo>
                      <a:cubicBezTo>
                        <a:pt x="6340" y="7036"/>
                        <a:pt x="6580" y="6940"/>
                        <a:pt x="6724" y="6748"/>
                      </a:cubicBezTo>
                      <a:lnTo>
                        <a:pt x="6916" y="6652"/>
                      </a:lnTo>
                      <a:cubicBezTo>
                        <a:pt x="7204" y="6267"/>
                        <a:pt x="7204" y="5691"/>
                        <a:pt x="6916" y="5307"/>
                      </a:cubicBezTo>
                      <a:lnTo>
                        <a:pt x="1825" y="216"/>
                      </a:lnTo>
                      <a:cubicBezTo>
                        <a:pt x="1633" y="72"/>
                        <a:pt x="1393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869445" y="1385075"/>
                  <a:ext cx="76880" cy="74847"/>
                </a:xfrm>
                <a:custGeom>
                  <a:rect b="b" l="l" r="r" t="t"/>
                  <a:pathLst>
                    <a:path extrusionOk="0" h="7108" w="7301">
                      <a:moveTo>
                        <a:pt x="1153" y="0"/>
                      </a:moveTo>
                      <a:cubicBezTo>
                        <a:pt x="913" y="0"/>
                        <a:pt x="673" y="96"/>
                        <a:pt x="481" y="288"/>
                      </a:cubicBezTo>
                      <a:lnTo>
                        <a:pt x="385" y="384"/>
                      </a:lnTo>
                      <a:cubicBezTo>
                        <a:pt x="1" y="768"/>
                        <a:pt x="1" y="1345"/>
                        <a:pt x="385" y="1729"/>
                      </a:cubicBezTo>
                      <a:lnTo>
                        <a:pt x="5476" y="6820"/>
                      </a:lnTo>
                      <a:cubicBezTo>
                        <a:pt x="5668" y="7012"/>
                        <a:pt x="5908" y="7108"/>
                        <a:pt x="6148" y="7108"/>
                      </a:cubicBezTo>
                      <a:cubicBezTo>
                        <a:pt x="6388" y="7108"/>
                        <a:pt x="6628" y="7012"/>
                        <a:pt x="6820" y="6820"/>
                      </a:cubicBezTo>
                      <a:lnTo>
                        <a:pt x="6916" y="6724"/>
                      </a:lnTo>
                      <a:cubicBezTo>
                        <a:pt x="7301" y="6339"/>
                        <a:pt x="7301" y="5763"/>
                        <a:pt x="6916" y="5379"/>
                      </a:cubicBezTo>
                      <a:lnTo>
                        <a:pt x="1826" y="288"/>
                      </a:lnTo>
                      <a:cubicBezTo>
                        <a:pt x="1634" y="96"/>
                        <a:pt x="1394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402463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509669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616886" y="1340565"/>
                  <a:ext cx="73836" cy="16195"/>
                </a:xfrm>
                <a:custGeom>
                  <a:rect b="b" l="l" r="r" t="t"/>
                  <a:pathLst>
                    <a:path extrusionOk="0" h="1538" w="7012">
                      <a:moveTo>
                        <a:pt x="672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538"/>
                        <a:pt x="672" y="1538"/>
                      </a:cubicBezTo>
                      <a:lnTo>
                        <a:pt x="6339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724091" y="1340565"/>
                  <a:ext cx="73847" cy="16195"/>
                </a:xfrm>
                <a:custGeom>
                  <a:rect b="b" l="l" r="r" t="t"/>
                  <a:pathLst>
                    <a:path extrusionOk="0" h="1538" w="7013">
                      <a:moveTo>
                        <a:pt x="673" y="1"/>
                      </a:moveTo>
                      <a:cubicBezTo>
                        <a:pt x="289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9" y="1538"/>
                        <a:pt x="673" y="1538"/>
                      </a:cubicBezTo>
                      <a:lnTo>
                        <a:pt x="6340" y="1538"/>
                      </a:lnTo>
                      <a:cubicBezTo>
                        <a:pt x="6724" y="1538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483089" y="1302141"/>
                  <a:ext cx="589659" cy="275107"/>
                </a:xfrm>
                <a:custGeom>
                  <a:rect b="b" l="l" r="r" t="t"/>
                  <a:pathLst>
                    <a:path extrusionOk="0" fill="none" h="26126" w="55998">
                      <a:moveTo>
                        <a:pt x="1" y="0"/>
                      </a:moveTo>
                      <a:lnTo>
                        <a:pt x="1" y="15272"/>
                      </a:lnTo>
                      <a:cubicBezTo>
                        <a:pt x="1" y="16425"/>
                        <a:pt x="385" y="17481"/>
                        <a:pt x="1249" y="18346"/>
                      </a:cubicBezTo>
                      <a:lnTo>
                        <a:pt x="7973" y="24973"/>
                      </a:lnTo>
                      <a:cubicBezTo>
                        <a:pt x="8741" y="25741"/>
                        <a:pt x="9798" y="26126"/>
                        <a:pt x="10950" y="26126"/>
                      </a:cubicBezTo>
                      <a:lnTo>
                        <a:pt x="40054" y="26126"/>
                      </a:lnTo>
                      <a:cubicBezTo>
                        <a:pt x="41206" y="26126"/>
                        <a:pt x="42263" y="25741"/>
                        <a:pt x="43031" y="24973"/>
                      </a:cubicBezTo>
                      <a:lnTo>
                        <a:pt x="46201" y="21707"/>
                      </a:lnTo>
                      <a:cubicBezTo>
                        <a:pt x="46969" y="20939"/>
                        <a:pt x="47449" y="19882"/>
                        <a:pt x="47449" y="18730"/>
                      </a:cubicBezTo>
                      <a:lnTo>
                        <a:pt x="47449" y="16425"/>
                      </a:lnTo>
                      <a:cubicBezTo>
                        <a:pt x="47449" y="15272"/>
                        <a:pt x="47834" y="14215"/>
                        <a:pt x="48602" y="13447"/>
                      </a:cubicBezTo>
                      <a:lnTo>
                        <a:pt x="54749" y="7300"/>
                      </a:lnTo>
                      <a:cubicBezTo>
                        <a:pt x="55518" y="6531"/>
                        <a:pt x="55998" y="5475"/>
                        <a:pt x="55998" y="4322"/>
                      </a:cubicBezTo>
                      <a:lnTo>
                        <a:pt x="55998" y="0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1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452752" y="1798736"/>
                  <a:ext cx="165879" cy="57662"/>
                </a:xfrm>
                <a:custGeom>
                  <a:rect b="b" l="l" r="r" t="t"/>
                  <a:pathLst>
                    <a:path extrusionOk="0" fill="none" h="5476" w="15753">
                      <a:moveTo>
                        <a:pt x="0" y="0"/>
                      </a:moveTo>
                      <a:lnTo>
                        <a:pt x="12967" y="0"/>
                      </a:lnTo>
                      <a:cubicBezTo>
                        <a:pt x="14504" y="0"/>
                        <a:pt x="15752" y="1249"/>
                        <a:pt x="15752" y="2786"/>
                      </a:cubicBezTo>
                      <a:lnTo>
                        <a:pt x="15752" y="2786"/>
                      </a:lnTo>
                      <a:cubicBezTo>
                        <a:pt x="15752" y="4323"/>
                        <a:pt x="14504" y="5475"/>
                        <a:pt x="12967" y="5475"/>
                      </a:cubicBezTo>
                      <a:lnTo>
                        <a:pt x="0" y="5475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1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7" name="Google Shape;1757;p38"/>
              <p:cNvGrpSpPr/>
              <p:nvPr/>
            </p:nvGrpSpPr>
            <p:grpSpPr>
              <a:xfrm>
                <a:off x="7341613" y="4082016"/>
                <a:ext cx="1345186" cy="645289"/>
                <a:chOff x="2082133" y="1460923"/>
                <a:chExt cx="1345186" cy="645289"/>
              </a:xfrm>
            </p:grpSpPr>
            <p:sp>
              <p:nvSpPr>
                <p:cNvPr id="1758" name="Google Shape;1758;p38"/>
                <p:cNvSpPr/>
                <p:nvPr/>
              </p:nvSpPr>
              <p:spPr>
                <a:xfrm>
                  <a:off x="2498836" y="1913028"/>
                  <a:ext cx="879929" cy="193183"/>
                </a:xfrm>
                <a:custGeom>
                  <a:rect b="b" l="l" r="r" t="t"/>
                  <a:pathLst>
                    <a:path extrusionOk="0" h="18346" w="83564">
                      <a:moveTo>
                        <a:pt x="34290" y="0"/>
                      </a:moveTo>
                      <a:lnTo>
                        <a:pt x="27759" y="6532"/>
                      </a:lnTo>
                      <a:lnTo>
                        <a:pt x="27759" y="8645"/>
                      </a:lnTo>
                      <a:lnTo>
                        <a:pt x="6339" y="8645"/>
                      </a:lnTo>
                      <a:lnTo>
                        <a:pt x="0" y="14984"/>
                      </a:lnTo>
                      <a:lnTo>
                        <a:pt x="0" y="18346"/>
                      </a:lnTo>
                      <a:lnTo>
                        <a:pt x="83564" y="18346"/>
                      </a:lnTo>
                      <a:lnTo>
                        <a:pt x="83564" y="6724"/>
                      </a:lnTo>
                      <a:lnTo>
                        <a:pt x="769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3223005" y="1948420"/>
                  <a:ext cx="76869" cy="74858"/>
                </a:xfrm>
                <a:custGeom>
                  <a:rect b="b" l="l" r="r" t="t"/>
                  <a:pathLst>
                    <a:path extrusionOk="0" h="7109" w="7300">
                      <a:moveTo>
                        <a:pt x="1153" y="1"/>
                      </a:moveTo>
                      <a:cubicBezTo>
                        <a:pt x="913" y="1"/>
                        <a:pt x="672" y="97"/>
                        <a:pt x="480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7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3151191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5" y="6820"/>
                      </a:lnTo>
                      <a:cubicBezTo>
                        <a:pt x="5619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3078365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4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68" y="7013"/>
                        <a:pt x="5908" y="7109"/>
                        <a:pt x="6148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7" y="6724"/>
                      </a:lnTo>
                      <a:cubicBezTo>
                        <a:pt x="7301" y="6340"/>
                        <a:pt x="7301" y="5764"/>
                        <a:pt x="6917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4" y="1"/>
                        <a:pt x="1154" y="1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3005550" y="1948420"/>
                  <a:ext cx="76880" cy="74858"/>
                </a:xfrm>
                <a:custGeom>
                  <a:rect b="b" l="l" r="r" t="t"/>
                  <a:pathLst>
                    <a:path extrusionOk="0" h="7109" w="7301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4" y="385"/>
                      </a:lnTo>
                      <a:cubicBezTo>
                        <a:pt x="0" y="769"/>
                        <a:pt x="0" y="1346"/>
                        <a:pt x="384" y="1730"/>
                      </a:cubicBezTo>
                      <a:lnTo>
                        <a:pt x="5475" y="6820"/>
                      </a:lnTo>
                      <a:cubicBezTo>
                        <a:pt x="5667" y="7013"/>
                        <a:pt x="5907" y="7109"/>
                        <a:pt x="6147" y="7109"/>
                      </a:cubicBezTo>
                      <a:cubicBezTo>
                        <a:pt x="6388" y="7109"/>
                        <a:pt x="6628" y="7013"/>
                        <a:pt x="6820" y="6820"/>
                      </a:cubicBezTo>
                      <a:lnTo>
                        <a:pt x="6916" y="6724"/>
                      </a:lnTo>
                      <a:cubicBezTo>
                        <a:pt x="7300" y="6340"/>
                        <a:pt x="7300" y="5764"/>
                        <a:pt x="6916" y="5380"/>
                      </a:cubicBezTo>
                      <a:lnTo>
                        <a:pt x="1825" y="289"/>
                      </a:lnTo>
                      <a:cubicBezTo>
                        <a:pt x="1633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2933736" y="1948420"/>
                  <a:ext cx="75869" cy="74858"/>
                </a:xfrm>
                <a:custGeom>
                  <a:rect b="b" l="l" r="r" t="t"/>
                  <a:pathLst>
                    <a:path extrusionOk="0" h="7109" w="7205">
                      <a:moveTo>
                        <a:pt x="1153" y="1"/>
                      </a:moveTo>
                      <a:cubicBezTo>
                        <a:pt x="913" y="1"/>
                        <a:pt x="673" y="97"/>
                        <a:pt x="481" y="289"/>
                      </a:cubicBezTo>
                      <a:lnTo>
                        <a:pt x="385" y="385"/>
                      </a:lnTo>
                      <a:cubicBezTo>
                        <a:pt x="1" y="769"/>
                        <a:pt x="1" y="1346"/>
                        <a:pt x="385" y="1730"/>
                      </a:cubicBezTo>
                      <a:lnTo>
                        <a:pt x="5476" y="6820"/>
                      </a:lnTo>
                      <a:cubicBezTo>
                        <a:pt x="5620" y="7013"/>
                        <a:pt x="5860" y="7109"/>
                        <a:pt x="6100" y="7109"/>
                      </a:cubicBezTo>
                      <a:cubicBezTo>
                        <a:pt x="6340" y="7109"/>
                        <a:pt x="6580" y="7013"/>
                        <a:pt x="6724" y="6820"/>
                      </a:cubicBezTo>
                      <a:lnTo>
                        <a:pt x="6916" y="6724"/>
                      </a:lnTo>
                      <a:cubicBezTo>
                        <a:pt x="7204" y="6340"/>
                        <a:pt x="7204" y="5764"/>
                        <a:pt x="6916" y="5380"/>
                      </a:cubicBezTo>
                      <a:lnTo>
                        <a:pt x="1826" y="289"/>
                      </a:lnTo>
                      <a:cubicBezTo>
                        <a:pt x="1634" y="97"/>
                        <a:pt x="1393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2403761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2296544" y="2051582"/>
                  <a:ext cx="73847" cy="17206"/>
                </a:xfrm>
                <a:custGeom>
                  <a:rect b="b" l="l" r="r" t="t"/>
                  <a:pathLst>
                    <a:path extrusionOk="0" h="1634" w="7013">
                      <a:moveTo>
                        <a:pt x="673" y="1"/>
                      </a:moveTo>
                      <a:cubicBezTo>
                        <a:pt x="289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289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3" y="1250"/>
                        <a:pt x="7013" y="865"/>
                      </a:cubicBezTo>
                      <a:lnTo>
                        <a:pt x="7013" y="673"/>
                      </a:lnTo>
                      <a:cubicBezTo>
                        <a:pt x="7013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2188328" y="2051582"/>
                  <a:ext cx="74858" cy="17206"/>
                </a:xfrm>
                <a:custGeom>
                  <a:rect b="b" l="l" r="r" t="t"/>
                  <a:pathLst>
                    <a:path extrusionOk="0" h="1634" w="7109">
                      <a:moveTo>
                        <a:pt x="769" y="1"/>
                      </a:moveTo>
                      <a:cubicBezTo>
                        <a:pt x="385" y="1"/>
                        <a:pt x="1" y="289"/>
                        <a:pt x="1" y="673"/>
                      </a:cubicBezTo>
                      <a:lnTo>
                        <a:pt x="1" y="865"/>
                      </a:lnTo>
                      <a:cubicBezTo>
                        <a:pt x="1" y="1250"/>
                        <a:pt x="385" y="1634"/>
                        <a:pt x="769" y="1634"/>
                      </a:cubicBezTo>
                      <a:lnTo>
                        <a:pt x="6340" y="1634"/>
                      </a:lnTo>
                      <a:cubicBezTo>
                        <a:pt x="6820" y="1634"/>
                        <a:pt x="7108" y="1250"/>
                        <a:pt x="7108" y="865"/>
                      </a:cubicBezTo>
                      <a:lnTo>
                        <a:pt x="7108" y="673"/>
                      </a:lnTo>
                      <a:cubicBezTo>
                        <a:pt x="7108" y="289"/>
                        <a:pt x="6820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2082133" y="2051582"/>
                  <a:ext cx="73836" cy="17206"/>
                </a:xfrm>
                <a:custGeom>
                  <a:rect b="b" l="l" r="r" t="t"/>
                  <a:pathLst>
                    <a:path extrusionOk="0" h="1634" w="7012">
                      <a:moveTo>
                        <a:pt x="673" y="1"/>
                      </a:moveTo>
                      <a:cubicBezTo>
                        <a:pt x="288" y="1"/>
                        <a:pt x="0" y="289"/>
                        <a:pt x="0" y="673"/>
                      </a:cubicBezTo>
                      <a:lnTo>
                        <a:pt x="0" y="865"/>
                      </a:lnTo>
                      <a:cubicBezTo>
                        <a:pt x="0" y="1250"/>
                        <a:pt x="288" y="1634"/>
                        <a:pt x="673" y="1634"/>
                      </a:cubicBezTo>
                      <a:lnTo>
                        <a:pt x="6340" y="1634"/>
                      </a:lnTo>
                      <a:cubicBezTo>
                        <a:pt x="6724" y="1634"/>
                        <a:pt x="7012" y="1250"/>
                        <a:pt x="7012" y="865"/>
                      </a:cubicBezTo>
                      <a:lnTo>
                        <a:pt x="7012" y="673"/>
                      </a:lnTo>
                      <a:cubicBezTo>
                        <a:pt x="7012" y="289"/>
                        <a:pt x="6724" y="1"/>
                        <a:pt x="6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2808323" y="1831105"/>
                  <a:ext cx="588648" cy="275107"/>
                </a:xfrm>
                <a:custGeom>
                  <a:rect b="b" l="l" r="r" t="t"/>
                  <a:pathLst>
                    <a:path extrusionOk="0" fill="none" h="26126" w="55902">
                      <a:moveTo>
                        <a:pt x="55902" y="26126"/>
                      </a:moveTo>
                      <a:lnTo>
                        <a:pt x="55902" y="10854"/>
                      </a:lnTo>
                      <a:cubicBezTo>
                        <a:pt x="55902" y="9701"/>
                        <a:pt x="55422" y="8645"/>
                        <a:pt x="54653" y="7876"/>
                      </a:cubicBezTo>
                      <a:lnTo>
                        <a:pt x="48026" y="1249"/>
                      </a:lnTo>
                      <a:cubicBezTo>
                        <a:pt x="47257" y="480"/>
                        <a:pt x="46201" y="0"/>
                        <a:pt x="45048" y="0"/>
                      </a:cubicBezTo>
                      <a:lnTo>
                        <a:pt x="15849" y="0"/>
                      </a:lnTo>
                      <a:cubicBezTo>
                        <a:pt x="14792" y="0"/>
                        <a:pt x="13640" y="480"/>
                        <a:pt x="12871" y="1249"/>
                      </a:cubicBezTo>
                      <a:lnTo>
                        <a:pt x="9702" y="4418"/>
                      </a:lnTo>
                      <a:cubicBezTo>
                        <a:pt x="8933" y="5187"/>
                        <a:pt x="8453" y="6243"/>
                        <a:pt x="8453" y="7396"/>
                      </a:cubicBezTo>
                      <a:lnTo>
                        <a:pt x="8453" y="9701"/>
                      </a:lnTo>
                      <a:cubicBezTo>
                        <a:pt x="8549" y="10854"/>
                        <a:pt x="8069" y="11910"/>
                        <a:pt x="7300" y="12679"/>
                      </a:cubicBezTo>
                      <a:lnTo>
                        <a:pt x="1249" y="18826"/>
                      </a:lnTo>
                      <a:cubicBezTo>
                        <a:pt x="385" y="19594"/>
                        <a:pt x="0" y="20651"/>
                        <a:pt x="0" y="21803"/>
                      </a:cubicBezTo>
                      <a:lnTo>
                        <a:pt x="0" y="26126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1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3261440" y="1550944"/>
                  <a:ext cx="165879" cy="58673"/>
                </a:xfrm>
                <a:custGeom>
                  <a:rect b="b" l="l" r="r" t="t"/>
                  <a:pathLst>
                    <a:path extrusionOk="0" fill="none" h="5572" w="15753">
                      <a:moveTo>
                        <a:pt x="15752" y="5571"/>
                      </a:moveTo>
                      <a:lnTo>
                        <a:pt x="2785" y="5571"/>
                      </a:lnTo>
                      <a:cubicBezTo>
                        <a:pt x="1249" y="5571"/>
                        <a:pt x="0" y="4323"/>
                        <a:pt x="0" y="2786"/>
                      </a:cubicBezTo>
                      <a:lnTo>
                        <a:pt x="0" y="2786"/>
                      </a:lnTo>
                      <a:cubicBezTo>
                        <a:pt x="0" y="1249"/>
                        <a:pt x="1249" y="0"/>
                        <a:pt x="2785" y="0"/>
                      </a:cubicBezTo>
                      <a:lnTo>
                        <a:pt x="15752" y="0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1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3304929" y="1460923"/>
                  <a:ext cx="122390" cy="57662"/>
                </a:xfrm>
                <a:custGeom>
                  <a:rect b="b" l="l" r="r" t="t"/>
                  <a:pathLst>
                    <a:path extrusionOk="0" fill="none" h="5476" w="11623">
                      <a:moveTo>
                        <a:pt x="11622" y="5476"/>
                      </a:moveTo>
                      <a:lnTo>
                        <a:pt x="2690" y="5476"/>
                      </a:lnTo>
                      <a:cubicBezTo>
                        <a:pt x="1153" y="5476"/>
                        <a:pt x="0" y="4227"/>
                        <a:pt x="0" y="2690"/>
                      </a:cubicBezTo>
                      <a:lnTo>
                        <a:pt x="0" y="2690"/>
                      </a:lnTo>
                      <a:cubicBezTo>
                        <a:pt x="0" y="1249"/>
                        <a:pt x="1153" y="1"/>
                        <a:pt x="2690" y="1"/>
                      </a:cubicBezTo>
                      <a:lnTo>
                        <a:pt x="11622" y="1"/>
                      </a:lnTo>
                    </a:path>
                  </a:pathLst>
                </a:custGeom>
                <a:noFill/>
                <a:ln cap="flat" cmpd="sng" w="21600">
                  <a:solidFill>
                    <a:schemeClr val="accent1"/>
                  </a:solidFill>
                  <a:prstDash val="solid"/>
                  <a:miter lim="9605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71" name="Google Shape;1771;p38"/>
            <p:cNvSpPr txBox="1"/>
            <p:nvPr/>
          </p:nvSpPr>
          <p:spPr>
            <a:xfrm>
              <a:off x="3337975" y="4124568"/>
              <a:ext cx="45069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1136525" y="4124568"/>
              <a:ext cx="2073300" cy="401400"/>
            </a:xfrm>
            <a:prstGeom prst="snip1Rect">
              <a:avLst>
                <a:gd fmla="val 27304" name="adj"/>
              </a:avLst>
            </a:prstGeom>
            <a:solidFill>
              <a:srgbClr val="B56D00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3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778" name="Google Shape;1778;p39"/>
          <p:cNvGrpSpPr/>
          <p:nvPr/>
        </p:nvGrpSpPr>
        <p:grpSpPr>
          <a:xfrm>
            <a:off x="450324" y="1940418"/>
            <a:ext cx="1074115" cy="2144111"/>
            <a:chOff x="-36780" y="1940418"/>
            <a:chExt cx="1074115" cy="2144111"/>
          </a:xfrm>
        </p:grpSpPr>
        <p:sp>
          <p:nvSpPr>
            <p:cNvPr id="1779" name="Google Shape;1779;p39"/>
            <p:cNvSpPr/>
            <p:nvPr/>
          </p:nvSpPr>
          <p:spPr>
            <a:xfrm flipH="1">
              <a:off x="-36780" y="1940418"/>
              <a:ext cx="785866" cy="411062"/>
            </a:xfrm>
            <a:custGeom>
              <a:rect b="b" l="l" r="r" t="t"/>
              <a:pathLst>
                <a:path extrusionOk="0" h="13174" w="25186">
                  <a:moveTo>
                    <a:pt x="23551" y="1"/>
                  </a:moveTo>
                  <a:cubicBezTo>
                    <a:pt x="23519" y="1"/>
                    <a:pt x="23486" y="2"/>
                    <a:pt x="23454" y="4"/>
                  </a:cubicBezTo>
                  <a:cubicBezTo>
                    <a:pt x="14490" y="444"/>
                    <a:pt x="6077" y="4375"/>
                    <a:pt x="1" y="10974"/>
                  </a:cubicBezTo>
                  <a:lnTo>
                    <a:pt x="2365" y="13174"/>
                  </a:lnTo>
                  <a:cubicBezTo>
                    <a:pt x="7892" y="7180"/>
                    <a:pt x="15535" y="3606"/>
                    <a:pt x="23674" y="3221"/>
                  </a:cubicBezTo>
                  <a:cubicBezTo>
                    <a:pt x="24526" y="3166"/>
                    <a:pt x="25186" y="2451"/>
                    <a:pt x="25186" y="1598"/>
                  </a:cubicBezTo>
                  <a:cubicBezTo>
                    <a:pt x="25186" y="723"/>
                    <a:pt x="24443" y="1"/>
                    <a:pt x="23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 flipH="1">
              <a:off x="676135" y="2282834"/>
              <a:ext cx="361200" cy="730076"/>
            </a:xfrm>
            <a:custGeom>
              <a:rect b="b" l="l" r="r" t="t"/>
              <a:pathLst>
                <a:path extrusionOk="0" h="23398" w="11576">
                  <a:moveTo>
                    <a:pt x="9239" y="0"/>
                  </a:moveTo>
                  <a:cubicBezTo>
                    <a:pt x="3355" y="6269"/>
                    <a:pt x="83" y="14517"/>
                    <a:pt x="28" y="23095"/>
                  </a:cubicBezTo>
                  <a:cubicBezTo>
                    <a:pt x="1" y="23205"/>
                    <a:pt x="1" y="23288"/>
                    <a:pt x="1" y="23398"/>
                  </a:cubicBezTo>
                  <a:lnTo>
                    <a:pt x="3245" y="23398"/>
                  </a:lnTo>
                  <a:lnTo>
                    <a:pt x="3245" y="23123"/>
                  </a:lnTo>
                  <a:cubicBezTo>
                    <a:pt x="3300" y="15342"/>
                    <a:pt x="6269" y="7891"/>
                    <a:pt x="11576" y="2200"/>
                  </a:cubicBezTo>
                  <a:lnTo>
                    <a:pt x="9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 flipH="1">
              <a:off x="-36780" y="3673467"/>
              <a:ext cx="785866" cy="411062"/>
            </a:xfrm>
            <a:custGeom>
              <a:rect b="b" l="l" r="r" t="t"/>
              <a:pathLst>
                <a:path extrusionOk="0" h="13174" w="25186">
                  <a:moveTo>
                    <a:pt x="2365" y="0"/>
                  </a:moveTo>
                  <a:lnTo>
                    <a:pt x="1" y="2200"/>
                  </a:lnTo>
                  <a:cubicBezTo>
                    <a:pt x="6077" y="8771"/>
                    <a:pt x="14490" y="12703"/>
                    <a:pt x="23454" y="13170"/>
                  </a:cubicBezTo>
                  <a:cubicBezTo>
                    <a:pt x="23486" y="13172"/>
                    <a:pt x="23519" y="13173"/>
                    <a:pt x="23551" y="13173"/>
                  </a:cubicBezTo>
                  <a:cubicBezTo>
                    <a:pt x="24443" y="13173"/>
                    <a:pt x="25186" y="12450"/>
                    <a:pt x="25186" y="11548"/>
                  </a:cubicBezTo>
                  <a:cubicBezTo>
                    <a:pt x="25186" y="10696"/>
                    <a:pt x="24526" y="9981"/>
                    <a:pt x="23674" y="9953"/>
                  </a:cubicBezTo>
                  <a:cubicBezTo>
                    <a:pt x="15535" y="9541"/>
                    <a:pt x="7892" y="5967"/>
                    <a:pt x="2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 flipH="1">
              <a:off x="676135" y="3012879"/>
              <a:ext cx="361200" cy="729234"/>
            </a:xfrm>
            <a:custGeom>
              <a:rect b="b" l="l" r="r" t="t"/>
              <a:pathLst>
                <a:path extrusionOk="0" h="23371" w="11576">
                  <a:moveTo>
                    <a:pt x="1" y="1"/>
                  </a:moveTo>
                  <a:cubicBezTo>
                    <a:pt x="1" y="83"/>
                    <a:pt x="1" y="166"/>
                    <a:pt x="28" y="248"/>
                  </a:cubicBezTo>
                  <a:cubicBezTo>
                    <a:pt x="83" y="8854"/>
                    <a:pt x="3355" y="17102"/>
                    <a:pt x="9239" y="23371"/>
                  </a:cubicBezTo>
                  <a:lnTo>
                    <a:pt x="11576" y="21199"/>
                  </a:lnTo>
                  <a:cubicBezTo>
                    <a:pt x="6269" y="15508"/>
                    <a:pt x="3300" y="8057"/>
                    <a:pt x="3245" y="276"/>
                  </a:cubicBezTo>
                  <a:lnTo>
                    <a:pt x="3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39"/>
          <p:cNvGrpSpPr/>
          <p:nvPr/>
        </p:nvGrpSpPr>
        <p:grpSpPr>
          <a:xfrm>
            <a:off x="941812" y="1296525"/>
            <a:ext cx="7749813" cy="982450"/>
            <a:chOff x="941812" y="1296525"/>
            <a:chExt cx="7749813" cy="982450"/>
          </a:xfrm>
        </p:grpSpPr>
        <p:sp>
          <p:nvSpPr>
            <p:cNvPr id="1784" name="Google Shape;1784;p39"/>
            <p:cNvSpPr/>
            <p:nvPr/>
          </p:nvSpPr>
          <p:spPr>
            <a:xfrm>
              <a:off x="4152325" y="1730275"/>
              <a:ext cx="4539300" cy="548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smallest one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2956443" y="1730275"/>
              <a:ext cx="1027200" cy="548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LEVEL 1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86" name="Google Shape;1786;p39"/>
            <p:cNvGrpSpPr/>
            <p:nvPr/>
          </p:nvGrpSpPr>
          <p:grpSpPr>
            <a:xfrm>
              <a:off x="941812" y="1296525"/>
              <a:ext cx="643200" cy="643200"/>
              <a:chOff x="454708" y="1296525"/>
              <a:chExt cx="643200" cy="643200"/>
            </a:xfrm>
          </p:grpSpPr>
          <p:sp>
            <p:nvSpPr>
              <p:cNvPr id="1787" name="Google Shape;1787;p39"/>
              <p:cNvSpPr/>
              <p:nvPr/>
            </p:nvSpPr>
            <p:spPr>
              <a:xfrm>
                <a:off x="454708" y="1296525"/>
                <a:ext cx="643200" cy="643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654748" y="1447886"/>
                <a:ext cx="302883" cy="341855"/>
              </a:xfrm>
              <a:custGeom>
                <a:rect b="b" l="l" r="r" t="t"/>
                <a:pathLst>
                  <a:path extrusionOk="0" h="10956" w="9707">
                    <a:moveTo>
                      <a:pt x="1706" y="2344"/>
                    </a:moveTo>
                    <a:lnTo>
                      <a:pt x="7149" y="5478"/>
                    </a:lnTo>
                    <a:lnTo>
                      <a:pt x="1706" y="8613"/>
                    </a:lnTo>
                    <a:lnTo>
                      <a:pt x="1706" y="2344"/>
                    </a:lnTo>
                    <a:close/>
                    <a:moveTo>
                      <a:pt x="862" y="1"/>
                    </a:moveTo>
                    <a:cubicBezTo>
                      <a:pt x="412" y="1"/>
                      <a:pt x="1" y="359"/>
                      <a:pt x="1" y="859"/>
                    </a:cubicBezTo>
                    <a:lnTo>
                      <a:pt x="1" y="10097"/>
                    </a:lnTo>
                    <a:cubicBezTo>
                      <a:pt x="1" y="10598"/>
                      <a:pt x="412" y="10956"/>
                      <a:pt x="862" y="10956"/>
                    </a:cubicBezTo>
                    <a:cubicBezTo>
                      <a:pt x="1006" y="10956"/>
                      <a:pt x="1154" y="10920"/>
                      <a:pt x="1293" y="10840"/>
                    </a:cubicBezTo>
                    <a:lnTo>
                      <a:pt x="9294" y="6221"/>
                    </a:lnTo>
                    <a:cubicBezTo>
                      <a:pt x="9542" y="6056"/>
                      <a:pt x="9706" y="5781"/>
                      <a:pt x="9706" y="5478"/>
                    </a:cubicBezTo>
                    <a:cubicBezTo>
                      <a:pt x="9706" y="5176"/>
                      <a:pt x="9542" y="4874"/>
                      <a:pt x="9294" y="4736"/>
                    </a:cubicBezTo>
                    <a:lnTo>
                      <a:pt x="1293" y="117"/>
                    </a:lnTo>
                    <a:cubicBezTo>
                      <a:pt x="1154" y="37"/>
                      <a:pt x="1006" y="1"/>
                      <a:pt x="8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9" name="Google Shape;1789;p39"/>
            <p:cNvCxnSpPr>
              <a:stCxn id="1787" idx="6"/>
              <a:endCxn id="1785" idx="1"/>
            </p:cNvCxnSpPr>
            <p:nvPr/>
          </p:nvCxnSpPr>
          <p:spPr>
            <a:xfrm>
              <a:off x="1585012" y="1618125"/>
              <a:ext cx="1371300" cy="3864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0" name="Google Shape;1790;p39"/>
          <p:cNvGrpSpPr/>
          <p:nvPr/>
        </p:nvGrpSpPr>
        <p:grpSpPr>
          <a:xfrm>
            <a:off x="1689750" y="2150200"/>
            <a:ext cx="7001875" cy="800681"/>
            <a:chOff x="1689750" y="2150200"/>
            <a:chExt cx="7001875" cy="800681"/>
          </a:xfrm>
        </p:grpSpPr>
        <p:sp>
          <p:nvSpPr>
            <p:cNvPr id="1791" name="Google Shape;1791;p39"/>
            <p:cNvSpPr/>
            <p:nvPr/>
          </p:nvSpPr>
          <p:spPr>
            <a:xfrm>
              <a:off x="4152325" y="2397975"/>
              <a:ext cx="4539300" cy="552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has a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good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name and is the second planet from the Sun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2956443" y="2397981"/>
              <a:ext cx="1027200" cy="552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LEVEL 2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93" name="Google Shape;1793;p39"/>
            <p:cNvGrpSpPr/>
            <p:nvPr/>
          </p:nvGrpSpPr>
          <p:grpSpPr>
            <a:xfrm>
              <a:off x="1689750" y="2150200"/>
              <a:ext cx="643200" cy="643200"/>
              <a:chOff x="1202645" y="2150200"/>
              <a:chExt cx="643200" cy="643200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1202645" y="2150200"/>
                <a:ext cx="643200" cy="64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flipH="1">
                <a:off x="1354358" y="2322274"/>
                <a:ext cx="339764" cy="299450"/>
              </a:xfrm>
              <a:custGeom>
                <a:rect b="b" l="l" r="r" t="t"/>
                <a:pathLst>
                  <a:path extrusionOk="0" h="9597" w="10889">
                    <a:moveTo>
                      <a:pt x="7204" y="1705"/>
                    </a:moveTo>
                    <a:lnTo>
                      <a:pt x="8991" y="4785"/>
                    </a:lnTo>
                    <a:lnTo>
                      <a:pt x="7204" y="7864"/>
                    </a:lnTo>
                    <a:lnTo>
                      <a:pt x="3657" y="7864"/>
                    </a:lnTo>
                    <a:lnTo>
                      <a:pt x="1898" y="4785"/>
                    </a:lnTo>
                    <a:lnTo>
                      <a:pt x="3657" y="1705"/>
                    </a:lnTo>
                    <a:close/>
                    <a:moveTo>
                      <a:pt x="3162" y="1"/>
                    </a:moveTo>
                    <a:cubicBezTo>
                      <a:pt x="2860" y="1"/>
                      <a:pt x="2585" y="166"/>
                      <a:pt x="2420" y="441"/>
                    </a:cubicBezTo>
                    <a:lnTo>
                      <a:pt x="165" y="4372"/>
                    </a:lnTo>
                    <a:cubicBezTo>
                      <a:pt x="1" y="4620"/>
                      <a:pt x="1" y="4950"/>
                      <a:pt x="165" y="5225"/>
                    </a:cubicBezTo>
                    <a:lnTo>
                      <a:pt x="2420" y="9156"/>
                    </a:lnTo>
                    <a:cubicBezTo>
                      <a:pt x="2585" y="9431"/>
                      <a:pt x="2860" y="9596"/>
                      <a:pt x="3162" y="9596"/>
                    </a:cubicBezTo>
                    <a:lnTo>
                      <a:pt x="7726" y="9596"/>
                    </a:lnTo>
                    <a:cubicBezTo>
                      <a:pt x="8029" y="9596"/>
                      <a:pt x="8304" y="9431"/>
                      <a:pt x="8469" y="9156"/>
                    </a:cubicBezTo>
                    <a:lnTo>
                      <a:pt x="10723" y="5225"/>
                    </a:lnTo>
                    <a:cubicBezTo>
                      <a:pt x="10888" y="4950"/>
                      <a:pt x="10888" y="4620"/>
                      <a:pt x="10723" y="4372"/>
                    </a:cubicBezTo>
                    <a:lnTo>
                      <a:pt x="8469" y="441"/>
                    </a:lnTo>
                    <a:cubicBezTo>
                      <a:pt x="8304" y="166"/>
                      <a:pt x="8029" y="1"/>
                      <a:pt x="7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96" name="Google Shape;1796;p39"/>
            <p:cNvCxnSpPr>
              <a:stCxn id="1794" idx="6"/>
              <a:endCxn id="1792" idx="1"/>
            </p:cNvCxnSpPr>
            <p:nvPr/>
          </p:nvCxnSpPr>
          <p:spPr>
            <a:xfrm>
              <a:off x="2332950" y="2471800"/>
              <a:ext cx="623400" cy="2025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7" name="Google Shape;1797;p39"/>
          <p:cNvGrpSpPr/>
          <p:nvPr/>
        </p:nvGrpSpPr>
        <p:grpSpPr>
          <a:xfrm>
            <a:off x="1689750" y="3069875"/>
            <a:ext cx="7001875" cy="802950"/>
            <a:chOff x="1689750" y="3069875"/>
            <a:chExt cx="7001875" cy="802950"/>
          </a:xfrm>
        </p:grpSpPr>
        <p:sp>
          <p:nvSpPr>
            <p:cNvPr id="1798" name="Google Shape;1798;p39"/>
            <p:cNvSpPr/>
            <p:nvPr/>
          </p:nvSpPr>
          <p:spPr>
            <a:xfrm>
              <a:off x="4152325" y="3069875"/>
              <a:ext cx="4539300" cy="552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2956443" y="3069887"/>
              <a:ext cx="1027200" cy="552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LEVEL 3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0" name="Google Shape;1800;p39"/>
            <p:cNvGrpSpPr/>
            <p:nvPr/>
          </p:nvGrpSpPr>
          <p:grpSpPr>
            <a:xfrm>
              <a:off x="1689750" y="3229625"/>
              <a:ext cx="643200" cy="643200"/>
              <a:chOff x="1202645" y="3229625"/>
              <a:chExt cx="643200" cy="643200"/>
            </a:xfrm>
          </p:grpSpPr>
          <p:sp>
            <p:nvSpPr>
              <p:cNvPr id="1801" name="Google Shape;1801;p39"/>
              <p:cNvSpPr/>
              <p:nvPr/>
            </p:nvSpPr>
            <p:spPr>
              <a:xfrm>
                <a:off x="1202645" y="3229625"/>
                <a:ext cx="643200" cy="64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flipH="1">
                <a:off x="1332860" y="3369555"/>
                <a:ext cx="373276" cy="363353"/>
              </a:xfrm>
              <a:custGeom>
                <a:rect b="b" l="l" r="r" t="t"/>
                <a:pathLst>
                  <a:path extrusionOk="0" h="11645" w="11963">
                    <a:moveTo>
                      <a:pt x="5816" y="1"/>
                    </a:moveTo>
                    <a:cubicBezTo>
                      <a:pt x="5410" y="1"/>
                      <a:pt x="5005" y="269"/>
                      <a:pt x="5005" y="805"/>
                    </a:cubicBezTo>
                    <a:lnTo>
                      <a:pt x="5005" y="5011"/>
                    </a:lnTo>
                    <a:lnTo>
                      <a:pt x="825" y="5011"/>
                    </a:lnTo>
                    <a:cubicBezTo>
                      <a:pt x="358" y="5011"/>
                      <a:pt x="1" y="5369"/>
                      <a:pt x="1" y="5809"/>
                    </a:cubicBezTo>
                    <a:cubicBezTo>
                      <a:pt x="1" y="6276"/>
                      <a:pt x="358" y="6634"/>
                      <a:pt x="798" y="6634"/>
                    </a:cubicBezTo>
                    <a:lnTo>
                      <a:pt x="5005" y="6634"/>
                    </a:lnTo>
                    <a:lnTo>
                      <a:pt x="5005" y="10840"/>
                    </a:lnTo>
                    <a:cubicBezTo>
                      <a:pt x="5005" y="11376"/>
                      <a:pt x="5410" y="11644"/>
                      <a:pt x="5816" y="11644"/>
                    </a:cubicBezTo>
                    <a:cubicBezTo>
                      <a:pt x="6221" y="11644"/>
                      <a:pt x="6627" y="11376"/>
                      <a:pt x="6627" y="10840"/>
                    </a:cubicBezTo>
                    <a:lnTo>
                      <a:pt x="6627" y="6634"/>
                    </a:lnTo>
                    <a:lnTo>
                      <a:pt x="10833" y="6634"/>
                    </a:lnTo>
                    <a:cubicBezTo>
                      <a:pt x="10859" y="6635"/>
                      <a:pt x="10885" y="6636"/>
                      <a:pt x="10910" y="6636"/>
                    </a:cubicBezTo>
                    <a:cubicBezTo>
                      <a:pt x="11963" y="6636"/>
                      <a:pt x="11963" y="5009"/>
                      <a:pt x="10910" y="5009"/>
                    </a:cubicBezTo>
                    <a:cubicBezTo>
                      <a:pt x="10885" y="5009"/>
                      <a:pt x="10859" y="5010"/>
                      <a:pt x="10833" y="5011"/>
                    </a:cubicBezTo>
                    <a:lnTo>
                      <a:pt x="6627" y="5011"/>
                    </a:lnTo>
                    <a:lnTo>
                      <a:pt x="6627" y="805"/>
                    </a:lnTo>
                    <a:cubicBezTo>
                      <a:pt x="6627" y="269"/>
                      <a:pt x="6221" y="1"/>
                      <a:pt x="58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03" name="Google Shape;1803;p39"/>
            <p:cNvCxnSpPr>
              <a:stCxn id="1801" idx="6"/>
              <a:endCxn id="1799" idx="1"/>
            </p:cNvCxnSpPr>
            <p:nvPr/>
          </p:nvCxnSpPr>
          <p:spPr>
            <a:xfrm flipH="1" rot="10800000">
              <a:off x="2332950" y="3346325"/>
              <a:ext cx="623400" cy="2049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4" name="Google Shape;1804;p39"/>
          <p:cNvGrpSpPr/>
          <p:nvPr/>
        </p:nvGrpSpPr>
        <p:grpSpPr>
          <a:xfrm>
            <a:off x="939512" y="3741768"/>
            <a:ext cx="7752113" cy="986657"/>
            <a:chOff x="939512" y="3741768"/>
            <a:chExt cx="7752113" cy="986657"/>
          </a:xfrm>
        </p:grpSpPr>
        <p:sp>
          <p:nvSpPr>
            <p:cNvPr id="1805" name="Google Shape;1805;p39"/>
            <p:cNvSpPr/>
            <p:nvPr/>
          </p:nvSpPr>
          <p:spPr>
            <a:xfrm>
              <a:off x="4152325" y="3741775"/>
              <a:ext cx="4539300" cy="552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2956443" y="3741768"/>
              <a:ext cx="1027200" cy="552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LEVEL 4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7" name="Google Shape;1807;p39"/>
            <p:cNvGrpSpPr/>
            <p:nvPr/>
          </p:nvGrpSpPr>
          <p:grpSpPr>
            <a:xfrm>
              <a:off x="939512" y="4085225"/>
              <a:ext cx="643200" cy="643200"/>
              <a:chOff x="452408" y="4085225"/>
              <a:chExt cx="643200" cy="643200"/>
            </a:xfrm>
          </p:grpSpPr>
          <p:sp>
            <p:nvSpPr>
              <p:cNvPr id="1808" name="Google Shape;1808;p39"/>
              <p:cNvSpPr/>
              <p:nvPr/>
            </p:nvSpPr>
            <p:spPr>
              <a:xfrm>
                <a:off x="452408" y="4085225"/>
                <a:ext cx="643200" cy="64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9"/>
              <p:cNvSpPr/>
              <p:nvPr/>
            </p:nvSpPr>
            <p:spPr>
              <a:xfrm flipH="1">
                <a:off x="578820" y="4213301"/>
                <a:ext cx="390374" cy="385008"/>
              </a:xfrm>
              <a:custGeom>
                <a:rect b="b" l="l" r="r" t="t"/>
                <a:pathLst>
                  <a:path extrusionOk="0" h="12339" w="12511">
                    <a:moveTo>
                      <a:pt x="6269" y="2083"/>
                    </a:moveTo>
                    <a:lnTo>
                      <a:pt x="10366" y="6180"/>
                    </a:lnTo>
                    <a:lnTo>
                      <a:pt x="6269" y="10249"/>
                    </a:lnTo>
                    <a:lnTo>
                      <a:pt x="2172" y="6180"/>
                    </a:lnTo>
                    <a:lnTo>
                      <a:pt x="6269" y="2083"/>
                    </a:lnTo>
                    <a:close/>
                    <a:moveTo>
                      <a:pt x="6255" y="0"/>
                    </a:moveTo>
                    <a:cubicBezTo>
                      <a:pt x="6035" y="0"/>
                      <a:pt x="5815" y="90"/>
                      <a:pt x="5637" y="268"/>
                    </a:cubicBezTo>
                    <a:lnTo>
                      <a:pt x="330" y="5575"/>
                    </a:lnTo>
                    <a:cubicBezTo>
                      <a:pt x="0" y="5905"/>
                      <a:pt x="0" y="6427"/>
                      <a:pt x="330" y="6785"/>
                    </a:cubicBezTo>
                    <a:lnTo>
                      <a:pt x="5637" y="12091"/>
                    </a:lnTo>
                    <a:cubicBezTo>
                      <a:pt x="5802" y="12256"/>
                      <a:pt x="6022" y="12338"/>
                      <a:pt x="6245" y="12338"/>
                    </a:cubicBezTo>
                    <a:cubicBezTo>
                      <a:pt x="6468" y="12338"/>
                      <a:pt x="6695" y="12256"/>
                      <a:pt x="6874" y="12091"/>
                    </a:cubicBezTo>
                    <a:lnTo>
                      <a:pt x="12153" y="6785"/>
                    </a:lnTo>
                    <a:cubicBezTo>
                      <a:pt x="12510" y="6427"/>
                      <a:pt x="12510" y="5905"/>
                      <a:pt x="12153" y="5575"/>
                    </a:cubicBezTo>
                    <a:lnTo>
                      <a:pt x="6874" y="268"/>
                    </a:lnTo>
                    <a:cubicBezTo>
                      <a:pt x="6695" y="90"/>
                      <a:pt x="6475" y="0"/>
                      <a:pt x="6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10" name="Google Shape;1810;p39"/>
            <p:cNvCxnSpPr>
              <a:stCxn id="1808" idx="6"/>
              <a:endCxn id="1806" idx="1"/>
            </p:cNvCxnSpPr>
            <p:nvPr/>
          </p:nvCxnSpPr>
          <p:spPr>
            <a:xfrm flipH="1" rot="10800000">
              <a:off x="1582712" y="4018325"/>
              <a:ext cx="1373700" cy="3885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4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816" name="Google Shape;1816;p40"/>
          <p:cNvGrpSpPr/>
          <p:nvPr/>
        </p:nvGrpSpPr>
        <p:grpSpPr>
          <a:xfrm>
            <a:off x="457191" y="2360001"/>
            <a:ext cx="3088067" cy="1410930"/>
            <a:chOff x="457191" y="2395392"/>
            <a:chExt cx="3088067" cy="1410930"/>
          </a:xfrm>
        </p:grpSpPr>
        <p:sp>
          <p:nvSpPr>
            <p:cNvPr id="1817" name="Google Shape;1817;p40"/>
            <p:cNvSpPr/>
            <p:nvPr/>
          </p:nvSpPr>
          <p:spPr>
            <a:xfrm>
              <a:off x="486684" y="2424885"/>
              <a:ext cx="3058574" cy="1381438"/>
            </a:xfrm>
            <a:custGeom>
              <a:rect b="b" l="l" r="r" t="t"/>
              <a:pathLst>
                <a:path extrusionOk="0" h="68236" w="151078">
                  <a:moveTo>
                    <a:pt x="0" y="0"/>
                  </a:moveTo>
                  <a:lnTo>
                    <a:pt x="0" y="68236"/>
                  </a:lnTo>
                  <a:lnTo>
                    <a:pt x="151078" y="68236"/>
                  </a:lnTo>
                  <a:lnTo>
                    <a:pt x="151078" y="0"/>
                  </a:lnTo>
                  <a:close/>
                </a:path>
              </a:pathLst>
            </a:custGeom>
            <a:solidFill>
              <a:srgbClr val="000000">
                <a:alpha val="8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8" name="Google Shape;1818;p40"/>
            <p:cNvGrpSpPr/>
            <p:nvPr/>
          </p:nvGrpSpPr>
          <p:grpSpPr>
            <a:xfrm>
              <a:off x="457191" y="2395392"/>
              <a:ext cx="3058574" cy="1381438"/>
              <a:chOff x="457191" y="2395392"/>
              <a:chExt cx="3058574" cy="1381438"/>
            </a:xfrm>
          </p:grpSpPr>
          <p:sp>
            <p:nvSpPr>
              <p:cNvPr id="1819" name="Google Shape;1819;p40"/>
              <p:cNvSpPr/>
              <p:nvPr/>
            </p:nvSpPr>
            <p:spPr>
              <a:xfrm>
                <a:off x="457191" y="2395392"/>
                <a:ext cx="3058574" cy="1381438"/>
              </a:xfrm>
              <a:custGeom>
                <a:rect b="b" l="l" r="r" t="t"/>
                <a:pathLst>
                  <a:path extrusionOk="0" h="68236" w="151078">
                    <a:moveTo>
                      <a:pt x="0" y="0"/>
                    </a:moveTo>
                    <a:lnTo>
                      <a:pt x="0" y="68236"/>
                    </a:lnTo>
                    <a:lnTo>
                      <a:pt x="151078" y="68236"/>
                    </a:lnTo>
                    <a:lnTo>
                      <a:pt x="151078" y="0"/>
                    </a:lnTo>
                    <a:close/>
                  </a:path>
                </a:pathLst>
              </a:custGeom>
              <a:solidFill>
                <a:srgbClr val="D6BA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0"/>
              <p:cNvSpPr/>
              <p:nvPr/>
            </p:nvSpPr>
            <p:spPr>
              <a:xfrm>
                <a:off x="532564" y="2466550"/>
                <a:ext cx="2907829" cy="1239115"/>
              </a:xfrm>
              <a:custGeom>
                <a:rect b="b" l="l" r="r" t="t"/>
                <a:pathLst>
                  <a:path extrusionOk="0" fill="none" h="61206" w="142140">
                    <a:moveTo>
                      <a:pt x="0" y="0"/>
                    </a:moveTo>
                    <a:lnTo>
                      <a:pt x="142140" y="0"/>
                    </a:lnTo>
                    <a:lnTo>
                      <a:pt x="142140" y="61205"/>
                    </a:lnTo>
                    <a:lnTo>
                      <a:pt x="0" y="61205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miter lim="545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21" name="Google Shape;1821;p40"/>
              <p:cNvGrpSpPr/>
              <p:nvPr/>
            </p:nvGrpSpPr>
            <p:grpSpPr>
              <a:xfrm>
                <a:off x="703826" y="2619394"/>
                <a:ext cx="2565304" cy="933434"/>
                <a:chOff x="744056" y="2612758"/>
                <a:chExt cx="2565304" cy="933434"/>
              </a:xfrm>
            </p:grpSpPr>
            <p:sp>
              <p:nvSpPr>
                <p:cNvPr id="1822" name="Google Shape;1822;p40"/>
                <p:cNvSpPr/>
                <p:nvPr/>
              </p:nvSpPr>
              <p:spPr>
                <a:xfrm>
                  <a:off x="765029" y="2710943"/>
                  <a:ext cx="765729" cy="765749"/>
                </a:xfrm>
                <a:custGeom>
                  <a:rect b="b" l="l" r="r" t="t"/>
                  <a:pathLst>
                    <a:path extrusionOk="0" h="37825" w="37824">
                      <a:moveTo>
                        <a:pt x="14279" y="1"/>
                      </a:moveTo>
                      <a:lnTo>
                        <a:pt x="14279" y="14280"/>
                      </a:lnTo>
                      <a:lnTo>
                        <a:pt x="0" y="14280"/>
                      </a:lnTo>
                      <a:lnTo>
                        <a:pt x="0" y="23600"/>
                      </a:lnTo>
                      <a:lnTo>
                        <a:pt x="14279" y="23600"/>
                      </a:lnTo>
                      <a:lnTo>
                        <a:pt x="14279" y="37824"/>
                      </a:lnTo>
                      <a:lnTo>
                        <a:pt x="23599" y="37824"/>
                      </a:lnTo>
                      <a:lnTo>
                        <a:pt x="23599" y="23600"/>
                      </a:lnTo>
                      <a:lnTo>
                        <a:pt x="37824" y="23600"/>
                      </a:lnTo>
                      <a:lnTo>
                        <a:pt x="37824" y="14280"/>
                      </a:lnTo>
                      <a:lnTo>
                        <a:pt x="23599" y="14280"/>
                      </a:lnTo>
                      <a:lnTo>
                        <a:pt x="23599" y="1"/>
                      </a:ln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40"/>
                <p:cNvSpPr/>
                <p:nvPr/>
              </p:nvSpPr>
              <p:spPr>
                <a:xfrm>
                  <a:off x="2753264" y="2716470"/>
                  <a:ext cx="249372" cy="213640"/>
                </a:xfrm>
                <a:custGeom>
                  <a:rect b="b" l="l" r="r" t="t"/>
                  <a:pathLst>
                    <a:path extrusionOk="0" h="10553" w="12318">
                      <a:moveTo>
                        <a:pt x="7031" y="0"/>
                      </a:moveTo>
                      <a:cubicBezTo>
                        <a:pt x="2344" y="0"/>
                        <a:pt x="0" y="5668"/>
                        <a:pt x="3325" y="8993"/>
                      </a:cubicBezTo>
                      <a:cubicBezTo>
                        <a:pt x="4402" y="10070"/>
                        <a:pt x="5726" y="10552"/>
                        <a:pt x="7023" y="10552"/>
                      </a:cubicBezTo>
                      <a:cubicBezTo>
                        <a:pt x="9728" y="10552"/>
                        <a:pt x="12318" y="8455"/>
                        <a:pt x="12318" y="5287"/>
                      </a:cubicBezTo>
                      <a:cubicBezTo>
                        <a:pt x="12318" y="2398"/>
                        <a:pt x="9974" y="0"/>
                        <a:pt x="70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40"/>
                <p:cNvSpPr/>
                <p:nvPr/>
              </p:nvSpPr>
              <p:spPr>
                <a:xfrm>
                  <a:off x="2753264" y="3258213"/>
                  <a:ext cx="249372" cy="213640"/>
                </a:xfrm>
                <a:custGeom>
                  <a:rect b="b" l="l" r="r" t="t"/>
                  <a:pathLst>
                    <a:path extrusionOk="0" h="10553" w="12318">
                      <a:moveTo>
                        <a:pt x="7031" y="0"/>
                      </a:moveTo>
                      <a:cubicBezTo>
                        <a:pt x="2344" y="0"/>
                        <a:pt x="0" y="5668"/>
                        <a:pt x="3325" y="8993"/>
                      </a:cubicBezTo>
                      <a:cubicBezTo>
                        <a:pt x="4402" y="10070"/>
                        <a:pt x="5726" y="10552"/>
                        <a:pt x="7023" y="10552"/>
                      </a:cubicBezTo>
                      <a:cubicBezTo>
                        <a:pt x="9728" y="10552"/>
                        <a:pt x="12318" y="8455"/>
                        <a:pt x="12318" y="5287"/>
                      </a:cubicBezTo>
                      <a:cubicBezTo>
                        <a:pt x="12318" y="2344"/>
                        <a:pt x="9974" y="0"/>
                        <a:pt x="70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40"/>
                <p:cNvSpPr/>
                <p:nvPr/>
              </p:nvSpPr>
              <p:spPr>
                <a:xfrm>
                  <a:off x="2518245" y="2987888"/>
                  <a:ext cx="249372" cy="213377"/>
                </a:xfrm>
                <a:custGeom>
                  <a:rect b="b" l="l" r="r" t="t"/>
                  <a:pathLst>
                    <a:path extrusionOk="0" h="10540" w="12318">
                      <a:moveTo>
                        <a:pt x="5287" y="0"/>
                      </a:moveTo>
                      <a:cubicBezTo>
                        <a:pt x="2399" y="0"/>
                        <a:pt x="1" y="2344"/>
                        <a:pt x="1" y="5232"/>
                      </a:cubicBezTo>
                      <a:cubicBezTo>
                        <a:pt x="1" y="8413"/>
                        <a:pt x="2610" y="10539"/>
                        <a:pt x="5326" y="10539"/>
                      </a:cubicBezTo>
                      <a:cubicBezTo>
                        <a:pt x="6613" y="10539"/>
                        <a:pt x="7924" y="10062"/>
                        <a:pt x="8993" y="8993"/>
                      </a:cubicBezTo>
                      <a:cubicBezTo>
                        <a:pt x="12318" y="5669"/>
                        <a:pt x="9974" y="0"/>
                        <a:pt x="52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40"/>
                <p:cNvSpPr/>
                <p:nvPr/>
              </p:nvSpPr>
              <p:spPr>
                <a:xfrm>
                  <a:off x="3059988" y="2987888"/>
                  <a:ext cx="249372" cy="213377"/>
                </a:xfrm>
                <a:custGeom>
                  <a:rect b="b" l="l" r="r" t="t"/>
                  <a:pathLst>
                    <a:path extrusionOk="0" h="10540" w="12318">
                      <a:moveTo>
                        <a:pt x="5233" y="0"/>
                      </a:moveTo>
                      <a:cubicBezTo>
                        <a:pt x="2344" y="0"/>
                        <a:pt x="1" y="2344"/>
                        <a:pt x="1" y="5232"/>
                      </a:cubicBezTo>
                      <a:cubicBezTo>
                        <a:pt x="1" y="8413"/>
                        <a:pt x="2610" y="10539"/>
                        <a:pt x="5327" y="10539"/>
                      </a:cubicBezTo>
                      <a:cubicBezTo>
                        <a:pt x="6614" y="10539"/>
                        <a:pt x="7925" y="10062"/>
                        <a:pt x="8993" y="8993"/>
                      </a:cubicBezTo>
                      <a:cubicBezTo>
                        <a:pt x="12318" y="5669"/>
                        <a:pt x="9974" y="0"/>
                        <a:pt x="523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40"/>
                <p:cNvSpPr/>
                <p:nvPr/>
              </p:nvSpPr>
              <p:spPr>
                <a:xfrm>
                  <a:off x="1705084" y="2635917"/>
                  <a:ext cx="698436" cy="144566"/>
                </a:xfrm>
                <a:custGeom>
                  <a:rect b="b" l="l" r="r" t="t"/>
                  <a:pathLst>
                    <a:path extrusionOk="0" h="7141" w="34500">
                      <a:moveTo>
                        <a:pt x="0" y="1"/>
                      </a:moveTo>
                      <a:lnTo>
                        <a:pt x="0" y="7140"/>
                      </a:lnTo>
                      <a:lnTo>
                        <a:pt x="34499" y="7140"/>
                      </a:lnTo>
                      <a:lnTo>
                        <a:pt x="34499" y="1"/>
                      </a:ln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40"/>
                <p:cNvSpPr/>
                <p:nvPr/>
              </p:nvSpPr>
              <p:spPr>
                <a:xfrm>
                  <a:off x="1705084" y="3401646"/>
                  <a:ext cx="698436" cy="144546"/>
                </a:xfrm>
                <a:custGeom>
                  <a:rect b="b" l="l" r="r" t="t"/>
                  <a:pathLst>
                    <a:path extrusionOk="0" h="7140" w="34500">
                      <a:moveTo>
                        <a:pt x="0" y="0"/>
                      </a:moveTo>
                      <a:lnTo>
                        <a:pt x="0" y="7140"/>
                      </a:lnTo>
                      <a:lnTo>
                        <a:pt x="34499" y="7140"/>
                      </a:lnTo>
                      <a:lnTo>
                        <a:pt x="34499" y="0"/>
                      </a:ln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40"/>
                <p:cNvSpPr/>
                <p:nvPr/>
              </p:nvSpPr>
              <p:spPr>
                <a:xfrm>
                  <a:off x="1681904" y="2612758"/>
                  <a:ext cx="698436" cy="144546"/>
                </a:xfrm>
                <a:custGeom>
                  <a:rect b="b" l="l" r="r" t="t"/>
                  <a:pathLst>
                    <a:path extrusionOk="0" h="7140" w="34500">
                      <a:moveTo>
                        <a:pt x="1" y="0"/>
                      </a:moveTo>
                      <a:lnTo>
                        <a:pt x="1" y="7140"/>
                      </a:lnTo>
                      <a:lnTo>
                        <a:pt x="34500" y="7140"/>
                      </a:lnTo>
                      <a:lnTo>
                        <a:pt x="3450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40"/>
                <p:cNvSpPr/>
                <p:nvPr/>
              </p:nvSpPr>
              <p:spPr>
                <a:xfrm>
                  <a:off x="1681904" y="3378466"/>
                  <a:ext cx="698436" cy="144566"/>
                </a:xfrm>
                <a:custGeom>
                  <a:rect b="b" l="l" r="r" t="t"/>
                  <a:pathLst>
                    <a:path extrusionOk="0" h="7141" w="34500">
                      <a:moveTo>
                        <a:pt x="1" y="1"/>
                      </a:moveTo>
                      <a:lnTo>
                        <a:pt x="1" y="7140"/>
                      </a:lnTo>
                      <a:lnTo>
                        <a:pt x="34500" y="7140"/>
                      </a:lnTo>
                      <a:lnTo>
                        <a:pt x="345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40"/>
                <p:cNvSpPr/>
                <p:nvPr/>
              </p:nvSpPr>
              <p:spPr>
                <a:xfrm>
                  <a:off x="744056" y="2689990"/>
                  <a:ext cx="765767" cy="765747"/>
                </a:xfrm>
                <a:custGeom>
                  <a:rect b="b" l="l" r="r" t="t"/>
                  <a:pathLst>
                    <a:path extrusionOk="0" h="37824" w="37825">
                      <a:moveTo>
                        <a:pt x="14225" y="0"/>
                      </a:moveTo>
                      <a:lnTo>
                        <a:pt x="14225" y="14279"/>
                      </a:lnTo>
                      <a:lnTo>
                        <a:pt x="1" y="14279"/>
                      </a:lnTo>
                      <a:lnTo>
                        <a:pt x="1" y="23599"/>
                      </a:lnTo>
                      <a:lnTo>
                        <a:pt x="14225" y="23599"/>
                      </a:lnTo>
                      <a:lnTo>
                        <a:pt x="14225" y="37824"/>
                      </a:lnTo>
                      <a:lnTo>
                        <a:pt x="23545" y="37824"/>
                      </a:lnTo>
                      <a:lnTo>
                        <a:pt x="23545" y="23599"/>
                      </a:lnTo>
                      <a:lnTo>
                        <a:pt x="37824" y="23599"/>
                      </a:lnTo>
                      <a:lnTo>
                        <a:pt x="37824" y="14279"/>
                      </a:lnTo>
                      <a:lnTo>
                        <a:pt x="23545" y="14279"/>
                      </a:lnTo>
                      <a:lnTo>
                        <a:pt x="235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40"/>
                <p:cNvSpPr/>
                <p:nvPr/>
              </p:nvSpPr>
              <p:spPr>
                <a:xfrm>
                  <a:off x="2771300" y="2696089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40"/>
                <p:cNvSpPr/>
                <p:nvPr/>
              </p:nvSpPr>
              <p:spPr>
                <a:xfrm>
                  <a:off x="3043800" y="2966202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40"/>
                <p:cNvSpPr/>
                <p:nvPr/>
              </p:nvSpPr>
              <p:spPr>
                <a:xfrm>
                  <a:off x="2771300" y="3237414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40"/>
                <p:cNvSpPr/>
                <p:nvPr/>
              </p:nvSpPr>
              <p:spPr>
                <a:xfrm>
                  <a:off x="2502800" y="2966189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36" name="Google Shape;1836;p40"/>
          <p:cNvGrpSpPr/>
          <p:nvPr/>
        </p:nvGrpSpPr>
        <p:grpSpPr>
          <a:xfrm>
            <a:off x="2837720" y="1398109"/>
            <a:ext cx="5852230" cy="1269226"/>
            <a:chOff x="2837720" y="1398109"/>
            <a:chExt cx="5852230" cy="1269226"/>
          </a:xfrm>
        </p:grpSpPr>
        <p:sp>
          <p:nvSpPr>
            <p:cNvPr id="1837" name="Google Shape;1837;p40"/>
            <p:cNvSpPr txBox="1"/>
            <p:nvPr/>
          </p:nvSpPr>
          <p:spPr>
            <a:xfrm>
              <a:off x="5134500" y="1398109"/>
              <a:ext cx="2711400" cy="580800"/>
            </a:xfrm>
            <a:prstGeom prst="rect">
              <a:avLst/>
            </a:prstGeom>
            <a:solidFill>
              <a:srgbClr val="D6B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a gas giant and also the biggest planet in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38" name="Google Shape;1838;p40"/>
            <p:cNvGrpSpPr/>
            <p:nvPr/>
          </p:nvGrpSpPr>
          <p:grpSpPr>
            <a:xfrm>
              <a:off x="4290450" y="1406962"/>
              <a:ext cx="563100" cy="563100"/>
              <a:chOff x="4290450" y="1442353"/>
              <a:chExt cx="563100" cy="563100"/>
            </a:xfrm>
          </p:grpSpPr>
          <p:sp>
            <p:nvSpPr>
              <p:cNvPr id="1839" name="Google Shape;1839;p40"/>
              <p:cNvSpPr/>
              <p:nvPr/>
            </p:nvSpPr>
            <p:spPr>
              <a:xfrm>
                <a:off x="4290450" y="1442353"/>
                <a:ext cx="563100" cy="563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0"/>
              <p:cNvSpPr/>
              <p:nvPr/>
            </p:nvSpPr>
            <p:spPr>
              <a:xfrm>
                <a:off x="4438875" y="1691161"/>
                <a:ext cx="266254" cy="65474"/>
              </a:xfrm>
              <a:custGeom>
                <a:rect b="b" l="l" r="r" t="t"/>
                <a:pathLst>
                  <a:path extrusionOk="0" h="7140" w="34500">
                    <a:moveTo>
                      <a:pt x="1" y="0"/>
                    </a:moveTo>
                    <a:lnTo>
                      <a:pt x="1" y="7140"/>
                    </a:lnTo>
                    <a:lnTo>
                      <a:pt x="34500" y="7140"/>
                    </a:lnTo>
                    <a:lnTo>
                      <a:pt x="345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40"/>
            <p:cNvGrpSpPr/>
            <p:nvPr/>
          </p:nvGrpSpPr>
          <p:grpSpPr>
            <a:xfrm>
              <a:off x="8126850" y="1406962"/>
              <a:ext cx="563100" cy="563100"/>
              <a:chOff x="8126850" y="1442353"/>
              <a:chExt cx="563100" cy="563100"/>
            </a:xfrm>
          </p:grpSpPr>
          <p:sp>
            <p:nvSpPr>
              <p:cNvPr id="1842" name="Google Shape;1842;p40"/>
              <p:cNvSpPr/>
              <p:nvPr/>
            </p:nvSpPr>
            <p:spPr>
              <a:xfrm>
                <a:off x="8126850" y="1442353"/>
                <a:ext cx="563100" cy="56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0"/>
              <p:cNvSpPr/>
              <p:nvPr/>
            </p:nvSpPr>
            <p:spPr>
              <a:xfrm>
                <a:off x="8275256" y="1590810"/>
                <a:ext cx="266288" cy="266186"/>
              </a:xfrm>
              <a:custGeom>
                <a:rect b="b" l="l" r="r" t="t"/>
                <a:pathLst>
                  <a:path extrusionOk="0" h="37824" w="37825">
                    <a:moveTo>
                      <a:pt x="14225" y="0"/>
                    </a:moveTo>
                    <a:lnTo>
                      <a:pt x="14225" y="14279"/>
                    </a:lnTo>
                    <a:lnTo>
                      <a:pt x="1" y="14279"/>
                    </a:lnTo>
                    <a:lnTo>
                      <a:pt x="1" y="23599"/>
                    </a:lnTo>
                    <a:lnTo>
                      <a:pt x="14225" y="23599"/>
                    </a:lnTo>
                    <a:lnTo>
                      <a:pt x="14225" y="37824"/>
                    </a:lnTo>
                    <a:lnTo>
                      <a:pt x="23545" y="37824"/>
                    </a:lnTo>
                    <a:lnTo>
                      <a:pt x="23545" y="23599"/>
                    </a:lnTo>
                    <a:lnTo>
                      <a:pt x="37824" y="23599"/>
                    </a:lnTo>
                    <a:lnTo>
                      <a:pt x="37824" y="14279"/>
                    </a:lnTo>
                    <a:lnTo>
                      <a:pt x="23545" y="14279"/>
                    </a:lnTo>
                    <a:lnTo>
                      <a:pt x="235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4" name="Google Shape;1844;p40"/>
            <p:cNvCxnSpPr>
              <a:stCxn id="1832" idx="0"/>
              <a:endCxn id="1839" idx="2"/>
            </p:cNvCxnSpPr>
            <p:nvPr/>
          </p:nvCxnSpPr>
          <p:spPr>
            <a:xfrm rot="-5400000">
              <a:off x="3074570" y="1451585"/>
              <a:ext cx="978900" cy="14526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5" name="Google Shape;1845;p40"/>
          <p:cNvGrpSpPr/>
          <p:nvPr/>
        </p:nvGrpSpPr>
        <p:grpSpPr>
          <a:xfrm>
            <a:off x="3216870" y="2299817"/>
            <a:ext cx="5473080" cy="744280"/>
            <a:chOff x="3216870" y="2299817"/>
            <a:chExt cx="5473080" cy="744280"/>
          </a:xfrm>
        </p:grpSpPr>
        <p:sp>
          <p:nvSpPr>
            <p:cNvPr id="1846" name="Google Shape;1846;p40"/>
            <p:cNvSpPr txBox="1"/>
            <p:nvPr/>
          </p:nvSpPr>
          <p:spPr>
            <a:xfrm>
              <a:off x="5134500" y="2299817"/>
              <a:ext cx="2711400" cy="580800"/>
            </a:xfrm>
            <a:prstGeom prst="rect">
              <a:avLst/>
            </a:prstGeom>
            <a:solidFill>
              <a:srgbClr val="D6B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has a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beautiful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name, but it’s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7" name="Google Shape;1847;p40"/>
            <p:cNvGrpSpPr/>
            <p:nvPr/>
          </p:nvGrpSpPr>
          <p:grpSpPr>
            <a:xfrm>
              <a:off x="4290450" y="2309416"/>
              <a:ext cx="563100" cy="563100"/>
              <a:chOff x="4290450" y="2344807"/>
              <a:chExt cx="563100" cy="563100"/>
            </a:xfrm>
          </p:grpSpPr>
          <p:sp>
            <p:nvSpPr>
              <p:cNvPr id="1848" name="Google Shape;1848;p40"/>
              <p:cNvSpPr/>
              <p:nvPr/>
            </p:nvSpPr>
            <p:spPr>
              <a:xfrm>
                <a:off x="4290450" y="2344807"/>
                <a:ext cx="563100" cy="563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0"/>
              <p:cNvSpPr/>
              <p:nvPr/>
            </p:nvSpPr>
            <p:spPr>
              <a:xfrm>
                <a:off x="4438873" y="2593620"/>
                <a:ext cx="266254" cy="65474"/>
              </a:xfrm>
              <a:custGeom>
                <a:rect b="b" l="l" r="r" t="t"/>
                <a:pathLst>
                  <a:path extrusionOk="0" h="7140" w="34500">
                    <a:moveTo>
                      <a:pt x="1" y="0"/>
                    </a:moveTo>
                    <a:lnTo>
                      <a:pt x="1" y="7140"/>
                    </a:lnTo>
                    <a:lnTo>
                      <a:pt x="34500" y="7140"/>
                    </a:lnTo>
                    <a:lnTo>
                      <a:pt x="345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0" name="Google Shape;1850;p40"/>
            <p:cNvGrpSpPr/>
            <p:nvPr/>
          </p:nvGrpSpPr>
          <p:grpSpPr>
            <a:xfrm>
              <a:off x="8126850" y="2309416"/>
              <a:ext cx="563100" cy="563100"/>
              <a:chOff x="8126850" y="2344807"/>
              <a:chExt cx="563100" cy="563100"/>
            </a:xfrm>
          </p:grpSpPr>
          <p:sp>
            <p:nvSpPr>
              <p:cNvPr id="1851" name="Google Shape;1851;p40"/>
              <p:cNvSpPr/>
              <p:nvPr/>
            </p:nvSpPr>
            <p:spPr>
              <a:xfrm>
                <a:off x="8126850" y="2344807"/>
                <a:ext cx="563100" cy="56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0"/>
              <p:cNvSpPr/>
              <p:nvPr/>
            </p:nvSpPr>
            <p:spPr>
              <a:xfrm>
                <a:off x="8275256" y="2493264"/>
                <a:ext cx="266288" cy="266186"/>
              </a:xfrm>
              <a:custGeom>
                <a:rect b="b" l="l" r="r" t="t"/>
                <a:pathLst>
                  <a:path extrusionOk="0" h="37824" w="37825">
                    <a:moveTo>
                      <a:pt x="14225" y="0"/>
                    </a:moveTo>
                    <a:lnTo>
                      <a:pt x="14225" y="14279"/>
                    </a:lnTo>
                    <a:lnTo>
                      <a:pt x="1" y="14279"/>
                    </a:lnTo>
                    <a:lnTo>
                      <a:pt x="1" y="23599"/>
                    </a:lnTo>
                    <a:lnTo>
                      <a:pt x="14225" y="23599"/>
                    </a:lnTo>
                    <a:lnTo>
                      <a:pt x="14225" y="37824"/>
                    </a:lnTo>
                    <a:lnTo>
                      <a:pt x="23545" y="37824"/>
                    </a:lnTo>
                    <a:lnTo>
                      <a:pt x="23545" y="23599"/>
                    </a:lnTo>
                    <a:lnTo>
                      <a:pt x="37824" y="23599"/>
                    </a:lnTo>
                    <a:lnTo>
                      <a:pt x="37824" y="14279"/>
                    </a:lnTo>
                    <a:lnTo>
                      <a:pt x="23545" y="14279"/>
                    </a:lnTo>
                    <a:lnTo>
                      <a:pt x="235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53" name="Google Shape;1853;p40"/>
            <p:cNvCxnSpPr>
              <a:stCxn id="1833" idx="6"/>
              <a:endCxn id="1848" idx="2"/>
            </p:cNvCxnSpPr>
            <p:nvPr/>
          </p:nvCxnSpPr>
          <p:spPr>
            <a:xfrm flipH="1" rot="10800000">
              <a:off x="3216870" y="2591097"/>
              <a:ext cx="1073700" cy="453000"/>
            </a:xfrm>
            <a:prstGeom prst="bentConnector3">
              <a:avLst>
                <a:gd fmla="val 63903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4" name="Google Shape;1854;p40"/>
          <p:cNvGrpSpPr/>
          <p:nvPr/>
        </p:nvGrpSpPr>
        <p:grpSpPr>
          <a:xfrm>
            <a:off x="2944370" y="3201525"/>
            <a:ext cx="5745580" cy="580800"/>
            <a:chOff x="2944370" y="3201525"/>
            <a:chExt cx="5745580" cy="580800"/>
          </a:xfrm>
        </p:grpSpPr>
        <p:sp>
          <p:nvSpPr>
            <p:cNvPr id="1855" name="Google Shape;1855;p40"/>
            <p:cNvSpPr txBox="1"/>
            <p:nvPr/>
          </p:nvSpPr>
          <p:spPr>
            <a:xfrm>
              <a:off x="5134500" y="3201525"/>
              <a:ext cx="2711400" cy="580800"/>
            </a:xfrm>
            <a:prstGeom prst="rect">
              <a:avLst/>
            </a:prstGeom>
            <a:solidFill>
              <a:srgbClr val="D6B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56" name="Google Shape;1856;p40"/>
            <p:cNvGrpSpPr/>
            <p:nvPr/>
          </p:nvGrpSpPr>
          <p:grpSpPr>
            <a:xfrm>
              <a:off x="4290450" y="3211870"/>
              <a:ext cx="563100" cy="563100"/>
              <a:chOff x="4290450" y="3247262"/>
              <a:chExt cx="563100" cy="563100"/>
            </a:xfrm>
          </p:grpSpPr>
          <p:sp>
            <p:nvSpPr>
              <p:cNvPr id="1857" name="Google Shape;1857;p40"/>
              <p:cNvSpPr/>
              <p:nvPr/>
            </p:nvSpPr>
            <p:spPr>
              <a:xfrm>
                <a:off x="4290450" y="3247262"/>
                <a:ext cx="563100" cy="563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0"/>
              <p:cNvSpPr/>
              <p:nvPr/>
            </p:nvSpPr>
            <p:spPr>
              <a:xfrm>
                <a:off x="4438873" y="3494558"/>
                <a:ext cx="266254" cy="65474"/>
              </a:xfrm>
              <a:custGeom>
                <a:rect b="b" l="l" r="r" t="t"/>
                <a:pathLst>
                  <a:path extrusionOk="0" h="7140" w="34500">
                    <a:moveTo>
                      <a:pt x="1" y="0"/>
                    </a:moveTo>
                    <a:lnTo>
                      <a:pt x="1" y="7140"/>
                    </a:lnTo>
                    <a:lnTo>
                      <a:pt x="34500" y="7140"/>
                    </a:lnTo>
                    <a:lnTo>
                      <a:pt x="345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9" name="Google Shape;1859;p40"/>
            <p:cNvGrpSpPr/>
            <p:nvPr/>
          </p:nvGrpSpPr>
          <p:grpSpPr>
            <a:xfrm>
              <a:off x="8126850" y="3211870"/>
              <a:ext cx="563100" cy="563100"/>
              <a:chOff x="8126850" y="3247262"/>
              <a:chExt cx="563100" cy="563100"/>
            </a:xfrm>
          </p:grpSpPr>
          <p:sp>
            <p:nvSpPr>
              <p:cNvPr id="1860" name="Google Shape;1860;p40"/>
              <p:cNvSpPr/>
              <p:nvPr/>
            </p:nvSpPr>
            <p:spPr>
              <a:xfrm>
                <a:off x="8126850" y="3247262"/>
                <a:ext cx="563100" cy="56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0"/>
              <p:cNvSpPr/>
              <p:nvPr/>
            </p:nvSpPr>
            <p:spPr>
              <a:xfrm>
                <a:off x="8275256" y="3395718"/>
                <a:ext cx="266288" cy="266186"/>
              </a:xfrm>
              <a:custGeom>
                <a:rect b="b" l="l" r="r" t="t"/>
                <a:pathLst>
                  <a:path extrusionOk="0" h="37824" w="37825">
                    <a:moveTo>
                      <a:pt x="14225" y="0"/>
                    </a:moveTo>
                    <a:lnTo>
                      <a:pt x="14225" y="14279"/>
                    </a:lnTo>
                    <a:lnTo>
                      <a:pt x="1" y="14279"/>
                    </a:lnTo>
                    <a:lnTo>
                      <a:pt x="1" y="23599"/>
                    </a:lnTo>
                    <a:lnTo>
                      <a:pt x="14225" y="23599"/>
                    </a:lnTo>
                    <a:lnTo>
                      <a:pt x="14225" y="37824"/>
                    </a:lnTo>
                    <a:lnTo>
                      <a:pt x="23545" y="37824"/>
                    </a:lnTo>
                    <a:lnTo>
                      <a:pt x="23545" y="23599"/>
                    </a:lnTo>
                    <a:lnTo>
                      <a:pt x="37824" y="23599"/>
                    </a:lnTo>
                    <a:lnTo>
                      <a:pt x="37824" y="14279"/>
                    </a:lnTo>
                    <a:lnTo>
                      <a:pt x="23545" y="14279"/>
                    </a:lnTo>
                    <a:lnTo>
                      <a:pt x="235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62" name="Google Shape;1862;p40"/>
            <p:cNvCxnSpPr>
              <a:stCxn id="1834" idx="6"/>
              <a:endCxn id="1857" idx="2"/>
            </p:cNvCxnSpPr>
            <p:nvPr/>
          </p:nvCxnSpPr>
          <p:spPr>
            <a:xfrm>
              <a:off x="2944370" y="3315310"/>
              <a:ext cx="1346100" cy="178200"/>
            </a:xfrm>
            <a:prstGeom prst="bentConnector3">
              <a:avLst>
                <a:gd fmla="val 71434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3" name="Google Shape;1863;p40"/>
          <p:cNvGrpSpPr/>
          <p:nvPr/>
        </p:nvGrpSpPr>
        <p:grpSpPr>
          <a:xfrm>
            <a:off x="2569220" y="3150735"/>
            <a:ext cx="6120730" cy="1537799"/>
            <a:chOff x="2569220" y="3150735"/>
            <a:chExt cx="6120730" cy="1537799"/>
          </a:xfrm>
        </p:grpSpPr>
        <p:sp>
          <p:nvSpPr>
            <p:cNvPr id="1864" name="Google Shape;1864;p40"/>
            <p:cNvSpPr txBox="1"/>
            <p:nvPr/>
          </p:nvSpPr>
          <p:spPr>
            <a:xfrm>
              <a:off x="5134500" y="4103234"/>
              <a:ext cx="2711400" cy="585300"/>
            </a:xfrm>
            <a:prstGeom prst="rect">
              <a:avLst/>
            </a:prstGeom>
            <a:solidFill>
              <a:srgbClr val="D6B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a planet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5" name="Google Shape;1865;p40"/>
            <p:cNvGrpSpPr/>
            <p:nvPr/>
          </p:nvGrpSpPr>
          <p:grpSpPr>
            <a:xfrm>
              <a:off x="4290450" y="4114325"/>
              <a:ext cx="563100" cy="563100"/>
              <a:chOff x="4290450" y="4149716"/>
              <a:chExt cx="563100" cy="563100"/>
            </a:xfrm>
          </p:grpSpPr>
          <p:sp>
            <p:nvSpPr>
              <p:cNvPr id="1866" name="Google Shape;1866;p40"/>
              <p:cNvSpPr/>
              <p:nvPr/>
            </p:nvSpPr>
            <p:spPr>
              <a:xfrm>
                <a:off x="4290450" y="4149716"/>
                <a:ext cx="563100" cy="563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0"/>
              <p:cNvSpPr/>
              <p:nvPr/>
            </p:nvSpPr>
            <p:spPr>
              <a:xfrm>
                <a:off x="4438873" y="4398529"/>
                <a:ext cx="266254" cy="65474"/>
              </a:xfrm>
              <a:custGeom>
                <a:rect b="b" l="l" r="r" t="t"/>
                <a:pathLst>
                  <a:path extrusionOk="0" h="7140" w="34500">
                    <a:moveTo>
                      <a:pt x="1" y="0"/>
                    </a:moveTo>
                    <a:lnTo>
                      <a:pt x="1" y="7140"/>
                    </a:lnTo>
                    <a:lnTo>
                      <a:pt x="34500" y="7140"/>
                    </a:lnTo>
                    <a:lnTo>
                      <a:pt x="345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8" name="Google Shape;1868;p40"/>
            <p:cNvGrpSpPr/>
            <p:nvPr/>
          </p:nvGrpSpPr>
          <p:grpSpPr>
            <a:xfrm>
              <a:off x="8126850" y="4114325"/>
              <a:ext cx="563100" cy="563100"/>
              <a:chOff x="8126850" y="4149716"/>
              <a:chExt cx="563100" cy="563100"/>
            </a:xfrm>
          </p:grpSpPr>
          <p:sp>
            <p:nvSpPr>
              <p:cNvPr id="1869" name="Google Shape;1869;p40"/>
              <p:cNvSpPr/>
              <p:nvPr/>
            </p:nvSpPr>
            <p:spPr>
              <a:xfrm>
                <a:off x="8126850" y="4149716"/>
                <a:ext cx="563100" cy="56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0"/>
              <p:cNvSpPr/>
              <p:nvPr/>
            </p:nvSpPr>
            <p:spPr>
              <a:xfrm>
                <a:off x="8275256" y="4298173"/>
                <a:ext cx="266288" cy="266186"/>
              </a:xfrm>
              <a:custGeom>
                <a:rect b="b" l="l" r="r" t="t"/>
                <a:pathLst>
                  <a:path extrusionOk="0" h="37824" w="37825">
                    <a:moveTo>
                      <a:pt x="14225" y="0"/>
                    </a:moveTo>
                    <a:lnTo>
                      <a:pt x="14225" y="14279"/>
                    </a:lnTo>
                    <a:lnTo>
                      <a:pt x="1" y="14279"/>
                    </a:lnTo>
                    <a:lnTo>
                      <a:pt x="1" y="23599"/>
                    </a:lnTo>
                    <a:lnTo>
                      <a:pt x="14225" y="23599"/>
                    </a:lnTo>
                    <a:lnTo>
                      <a:pt x="14225" y="37824"/>
                    </a:lnTo>
                    <a:lnTo>
                      <a:pt x="23545" y="37824"/>
                    </a:lnTo>
                    <a:lnTo>
                      <a:pt x="23545" y="23599"/>
                    </a:lnTo>
                    <a:lnTo>
                      <a:pt x="37824" y="23599"/>
                    </a:lnTo>
                    <a:lnTo>
                      <a:pt x="37824" y="14279"/>
                    </a:lnTo>
                    <a:lnTo>
                      <a:pt x="23545" y="14279"/>
                    </a:lnTo>
                    <a:lnTo>
                      <a:pt x="235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71" name="Google Shape;1871;p40"/>
            <p:cNvCxnSpPr>
              <a:stCxn id="1835" idx="4"/>
              <a:endCxn id="1866" idx="2"/>
            </p:cNvCxnSpPr>
            <p:nvPr/>
          </p:nvCxnSpPr>
          <p:spPr>
            <a:xfrm flipH="1" rot="-5400000">
              <a:off x="2807270" y="2912685"/>
              <a:ext cx="1245000" cy="17211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877" name="Google Shape;1877;p41"/>
          <p:cNvGrpSpPr/>
          <p:nvPr/>
        </p:nvGrpSpPr>
        <p:grpSpPr>
          <a:xfrm>
            <a:off x="289790" y="1206851"/>
            <a:ext cx="4390783" cy="3534566"/>
            <a:chOff x="289790" y="1206851"/>
            <a:chExt cx="4390783" cy="3534566"/>
          </a:xfrm>
        </p:grpSpPr>
        <p:sp>
          <p:nvSpPr>
            <p:cNvPr id="1878" name="Google Shape;1878;p41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9" name="Google Shape;1879;p41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1880" name="Google Shape;1880;p41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1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1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1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1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1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1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1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1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1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1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1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1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1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1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1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1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1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1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1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1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1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1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1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1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1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1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1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1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1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1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1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1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1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1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1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1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1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1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1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1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2" name="Google Shape;1962;p41"/>
          <p:cNvGrpSpPr/>
          <p:nvPr/>
        </p:nvGrpSpPr>
        <p:grpSpPr>
          <a:xfrm>
            <a:off x="4797482" y="3063935"/>
            <a:ext cx="3953056" cy="744518"/>
            <a:chOff x="4827386" y="3067743"/>
            <a:chExt cx="3953056" cy="744518"/>
          </a:xfrm>
        </p:grpSpPr>
        <p:grpSp>
          <p:nvGrpSpPr>
            <p:cNvPr id="1963" name="Google Shape;1963;p41"/>
            <p:cNvGrpSpPr/>
            <p:nvPr/>
          </p:nvGrpSpPr>
          <p:grpSpPr>
            <a:xfrm>
              <a:off x="4827386" y="3142968"/>
              <a:ext cx="3953056" cy="594067"/>
              <a:chOff x="4827386" y="3133015"/>
              <a:chExt cx="3953056" cy="594067"/>
            </a:xfrm>
          </p:grpSpPr>
          <p:sp>
            <p:nvSpPr>
              <p:cNvPr id="1964" name="Google Shape;1964;p41"/>
              <p:cNvSpPr/>
              <p:nvPr/>
            </p:nvSpPr>
            <p:spPr>
              <a:xfrm>
                <a:off x="4827386" y="3133015"/>
                <a:ext cx="3953056" cy="594067"/>
              </a:xfrm>
              <a:custGeom>
                <a:rect b="b" l="l" r="r" t="t"/>
                <a:pathLst>
                  <a:path extrusionOk="0" h="25167" w="108103">
                    <a:moveTo>
                      <a:pt x="50075" y="0"/>
                    </a:moveTo>
                    <a:cubicBezTo>
                      <a:pt x="27564" y="0"/>
                      <a:pt x="5799" y="709"/>
                      <a:pt x="3934" y="2574"/>
                    </a:cubicBezTo>
                    <a:cubicBezTo>
                      <a:pt x="0" y="6471"/>
                      <a:pt x="5381" y="22354"/>
                      <a:pt x="7459" y="22985"/>
                    </a:cubicBezTo>
                    <a:cubicBezTo>
                      <a:pt x="12357" y="24501"/>
                      <a:pt x="46684" y="25166"/>
                      <a:pt x="73239" y="25166"/>
                    </a:cubicBezTo>
                    <a:cubicBezTo>
                      <a:pt x="88940" y="25166"/>
                      <a:pt x="101924" y="24934"/>
                      <a:pt x="104503" y="24506"/>
                    </a:cubicBezTo>
                    <a:cubicBezTo>
                      <a:pt x="108103" y="23912"/>
                      <a:pt x="104540" y="4021"/>
                      <a:pt x="101534" y="1943"/>
                    </a:cubicBezTo>
                    <a:cubicBezTo>
                      <a:pt x="99986" y="841"/>
                      <a:pt x="74588" y="0"/>
                      <a:pt x="500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1"/>
              <p:cNvSpPr txBox="1"/>
              <p:nvPr/>
            </p:nvSpPr>
            <p:spPr>
              <a:xfrm>
                <a:off x="5244827" y="3156728"/>
                <a:ext cx="2654100" cy="54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a gas giant and the biggest planet in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66" name="Google Shape;1966;p41"/>
            <p:cNvGrpSpPr/>
            <p:nvPr/>
          </p:nvGrpSpPr>
          <p:grpSpPr>
            <a:xfrm>
              <a:off x="7834094" y="3067743"/>
              <a:ext cx="839780" cy="744518"/>
              <a:chOff x="9425788" y="1607775"/>
              <a:chExt cx="839780" cy="744518"/>
            </a:xfrm>
          </p:grpSpPr>
          <p:sp>
            <p:nvSpPr>
              <p:cNvPr id="1967" name="Google Shape;1967;p41"/>
              <p:cNvSpPr/>
              <p:nvPr/>
            </p:nvSpPr>
            <p:spPr>
              <a:xfrm rot="676408">
                <a:off x="9478437" y="1673672"/>
                <a:ext cx="734482" cy="611125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1"/>
              <p:cNvSpPr/>
              <p:nvPr/>
            </p:nvSpPr>
            <p:spPr>
              <a:xfrm rot="676408">
                <a:off x="9606650" y="1762603"/>
                <a:ext cx="603661" cy="535854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1"/>
              <p:cNvSpPr/>
              <p:nvPr/>
            </p:nvSpPr>
            <p:spPr>
              <a:xfrm rot="676408">
                <a:off x="9524320" y="1662431"/>
                <a:ext cx="548190" cy="572861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1"/>
              <p:cNvSpPr/>
              <p:nvPr/>
            </p:nvSpPr>
            <p:spPr>
              <a:xfrm rot="676408">
                <a:off x="9785316" y="1896544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1" name="Google Shape;1971;p41"/>
          <p:cNvGrpSpPr/>
          <p:nvPr/>
        </p:nvGrpSpPr>
        <p:grpSpPr>
          <a:xfrm>
            <a:off x="4797482" y="2218158"/>
            <a:ext cx="3925923" cy="745044"/>
            <a:chOff x="4827386" y="2220944"/>
            <a:chExt cx="3925923" cy="745044"/>
          </a:xfrm>
        </p:grpSpPr>
        <p:grpSp>
          <p:nvGrpSpPr>
            <p:cNvPr id="1972" name="Google Shape;1972;p41"/>
            <p:cNvGrpSpPr/>
            <p:nvPr/>
          </p:nvGrpSpPr>
          <p:grpSpPr>
            <a:xfrm>
              <a:off x="4827386" y="2302216"/>
              <a:ext cx="3925923" cy="582501"/>
              <a:chOff x="4827386" y="2302245"/>
              <a:chExt cx="3925923" cy="582501"/>
            </a:xfrm>
          </p:grpSpPr>
          <p:sp>
            <p:nvSpPr>
              <p:cNvPr id="1973" name="Google Shape;1973;p41"/>
              <p:cNvSpPr/>
              <p:nvPr/>
            </p:nvSpPr>
            <p:spPr>
              <a:xfrm>
                <a:off x="4827386" y="2302245"/>
                <a:ext cx="3925923" cy="582501"/>
              </a:xfrm>
              <a:custGeom>
                <a:rect b="b" l="l" r="r" t="t"/>
                <a:pathLst>
                  <a:path extrusionOk="0" h="24677" w="107361">
                    <a:moveTo>
                      <a:pt x="52525" y="0"/>
                    </a:moveTo>
                    <a:cubicBezTo>
                      <a:pt x="29243" y="0"/>
                      <a:pt x="5845" y="761"/>
                      <a:pt x="3897" y="2746"/>
                    </a:cubicBezTo>
                    <a:cubicBezTo>
                      <a:pt x="0" y="6680"/>
                      <a:pt x="5418" y="22749"/>
                      <a:pt x="7497" y="23380"/>
                    </a:cubicBezTo>
                    <a:cubicBezTo>
                      <a:pt x="10518" y="24329"/>
                      <a:pt x="24625" y="24676"/>
                      <a:pt x="41172" y="24676"/>
                    </a:cubicBezTo>
                    <a:cubicBezTo>
                      <a:pt x="67310" y="24676"/>
                      <a:pt x="99534" y="23810"/>
                      <a:pt x="103761" y="23083"/>
                    </a:cubicBezTo>
                    <a:cubicBezTo>
                      <a:pt x="107361" y="22489"/>
                      <a:pt x="103464" y="3934"/>
                      <a:pt x="100458" y="1819"/>
                    </a:cubicBezTo>
                    <a:cubicBezTo>
                      <a:pt x="98974" y="761"/>
                      <a:pt x="75808" y="0"/>
                      <a:pt x="52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1"/>
              <p:cNvSpPr txBox="1"/>
              <p:nvPr/>
            </p:nvSpPr>
            <p:spPr>
              <a:xfrm>
                <a:off x="5244827" y="2336640"/>
                <a:ext cx="2654100" cy="54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</a:t>
                </a:r>
                <a:b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75" name="Google Shape;1975;p41"/>
            <p:cNvGrpSpPr/>
            <p:nvPr/>
          </p:nvGrpSpPr>
          <p:grpSpPr>
            <a:xfrm>
              <a:off x="7834094" y="2220944"/>
              <a:ext cx="843016" cy="745044"/>
              <a:chOff x="8822430" y="1038669"/>
              <a:chExt cx="843016" cy="745044"/>
            </a:xfrm>
          </p:grpSpPr>
          <p:sp>
            <p:nvSpPr>
              <p:cNvPr id="1976" name="Google Shape;1976;p41"/>
              <p:cNvSpPr/>
              <p:nvPr/>
            </p:nvSpPr>
            <p:spPr>
              <a:xfrm rot="676408">
                <a:off x="8920746" y="1095003"/>
                <a:ext cx="548268" cy="573961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1"/>
              <p:cNvSpPr/>
              <p:nvPr/>
            </p:nvSpPr>
            <p:spPr>
              <a:xfrm rot="676408">
                <a:off x="8875204" y="1104843"/>
                <a:ext cx="737467" cy="612697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1"/>
              <p:cNvSpPr/>
              <p:nvPr/>
            </p:nvSpPr>
            <p:spPr>
              <a:xfrm rot="676408">
                <a:off x="9003333" y="1196206"/>
                <a:ext cx="602718" cy="53302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1"/>
              <p:cNvSpPr/>
              <p:nvPr/>
            </p:nvSpPr>
            <p:spPr>
              <a:xfrm rot="676408">
                <a:off x="9251948" y="1288625"/>
                <a:ext cx="46750" cy="244984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1"/>
              <p:cNvSpPr/>
              <p:nvPr/>
            </p:nvSpPr>
            <p:spPr>
              <a:xfrm rot="676408">
                <a:off x="9152784" y="1387775"/>
                <a:ext cx="244984" cy="46750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1" name="Google Shape;1981;p41"/>
          <p:cNvGrpSpPr/>
          <p:nvPr/>
        </p:nvGrpSpPr>
        <p:grpSpPr>
          <a:xfrm>
            <a:off x="4501653" y="1369793"/>
            <a:ext cx="3924570" cy="747633"/>
            <a:chOff x="4531557" y="1371571"/>
            <a:chExt cx="3924570" cy="747633"/>
          </a:xfrm>
        </p:grpSpPr>
        <p:grpSp>
          <p:nvGrpSpPr>
            <p:cNvPr id="1982" name="Google Shape;1982;p41"/>
            <p:cNvGrpSpPr/>
            <p:nvPr/>
          </p:nvGrpSpPr>
          <p:grpSpPr>
            <a:xfrm>
              <a:off x="4531557" y="1439821"/>
              <a:ext cx="3924570" cy="611133"/>
              <a:chOff x="4531557" y="1442827"/>
              <a:chExt cx="3924570" cy="611133"/>
            </a:xfrm>
          </p:grpSpPr>
          <p:sp>
            <p:nvSpPr>
              <p:cNvPr id="1983" name="Google Shape;1983;p41"/>
              <p:cNvSpPr/>
              <p:nvPr/>
            </p:nvSpPr>
            <p:spPr>
              <a:xfrm>
                <a:off x="4531557" y="1442827"/>
                <a:ext cx="3924570" cy="611133"/>
              </a:xfrm>
              <a:custGeom>
                <a:rect b="b" l="l" r="r" t="t"/>
                <a:pathLst>
                  <a:path extrusionOk="0" h="25890" w="107324">
                    <a:moveTo>
                      <a:pt x="47447" y="0"/>
                    </a:moveTo>
                    <a:cubicBezTo>
                      <a:pt x="25971" y="0"/>
                      <a:pt x="5756" y="722"/>
                      <a:pt x="3934" y="2630"/>
                    </a:cubicBezTo>
                    <a:cubicBezTo>
                      <a:pt x="0" y="6749"/>
                      <a:pt x="5344" y="23671"/>
                      <a:pt x="7422" y="24339"/>
                    </a:cubicBezTo>
                    <a:cubicBezTo>
                      <a:pt x="10837" y="25478"/>
                      <a:pt x="28419" y="25889"/>
                      <a:pt x="47680" y="25889"/>
                    </a:cubicBezTo>
                    <a:cubicBezTo>
                      <a:pt x="72373" y="25889"/>
                      <a:pt x="99825" y="25213"/>
                      <a:pt x="103724" y="24525"/>
                    </a:cubicBezTo>
                    <a:cubicBezTo>
                      <a:pt x="107324" y="23931"/>
                      <a:pt x="103501" y="4448"/>
                      <a:pt x="100532" y="2184"/>
                    </a:cubicBezTo>
                    <a:cubicBezTo>
                      <a:pt x="98919" y="969"/>
                      <a:pt x="72336" y="0"/>
                      <a:pt x="47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1"/>
              <p:cNvSpPr txBox="1"/>
              <p:nvPr/>
            </p:nvSpPr>
            <p:spPr>
              <a:xfrm>
                <a:off x="4899575" y="1466710"/>
                <a:ext cx="2654100" cy="54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giant,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85" name="Google Shape;1985;p41"/>
            <p:cNvGrpSpPr/>
            <p:nvPr/>
          </p:nvGrpSpPr>
          <p:grpSpPr>
            <a:xfrm>
              <a:off x="7537452" y="1371571"/>
              <a:ext cx="842475" cy="747633"/>
              <a:chOff x="8214067" y="1598371"/>
              <a:chExt cx="842475" cy="747633"/>
            </a:xfrm>
          </p:grpSpPr>
          <p:sp>
            <p:nvSpPr>
              <p:cNvPr id="1986" name="Google Shape;1986;p41"/>
              <p:cNvSpPr/>
              <p:nvPr/>
            </p:nvSpPr>
            <p:spPr>
              <a:xfrm rot="676408">
                <a:off x="8266964" y="1664457"/>
                <a:ext cx="736682" cy="613875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1"/>
              <p:cNvSpPr/>
              <p:nvPr/>
            </p:nvSpPr>
            <p:spPr>
              <a:xfrm rot="676408">
                <a:off x="8394859" y="1755750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1"/>
              <p:cNvSpPr/>
              <p:nvPr/>
            </p:nvSpPr>
            <p:spPr>
              <a:xfrm rot="676408">
                <a:off x="8312699" y="1654713"/>
                <a:ext cx="548190" cy="573883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1"/>
              <p:cNvSpPr/>
              <p:nvPr/>
            </p:nvSpPr>
            <p:spPr>
              <a:xfrm rot="676408">
                <a:off x="8514968" y="184908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0" name="Google Shape;1990;p41"/>
          <p:cNvGrpSpPr/>
          <p:nvPr/>
        </p:nvGrpSpPr>
        <p:grpSpPr>
          <a:xfrm>
            <a:off x="4501653" y="3909186"/>
            <a:ext cx="3924570" cy="746522"/>
            <a:chOff x="4531557" y="3910964"/>
            <a:chExt cx="3924570" cy="746522"/>
          </a:xfrm>
        </p:grpSpPr>
        <p:grpSp>
          <p:nvGrpSpPr>
            <p:cNvPr id="1991" name="Google Shape;1991;p41"/>
            <p:cNvGrpSpPr/>
            <p:nvPr/>
          </p:nvGrpSpPr>
          <p:grpSpPr>
            <a:xfrm>
              <a:off x="4531557" y="3978658"/>
              <a:ext cx="3924570" cy="611133"/>
              <a:chOff x="4531557" y="3975352"/>
              <a:chExt cx="3924570" cy="611133"/>
            </a:xfrm>
          </p:grpSpPr>
          <p:sp>
            <p:nvSpPr>
              <p:cNvPr id="1992" name="Google Shape;1992;p41"/>
              <p:cNvSpPr/>
              <p:nvPr/>
            </p:nvSpPr>
            <p:spPr>
              <a:xfrm>
                <a:off x="4531557" y="3975352"/>
                <a:ext cx="3924570" cy="611133"/>
              </a:xfrm>
              <a:custGeom>
                <a:rect b="b" l="l" r="r" t="t"/>
                <a:pathLst>
                  <a:path extrusionOk="0" h="25890" w="107324">
                    <a:moveTo>
                      <a:pt x="47447" y="0"/>
                    </a:moveTo>
                    <a:cubicBezTo>
                      <a:pt x="25971" y="0"/>
                      <a:pt x="5756" y="722"/>
                      <a:pt x="3934" y="2630"/>
                    </a:cubicBezTo>
                    <a:cubicBezTo>
                      <a:pt x="0" y="6749"/>
                      <a:pt x="5344" y="23671"/>
                      <a:pt x="7422" y="24339"/>
                    </a:cubicBezTo>
                    <a:cubicBezTo>
                      <a:pt x="10837" y="25478"/>
                      <a:pt x="28419" y="25889"/>
                      <a:pt x="47680" y="25889"/>
                    </a:cubicBezTo>
                    <a:cubicBezTo>
                      <a:pt x="72373" y="25889"/>
                      <a:pt x="99825" y="25213"/>
                      <a:pt x="103724" y="24525"/>
                    </a:cubicBezTo>
                    <a:cubicBezTo>
                      <a:pt x="107324" y="23931"/>
                      <a:pt x="103501" y="4448"/>
                      <a:pt x="100532" y="2184"/>
                    </a:cubicBezTo>
                    <a:cubicBezTo>
                      <a:pt x="98919" y="969"/>
                      <a:pt x="72336" y="0"/>
                      <a:pt x="474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1"/>
              <p:cNvSpPr txBox="1"/>
              <p:nvPr/>
            </p:nvSpPr>
            <p:spPr>
              <a:xfrm>
                <a:off x="4899575" y="4016690"/>
                <a:ext cx="2654100" cy="54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has a beautiful name, but it’s terribly hot,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more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than Mercury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94" name="Google Shape;1994;p41"/>
            <p:cNvGrpSpPr/>
            <p:nvPr/>
          </p:nvGrpSpPr>
          <p:grpSpPr>
            <a:xfrm>
              <a:off x="7537836" y="3910964"/>
              <a:ext cx="842091" cy="746522"/>
              <a:chOff x="8814819" y="2166076"/>
              <a:chExt cx="842091" cy="746522"/>
            </a:xfrm>
          </p:grpSpPr>
          <p:sp>
            <p:nvSpPr>
              <p:cNvPr id="1995" name="Google Shape;1995;p41"/>
              <p:cNvSpPr/>
              <p:nvPr/>
            </p:nvSpPr>
            <p:spPr>
              <a:xfrm rot="676408">
                <a:off x="8867563" y="2232169"/>
                <a:ext cx="736603" cy="61230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1"/>
              <p:cNvSpPr/>
              <p:nvPr/>
            </p:nvSpPr>
            <p:spPr>
              <a:xfrm rot="676408">
                <a:off x="8995352" y="2324542"/>
                <a:ext cx="603661" cy="534204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1"/>
              <p:cNvSpPr/>
              <p:nvPr/>
            </p:nvSpPr>
            <p:spPr>
              <a:xfrm rot="676408">
                <a:off x="8915864" y="2222581"/>
                <a:ext cx="548268" cy="575218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1"/>
              <p:cNvSpPr/>
              <p:nvPr/>
            </p:nvSpPr>
            <p:spPr>
              <a:xfrm rot="676408">
                <a:off x="9131023" y="2436797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2004" name="Google Shape;2004;p42"/>
          <p:cNvGrpSpPr/>
          <p:nvPr/>
        </p:nvGrpSpPr>
        <p:grpSpPr>
          <a:xfrm>
            <a:off x="420884" y="1297943"/>
            <a:ext cx="8265816" cy="671982"/>
            <a:chOff x="420884" y="1297943"/>
            <a:chExt cx="8265816" cy="671982"/>
          </a:xfrm>
        </p:grpSpPr>
        <p:grpSp>
          <p:nvGrpSpPr>
            <p:cNvPr id="2005" name="Google Shape;2005;p42"/>
            <p:cNvGrpSpPr/>
            <p:nvPr/>
          </p:nvGrpSpPr>
          <p:grpSpPr>
            <a:xfrm>
              <a:off x="1241799" y="1297943"/>
              <a:ext cx="4743600" cy="671982"/>
              <a:chOff x="1241799" y="1297943"/>
              <a:chExt cx="4743600" cy="671982"/>
            </a:xfrm>
          </p:grpSpPr>
          <p:sp>
            <p:nvSpPr>
              <p:cNvPr id="2006" name="Google Shape;2006;p42"/>
              <p:cNvSpPr/>
              <p:nvPr/>
            </p:nvSpPr>
            <p:spPr>
              <a:xfrm>
                <a:off x="1241799" y="1363025"/>
                <a:ext cx="4743600" cy="606900"/>
              </a:xfrm>
              <a:prstGeom prst="roundRect">
                <a:avLst>
                  <a:gd fmla="val 50000" name="adj"/>
                </a:avLst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2"/>
              <p:cNvSpPr/>
              <p:nvPr/>
            </p:nvSpPr>
            <p:spPr>
              <a:xfrm>
                <a:off x="1241799" y="1297943"/>
                <a:ext cx="4743600" cy="606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2"/>
              <p:cNvSpPr/>
              <p:nvPr/>
            </p:nvSpPr>
            <p:spPr>
              <a:xfrm>
                <a:off x="1339422" y="1390570"/>
                <a:ext cx="4548300" cy="421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2"/>
              <p:cNvSpPr/>
              <p:nvPr/>
            </p:nvSpPr>
            <p:spPr>
              <a:xfrm rot="-5400000">
                <a:off x="2271825" y="458375"/>
                <a:ext cx="424200" cy="2289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2"/>
              <p:cNvSpPr/>
              <p:nvPr/>
            </p:nvSpPr>
            <p:spPr>
              <a:xfrm>
                <a:off x="1241799" y="1297943"/>
                <a:ext cx="1805076" cy="607009"/>
              </a:xfrm>
              <a:prstGeom prst="flowChartOnlineStorage">
                <a:avLst/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1" name="Google Shape;2011;p42"/>
            <p:cNvGrpSpPr/>
            <p:nvPr/>
          </p:nvGrpSpPr>
          <p:grpSpPr>
            <a:xfrm>
              <a:off x="420884" y="1299094"/>
              <a:ext cx="678409" cy="607447"/>
              <a:chOff x="6639744" y="2202175"/>
              <a:chExt cx="1379441" cy="1235150"/>
            </a:xfrm>
          </p:grpSpPr>
          <p:sp>
            <p:nvSpPr>
              <p:cNvPr id="2012" name="Google Shape;2012;p42"/>
              <p:cNvSpPr/>
              <p:nvPr/>
            </p:nvSpPr>
            <p:spPr>
              <a:xfrm>
                <a:off x="6639744" y="2202175"/>
                <a:ext cx="1379441" cy="1235150"/>
              </a:xfrm>
              <a:custGeom>
                <a:rect b="b" l="l" r="r" t="t"/>
                <a:pathLst>
                  <a:path extrusionOk="0" h="25886" w="28910">
                    <a:moveTo>
                      <a:pt x="9477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27"/>
                      <a:pt x="0" y="11091"/>
                      <a:pt x="5923" y="18148"/>
                    </a:cubicBezTo>
                    <a:cubicBezTo>
                      <a:pt x="7940" y="20517"/>
                      <a:pt x="10233" y="22659"/>
                      <a:pt x="12703" y="24575"/>
                    </a:cubicBezTo>
                    <a:lnTo>
                      <a:pt x="14467" y="25886"/>
                    </a:lnTo>
                    <a:lnTo>
                      <a:pt x="16232" y="24575"/>
                    </a:lnTo>
                    <a:cubicBezTo>
                      <a:pt x="18702" y="22659"/>
                      <a:pt x="20970" y="20517"/>
                      <a:pt x="23012" y="18148"/>
                    </a:cubicBezTo>
                    <a:cubicBezTo>
                      <a:pt x="28910" y="11065"/>
                      <a:pt x="27826" y="6327"/>
                      <a:pt x="25860" y="3580"/>
                    </a:cubicBezTo>
                    <a:cubicBezTo>
                      <a:pt x="23718" y="631"/>
                      <a:pt x="21197" y="1"/>
                      <a:pt x="19433" y="1"/>
                    </a:cubicBezTo>
                    <a:cubicBezTo>
                      <a:pt x="17467" y="1"/>
                      <a:pt x="15728" y="782"/>
                      <a:pt x="14467" y="1588"/>
                    </a:cubicBezTo>
                    <a:cubicBezTo>
                      <a:pt x="12980" y="606"/>
                      <a:pt x="11267" y="51"/>
                      <a:pt x="9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2"/>
              <p:cNvSpPr/>
              <p:nvPr/>
            </p:nvSpPr>
            <p:spPr>
              <a:xfrm>
                <a:off x="6673384" y="2343698"/>
                <a:ext cx="1313355" cy="919229"/>
              </a:xfrm>
              <a:custGeom>
                <a:rect b="b" l="l" r="r" t="t"/>
                <a:pathLst>
                  <a:path extrusionOk="0" h="19265" w="27525">
                    <a:moveTo>
                      <a:pt x="8778" y="0"/>
                    </a:moveTo>
                    <a:cubicBezTo>
                      <a:pt x="7445" y="0"/>
                      <a:pt x="6025" y="588"/>
                      <a:pt x="4765" y="2353"/>
                    </a:cubicBezTo>
                    <a:cubicBezTo>
                      <a:pt x="1" y="8982"/>
                      <a:pt x="13762" y="19265"/>
                      <a:pt x="13762" y="19265"/>
                    </a:cubicBezTo>
                    <a:cubicBezTo>
                      <a:pt x="13762" y="19265"/>
                      <a:pt x="27524" y="8982"/>
                      <a:pt x="22760" y="2353"/>
                    </a:cubicBezTo>
                    <a:cubicBezTo>
                      <a:pt x="21492" y="588"/>
                      <a:pt x="20069" y="0"/>
                      <a:pt x="18736" y="0"/>
                    </a:cubicBezTo>
                    <a:cubicBezTo>
                      <a:pt x="16070" y="0"/>
                      <a:pt x="13762" y="2353"/>
                      <a:pt x="13762" y="2353"/>
                    </a:cubicBezTo>
                    <a:cubicBezTo>
                      <a:pt x="13762" y="2353"/>
                      <a:pt x="11444" y="0"/>
                      <a:pt x="8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2"/>
              <p:cNvSpPr/>
              <p:nvPr/>
            </p:nvSpPr>
            <p:spPr>
              <a:xfrm>
                <a:off x="6639744" y="2203368"/>
                <a:ext cx="760100" cy="1031932"/>
              </a:xfrm>
              <a:custGeom>
                <a:rect b="b" l="l" r="r" t="t"/>
                <a:pathLst>
                  <a:path extrusionOk="0" h="21627" w="15930">
                    <a:moveTo>
                      <a:pt x="9502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02"/>
                      <a:pt x="0" y="11066"/>
                      <a:pt x="5923" y="18123"/>
                    </a:cubicBezTo>
                    <a:cubicBezTo>
                      <a:pt x="6957" y="19358"/>
                      <a:pt x="8066" y="20517"/>
                      <a:pt x="9250" y="21626"/>
                    </a:cubicBezTo>
                    <a:cubicBezTo>
                      <a:pt x="8796" y="18098"/>
                      <a:pt x="9149" y="14544"/>
                      <a:pt x="10258" y="11192"/>
                    </a:cubicBezTo>
                    <a:cubicBezTo>
                      <a:pt x="11544" y="7411"/>
                      <a:pt x="13459" y="3882"/>
                      <a:pt x="15929" y="782"/>
                    </a:cubicBezTo>
                    <a:lnTo>
                      <a:pt x="15929" y="782"/>
                    </a:lnTo>
                    <a:cubicBezTo>
                      <a:pt x="15425" y="1009"/>
                      <a:pt x="14946" y="1261"/>
                      <a:pt x="14467" y="1563"/>
                    </a:cubicBezTo>
                    <a:cubicBezTo>
                      <a:pt x="12980" y="581"/>
                      <a:pt x="11267" y="26"/>
                      <a:pt x="9502" y="1"/>
                    </a:cubicBezTo>
                    <a:close/>
                  </a:path>
                </a:pathLst>
              </a:cu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5" name="Google Shape;2015;p42"/>
            <p:cNvSpPr txBox="1"/>
            <p:nvPr/>
          </p:nvSpPr>
          <p:spPr>
            <a:xfrm>
              <a:off x="6069200" y="1362225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r>
                <a:rPr b="1" lang="en" sz="2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6" name="Google Shape;2016;p42"/>
            <p:cNvSpPr txBox="1"/>
            <p:nvPr/>
          </p:nvSpPr>
          <p:spPr>
            <a:xfrm>
              <a:off x="6917900" y="1298975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7" name="Google Shape;2017;p42"/>
          <p:cNvGrpSpPr/>
          <p:nvPr/>
        </p:nvGrpSpPr>
        <p:grpSpPr>
          <a:xfrm>
            <a:off x="420884" y="4121890"/>
            <a:ext cx="8265816" cy="672091"/>
            <a:chOff x="420884" y="4121890"/>
            <a:chExt cx="8265816" cy="672091"/>
          </a:xfrm>
        </p:grpSpPr>
        <p:grpSp>
          <p:nvGrpSpPr>
            <p:cNvPr id="2018" name="Google Shape;2018;p42"/>
            <p:cNvGrpSpPr/>
            <p:nvPr/>
          </p:nvGrpSpPr>
          <p:grpSpPr>
            <a:xfrm>
              <a:off x="1241799" y="4121890"/>
              <a:ext cx="4743586" cy="672091"/>
              <a:chOff x="475625" y="2814275"/>
              <a:chExt cx="5553900" cy="786900"/>
            </a:xfrm>
          </p:grpSpPr>
          <p:sp>
            <p:nvSpPr>
              <p:cNvPr id="2019" name="Google Shape;2019;p42"/>
              <p:cNvSpPr/>
              <p:nvPr/>
            </p:nvSpPr>
            <p:spPr>
              <a:xfrm>
                <a:off x="475625" y="2890475"/>
                <a:ext cx="5553900" cy="710700"/>
              </a:xfrm>
              <a:prstGeom prst="roundRect">
                <a:avLst>
                  <a:gd fmla="val 50000" name="adj"/>
                </a:avLst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2"/>
              <p:cNvSpPr/>
              <p:nvPr/>
            </p:nvSpPr>
            <p:spPr>
              <a:xfrm>
                <a:off x="475625" y="2814275"/>
                <a:ext cx="5553900" cy="7107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2"/>
              <p:cNvSpPr/>
              <p:nvPr/>
            </p:nvSpPr>
            <p:spPr>
              <a:xfrm>
                <a:off x="589925" y="2922725"/>
                <a:ext cx="5325300" cy="493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2"/>
              <p:cNvSpPr/>
              <p:nvPr/>
            </p:nvSpPr>
            <p:spPr>
              <a:xfrm rot="-5400000">
                <a:off x="2084228" y="1428532"/>
                <a:ext cx="496800" cy="3485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2"/>
              <p:cNvSpPr/>
              <p:nvPr/>
            </p:nvSpPr>
            <p:spPr>
              <a:xfrm>
                <a:off x="475625" y="2814275"/>
                <a:ext cx="2113425" cy="710700"/>
              </a:xfrm>
              <a:prstGeom prst="flowChartOnlineStorage">
                <a:avLst/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4" name="Google Shape;2024;p42"/>
            <p:cNvGrpSpPr/>
            <p:nvPr/>
          </p:nvGrpSpPr>
          <p:grpSpPr>
            <a:xfrm>
              <a:off x="420884" y="4121890"/>
              <a:ext cx="678409" cy="607447"/>
              <a:chOff x="6639744" y="2202175"/>
              <a:chExt cx="1379441" cy="1235150"/>
            </a:xfrm>
          </p:grpSpPr>
          <p:sp>
            <p:nvSpPr>
              <p:cNvPr id="2025" name="Google Shape;2025;p42"/>
              <p:cNvSpPr/>
              <p:nvPr/>
            </p:nvSpPr>
            <p:spPr>
              <a:xfrm>
                <a:off x="6639744" y="2202175"/>
                <a:ext cx="1379441" cy="1235150"/>
              </a:xfrm>
              <a:custGeom>
                <a:rect b="b" l="l" r="r" t="t"/>
                <a:pathLst>
                  <a:path extrusionOk="0" h="25886" w="28910">
                    <a:moveTo>
                      <a:pt x="9477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27"/>
                      <a:pt x="0" y="11091"/>
                      <a:pt x="5923" y="18148"/>
                    </a:cubicBezTo>
                    <a:cubicBezTo>
                      <a:pt x="7940" y="20517"/>
                      <a:pt x="10233" y="22659"/>
                      <a:pt x="12703" y="24575"/>
                    </a:cubicBezTo>
                    <a:lnTo>
                      <a:pt x="14467" y="25886"/>
                    </a:lnTo>
                    <a:lnTo>
                      <a:pt x="16232" y="24575"/>
                    </a:lnTo>
                    <a:cubicBezTo>
                      <a:pt x="18702" y="22659"/>
                      <a:pt x="20970" y="20517"/>
                      <a:pt x="23012" y="18148"/>
                    </a:cubicBezTo>
                    <a:cubicBezTo>
                      <a:pt x="28910" y="11065"/>
                      <a:pt x="27826" y="6327"/>
                      <a:pt x="25860" y="3580"/>
                    </a:cubicBezTo>
                    <a:cubicBezTo>
                      <a:pt x="23718" y="631"/>
                      <a:pt x="21197" y="1"/>
                      <a:pt x="19433" y="1"/>
                    </a:cubicBezTo>
                    <a:cubicBezTo>
                      <a:pt x="17467" y="1"/>
                      <a:pt x="15728" y="782"/>
                      <a:pt x="14467" y="1588"/>
                    </a:cubicBezTo>
                    <a:cubicBezTo>
                      <a:pt x="12980" y="606"/>
                      <a:pt x="11267" y="51"/>
                      <a:pt x="9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2"/>
              <p:cNvSpPr/>
              <p:nvPr/>
            </p:nvSpPr>
            <p:spPr>
              <a:xfrm>
                <a:off x="6673384" y="2343698"/>
                <a:ext cx="1313355" cy="919229"/>
              </a:xfrm>
              <a:custGeom>
                <a:rect b="b" l="l" r="r" t="t"/>
                <a:pathLst>
                  <a:path extrusionOk="0" h="19265" w="27525">
                    <a:moveTo>
                      <a:pt x="8778" y="0"/>
                    </a:moveTo>
                    <a:cubicBezTo>
                      <a:pt x="7445" y="0"/>
                      <a:pt x="6025" y="588"/>
                      <a:pt x="4765" y="2353"/>
                    </a:cubicBezTo>
                    <a:cubicBezTo>
                      <a:pt x="1" y="8982"/>
                      <a:pt x="13762" y="19265"/>
                      <a:pt x="13762" y="19265"/>
                    </a:cubicBezTo>
                    <a:cubicBezTo>
                      <a:pt x="13762" y="19265"/>
                      <a:pt x="27524" y="8982"/>
                      <a:pt x="22760" y="2353"/>
                    </a:cubicBezTo>
                    <a:cubicBezTo>
                      <a:pt x="21492" y="588"/>
                      <a:pt x="20069" y="0"/>
                      <a:pt x="18736" y="0"/>
                    </a:cubicBezTo>
                    <a:cubicBezTo>
                      <a:pt x="16070" y="0"/>
                      <a:pt x="13762" y="2353"/>
                      <a:pt x="13762" y="2353"/>
                    </a:cubicBezTo>
                    <a:cubicBezTo>
                      <a:pt x="13762" y="2353"/>
                      <a:pt x="11444" y="0"/>
                      <a:pt x="877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2"/>
              <p:cNvSpPr/>
              <p:nvPr/>
            </p:nvSpPr>
            <p:spPr>
              <a:xfrm>
                <a:off x="6639744" y="2203368"/>
                <a:ext cx="760100" cy="1031932"/>
              </a:xfrm>
              <a:custGeom>
                <a:rect b="b" l="l" r="r" t="t"/>
                <a:pathLst>
                  <a:path extrusionOk="0" h="21627" w="15930">
                    <a:moveTo>
                      <a:pt x="9502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02"/>
                      <a:pt x="0" y="11066"/>
                      <a:pt x="5923" y="18123"/>
                    </a:cubicBezTo>
                    <a:cubicBezTo>
                      <a:pt x="6957" y="19358"/>
                      <a:pt x="8066" y="20517"/>
                      <a:pt x="9250" y="21626"/>
                    </a:cubicBezTo>
                    <a:cubicBezTo>
                      <a:pt x="8796" y="18098"/>
                      <a:pt x="9149" y="14544"/>
                      <a:pt x="10258" y="11192"/>
                    </a:cubicBezTo>
                    <a:cubicBezTo>
                      <a:pt x="11544" y="7411"/>
                      <a:pt x="13459" y="3882"/>
                      <a:pt x="15929" y="782"/>
                    </a:cubicBezTo>
                    <a:lnTo>
                      <a:pt x="15929" y="782"/>
                    </a:lnTo>
                    <a:cubicBezTo>
                      <a:pt x="15425" y="1009"/>
                      <a:pt x="14946" y="1261"/>
                      <a:pt x="14467" y="1563"/>
                    </a:cubicBezTo>
                    <a:cubicBezTo>
                      <a:pt x="12980" y="581"/>
                      <a:pt x="11267" y="26"/>
                      <a:pt x="9502" y="1"/>
                    </a:cubicBezTo>
                    <a:close/>
                  </a:path>
                </a:pathLst>
              </a:cu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8" name="Google Shape;2028;p42"/>
            <p:cNvSpPr txBox="1"/>
            <p:nvPr/>
          </p:nvSpPr>
          <p:spPr>
            <a:xfrm>
              <a:off x="6069200" y="4185140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rgbClr val="B7B7B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2600">
                  <a:solidFill>
                    <a:srgbClr val="B7B7B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 b="1" sz="2600">
                <a:solidFill>
                  <a:srgbClr val="B7B7B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42"/>
            <p:cNvSpPr txBox="1"/>
            <p:nvPr/>
          </p:nvSpPr>
          <p:spPr>
            <a:xfrm>
              <a:off x="6917900" y="4121890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42"/>
          <p:cNvGrpSpPr/>
          <p:nvPr/>
        </p:nvGrpSpPr>
        <p:grpSpPr>
          <a:xfrm>
            <a:off x="420884" y="3180574"/>
            <a:ext cx="8265816" cy="672091"/>
            <a:chOff x="420884" y="3180574"/>
            <a:chExt cx="8265816" cy="672091"/>
          </a:xfrm>
        </p:grpSpPr>
        <p:grpSp>
          <p:nvGrpSpPr>
            <p:cNvPr id="2031" name="Google Shape;2031;p42"/>
            <p:cNvGrpSpPr/>
            <p:nvPr/>
          </p:nvGrpSpPr>
          <p:grpSpPr>
            <a:xfrm>
              <a:off x="1241799" y="3180574"/>
              <a:ext cx="4743586" cy="672091"/>
              <a:chOff x="475625" y="2814275"/>
              <a:chExt cx="5553900" cy="786900"/>
            </a:xfrm>
          </p:grpSpPr>
          <p:sp>
            <p:nvSpPr>
              <p:cNvPr id="2032" name="Google Shape;2032;p42"/>
              <p:cNvSpPr/>
              <p:nvPr/>
            </p:nvSpPr>
            <p:spPr>
              <a:xfrm>
                <a:off x="475625" y="2890475"/>
                <a:ext cx="5553900" cy="710700"/>
              </a:xfrm>
              <a:prstGeom prst="roundRect">
                <a:avLst>
                  <a:gd fmla="val 50000" name="adj"/>
                </a:avLst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2"/>
              <p:cNvSpPr/>
              <p:nvPr/>
            </p:nvSpPr>
            <p:spPr>
              <a:xfrm>
                <a:off x="475625" y="2814275"/>
                <a:ext cx="5553900" cy="7107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2"/>
              <p:cNvSpPr/>
              <p:nvPr/>
            </p:nvSpPr>
            <p:spPr>
              <a:xfrm>
                <a:off x="589925" y="2922725"/>
                <a:ext cx="5325300" cy="493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2"/>
              <p:cNvSpPr/>
              <p:nvPr/>
            </p:nvSpPr>
            <p:spPr>
              <a:xfrm rot="-5400000">
                <a:off x="2702829" y="809921"/>
                <a:ext cx="496800" cy="4722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2"/>
              <p:cNvSpPr/>
              <p:nvPr/>
            </p:nvSpPr>
            <p:spPr>
              <a:xfrm>
                <a:off x="475625" y="2814275"/>
                <a:ext cx="2113425" cy="710700"/>
              </a:xfrm>
              <a:prstGeom prst="flowChartOnlineStorage">
                <a:avLst/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7" name="Google Shape;2037;p42"/>
            <p:cNvGrpSpPr/>
            <p:nvPr/>
          </p:nvGrpSpPr>
          <p:grpSpPr>
            <a:xfrm>
              <a:off x="420884" y="3180574"/>
              <a:ext cx="678409" cy="607447"/>
              <a:chOff x="6639744" y="2202175"/>
              <a:chExt cx="1379441" cy="1235150"/>
            </a:xfrm>
          </p:grpSpPr>
          <p:sp>
            <p:nvSpPr>
              <p:cNvPr id="2038" name="Google Shape;2038;p42"/>
              <p:cNvSpPr/>
              <p:nvPr/>
            </p:nvSpPr>
            <p:spPr>
              <a:xfrm>
                <a:off x="6639744" y="2202175"/>
                <a:ext cx="1379441" cy="1235150"/>
              </a:xfrm>
              <a:custGeom>
                <a:rect b="b" l="l" r="r" t="t"/>
                <a:pathLst>
                  <a:path extrusionOk="0" h="25886" w="28910">
                    <a:moveTo>
                      <a:pt x="9477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27"/>
                      <a:pt x="0" y="11091"/>
                      <a:pt x="5923" y="18148"/>
                    </a:cubicBezTo>
                    <a:cubicBezTo>
                      <a:pt x="7940" y="20517"/>
                      <a:pt x="10233" y="22659"/>
                      <a:pt x="12703" y="24575"/>
                    </a:cubicBezTo>
                    <a:lnTo>
                      <a:pt x="14467" y="25886"/>
                    </a:lnTo>
                    <a:lnTo>
                      <a:pt x="16232" y="24575"/>
                    </a:lnTo>
                    <a:cubicBezTo>
                      <a:pt x="18702" y="22659"/>
                      <a:pt x="20970" y="20517"/>
                      <a:pt x="23012" y="18148"/>
                    </a:cubicBezTo>
                    <a:cubicBezTo>
                      <a:pt x="28910" y="11065"/>
                      <a:pt x="27826" y="6327"/>
                      <a:pt x="25860" y="3580"/>
                    </a:cubicBezTo>
                    <a:cubicBezTo>
                      <a:pt x="23718" y="631"/>
                      <a:pt x="21197" y="1"/>
                      <a:pt x="19433" y="1"/>
                    </a:cubicBezTo>
                    <a:cubicBezTo>
                      <a:pt x="17467" y="1"/>
                      <a:pt x="15728" y="782"/>
                      <a:pt x="14467" y="1588"/>
                    </a:cubicBezTo>
                    <a:cubicBezTo>
                      <a:pt x="12980" y="606"/>
                      <a:pt x="11267" y="51"/>
                      <a:pt x="9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2"/>
              <p:cNvSpPr/>
              <p:nvPr/>
            </p:nvSpPr>
            <p:spPr>
              <a:xfrm>
                <a:off x="6673384" y="2343698"/>
                <a:ext cx="1313355" cy="919229"/>
              </a:xfrm>
              <a:custGeom>
                <a:rect b="b" l="l" r="r" t="t"/>
                <a:pathLst>
                  <a:path extrusionOk="0" h="19265" w="27525">
                    <a:moveTo>
                      <a:pt x="8778" y="0"/>
                    </a:moveTo>
                    <a:cubicBezTo>
                      <a:pt x="7445" y="0"/>
                      <a:pt x="6025" y="588"/>
                      <a:pt x="4765" y="2353"/>
                    </a:cubicBezTo>
                    <a:cubicBezTo>
                      <a:pt x="1" y="8982"/>
                      <a:pt x="13762" y="19265"/>
                      <a:pt x="13762" y="19265"/>
                    </a:cubicBezTo>
                    <a:cubicBezTo>
                      <a:pt x="13762" y="19265"/>
                      <a:pt x="27524" y="8982"/>
                      <a:pt x="22760" y="2353"/>
                    </a:cubicBezTo>
                    <a:cubicBezTo>
                      <a:pt x="21492" y="588"/>
                      <a:pt x="20069" y="0"/>
                      <a:pt x="18736" y="0"/>
                    </a:cubicBezTo>
                    <a:cubicBezTo>
                      <a:pt x="16070" y="0"/>
                      <a:pt x="13762" y="2353"/>
                      <a:pt x="13762" y="2353"/>
                    </a:cubicBezTo>
                    <a:cubicBezTo>
                      <a:pt x="13762" y="2353"/>
                      <a:pt x="11444" y="0"/>
                      <a:pt x="87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2"/>
              <p:cNvSpPr/>
              <p:nvPr/>
            </p:nvSpPr>
            <p:spPr>
              <a:xfrm>
                <a:off x="6639744" y="2203368"/>
                <a:ext cx="760100" cy="1031932"/>
              </a:xfrm>
              <a:custGeom>
                <a:rect b="b" l="l" r="r" t="t"/>
                <a:pathLst>
                  <a:path extrusionOk="0" h="21627" w="15930">
                    <a:moveTo>
                      <a:pt x="9502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02"/>
                      <a:pt x="0" y="11066"/>
                      <a:pt x="5923" y="18123"/>
                    </a:cubicBezTo>
                    <a:cubicBezTo>
                      <a:pt x="6957" y="19358"/>
                      <a:pt x="8066" y="20517"/>
                      <a:pt x="9250" y="21626"/>
                    </a:cubicBezTo>
                    <a:cubicBezTo>
                      <a:pt x="8796" y="18098"/>
                      <a:pt x="9149" y="14544"/>
                      <a:pt x="10258" y="11192"/>
                    </a:cubicBezTo>
                    <a:cubicBezTo>
                      <a:pt x="11544" y="7411"/>
                      <a:pt x="13459" y="3882"/>
                      <a:pt x="15929" y="782"/>
                    </a:cubicBezTo>
                    <a:lnTo>
                      <a:pt x="15929" y="782"/>
                    </a:lnTo>
                    <a:cubicBezTo>
                      <a:pt x="15425" y="1009"/>
                      <a:pt x="14946" y="1261"/>
                      <a:pt x="14467" y="1563"/>
                    </a:cubicBezTo>
                    <a:cubicBezTo>
                      <a:pt x="12980" y="581"/>
                      <a:pt x="11267" y="26"/>
                      <a:pt x="9502" y="1"/>
                    </a:cubicBezTo>
                    <a:close/>
                  </a:path>
                </a:pathLst>
              </a:cu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1" name="Google Shape;2041;p42"/>
            <p:cNvSpPr txBox="1"/>
            <p:nvPr/>
          </p:nvSpPr>
          <p:spPr>
            <a:xfrm>
              <a:off x="6069200" y="3243824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</a:t>
              </a:r>
              <a:r>
                <a:rPr b="1" lang="en" sz="2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 b="1" sz="2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2" name="Google Shape;2042;p42"/>
            <p:cNvSpPr txBox="1"/>
            <p:nvPr/>
          </p:nvSpPr>
          <p:spPr>
            <a:xfrm>
              <a:off x="6917900" y="3180574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3" name="Google Shape;2043;p42"/>
          <p:cNvGrpSpPr/>
          <p:nvPr/>
        </p:nvGrpSpPr>
        <p:grpSpPr>
          <a:xfrm>
            <a:off x="420884" y="2239259"/>
            <a:ext cx="8265816" cy="672091"/>
            <a:chOff x="420884" y="2239259"/>
            <a:chExt cx="8265816" cy="672091"/>
          </a:xfrm>
        </p:grpSpPr>
        <p:grpSp>
          <p:nvGrpSpPr>
            <p:cNvPr id="2044" name="Google Shape;2044;p42"/>
            <p:cNvGrpSpPr/>
            <p:nvPr/>
          </p:nvGrpSpPr>
          <p:grpSpPr>
            <a:xfrm>
              <a:off x="1241799" y="2239259"/>
              <a:ext cx="4743586" cy="672091"/>
              <a:chOff x="475625" y="2814275"/>
              <a:chExt cx="5553900" cy="786900"/>
            </a:xfrm>
          </p:grpSpPr>
          <p:sp>
            <p:nvSpPr>
              <p:cNvPr id="2045" name="Google Shape;2045;p42"/>
              <p:cNvSpPr/>
              <p:nvPr/>
            </p:nvSpPr>
            <p:spPr>
              <a:xfrm>
                <a:off x="475625" y="2890475"/>
                <a:ext cx="5553900" cy="710700"/>
              </a:xfrm>
              <a:prstGeom prst="roundRect">
                <a:avLst>
                  <a:gd fmla="val 50000" name="adj"/>
                </a:avLst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2"/>
              <p:cNvSpPr/>
              <p:nvPr/>
            </p:nvSpPr>
            <p:spPr>
              <a:xfrm>
                <a:off x="475625" y="2814275"/>
                <a:ext cx="5553900" cy="7107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2"/>
              <p:cNvSpPr/>
              <p:nvPr/>
            </p:nvSpPr>
            <p:spPr>
              <a:xfrm>
                <a:off x="589925" y="2922725"/>
                <a:ext cx="5325300" cy="493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2"/>
              <p:cNvSpPr/>
              <p:nvPr/>
            </p:nvSpPr>
            <p:spPr>
              <a:xfrm rot="-5400000">
                <a:off x="2330975" y="1181775"/>
                <a:ext cx="496800" cy="3978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2"/>
              <p:cNvSpPr/>
              <p:nvPr/>
            </p:nvSpPr>
            <p:spPr>
              <a:xfrm>
                <a:off x="475625" y="2814275"/>
                <a:ext cx="2113425" cy="710700"/>
              </a:xfrm>
              <a:prstGeom prst="flowChartOnlineStorage">
                <a:avLst/>
              </a:pr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0" name="Google Shape;2050;p42"/>
            <p:cNvGrpSpPr/>
            <p:nvPr/>
          </p:nvGrpSpPr>
          <p:grpSpPr>
            <a:xfrm>
              <a:off x="420884" y="2239259"/>
              <a:ext cx="678409" cy="607447"/>
              <a:chOff x="6639744" y="2202175"/>
              <a:chExt cx="1379441" cy="1235150"/>
            </a:xfrm>
          </p:grpSpPr>
          <p:sp>
            <p:nvSpPr>
              <p:cNvPr id="2051" name="Google Shape;2051;p42"/>
              <p:cNvSpPr/>
              <p:nvPr/>
            </p:nvSpPr>
            <p:spPr>
              <a:xfrm>
                <a:off x="6639744" y="2202175"/>
                <a:ext cx="1379441" cy="1235150"/>
              </a:xfrm>
              <a:custGeom>
                <a:rect b="b" l="l" r="r" t="t"/>
                <a:pathLst>
                  <a:path extrusionOk="0" h="25886" w="28910">
                    <a:moveTo>
                      <a:pt x="9477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27"/>
                      <a:pt x="0" y="11091"/>
                      <a:pt x="5923" y="18148"/>
                    </a:cubicBezTo>
                    <a:cubicBezTo>
                      <a:pt x="7940" y="20517"/>
                      <a:pt x="10233" y="22659"/>
                      <a:pt x="12703" y="24575"/>
                    </a:cubicBezTo>
                    <a:lnTo>
                      <a:pt x="14467" y="25886"/>
                    </a:lnTo>
                    <a:lnTo>
                      <a:pt x="16232" y="24575"/>
                    </a:lnTo>
                    <a:cubicBezTo>
                      <a:pt x="18702" y="22659"/>
                      <a:pt x="20970" y="20517"/>
                      <a:pt x="23012" y="18148"/>
                    </a:cubicBezTo>
                    <a:cubicBezTo>
                      <a:pt x="28910" y="11065"/>
                      <a:pt x="27826" y="6327"/>
                      <a:pt x="25860" y="3580"/>
                    </a:cubicBezTo>
                    <a:cubicBezTo>
                      <a:pt x="23718" y="631"/>
                      <a:pt x="21197" y="1"/>
                      <a:pt x="19433" y="1"/>
                    </a:cubicBezTo>
                    <a:cubicBezTo>
                      <a:pt x="17467" y="1"/>
                      <a:pt x="15728" y="782"/>
                      <a:pt x="14467" y="1588"/>
                    </a:cubicBezTo>
                    <a:cubicBezTo>
                      <a:pt x="12980" y="606"/>
                      <a:pt x="11267" y="51"/>
                      <a:pt x="9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2"/>
              <p:cNvSpPr/>
              <p:nvPr/>
            </p:nvSpPr>
            <p:spPr>
              <a:xfrm>
                <a:off x="6673384" y="2343698"/>
                <a:ext cx="1313355" cy="919229"/>
              </a:xfrm>
              <a:custGeom>
                <a:rect b="b" l="l" r="r" t="t"/>
                <a:pathLst>
                  <a:path extrusionOk="0" h="19265" w="27525">
                    <a:moveTo>
                      <a:pt x="8778" y="0"/>
                    </a:moveTo>
                    <a:cubicBezTo>
                      <a:pt x="7445" y="0"/>
                      <a:pt x="6025" y="588"/>
                      <a:pt x="4765" y="2353"/>
                    </a:cubicBezTo>
                    <a:cubicBezTo>
                      <a:pt x="1" y="8982"/>
                      <a:pt x="13762" y="19265"/>
                      <a:pt x="13762" y="19265"/>
                    </a:cubicBezTo>
                    <a:cubicBezTo>
                      <a:pt x="13762" y="19265"/>
                      <a:pt x="27524" y="8982"/>
                      <a:pt x="22760" y="2353"/>
                    </a:cubicBezTo>
                    <a:cubicBezTo>
                      <a:pt x="21492" y="588"/>
                      <a:pt x="20069" y="0"/>
                      <a:pt x="18736" y="0"/>
                    </a:cubicBezTo>
                    <a:cubicBezTo>
                      <a:pt x="16070" y="0"/>
                      <a:pt x="13762" y="2353"/>
                      <a:pt x="13762" y="2353"/>
                    </a:cubicBezTo>
                    <a:cubicBezTo>
                      <a:pt x="13762" y="2353"/>
                      <a:pt x="11444" y="0"/>
                      <a:pt x="8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2"/>
              <p:cNvSpPr/>
              <p:nvPr/>
            </p:nvSpPr>
            <p:spPr>
              <a:xfrm>
                <a:off x="6639744" y="2203368"/>
                <a:ext cx="760100" cy="1031932"/>
              </a:xfrm>
              <a:custGeom>
                <a:rect b="b" l="l" r="r" t="t"/>
                <a:pathLst>
                  <a:path extrusionOk="0" h="21627" w="15930">
                    <a:moveTo>
                      <a:pt x="9502" y="1"/>
                    </a:moveTo>
                    <a:cubicBezTo>
                      <a:pt x="7738" y="1"/>
                      <a:pt x="5192" y="631"/>
                      <a:pt x="3075" y="3580"/>
                    </a:cubicBezTo>
                    <a:cubicBezTo>
                      <a:pt x="1109" y="6302"/>
                      <a:pt x="0" y="11066"/>
                      <a:pt x="5923" y="18123"/>
                    </a:cubicBezTo>
                    <a:cubicBezTo>
                      <a:pt x="6957" y="19358"/>
                      <a:pt x="8066" y="20517"/>
                      <a:pt x="9250" y="21626"/>
                    </a:cubicBezTo>
                    <a:cubicBezTo>
                      <a:pt x="8796" y="18098"/>
                      <a:pt x="9149" y="14544"/>
                      <a:pt x="10258" y="11192"/>
                    </a:cubicBezTo>
                    <a:cubicBezTo>
                      <a:pt x="11544" y="7411"/>
                      <a:pt x="13459" y="3882"/>
                      <a:pt x="15929" y="782"/>
                    </a:cubicBezTo>
                    <a:lnTo>
                      <a:pt x="15929" y="782"/>
                    </a:lnTo>
                    <a:cubicBezTo>
                      <a:pt x="15425" y="1009"/>
                      <a:pt x="14946" y="1261"/>
                      <a:pt x="14467" y="1563"/>
                    </a:cubicBezTo>
                    <a:cubicBezTo>
                      <a:pt x="12980" y="581"/>
                      <a:pt x="11267" y="26"/>
                      <a:pt x="9502" y="1"/>
                    </a:cubicBezTo>
                    <a:close/>
                  </a:path>
                </a:pathLst>
              </a:cu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4" name="Google Shape;2054;p42"/>
            <p:cNvSpPr txBox="1"/>
            <p:nvPr/>
          </p:nvSpPr>
          <p:spPr>
            <a:xfrm>
              <a:off x="6069200" y="2302509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sz="2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5" name="Google Shape;2055;p42"/>
            <p:cNvSpPr txBox="1"/>
            <p:nvPr/>
          </p:nvSpPr>
          <p:spPr>
            <a:xfrm>
              <a:off x="6917900" y="2239259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sp>
        <p:nvSpPr>
          <p:cNvPr id="2061" name="Google Shape;2061;p43"/>
          <p:cNvSpPr txBox="1"/>
          <p:nvPr/>
        </p:nvSpPr>
        <p:spPr>
          <a:xfrm>
            <a:off x="5791575" y="2652681"/>
            <a:ext cx="289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20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62" name="Google Shape;2062;p43"/>
          <p:cNvGrpSpPr/>
          <p:nvPr/>
        </p:nvGrpSpPr>
        <p:grpSpPr>
          <a:xfrm>
            <a:off x="513488" y="1355015"/>
            <a:ext cx="8173387" cy="980494"/>
            <a:chOff x="513488" y="1355015"/>
            <a:chExt cx="8173387" cy="980494"/>
          </a:xfrm>
        </p:grpSpPr>
        <p:sp>
          <p:nvSpPr>
            <p:cNvPr id="2063" name="Google Shape;2063;p43"/>
            <p:cNvSpPr txBox="1"/>
            <p:nvPr/>
          </p:nvSpPr>
          <p:spPr>
            <a:xfrm>
              <a:off x="5791575" y="1477775"/>
              <a:ext cx="28953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64" name="Google Shape;2064;p43"/>
            <p:cNvSpPr txBox="1"/>
            <p:nvPr/>
          </p:nvSpPr>
          <p:spPr>
            <a:xfrm>
              <a:off x="5791575" y="1775700"/>
              <a:ext cx="2895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65" name="Google Shape;2065;p43"/>
            <p:cNvGrpSpPr/>
            <p:nvPr/>
          </p:nvGrpSpPr>
          <p:grpSpPr>
            <a:xfrm>
              <a:off x="998464" y="1481885"/>
              <a:ext cx="4689900" cy="726900"/>
              <a:chOff x="998464" y="1481885"/>
              <a:chExt cx="4689900" cy="726900"/>
            </a:xfrm>
          </p:grpSpPr>
          <p:sp>
            <p:nvSpPr>
              <p:cNvPr id="2066" name="Google Shape;2066;p43"/>
              <p:cNvSpPr/>
              <p:nvPr/>
            </p:nvSpPr>
            <p:spPr>
              <a:xfrm rot="5400000">
                <a:off x="2979964" y="-499615"/>
                <a:ext cx="726900" cy="4689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3"/>
              <p:cNvSpPr/>
              <p:nvPr/>
            </p:nvSpPr>
            <p:spPr>
              <a:xfrm rot="5400000">
                <a:off x="2351075" y="170550"/>
                <a:ext cx="644400" cy="3349500"/>
              </a:xfrm>
              <a:prstGeom prst="round2SameRect">
                <a:avLst>
                  <a:gd fmla="val 49428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3"/>
              <p:cNvSpPr/>
              <p:nvPr/>
            </p:nvSpPr>
            <p:spPr>
              <a:xfrm>
                <a:off x="3742058" y="1562673"/>
                <a:ext cx="565200" cy="56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70%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9" name="Google Shape;2069;p43"/>
            <p:cNvGrpSpPr/>
            <p:nvPr/>
          </p:nvGrpSpPr>
          <p:grpSpPr>
            <a:xfrm>
              <a:off x="513488" y="1355015"/>
              <a:ext cx="977635" cy="980494"/>
              <a:chOff x="458450" y="1817750"/>
              <a:chExt cx="914875" cy="917550"/>
            </a:xfrm>
          </p:grpSpPr>
          <p:sp>
            <p:nvSpPr>
              <p:cNvPr id="2070" name="Google Shape;2070;p43"/>
              <p:cNvSpPr/>
              <p:nvPr/>
            </p:nvSpPr>
            <p:spPr>
              <a:xfrm>
                <a:off x="463450" y="1871500"/>
                <a:ext cx="904875" cy="863800"/>
              </a:xfrm>
              <a:custGeom>
                <a:rect b="b" l="l" r="r" t="t"/>
                <a:pathLst>
                  <a:path extrusionOk="0" h="34552" w="36195">
                    <a:moveTo>
                      <a:pt x="18098" y="0"/>
                    </a:moveTo>
                    <a:cubicBezTo>
                      <a:pt x="17748" y="0"/>
                      <a:pt x="17448" y="200"/>
                      <a:pt x="17298" y="500"/>
                    </a:cubicBezTo>
                    <a:lnTo>
                      <a:pt x="12249" y="10849"/>
                    </a:lnTo>
                    <a:lnTo>
                      <a:pt x="901" y="11098"/>
                    </a:lnTo>
                    <a:cubicBezTo>
                      <a:pt x="827" y="11108"/>
                      <a:pt x="758" y="11110"/>
                      <a:pt x="694" y="11110"/>
                    </a:cubicBezTo>
                    <a:cubicBezTo>
                      <a:pt x="625" y="11110"/>
                      <a:pt x="561" y="11107"/>
                      <a:pt x="504" y="11107"/>
                    </a:cubicBezTo>
                    <a:cubicBezTo>
                      <a:pt x="330" y="11107"/>
                      <a:pt x="212" y="11134"/>
                      <a:pt x="151" y="11348"/>
                    </a:cubicBezTo>
                    <a:cubicBezTo>
                      <a:pt x="1" y="11648"/>
                      <a:pt x="101" y="13798"/>
                      <a:pt x="351" y="14048"/>
                    </a:cubicBezTo>
                    <a:lnTo>
                      <a:pt x="8549" y="22097"/>
                    </a:lnTo>
                    <a:lnTo>
                      <a:pt x="6250" y="33494"/>
                    </a:lnTo>
                    <a:cubicBezTo>
                      <a:pt x="6200" y="33844"/>
                      <a:pt x="6700" y="34194"/>
                      <a:pt x="7000" y="34394"/>
                    </a:cubicBezTo>
                    <a:cubicBezTo>
                      <a:pt x="7134" y="34501"/>
                      <a:pt x="7311" y="34551"/>
                      <a:pt x="7492" y="34551"/>
                    </a:cubicBezTo>
                    <a:cubicBezTo>
                      <a:pt x="7649" y="34551"/>
                      <a:pt x="7810" y="34514"/>
                      <a:pt x="7949" y="34444"/>
                    </a:cubicBezTo>
                    <a:lnTo>
                      <a:pt x="18098" y="29095"/>
                    </a:lnTo>
                    <a:lnTo>
                      <a:pt x="28246" y="34444"/>
                    </a:lnTo>
                    <a:cubicBezTo>
                      <a:pt x="28346" y="34544"/>
                      <a:pt x="28496" y="34544"/>
                      <a:pt x="28646" y="34544"/>
                    </a:cubicBezTo>
                    <a:lnTo>
                      <a:pt x="28696" y="34544"/>
                    </a:lnTo>
                    <a:cubicBezTo>
                      <a:pt x="29146" y="34544"/>
                      <a:pt x="29946" y="34144"/>
                      <a:pt x="29946" y="33644"/>
                    </a:cubicBezTo>
                    <a:cubicBezTo>
                      <a:pt x="29946" y="33544"/>
                      <a:pt x="29896" y="33444"/>
                      <a:pt x="29896" y="33345"/>
                    </a:cubicBezTo>
                    <a:lnTo>
                      <a:pt x="27596" y="22097"/>
                    </a:lnTo>
                    <a:lnTo>
                      <a:pt x="35845" y="14048"/>
                    </a:lnTo>
                    <a:cubicBezTo>
                      <a:pt x="36095" y="13848"/>
                      <a:pt x="36194" y="11648"/>
                      <a:pt x="36095" y="11348"/>
                    </a:cubicBezTo>
                    <a:cubicBezTo>
                      <a:pt x="36033" y="11134"/>
                      <a:pt x="35897" y="11107"/>
                      <a:pt x="35720" y="11107"/>
                    </a:cubicBezTo>
                    <a:cubicBezTo>
                      <a:pt x="35661" y="11107"/>
                      <a:pt x="35598" y="11110"/>
                      <a:pt x="35532" y="11110"/>
                    </a:cubicBezTo>
                    <a:cubicBezTo>
                      <a:pt x="35472" y="11110"/>
                      <a:pt x="35409" y="11108"/>
                      <a:pt x="35345" y="11098"/>
                    </a:cubicBezTo>
                    <a:lnTo>
                      <a:pt x="23997" y="10849"/>
                    </a:lnTo>
                    <a:lnTo>
                      <a:pt x="18898" y="500"/>
                    </a:lnTo>
                    <a:cubicBezTo>
                      <a:pt x="18748" y="200"/>
                      <a:pt x="18448" y="0"/>
                      <a:pt x="18098" y="0"/>
                    </a:cubicBezTo>
                    <a:close/>
                  </a:path>
                </a:pathLst>
              </a:custGeom>
              <a:noFill/>
              <a:ln cap="rnd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3"/>
              <p:cNvSpPr/>
              <p:nvPr/>
            </p:nvSpPr>
            <p:spPr>
              <a:xfrm>
                <a:off x="458450" y="1817750"/>
                <a:ext cx="914875" cy="863800"/>
              </a:xfrm>
              <a:custGeom>
                <a:rect b="b" l="l" r="r" t="t"/>
                <a:pathLst>
                  <a:path extrusionOk="0" h="34552" w="36595">
                    <a:moveTo>
                      <a:pt x="18298" y="1"/>
                    </a:moveTo>
                    <a:cubicBezTo>
                      <a:pt x="17948" y="1"/>
                      <a:pt x="17648" y="151"/>
                      <a:pt x="17498" y="501"/>
                    </a:cubicBezTo>
                    <a:lnTo>
                      <a:pt x="12449" y="10849"/>
                    </a:lnTo>
                    <a:lnTo>
                      <a:pt x="1101" y="12499"/>
                    </a:lnTo>
                    <a:cubicBezTo>
                      <a:pt x="351" y="12599"/>
                      <a:pt x="1" y="13498"/>
                      <a:pt x="551" y="14048"/>
                    </a:cubicBezTo>
                    <a:lnTo>
                      <a:pt x="8749" y="22097"/>
                    </a:lnTo>
                    <a:lnTo>
                      <a:pt x="6850" y="33495"/>
                    </a:lnTo>
                    <a:cubicBezTo>
                      <a:pt x="6750" y="33845"/>
                      <a:pt x="6900" y="34195"/>
                      <a:pt x="7200" y="34395"/>
                    </a:cubicBezTo>
                    <a:cubicBezTo>
                      <a:pt x="7334" y="34502"/>
                      <a:pt x="7511" y="34552"/>
                      <a:pt x="7692" y="34552"/>
                    </a:cubicBezTo>
                    <a:cubicBezTo>
                      <a:pt x="7849" y="34552"/>
                      <a:pt x="8010" y="34514"/>
                      <a:pt x="8149" y="34445"/>
                    </a:cubicBezTo>
                    <a:lnTo>
                      <a:pt x="18298" y="29046"/>
                    </a:lnTo>
                    <a:lnTo>
                      <a:pt x="28446" y="34445"/>
                    </a:lnTo>
                    <a:cubicBezTo>
                      <a:pt x="28546" y="34495"/>
                      <a:pt x="28696" y="34545"/>
                      <a:pt x="28846" y="34545"/>
                    </a:cubicBezTo>
                    <a:cubicBezTo>
                      <a:pt x="29346" y="34545"/>
                      <a:pt x="29746" y="34095"/>
                      <a:pt x="29746" y="33595"/>
                    </a:cubicBezTo>
                    <a:cubicBezTo>
                      <a:pt x="29746" y="33545"/>
                      <a:pt x="29746" y="33445"/>
                      <a:pt x="29746" y="33345"/>
                    </a:cubicBezTo>
                    <a:lnTo>
                      <a:pt x="27796" y="22097"/>
                    </a:lnTo>
                    <a:lnTo>
                      <a:pt x="36045" y="14048"/>
                    </a:lnTo>
                    <a:cubicBezTo>
                      <a:pt x="36594" y="13498"/>
                      <a:pt x="36295" y="12599"/>
                      <a:pt x="35545" y="12499"/>
                    </a:cubicBezTo>
                    <a:lnTo>
                      <a:pt x="24197" y="10849"/>
                    </a:lnTo>
                    <a:lnTo>
                      <a:pt x="19098" y="501"/>
                    </a:lnTo>
                    <a:cubicBezTo>
                      <a:pt x="18948" y="151"/>
                      <a:pt x="18648" y="1"/>
                      <a:pt x="18298" y="1"/>
                    </a:cubicBezTo>
                    <a:close/>
                  </a:path>
                </a:pathLst>
              </a:custGeom>
              <a:noFill/>
              <a:ln cap="rnd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3"/>
              <p:cNvSpPr/>
              <p:nvPr/>
            </p:nvSpPr>
            <p:spPr>
              <a:xfrm>
                <a:off x="463450" y="1871500"/>
                <a:ext cx="904875" cy="863800"/>
              </a:xfrm>
              <a:custGeom>
                <a:rect b="b" l="l" r="r" t="t"/>
                <a:pathLst>
                  <a:path extrusionOk="0" h="34552" w="36195">
                    <a:moveTo>
                      <a:pt x="18098" y="0"/>
                    </a:moveTo>
                    <a:cubicBezTo>
                      <a:pt x="17748" y="0"/>
                      <a:pt x="17448" y="200"/>
                      <a:pt x="17298" y="500"/>
                    </a:cubicBezTo>
                    <a:lnTo>
                      <a:pt x="12249" y="10849"/>
                    </a:lnTo>
                    <a:lnTo>
                      <a:pt x="901" y="11098"/>
                    </a:lnTo>
                    <a:cubicBezTo>
                      <a:pt x="827" y="11108"/>
                      <a:pt x="758" y="11110"/>
                      <a:pt x="694" y="11110"/>
                    </a:cubicBezTo>
                    <a:cubicBezTo>
                      <a:pt x="625" y="11110"/>
                      <a:pt x="561" y="11107"/>
                      <a:pt x="504" y="11107"/>
                    </a:cubicBezTo>
                    <a:cubicBezTo>
                      <a:pt x="330" y="11107"/>
                      <a:pt x="212" y="11134"/>
                      <a:pt x="151" y="11348"/>
                    </a:cubicBezTo>
                    <a:cubicBezTo>
                      <a:pt x="1" y="11648"/>
                      <a:pt x="101" y="13798"/>
                      <a:pt x="351" y="14048"/>
                    </a:cubicBezTo>
                    <a:lnTo>
                      <a:pt x="8549" y="22097"/>
                    </a:lnTo>
                    <a:lnTo>
                      <a:pt x="6250" y="33494"/>
                    </a:lnTo>
                    <a:cubicBezTo>
                      <a:pt x="6200" y="33844"/>
                      <a:pt x="6700" y="34194"/>
                      <a:pt x="7000" y="34394"/>
                    </a:cubicBezTo>
                    <a:cubicBezTo>
                      <a:pt x="7134" y="34501"/>
                      <a:pt x="7311" y="34551"/>
                      <a:pt x="7492" y="34551"/>
                    </a:cubicBezTo>
                    <a:cubicBezTo>
                      <a:pt x="7649" y="34551"/>
                      <a:pt x="7810" y="34514"/>
                      <a:pt x="7949" y="34444"/>
                    </a:cubicBezTo>
                    <a:lnTo>
                      <a:pt x="18098" y="29095"/>
                    </a:lnTo>
                    <a:lnTo>
                      <a:pt x="28246" y="34444"/>
                    </a:lnTo>
                    <a:cubicBezTo>
                      <a:pt x="28346" y="34544"/>
                      <a:pt x="28496" y="34544"/>
                      <a:pt x="28646" y="34544"/>
                    </a:cubicBezTo>
                    <a:lnTo>
                      <a:pt x="28696" y="34544"/>
                    </a:lnTo>
                    <a:cubicBezTo>
                      <a:pt x="29146" y="34544"/>
                      <a:pt x="29946" y="34144"/>
                      <a:pt x="29946" y="33644"/>
                    </a:cubicBezTo>
                    <a:cubicBezTo>
                      <a:pt x="29946" y="33544"/>
                      <a:pt x="29896" y="33444"/>
                      <a:pt x="29896" y="33345"/>
                    </a:cubicBezTo>
                    <a:lnTo>
                      <a:pt x="27596" y="22097"/>
                    </a:lnTo>
                    <a:lnTo>
                      <a:pt x="35845" y="14048"/>
                    </a:lnTo>
                    <a:cubicBezTo>
                      <a:pt x="36095" y="13848"/>
                      <a:pt x="36194" y="11648"/>
                      <a:pt x="36095" y="11348"/>
                    </a:cubicBezTo>
                    <a:cubicBezTo>
                      <a:pt x="36033" y="11134"/>
                      <a:pt x="35897" y="11107"/>
                      <a:pt x="35720" y="11107"/>
                    </a:cubicBezTo>
                    <a:cubicBezTo>
                      <a:pt x="35661" y="11107"/>
                      <a:pt x="35598" y="11110"/>
                      <a:pt x="35532" y="11110"/>
                    </a:cubicBezTo>
                    <a:cubicBezTo>
                      <a:pt x="35472" y="11110"/>
                      <a:pt x="35409" y="11108"/>
                      <a:pt x="35345" y="11098"/>
                    </a:cubicBezTo>
                    <a:lnTo>
                      <a:pt x="23997" y="10849"/>
                    </a:lnTo>
                    <a:lnTo>
                      <a:pt x="18898" y="500"/>
                    </a:lnTo>
                    <a:cubicBezTo>
                      <a:pt x="18748" y="200"/>
                      <a:pt x="18448" y="0"/>
                      <a:pt x="18098" y="0"/>
                    </a:cubicBezTo>
                    <a:close/>
                  </a:path>
                </a:pathLst>
              </a:custGeom>
              <a:solidFill>
                <a:srgbClr val="5DD6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3"/>
              <p:cNvSpPr/>
              <p:nvPr/>
            </p:nvSpPr>
            <p:spPr>
              <a:xfrm>
                <a:off x="458450" y="1817750"/>
                <a:ext cx="914875" cy="863800"/>
              </a:xfrm>
              <a:custGeom>
                <a:rect b="b" l="l" r="r" t="t"/>
                <a:pathLst>
                  <a:path extrusionOk="0" h="34552" w="36595">
                    <a:moveTo>
                      <a:pt x="18298" y="1"/>
                    </a:moveTo>
                    <a:cubicBezTo>
                      <a:pt x="17948" y="1"/>
                      <a:pt x="17648" y="151"/>
                      <a:pt x="17498" y="501"/>
                    </a:cubicBezTo>
                    <a:lnTo>
                      <a:pt x="12449" y="10849"/>
                    </a:lnTo>
                    <a:lnTo>
                      <a:pt x="1101" y="12499"/>
                    </a:lnTo>
                    <a:cubicBezTo>
                      <a:pt x="351" y="12599"/>
                      <a:pt x="1" y="13498"/>
                      <a:pt x="551" y="14048"/>
                    </a:cubicBezTo>
                    <a:lnTo>
                      <a:pt x="8749" y="22097"/>
                    </a:lnTo>
                    <a:lnTo>
                      <a:pt x="6850" y="33495"/>
                    </a:lnTo>
                    <a:cubicBezTo>
                      <a:pt x="6750" y="33845"/>
                      <a:pt x="6900" y="34195"/>
                      <a:pt x="7200" y="34395"/>
                    </a:cubicBezTo>
                    <a:cubicBezTo>
                      <a:pt x="7334" y="34502"/>
                      <a:pt x="7511" y="34552"/>
                      <a:pt x="7692" y="34552"/>
                    </a:cubicBezTo>
                    <a:cubicBezTo>
                      <a:pt x="7849" y="34552"/>
                      <a:pt x="8010" y="34514"/>
                      <a:pt x="8149" y="34445"/>
                    </a:cubicBezTo>
                    <a:lnTo>
                      <a:pt x="18298" y="29046"/>
                    </a:lnTo>
                    <a:lnTo>
                      <a:pt x="28446" y="34445"/>
                    </a:lnTo>
                    <a:cubicBezTo>
                      <a:pt x="28546" y="34495"/>
                      <a:pt x="28696" y="34545"/>
                      <a:pt x="28846" y="34545"/>
                    </a:cubicBezTo>
                    <a:cubicBezTo>
                      <a:pt x="29346" y="34545"/>
                      <a:pt x="29746" y="34095"/>
                      <a:pt x="29746" y="33595"/>
                    </a:cubicBezTo>
                    <a:cubicBezTo>
                      <a:pt x="29746" y="33545"/>
                      <a:pt x="29746" y="33445"/>
                      <a:pt x="29746" y="33345"/>
                    </a:cubicBezTo>
                    <a:lnTo>
                      <a:pt x="27796" y="22097"/>
                    </a:lnTo>
                    <a:lnTo>
                      <a:pt x="36045" y="14048"/>
                    </a:lnTo>
                    <a:cubicBezTo>
                      <a:pt x="36594" y="13498"/>
                      <a:pt x="36295" y="12599"/>
                      <a:pt x="35545" y="12499"/>
                    </a:cubicBezTo>
                    <a:lnTo>
                      <a:pt x="24197" y="10849"/>
                    </a:lnTo>
                    <a:lnTo>
                      <a:pt x="19098" y="501"/>
                    </a:lnTo>
                    <a:cubicBezTo>
                      <a:pt x="18948" y="151"/>
                      <a:pt x="18648" y="1"/>
                      <a:pt x="182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3"/>
              <p:cNvSpPr/>
              <p:nvPr/>
            </p:nvSpPr>
            <p:spPr>
              <a:xfrm>
                <a:off x="825525" y="1854625"/>
                <a:ext cx="151500" cy="148550"/>
              </a:xfrm>
              <a:custGeom>
                <a:rect b="b" l="l" r="r" t="t"/>
                <a:pathLst>
                  <a:path extrusionOk="0" h="5942" w="6060">
                    <a:moveTo>
                      <a:pt x="3704" y="0"/>
                    </a:moveTo>
                    <a:cubicBezTo>
                      <a:pt x="3415" y="0"/>
                      <a:pt x="3108" y="201"/>
                      <a:pt x="2815" y="675"/>
                    </a:cubicBezTo>
                    <a:cubicBezTo>
                      <a:pt x="2157" y="1771"/>
                      <a:pt x="1" y="5942"/>
                      <a:pt x="2041" y="5942"/>
                    </a:cubicBezTo>
                    <a:cubicBezTo>
                      <a:pt x="2327" y="5942"/>
                      <a:pt x="2697" y="5859"/>
                      <a:pt x="3165" y="5675"/>
                    </a:cubicBezTo>
                    <a:cubicBezTo>
                      <a:pt x="6060" y="4599"/>
                      <a:pt x="5089" y="0"/>
                      <a:pt x="3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3"/>
              <p:cNvSpPr/>
              <p:nvPr/>
            </p:nvSpPr>
            <p:spPr>
              <a:xfrm>
                <a:off x="807150" y="2011275"/>
                <a:ext cx="76250" cy="72950"/>
              </a:xfrm>
              <a:custGeom>
                <a:rect b="b" l="l" r="r" t="t"/>
                <a:pathLst>
                  <a:path extrusionOk="0" h="2918" w="3050">
                    <a:moveTo>
                      <a:pt x="1409" y="1"/>
                    </a:moveTo>
                    <a:cubicBezTo>
                      <a:pt x="1234" y="1"/>
                      <a:pt x="1061" y="35"/>
                      <a:pt x="900" y="108"/>
                    </a:cubicBezTo>
                    <a:cubicBezTo>
                      <a:pt x="300" y="408"/>
                      <a:pt x="0" y="1008"/>
                      <a:pt x="0" y="1658"/>
                    </a:cubicBezTo>
                    <a:cubicBezTo>
                      <a:pt x="50" y="2108"/>
                      <a:pt x="300" y="2508"/>
                      <a:pt x="700" y="2758"/>
                    </a:cubicBezTo>
                    <a:cubicBezTo>
                      <a:pt x="916" y="2866"/>
                      <a:pt x="1151" y="2918"/>
                      <a:pt x="1388" y="2918"/>
                    </a:cubicBezTo>
                    <a:cubicBezTo>
                      <a:pt x="1700" y="2918"/>
                      <a:pt x="2016" y="2828"/>
                      <a:pt x="2300" y="2658"/>
                    </a:cubicBezTo>
                    <a:cubicBezTo>
                      <a:pt x="2950" y="2108"/>
                      <a:pt x="3050" y="1208"/>
                      <a:pt x="2550" y="558"/>
                    </a:cubicBezTo>
                    <a:cubicBezTo>
                      <a:pt x="2267" y="204"/>
                      <a:pt x="1833" y="1"/>
                      <a:pt x="14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3"/>
              <p:cNvSpPr/>
              <p:nvPr/>
            </p:nvSpPr>
            <p:spPr>
              <a:xfrm>
                <a:off x="482300" y="2132275"/>
                <a:ext cx="219150" cy="79075"/>
              </a:xfrm>
              <a:custGeom>
                <a:rect b="b" l="l" r="r" t="t"/>
                <a:pathLst>
                  <a:path extrusionOk="0" h="3163" w="8766">
                    <a:moveTo>
                      <a:pt x="5314" y="1"/>
                    </a:moveTo>
                    <a:cubicBezTo>
                      <a:pt x="3037" y="1"/>
                      <a:pt x="0" y="523"/>
                      <a:pt x="1446" y="2117"/>
                    </a:cubicBezTo>
                    <a:cubicBezTo>
                      <a:pt x="2127" y="2873"/>
                      <a:pt x="2963" y="3162"/>
                      <a:pt x="3799" y="3162"/>
                    </a:cubicBezTo>
                    <a:cubicBezTo>
                      <a:pt x="6281" y="3162"/>
                      <a:pt x="8766" y="616"/>
                      <a:pt x="7195" y="168"/>
                    </a:cubicBezTo>
                    <a:cubicBezTo>
                      <a:pt x="6808" y="64"/>
                      <a:pt x="6107" y="1"/>
                      <a:pt x="5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3"/>
              <p:cNvSpPr/>
              <p:nvPr/>
            </p:nvSpPr>
            <p:spPr>
              <a:xfrm>
                <a:off x="627175" y="2097700"/>
                <a:ext cx="739900" cy="583850"/>
              </a:xfrm>
              <a:custGeom>
                <a:rect b="b" l="l" r="r" t="t"/>
                <a:pathLst>
                  <a:path extrusionOk="0" h="23354" w="29596">
                    <a:moveTo>
                      <a:pt x="19697" y="1"/>
                    </a:moveTo>
                    <a:cubicBezTo>
                      <a:pt x="19397" y="8699"/>
                      <a:pt x="12249" y="15598"/>
                      <a:pt x="3550" y="15698"/>
                    </a:cubicBezTo>
                    <a:cubicBezTo>
                      <a:pt x="2750" y="15698"/>
                      <a:pt x="2000" y="15648"/>
                      <a:pt x="1250" y="15548"/>
                    </a:cubicBezTo>
                    <a:lnTo>
                      <a:pt x="101" y="22297"/>
                    </a:lnTo>
                    <a:cubicBezTo>
                      <a:pt x="1" y="22647"/>
                      <a:pt x="151" y="22997"/>
                      <a:pt x="451" y="23197"/>
                    </a:cubicBezTo>
                    <a:cubicBezTo>
                      <a:pt x="585" y="23304"/>
                      <a:pt x="762" y="23354"/>
                      <a:pt x="943" y="23354"/>
                    </a:cubicBezTo>
                    <a:cubicBezTo>
                      <a:pt x="1100" y="23354"/>
                      <a:pt x="1261" y="23316"/>
                      <a:pt x="1400" y="23247"/>
                    </a:cubicBezTo>
                    <a:lnTo>
                      <a:pt x="11549" y="17848"/>
                    </a:lnTo>
                    <a:lnTo>
                      <a:pt x="21697" y="23247"/>
                    </a:lnTo>
                    <a:cubicBezTo>
                      <a:pt x="21797" y="23297"/>
                      <a:pt x="21947" y="23347"/>
                      <a:pt x="22097" y="23347"/>
                    </a:cubicBezTo>
                    <a:cubicBezTo>
                      <a:pt x="22597" y="23347"/>
                      <a:pt x="22997" y="22947"/>
                      <a:pt x="22997" y="22447"/>
                    </a:cubicBezTo>
                    <a:cubicBezTo>
                      <a:pt x="22997" y="22347"/>
                      <a:pt x="22997" y="22247"/>
                      <a:pt x="22997" y="22197"/>
                    </a:cubicBezTo>
                    <a:lnTo>
                      <a:pt x="21047" y="10949"/>
                    </a:lnTo>
                    <a:lnTo>
                      <a:pt x="29246" y="2850"/>
                    </a:lnTo>
                    <a:cubicBezTo>
                      <a:pt x="29546" y="2650"/>
                      <a:pt x="29596" y="2250"/>
                      <a:pt x="29496" y="1900"/>
                    </a:cubicBezTo>
                    <a:cubicBezTo>
                      <a:pt x="29396" y="1601"/>
                      <a:pt x="29096" y="1351"/>
                      <a:pt x="28796" y="1301"/>
                    </a:cubicBezTo>
                    <a:lnTo>
                      <a:pt x="19697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3"/>
              <p:cNvSpPr/>
              <p:nvPr/>
            </p:nvSpPr>
            <p:spPr>
              <a:xfrm>
                <a:off x="627175" y="2105200"/>
                <a:ext cx="739900" cy="576350"/>
              </a:xfrm>
              <a:custGeom>
                <a:rect b="b" l="l" r="r" t="t"/>
                <a:pathLst>
                  <a:path extrusionOk="0" h="23054" w="29596">
                    <a:moveTo>
                      <a:pt x="21947" y="1"/>
                    </a:moveTo>
                    <a:lnTo>
                      <a:pt x="21947" y="551"/>
                    </a:lnTo>
                    <a:cubicBezTo>
                      <a:pt x="21897" y="9949"/>
                      <a:pt x="14298" y="17548"/>
                      <a:pt x="4900" y="17648"/>
                    </a:cubicBezTo>
                    <a:cubicBezTo>
                      <a:pt x="3550" y="17648"/>
                      <a:pt x="2200" y="17498"/>
                      <a:pt x="901" y="17148"/>
                    </a:cubicBezTo>
                    <a:lnTo>
                      <a:pt x="101" y="21997"/>
                    </a:lnTo>
                    <a:cubicBezTo>
                      <a:pt x="1" y="22347"/>
                      <a:pt x="151" y="22697"/>
                      <a:pt x="451" y="22897"/>
                    </a:cubicBezTo>
                    <a:cubicBezTo>
                      <a:pt x="585" y="23004"/>
                      <a:pt x="762" y="23054"/>
                      <a:pt x="943" y="23054"/>
                    </a:cubicBezTo>
                    <a:cubicBezTo>
                      <a:pt x="1100" y="23054"/>
                      <a:pt x="1261" y="23016"/>
                      <a:pt x="1400" y="22947"/>
                    </a:cubicBezTo>
                    <a:lnTo>
                      <a:pt x="11549" y="17548"/>
                    </a:lnTo>
                    <a:lnTo>
                      <a:pt x="21697" y="22947"/>
                    </a:lnTo>
                    <a:cubicBezTo>
                      <a:pt x="21797" y="22997"/>
                      <a:pt x="21947" y="23047"/>
                      <a:pt x="22097" y="23047"/>
                    </a:cubicBezTo>
                    <a:cubicBezTo>
                      <a:pt x="22597" y="23047"/>
                      <a:pt x="22997" y="22647"/>
                      <a:pt x="22997" y="22147"/>
                    </a:cubicBezTo>
                    <a:cubicBezTo>
                      <a:pt x="22997" y="22047"/>
                      <a:pt x="22997" y="21947"/>
                      <a:pt x="22997" y="21897"/>
                    </a:cubicBezTo>
                    <a:lnTo>
                      <a:pt x="21047" y="10649"/>
                    </a:lnTo>
                    <a:lnTo>
                      <a:pt x="29246" y="2550"/>
                    </a:lnTo>
                    <a:cubicBezTo>
                      <a:pt x="29546" y="2350"/>
                      <a:pt x="29596" y="1950"/>
                      <a:pt x="29496" y="1600"/>
                    </a:cubicBezTo>
                    <a:cubicBezTo>
                      <a:pt x="29396" y="1301"/>
                      <a:pt x="29096" y="1051"/>
                      <a:pt x="28796" y="1001"/>
                    </a:cubicBezTo>
                    <a:lnTo>
                      <a:pt x="21947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9" name="Google Shape;2079;p43"/>
          <p:cNvGrpSpPr/>
          <p:nvPr/>
        </p:nvGrpSpPr>
        <p:grpSpPr>
          <a:xfrm>
            <a:off x="513488" y="2528537"/>
            <a:ext cx="8173387" cy="980494"/>
            <a:chOff x="513488" y="2528537"/>
            <a:chExt cx="8173387" cy="980494"/>
          </a:xfrm>
        </p:grpSpPr>
        <p:grpSp>
          <p:nvGrpSpPr>
            <p:cNvPr id="2080" name="Google Shape;2080;p43"/>
            <p:cNvGrpSpPr/>
            <p:nvPr/>
          </p:nvGrpSpPr>
          <p:grpSpPr>
            <a:xfrm>
              <a:off x="998464" y="2655407"/>
              <a:ext cx="4689900" cy="726900"/>
              <a:chOff x="998464" y="2655407"/>
              <a:chExt cx="4689900" cy="726900"/>
            </a:xfrm>
          </p:grpSpPr>
          <p:sp>
            <p:nvSpPr>
              <p:cNvPr id="2081" name="Google Shape;2081;p43"/>
              <p:cNvSpPr/>
              <p:nvPr/>
            </p:nvSpPr>
            <p:spPr>
              <a:xfrm rot="5400000">
                <a:off x="2979964" y="673907"/>
                <a:ext cx="726900" cy="4689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3"/>
              <p:cNvSpPr/>
              <p:nvPr/>
            </p:nvSpPr>
            <p:spPr>
              <a:xfrm rot="5400000">
                <a:off x="2768102" y="927068"/>
                <a:ext cx="644100" cy="4183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3"/>
              <p:cNvSpPr/>
              <p:nvPr/>
            </p:nvSpPr>
            <p:spPr>
              <a:xfrm>
                <a:off x="4570458" y="2736173"/>
                <a:ext cx="565200" cy="56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9</a:t>
                </a:r>
                <a:r>
                  <a:rPr b="1"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0%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84" name="Google Shape;2084;p43"/>
            <p:cNvSpPr txBox="1"/>
            <p:nvPr/>
          </p:nvSpPr>
          <p:spPr>
            <a:xfrm>
              <a:off x="5791575" y="2950606"/>
              <a:ext cx="2895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completely gas giant and the 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85" name="Google Shape;2085;p43"/>
            <p:cNvGrpSpPr/>
            <p:nvPr/>
          </p:nvGrpSpPr>
          <p:grpSpPr>
            <a:xfrm>
              <a:off x="513488" y="2528537"/>
              <a:ext cx="977635" cy="980494"/>
              <a:chOff x="458450" y="1817750"/>
              <a:chExt cx="914875" cy="917550"/>
            </a:xfrm>
          </p:grpSpPr>
          <p:sp>
            <p:nvSpPr>
              <p:cNvPr id="2086" name="Google Shape;2086;p43"/>
              <p:cNvSpPr/>
              <p:nvPr/>
            </p:nvSpPr>
            <p:spPr>
              <a:xfrm>
                <a:off x="463450" y="1871500"/>
                <a:ext cx="904875" cy="863800"/>
              </a:xfrm>
              <a:custGeom>
                <a:rect b="b" l="l" r="r" t="t"/>
                <a:pathLst>
                  <a:path extrusionOk="0" h="34552" w="36195">
                    <a:moveTo>
                      <a:pt x="18098" y="0"/>
                    </a:moveTo>
                    <a:cubicBezTo>
                      <a:pt x="17748" y="0"/>
                      <a:pt x="17448" y="200"/>
                      <a:pt x="17298" y="500"/>
                    </a:cubicBezTo>
                    <a:lnTo>
                      <a:pt x="12249" y="10849"/>
                    </a:lnTo>
                    <a:lnTo>
                      <a:pt x="901" y="11098"/>
                    </a:lnTo>
                    <a:cubicBezTo>
                      <a:pt x="827" y="11108"/>
                      <a:pt x="758" y="11110"/>
                      <a:pt x="694" y="11110"/>
                    </a:cubicBezTo>
                    <a:cubicBezTo>
                      <a:pt x="625" y="11110"/>
                      <a:pt x="561" y="11107"/>
                      <a:pt x="504" y="11107"/>
                    </a:cubicBezTo>
                    <a:cubicBezTo>
                      <a:pt x="330" y="11107"/>
                      <a:pt x="212" y="11134"/>
                      <a:pt x="151" y="11348"/>
                    </a:cubicBezTo>
                    <a:cubicBezTo>
                      <a:pt x="1" y="11648"/>
                      <a:pt x="101" y="13798"/>
                      <a:pt x="351" y="14048"/>
                    </a:cubicBezTo>
                    <a:lnTo>
                      <a:pt x="8549" y="22097"/>
                    </a:lnTo>
                    <a:lnTo>
                      <a:pt x="6250" y="33494"/>
                    </a:lnTo>
                    <a:cubicBezTo>
                      <a:pt x="6200" y="33844"/>
                      <a:pt x="6700" y="34194"/>
                      <a:pt x="7000" y="34394"/>
                    </a:cubicBezTo>
                    <a:cubicBezTo>
                      <a:pt x="7134" y="34501"/>
                      <a:pt x="7311" y="34551"/>
                      <a:pt x="7492" y="34551"/>
                    </a:cubicBezTo>
                    <a:cubicBezTo>
                      <a:pt x="7649" y="34551"/>
                      <a:pt x="7810" y="34514"/>
                      <a:pt x="7949" y="34444"/>
                    </a:cubicBezTo>
                    <a:lnTo>
                      <a:pt x="18098" y="29095"/>
                    </a:lnTo>
                    <a:lnTo>
                      <a:pt x="28246" y="34444"/>
                    </a:lnTo>
                    <a:cubicBezTo>
                      <a:pt x="28346" y="34544"/>
                      <a:pt x="28496" y="34544"/>
                      <a:pt x="28646" y="34544"/>
                    </a:cubicBezTo>
                    <a:lnTo>
                      <a:pt x="28696" y="34544"/>
                    </a:lnTo>
                    <a:cubicBezTo>
                      <a:pt x="29146" y="34544"/>
                      <a:pt x="29946" y="34144"/>
                      <a:pt x="29946" y="33644"/>
                    </a:cubicBezTo>
                    <a:cubicBezTo>
                      <a:pt x="29946" y="33544"/>
                      <a:pt x="29896" y="33444"/>
                      <a:pt x="29896" y="33345"/>
                    </a:cubicBezTo>
                    <a:lnTo>
                      <a:pt x="27596" y="22097"/>
                    </a:lnTo>
                    <a:lnTo>
                      <a:pt x="35845" y="14048"/>
                    </a:lnTo>
                    <a:cubicBezTo>
                      <a:pt x="36095" y="13848"/>
                      <a:pt x="36194" y="11648"/>
                      <a:pt x="36095" y="11348"/>
                    </a:cubicBezTo>
                    <a:cubicBezTo>
                      <a:pt x="36033" y="11134"/>
                      <a:pt x="35897" y="11107"/>
                      <a:pt x="35720" y="11107"/>
                    </a:cubicBezTo>
                    <a:cubicBezTo>
                      <a:pt x="35661" y="11107"/>
                      <a:pt x="35598" y="11110"/>
                      <a:pt x="35532" y="11110"/>
                    </a:cubicBezTo>
                    <a:cubicBezTo>
                      <a:pt x="35472" y="11110"/>
                      <a:pt x="35409" y="11108"/>
                      <a:pt x="35345" y="11098"/>
                    </a:cubicBezTo>
                    <a:lnTo>
                      <a:pt x="23997" y="10849"/>
                    </a:lnTo>
                    <a:lnTo>
                      <a:pt x="18898" y="500"/>
                    </a:lnTo>
                    <a:cubicBezTo>
                      <a:pt x="18748" y="200"/>
                      <a:pt x="18448" y="0"/>
                      <a:pt x="18098" y="0"/>
                    </a:cubicBezTo>
                    <a:close/>
                  </a:path>
                </a:pathLst>
              </a:custGeom>
              <a:noFill/>
              <a:ln cap="rnd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3"/>
              <p:cNvSpPr/>
              <p:nvPr/>
            </p:nvSpPr>
            <p:spPr>
              <a:xfrm>
                <a:off x="458450" y="1817750"/>
                <a:ext cx="914875" cy="863800"/>
              </a:xfrm>
              <a:custGeom>
                <a:rect b="b" l="l" r="r" t="t"/>
                <a:pathLst>
                  <a:path extrusionOk="0" h="34552" w="36595">
                    <a:moveTo>
                      <a:pt x="18298" y="1"/>
                    </a:moveTo>
                    <a:cubicBezTo>
                      <a:pt x="17948" y="1"/>
                      <a:pt x="17648" y="151"/>
                      <a:pt x="17498" y="501"/>
                    </a:cubicBezTo>
                    <a:lnTo>
                      <a:pt x="12449" y="10849"/>
                    </a:lnTo>
                    <a:lnTo>
                      <a:pt x="1101" y="12499"/>
                    </a:lnTo>
                    <a:cubicBezTo>
                      <a:pt x="351" y="12599"/>
                      <a:pt x="1" y="13498"/>
                      <a:pt x="551" y="14048"/>
                    </a:cubicBezTo>
                    <a:lnTo>
                      <a:pt x="8749" y="22097"/>
                    </a:lnTo>
                    <a:lnTo>
                      <a:pt x="6850" y="33495"/>
                    </a:lnTo>
                    <a:cubicBezTo>
                      <a:pt x="6750" y="33845"/>
                      <a:pt x="6900" y="34195"/>
                      <a:pt x="7200" y="34395"/>
                    </a:cubicBezTo>
                    <a:cubicBezTo>
                      <a:pt x="7334" y="34502"/>
                      <a:pt x="7511" y="34552"/>
                      <a:pt x="7692" y="34552"/>
                    </a:cubicBezTo>
                    <a:cubicBezTo>
                      <a:pt x="7849" y="34552"/>
                      <a:pt x="8010" y="34514"/>
                      <a:pt x="8149" y="34445"/>
                    </a:cubicBezTo>
                    <a:lnTo>
                      <a:pt x="18298" y="29046"/>
                    </a:lnTo>
                    <a:lnTo>
                      <a:pt x="28446" y="34445"/>
                    </a:lnTo>
                    <a:cubicBezTo>
                      <a:pt x="28546" y="34495"/>
                      <a:pt x="28696" y="34545"/>
                      <a:pt x="28846" y="34545"/>
                    </a:cubicBezTo>
                    <a:cubicBezTo>
                      <a:pt x="29346" y="34545"/>
                      <a:pt x="29746" y="34095"/>
                      <a:pt x="29746" y="33595"/>
                    </a:cubicBezTo>
                    <a:cubicBezTo>
                      <a:pt x="29746" y="33545"/>
                      <a:pt x="29746" y="33445"/>
                      <a:pt x="29746" y="33345"/>
                    </a:cubicBezTo>
                    <a:lnTo>
                      <a:pt x="27796" y="22097"/>
                    </a:lnTo>
                    <a:lnTo>
                      <a:pt x="36045" y="14048"/>
                    </a:lnTo>
                    <a:cubicBezTo>
                      <a:pt x="36594" y="13498"/>
                      <a:pt x="36295" y="12599"/>
                      <a:pt x="35545" y="12499"/>
                    </a:cubicBezTo>
                    <a:lnTo>
                      <a:pt x="24197" y="10849"/>
                    </a:lnTo>
                    <a:lnTo>
                      <a:pt x="19098" y="501"/>
                    </a:lnTo>
                    <a:cubicBezTo>
                      <a:pt x="18948" y="151"/>
                      <a:pt x="18648" y="1"/>
                      <a:pt x="18298" y="1"/>
                    </a:cubicBezTo>
                    <a:close/>
                  </a:path>
                </a:pathLst>
              </a:custGeom>
              <a:noFill/>
              <a:ln cap="rnd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3"/>
              <p:cNvSpPr/>
              <p:nvPr/>
            </p:nvSpPr>
            <p:spPr>
              <a:xfrm>
                <a:off x="463450" y="1871500"/>
                <a:ext cx="904875" cy="863800"/>
              </a:xfrm>
              <a:custGeom>
                <a:rect b="b" l="l" r="r" t="t"/>
                <a:pathLst>
                  <a:path extrusionOk="0" h="34552" w="36195">
                    <a:moveTo>
                      <a:pt x="18098" y="0"/>
                    </a:moveTo>
                    <a:cubicBezTo>
                      <a:pt x="17748" y="0"/>
                      <a:pt x="17448" y="200"/>
                      <a:pt x="17298" y="500"/>
                    </a:cubicBezTo>
                    <a:lnTo>
                      <a:pt x="12249" y="10849"/>
                    </a:lnTo>
                    <a:lnTo>
                      <a:pt x="901" y="11098"/>
                    </a:lnTo>
                    <a:cubicBezTo>
                      <a:pt x="827" y="11108"/>
                      <a:pt x="758" y="11110"/>
                      <a:pt x="694" y="11110"/>
                    </a:cubicBezTo>
                    <a:cubicBezTo>
                      <a:pt x="625" y="11110"/>
                      <a:pt x="561" y="11107"/>
                      <a:pt x="504" y="11107"/>
                    </a:cubicBezTo>
                    <a:cubicBezTo>
                      <a:pt x="330" y="11107"/>
                      <a:pt x="212" y="11134"/>
                      <a:pt x="151" y="11348"/>
                    </a:cubicBezTo>
                    <a:cubicBezTo>
                      <a:pt x="1" y="11648"/>
                      <a:pt x="101" y="13798"/>
                      <a:pt x="351" y="14048"/>
                    </a:cubicBezTo>
                    <a:lnTo>
                      <a:pt x="8549" y="22097"/>
                    </a:lnTo>
                    <a:lnTo>
                      <a:pt x="6250" y="33494"/>
                    </a:lnTo>
                    <a:cubicBezTo>
                      <a:pt x="6200" y="33844"/>
                      <a:pt x="6700" y="34194"/>
                      <a:pt x="7000" y="34394"/>
                    </a:cubicBezTo>
                    <a:cubicBezTo>
                      <a:pt x="7134" y="34501"/>
                      <a:pt x="7311" y="34551"/>
                      <a:pt x="7492" y="34551"/>
                    </a:cubicBezTo>
                    <a:cubicBezTo>
                      <a:pt x="7649" y="34551"/>
                      <a:pt x="7810" y="34514"/>
                      <a:pt x="7949" y="34444"/>
                    </a:cubicBezTo>
                    <a:lnTo>
                      <a:pt x="18098" y="29095"/>
                    </a:lnTo>
                    <a:lnTo>
                      <a:pt x="28246" y="34444"/>
                    </a:lnTo>
                    <a:cubicBezTo>
                      <a:pt x="28346" y="34544"/>
                      <a:pt x="28496" y="34544"/>
                      <a:pt x="28646" y="34544"/>
                    </a:cubicBezTo>
                    <a:lnTo>
                      <a:pt x="28696" y="34544"/>
                    </a:lnTo>
                    <a:cubicBezTo>
                      <a:pt x="29146" y="34544"/>
                      <a:pt x="29946" y="34144"/>
                      <a:pt x="29946" y="33644"/>
                    </a:cubicBezTo>
                    <a:cubicBezTo>
                      <a:pt x="29946" y="33544"/>
                      <a:pt x="29896" y="33444"/>
                      <a:pt x="29896" y="33345"/>
                    </a:cubicBezTo>
                    <a:lnTo>
                      <a:pt x="27596" y="22097"/>
                    </a:lnTo>
                    <a:lnTo>
                      <a:pt x="35845" y="14048"/>
                    </a:lnTo>
                    <a:cubicBezTo>
                      <a:pt x="36095" y="13848"/>
                      <a:pt x="36194" y="11648"/>
                      <a:pt x="36095" y="11348"/>
                    </a:cubicBezTo>
                    <a:cubicBezTo>
                      <a:pt x="36033" y="11134"/>
                      <a:pt x="35897" y="11107"/>
                      <a:pt x="35720" y="11107"/>
                    </a:cubicBezTo>
                    <a:cubicBezTo>
                      <a:pt x="35661" y="11107"/>
                      <a:pt x="35598" y="11110"/>
                      <a:pt x="35532" y="11110"/>
                    </a:cubicBezTo>
                    <a:cubicBezTo>
                      <a:pt x="35472" y="11110"/>
                      <a:pt x="35409" y="11108"/>
                      <a:pt x="35345" y="11098"/>
                    </a:cubicBezTo>
                    <a:lnTo>
                      <a:pt x="23997" y="10849"/>
                    </a:lnTo>
                    <a:lnTo>
                      <a:pt x="18898" y="500"/>
                    </a:lnTo>
                    <a:cubicBezTo>
                      <a:pt x="18748" y="200"/>
                      <a:pt x="18448" y="0"/>
                      <a:pt x="18098" y="0"/>
                    </a:cubicBezTo>
                    <a:close/>
                  </a:path>
                </a:pathLst>
              </a:custGeom>
              <a:solidFill>
                <a:srgbClr val="E9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3"/>
              <p:cNvSpPr/>
              <p:nvPr/>
            </p:nvSpPr>
            <p:spPr>
              <a:xfrm>
                <a:off x="458450" y="1817750"/>
                <a:ext cx="914875" cy="863800"/>
              </a:xfrm>
              <a:custGeom>
                <a:rect b="b" l="l" r="r" t="t"/>
                <a:pathLst>
                  <a:path extrusionOk="0" h="34552" w="36595">
                    <a:moveTo>
                      <a:pt x="18298" y="1"/>
                    </a:moveTo>
                    <a:cubicBezTo>
                      <a:pt x="17948" y="1"/>
                      <a:pt x="17648" y="151"/>
                      <a:pt x="17498" y="501"/>
                    </a:cubicBezTo>
                    <a:lnTo>
                      <a:pt x="12449" y="10849"/>
                    </a:lnTo>
                    <a:lnTo>
                      <a:pt x="1101" y="12499"/>
                    </a:lnTo>
                    <a:cubicBezTo>
                      <a:pt x="351" y="12599"/>
                      <a:pt x="1" y="13498"/>
                      <a:pt x="551" y="14048"/>
                    </a:cubicBezTo>
                    <a:lnTo>
                      <a:pt x="8749" y="22097"/>
                    </a:lnTo>
                    <a:lnTo>
                      <a:pt x="6850" y="33495"/>
                    </a:lnTo>
                    <a:cubicBezTo>
                      <a:pt x="6750" y="33845"/>
                      <a:pt x="6900" y="34195"/>
                      <a:pt x="7200" y="34395"/>
                    </a:cubicBezTo>
                    <a:cubicBezTo>
                      <a:pt x="7334" y="34502"/>
                      <a:pt x="7511" y="34552"/>
                      <a:pt x="7692" y="34552"/>
                    </a:cubicBezTo>
                    <a:cubicBezTo>
                      <a:pt x="7849" y="34552"/>
                      <a:pt x="8010" y="34514"/>
                      <a:pt x="8149" y="34445"/>
                    </a:cubicBezTo>
                    <a:lnTo>
                      <a:pt x="18298" y="29046"/>
                    </a:lnTo>
                    <a:lnTo>
                      <a:pt x="28446" y="34445"/>
                    </a:lnTo>
                    <a:cubicBezTo>
                      <a:pt x="28546" y="34495"/>
                      <a:pt x="28696" y="34545"/>
                      <a:pt x="28846" y="34545"/>
                    </a:cubicBezTo>
                    <a:cubicBezTo>
                      <a:pt x="29346" y="34545"/>
                      <a:pt x="29746" y="34095"/>
                      <a:pt x="29746" y="33595"/>
                    </a:cubicBezTo>
                    <a:cubicBezTo>
                      <a:pt x="29746" y="33545"/>
                      <a:pt x="29746" y="33445"/>
                      <a:pt x="29746" y="33345"/>
                    </a:cubicBezTo>
                    <a:lnTo>
                      <a:pt x="27796" y="22097"/>
                    </a:lnTo>
                    <a:lnTo>
                      <a:pt x="36045" y="14048"/>
                    </a:lnTo>
                    <a:cubicBezTo>
                      <a:pt x="36594" y="13498"/>
                      <a:pt x="36295" y="12599"/>
                      <a:pt x="35545" y="12499"/>
                    </a:cubicBezTo>
                    <a:lnTo>
                      <a:pt x="24197" y="10849"/>
                    </a:lnTo>
                    <a:lnTo>
                      <a:pt x="19098" y="501"/>
                    </a:lnTo>
                    <a:cubicBezTo>
                      <a:pt x="18948" y="151"/>
                      <a:pt x="18648" y="1"/>
                      <a:pt x="18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3"/>
              <p:cNvSpPr/>
              <p:nvPr/>
            </p:nvSpPr>
            <p:spPr>
              <a:xfrm>
                <a:off x="825525" y="1854625"/>
                <a:ext cx="151500" cy="148550"/>
              </a:xfrm>
              <a:custGeom>
                <a:rect b="b" l="l" r="r" t="t"/>
                <a:pathLst>
                  <a:path extrusionOk="0" h="5942" w="6060">
                    <a:moveTo>
                      <a:pt x="3704" y="0"/>
                    </a:moveTo>
                    <a:cubicBezTo>
                      <a:pt x="3415" y="0"/>
                      <a:pt x="3108" y="201"/>
                      <a:pt x="2815" y="675"/>
                    </a:cubicBezTo>
                    <a:cubicBezTo>
                      <a:pt x="2157" y="1771"/>
                      <a:pt x="1" y="5942"/>
                      <a:pt x="2041" y="5942"/>
                    </a:cubicBezTo>
                    <a:cubicBezTo>
                      <a:pt x="2327" y="5942"/>
                      <a:pt x="2697" y="5859"/>
                      <a:pt x="3165" y="5675"/>
                    </a:cubicBezTo>
                    <a:cubicBezTo>
                      <a:pt x="6060" y="4599"/>
                      <a:pt x="5089" y="0"/>
                      <a:pt x="3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3"/>
              <p:cNvSpPr/>
              <p:nvPr/>
            </p:nvSpPr>
            <p:spPr>
              <a:xfrm>
                <a:off x="807150" y="2011275"/>
                <a:ext cx="76250" cy="72950"/>
              </a:xfrm>
              <a:custGeom>
                <a:rect b="b" l="l" r="r" t="t"/>
                <a:pathLst>
                  <a:path extrusionOk="0" h="2918" w="3050">
                    <a:moveTo>
                      <a:pt x="1409" y="1"/>
                    </a:moveTo>
                    <a:cubicBezTo>
                      <a:pt x="1234" y="1"/>
                      <a:pt x="1061" y="35"/>
                      <a:pt x="900" y="108"/>
                    </a:cubicBezTo>
                    <a:cubicBezTo>
                      <a:pt x="300" y="408"/>
                      <a:pt x="0" y="1008"/>
                      <a:pt x="0" y="1658"/>
                    </a:cubicBezTo>
                    <a:cubicBezTo>
                      <a:pt x="50" y="2108"/>
                      <a:pt x="300" y="2508"/>
                      <a:pt x="700" y="2758"/>
                    </a:cubicBezTo>
                    <a:cubicBezTo>
                      <a:pt x="916" y="2866"/>
                      <a:pt x="1151" y="2918"/>
                      <a:pt x="1388" y="2918"/>
                    </a:cubicBezTo>
                    <a:cubicBezTo>
                      <a:pt x="1700" y="2918"/>
                      <a:pt x="2016" y="2828"/>
                      <a:pt x="2300" y="2658"/>
                    </a:cubicBezTo>
                    <a:cubicBezTo>
                      <a:pt x="2950" y="2108"/>
                      <a:pt x="3050" y="1208"/>
                      <a:pt x="2550" y="558"/>
                    </a:cubicBezTo>
                    <a:cubicBezTo>
                      <a:pt x="2267" y="204"/>
                      <a:pt x="1833" y="1"/>
                      <a:pt x="14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3"/>
              <p:cNvSpPr/>
              <p:nvPr/>
            </p:nvSpPr>
            <p:spPr>
              <a:xfrm>
                <a:off x="482300" y="2132275"/>
                <a:ext cx="219150" cy="79075"/>
              </a:xfrm>
              <a:custGeom>
                <a:rect b="b" l="l" r="r" t="t"/>
                <a:pathLst>
                  <a:path extrusionOk="0" h="3163" w="8766">
                    <a:moveTo>
                      <a:pt x="5314" y="1"/>
                    </a:moveTo>
                    <a:cubicBezTo>
                      <a:pt x="3037" y="1"/>
                      <a:pt x="0" y="523"/>
                      <a:pt x="1446" y="2117"/>
                    </a:cubicBezTo>
                    <a:cubicBezTo>
                      <a:pt x="2127" y="2873"/>
                      <a:pt x="2963" y="3162"/>
                      <a:pt x="3799" y="3162"/>
                    </a:cubicBezTo>
                    <a:cubicBezTo>
                      <a:pt x="6281" y="3162"/>
                      <a:pt x="8766" y="616"/>
                      <a:pt x="7195" y="168"/>
                    </a:cubicBezTo>
                    <a:cubicBezTo>
                      <a:pt x="6808" y="64"/>
                      <a:pt x="6107" y="1"/>
                      <a:pt x="5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3"/>
              <p:cNvSpPr/>
              <p:nvPr/>
            </p:nvSpPr>
            <p:spPr>
              <a:xfrm>
                <a:off x="627175" y="2097700"/>
                <a:ext cx="739900" cy="583850"/>
              </a:xfrm>
              <a:custGeom>
                <a:rect b="b" l="l" r="r" t="t"/>
                <a:pathLst>
                  <a:path extrusionOk="0" h="23354" w="29596">
                    <a:moveTo>
                      <a:pt x="19697" y="1"/>
                    </a:moveTo>
                    <a:cubicBezTo>
                      <a:pt x="19397" y="8699"/>
                      <a:pt x="12249" y="15598"/>
                      <a:pt x="3550" y="15698"/>
                    </a:cubicBezTo>
                    <a:cubicBezTo>
                      <a:pt x="2750" y="15698"/>
                      <a:pt x="2000" y="15648"/>
                      <a:pt x="1250" y="15548"/>
                    </a:cubicBezTo>
                    <a:lnTo>
                      <a:pt x="101" y="22297"/>
                    </a:lnTo>
                    <a:cubicBezTo>
                      <a:pt x="1" y="22647"/>
                      <a:pt x="151" y="22997"/>
                      <a:pt x="451" y="23197"/>
                    </a:cubicBezTo>
                    <a:cubicBezTo>
                      <a:pt x="585" y="23304"/>
                      <a:pt x="762" y="23354"/>
                      <a:pt x="943" y="23354"/>
                    </a:cubicBezTo>
                    <a:cubicBezTo>
                      <a:pt x="1100" y="23354"/>
                      <a:pt x="1261" y="23316"/>
                      <a:pt x="1400" y="23247"/>
                    </a:cubicBezTo>
                    <a:lnTo>
                      <a:pt x="11549" y="17848"/>
                    </a:lnTo>
                    <a:lnTo>
                      <a:pt x="21697" y="23247"/>
                    </a:lnTo>
                    <a:cubicBezTo>
                      <a:pt x="21797" y="23297"/>
                      <a:pt x="21947" y="23347"/>
                      <a:pt x="22097" y="23347"/>
                    </a:cubicBezTo>
                    <a:cubicBezTo>
                      <a:pt x="22597" y="23347"/>
                      <a:pt x="22997" y="22947"/>
                      <a:pt x="22997" y="22447"/>
                    </a:cubicBezTo>
                    <a:cubicBezTo>
                      <a:pt x="22997" y="22347"/>
                      <a:pt x="22997" y="22247"/>
                      <a:pt x="22997" y="22197"/>
                    </a:cubicBezTo>
                    <a:lnTo>
                      <a:pt x="21047" y="10949"/>
                    </a:lnTo>
                    <a:lnTo>
                      <a:pt x="29246" y="2850"/>
                    </a:lnTo>
                    <a:cubicBezTo>
                      <a:pt x="29546" y="2650"/>
                      <a:pt x="29596" y="2250"/>
                      <a:pt x="29496" y="1900"/>
                    </a:cubicBezTo>
                    <a:cubicBezTo>
                      <a:pt x="29396" y="1601"/>
                      <a:pt x="29096" y="1351"/>
                      <a:pt x="28796" y="1301"/>
                    </a:cubicBezTo>
                    <a:lnTo>
                      <a:pt x="19697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3"/>
              <p:cNvSpPr/>
              <p:nvPr/>
            </p:nvSpPr>
            <p:spPr>
              <a:xfrm>
                <a:off x="627175" y="2105200"/>
                <a:ext cx="739900" cy="576350"/>
              </a:xfrm>
              <a:custGeom>
                <a:rect b="b" l="l" r="r" t="t"/>
                <a:pathLst>
                  <a:path extrusionOk="0" h="23054" w="29596">
                    <a:moveTo>
                      <a:pt x="21947" y="1"/>
                    </a:moveTo>
                    <a:lnTo>
                      <a:pt x="21947" y="551"/>
                    </a:lnTo>
                    <a:cubicBezTo>
                      <a:pt x="21897" y="9949"/>
                      <a:pt x="14298" y="17548"/>
                      <a:pt x="4900" y="17648"/>
                    </a:cubicBezTo>
                    <a:cubicBezTo>
                      <a:pt x="3550" y="17648"/>
                      <a:pt x="2200" y="17498"/>
                      <a:pt x="901" y="17148"/>
                    </a:cubicBezTo>
                    <a:lnTo>
                      <a:pt x="101" y="21997"/>
                    </a:lnTo>
                    <a:cubicBezTo>
                      <a:pt x="1" y="22347"/>
                      <a:pt x="151" y="22697"/>
                      <a:pt x="451" y="22897"/>
                    </a:cubicBezTo>
                    <a:cubicBezTo>
                      <a:pt x="585" y="23004"/>
                      <a:pt x="762" y="23054"/>
                      <a:pt x="943" y="23054"/>
                    </a:cubicBezTo>
                    <a:cubicBezTo>
                      <a:pt x="1100" y="23054"/>
                      <a:pt x="1261" y="23016"/>
                      <a:pt x="1400" y="22947"/>
                    </a:cubicBezTo>
                    <a:lnTo>
                      <a:pt x="11549" y="17548"/>
                    </a:lnTo>
                    <a:lnTo>
                      <a:pt x="21697" y="22947"/>
                    </a:lnTo>
                    <a:cubicBezTo>
                      <a:pt x="21797" y="22997"/>
                      <a:pt x="21947" y="23047"/>
                      <a:pt x="22097" y="23047"/>
                    </a:cubicBezTo>
                    <a:cubicBezTo>
                      <a:pt x="22597" y="23047"/>
                      <a:pt x="22997" y="22647"/>
                      <a:pt x="22997" y="22147"/>
                    </a:cubicBezTo>
                    <a:cubicBezTo>
                      <a:pt x="22997" y="22047"/>
                      <a:pt x="22997" y="21947"/>
                      <a:pt x="22997" y="21897"/>
                    </a:cubicBezTo>
                    <a:lnTo>
                      <a:pt x="21047" y="10649"/>
                    </a:lnTo>
                    <a:lnTo>
                      <a:pt x="29246" y="2550"/>
                    </a:lnTo>
                    <a:cubicBezTo>
                      <a:pt x="29546" y="2350"/>
                      <a:pt x="29596" y="1950"/>
                      <a:pt x="29496" y="1600"/>
                    </a:cubicBezTo>
                    <a:cubicBezTo>
                      <a:pt x="29396" y="1301"/>
                      <a:pt x="29096" y="1051"/>
                      <a:pt x="28796" y="1001"/>
                    </a:cubicBezTo>
                    <a:lnTo>
                      <a:pt x="21947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5" name="Google Shape;2095;p43"/>
          <p:cNvGrpSpPr/>
          <p:nvPr/>
        </p:nvGrpSpPr>
        <p:grpSpPr>
          <a:xfrm>
            <a:off x="513488" y="3702060"/>
            <a:ext cx="8173387" cy="980494"/>
            <a:chOff x="513488" y="3702060"/>
            <a:chExt cx="8173387" cy="980494"/>
          </a:xfrm>
        </p:grpSpPr>
        <p:grpSp>
          <p:nvGrpSpPr>
            <p:cNvPr id="2096" name="Google Shape;2096;p43"/>
            <p:cNvGrpSpPr/>
            <p:nvPr/>
          </p:nvGrpSpPr>
          <p:grpSpPr>
            <a:xfrm>
              <a:off x="998464" y="3828928"/>
              <a:ext cx="4689900" cy="726900"/>
              <a:chOff x="998464" y="3828928"/>
              <a:chExt cx="4689900" cy="726900"/>
            </a:xfrm>
          </p:grpSpPr>
          <p:sp>
            <p:nvSpPr>
              <p:cNvPr id="2097" name="Google Shape;2097;p43"/>
              <p:cNvSpPr/>
              <p:nvPr/>
            </p:nvSpPr>
            <p:spPr>
              <a:xfrm rot="5400000">
                <a:off x="2979964" y="1847428"/>
                <a:ext cx="726900" cy="4689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3"/>
              <p:cNvSpPr/>
              <p:nvPr/>
            </p:nvSpPr>
            <p:spPr>
              <a:xfrm rot="5400000">
                <a:off x="1939731" y="2928879"/>
                <a:ext cx="644400" cy="2526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3"/>
              <p:cNvSpPr/>
              <p:nvPr/>
            </p:nvSpPr>
            <p:spPr>
              <a:xfrm>
                <a:off x="2913658" y="3909707"/>
                <a:ext cx="565200" cy="565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r>
                  <a:rPr b="1"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0%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0" name="Google Shape;2100;p43"/>
            <p:cNvSpPr txBox="1"/>
            <p:nvPr/>
          </p:nvSpPr>
          <p:spPr>
            <a:xfrm>
              <a:off x="5791575" y="3828825"/>
              <a:ext cx="28953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01" name="Google Shape;2101;p43"/>
            <p:cNvSpPr txBox="1"/>
            <p:nvPr/>
          </p:nvSpPr>
          <p:spPr>
            <a:xfrm>
              <a:off x="5791575" y="4126750"/>
              <a:ext cx="2895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place. It's a planet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02" name="Google Shape;2102;p43"/>
            <p:cNvGrpSpPr/>
            <p:nvPr/>
          </p:nvGrpSpPr>
          <p:grpSpPr>
            <a:xfrm>
              <a:off x="513488" y="3702060"/>
              <a:ext cx="977635" cy="980494"/>
              <a:chOff x="458450" y="1817750"/>
              <a:chExt cx="914875" cy="917550"/>
            </a:xfrm>
          </p:grpSpPr>
          <p:sp>
            <p:nvSpPr>
              <p:cNvPr id="2103" name="Google Shape;2103;p43"/>
              <p:cNvSpPr/>
              <p:nvPr/>
            </p:nvSpPr>
            <p:spPr>
              <a:xfrm>
                <a:off x="463450" y="1871500"/>
                <a:ext cx="904875" cy="863800"/>
              </a:xfrm>
              <a:custGeom>
                <a:rect b="b" l="l" r="r" t="t"/>
                <a:pathLst>
                  <a:path extrusionOk="0" h="34552" w="36195">
                    <a:moveTo>
                      <a:pt x="18098" y="0"/>
                    </a:moveTo>
                    <a:cubicBezTo>
                      <a:pt x="17748" y="0"/>
                      <a:pt x="17448" y="200"/>
                      <a:pt x="17298" y="500"/>
                    </a:cubicBezTo>
                    <a:lnTo>
                      <a:pt x="12249" y="10849"/>
                    </a:lnTo>
                    <a:lnTo>
                      <a:pt x="901" y="11098"/>
                    </a:lnTo>
                    <a:cubicBezTo>
                      <a:pt x="827" y="11108"/>
                      <a:pt x="758" y="11110"/>
                      <a:pt x="694" y="11110"/>
                    </a:cubicBezTo>
                    <a:cubicBezTo>
                      <a:pt x="625" y="11110"/>
                      <a:pt x="561" y="11107"/>
                      <a:pt x="504" y="11107"/>
                    </a:cubicBezTo>
                    <a:cubicBezTo>
                      <a:pt x="330" y="11107"/>
                      <a:pt x="212" y="11134"/>
                      <a:pt x="151" y="11348"/>
                    </a:cubicBezTo>
                    <a:cubicBezTo>
                      <a:pt x="1" y="11648"/>
                      <a:pt x="101" y="13798"/>
                      <a:pt x="351" y="14048"/>
                    </a:cubicBezTo>
                    <a:lnTo>
                      <a:pt x="8549" y="22097"/>
                    </a:lnTo>
                    <a:lnTo>
                      <a:pt x="6250" y="33494"/>
                    </a:lnTo>
                    <a:cubicBezTo>
                      <a:pt x="6200" y="33844"/>
                      <a:pt x="6700" y="34194"/>
                      <a:pt x="7000" y="34394"/>
                    </a:cubicBezTo>
                    <a:cubicBezTo>
                      <a:pt x="7134" y="34501"/>
                      <a:pt x="7311" y="34551"/>
                      <a:pt x="7492" y="34551"/>
                    </a:cubicBezTo>
                    <a:cubicBezTo>
                      <a:pt x="7649" y="34551"/>
                      <a:pt x="7810" y="34514"/>
                      <a:pt x="7949" y="34444"/>
                    </a:cubicBezTo>
                    <a:lnTo>
                      <a:pt x="18098" y="29095"/>
                    </a:lnTo>
                    <a:lnTo>
                      <a:pt x="28246" y="34444"/>
                    </a:lnTo>
                    <a:cubicBezTo>
                      <a:pt x="28346" y="34544"/>
                      <a:pt x="28496" y="34544"/>
                      <a:pt x="28646" y="34544"/>
                    </a:cubicBezTo>
                    <a:lnTo>
                      <a:pt x="28696" y="34544"/>
                    </a:lnTo>
                    <a:cubicBezTo>
                      <a:pt x="29146" y="34544"/>
                      <a:pt x="29946" y="34144"/>
                      <a:pt x="29946" y="33644"/>
                    </a:cubicBezTo>
                    <a:cubicBezTo>
                      <a:pt x="29946" y="33544"/>
                      <a:pt x="29896" y="33444"/>
                      <a:pt x="29896" y="33345"/>
                    </a:cubicBezTo>
                    <a:lnTo>
                      <a:pt x="27596" y="22097"/>
                    </a:lnTo>
                    <a:lnTo>
                      <a:pt x="35845" y="14048"/>
                    </a:lnTo>
                    <a:cubicBezTo>
                      <a:pt x="36095" y="13848"/>
                      <a:pt x="36194" y="11648"/>
                      <a:pt x="36095" y="11348"/>
                    </a:cubicBezTo>
                    <a:cubicBezTo>
                      <a:pt x="36033" y="11134"/>
                      <a:pt x="35897" y="11107"/>
                      <a:pt x="35720" y="11107"/>
                    </a:cubicBezTo>
                    <a:cubicBezTo>
                      <a:pt x="35661" y="11107"/>
                      <a:pt x="35598" y="11110"/>
                      <a:pt x="35532" y="11110"/>
                    </a:cubicBezTo>
                    <a:cubicBezTo>
                      <a:pt x="35472" y="11110"/>
                      <a:pt x="35409" y="11108"/>
                      <a:pt x="35345" y="11098"/>
                    </a:cubicBezTo>
                    <a:lnTo>
                      <a:pt x="23997" y="10849"/>
                    </a:lnTo>
                    <a:lnTo>
                      <a:pt x="18898" y="500"/>
                    </a:lnTo>
                    <a:cubicBezTo>
                      <a:pt x="18748" y="200"/>
                      <a:pt x="18448" y="0"/>
                      <a:pt x="18098" y="0"/>
                    </a:cubicBezTo>
                    <a:close/>
                  </a:path>
                </a:pathLst>
              </a:custGeom>
              <a:noFill/>
              <a:ln cap="rnd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3"/>
              <p:cNvSpPr/>
              <p:nvPr/>
            </p:nvSpPr>
            <p:spPr>
              <a:xfrm>
                <a:off x="458450" y="1817750"/>
                <a:ext cx="914875" cy="863800"/>
              </a:xfrm>
              <a:custGeom>
                <a:rect b="b" l="l" r="r" t="t"/>
                <a:pathLst>
                  <a:path extrusionOk="0" h="34552" w="36595">
                    <a:moveTo>
                      <a:pt x="18298" y="1"/>
                    </a:moveTo>
                    <a:cubicBezTo>
                      <a:pt x="17948" y="1"/>
                      <a:pt x="17648" y="151"/>
                      <a:pt x="17498" y="501"/>
                    </a:cubicBezTo>
                    <a:lnTo>
                      <a:pt x="12449" y="10849"/>
                    </a:lnTo>
                    <a:lnTo>
                      <a:pt x="1101" y="12499"/>
                    </a:lnTo>
                    <a:cubicBezTo>
                      <a:pt x="351" y="12599"/>
                      <a:pt x="1" y="13498"/>
                      <a:pt x="551" y="14048"/>
                    </a:cubicBezTo>
                    <a:lnTo>
                      <a:pt x="8749" y="22097"/>
                    </a:lnTo>
                    <a:lnTo>
                      <a:pt x="6850" y="33495"/>
                    </a:lnTo>
                    <a:cubicBezTo>
                      <a:pt x="6750" y="33845"/>
                      <a:pt x="6900" y="34195"/>
                      <a:pt x="7200" y="34395"/>
                    </a:cubicBezTo>
                    <a:cubicBezTo>
                      <a:pt x="7334" y="34502"/>
                      <a:pt x="7511" y="34552"/>
                      <a:pt x="7692" y="34552"/>
                    </a:cubicBezTo>
                    <a:cubicBezTo>
                      <a:pt x="7849" y="34552"/>
                      <a:pt x="8010" y="34514"/>
                      <a:pt x="8149" y="34445"/>
                    </a:cubicBezTo>
                    <a:lnTo>
                      <a:pt x="18298" y="29046"/>
                    </a:lnTo>
                    <a:lnTo>
                      <a:pt x="28446" y="34445"/>
                    </a:lnTo>
                    <a:cubicBezTo>
                      <a:pt x="28546" y="34495"/>
                      <a:pt x="28696" y="34545"/>
                      <a:pt x="28846" y="34545"/>
                    </a:cubicBezTo>
                    <a:cubicBezTo>
                      <a:pt x="29346" y="34545"/>
                      <a:pt x="29746" y="34095"/>
                      <a:pt x="29746" y="33595"/>
                    </a:cubicBezTo>
                    <a:cubicBezTo>
                      <a:pt x="29746" y="33545"/>
                      <a:pt x="29746" y="33445"/>
                      <a:pt x="29746" y="33345"/>
                    </a:cubicBezTo>
                    <a:lnTo>
                      <a:pt x="27796" y="22097"/>
                    </a:lnTo>
                    <a:lnTo>
                      <a:pt x="36045" y="14048"/>
                    </a:lnTo>
                    <a:cubicBezTo>
                      <a:pt x="36594" y="13498"/>
                      <a:pt x="36295" y="12599"/>
                      <a:pt x="35545" y="12499"/>
                    </a:cubicBezTo>
                    <a:lnTo>
                      <a:pt x="24197" y="10849"/>
                    </a:lnTo>
                    <a:lnTo>
                      <a:pt x="19098" y="501"/>
                    </a:lnTo>
                    <a:cubicBezTo>
                      <a:pt x="18948" y="151"/>
                      <a:pt x="18648" y="1"/>
                      <a:pt x="18298" y="1"/>
                    </a:cubicBezTo>
                    <a:close/>
                  </a:path>
                </a:pathLst>
              </a:custGeom>
              <a:noFill/>
              <a:ln cap="rnd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3"/>
              <p:cNvSpPr/>
              <p:nvPr/>
            </p:nvSpPr>
            <p:spPr>
              <a:xfrm>
                <a:off x="463450" y="1871500"/>
                <a:ext cx="904875" cy="863800"/>
              </a:xfrm>
              <a:custGeom>
                <a:rect b="b" l="l" r="r" t="t"/>
                <a:pathLst>
                  <a:path extrusionOk="0" h="34552" w="36195">
                    <a:moveTo>
                      <a:pt x="18098" y="0"/>
                    </a:moveTo>
                    <a:cubicBezTo>
                      <a:pt x="17748" y="0"/>
                      <a:pt x="17448" y="200"/>
                      <a:pt x="17298" y="500"/>
                    </a:cubicBezTo>
                    <a:lnTo>
                      <a:pt x="12249" y="10849"/>
                    </a:lnTo>
                    <a:lnTo>
                      <a:pt x="901" y="11098"/>
                    </a:lnTo>
                    <a:cubicBezTo>
                      <a:pt x="827" y="11108"/>
                      <a:pt x="758" y="11110"/>
                      <a:pt x="694" y="11110"/>
                    </a:cubicBezTo>
                    <a:cubicBezTo>
                      <a:pt x="625" y="11110"/>
                      <a:pt x="561" y="11107"/>
                      <a:pt x="504" y="11107"/>
                    </a:cubicBezTo>
                    <a:cubicBezTo>
                      <a:pt x="330" y="11107"/>
                      <a:pt x="212" y="11134"/>
                      <a:pt x="151" y="11348"/>
                    </a:cubicBezTo>
                    <a:cubicBezTo>
                      <a:pt x="1" y="11648"/>
                      <a:pt x="101" y="13798"/>
                      <a:pt x="351" y="14048"/>
                    </a:cubicBezTo>
                    <a:lnTo>
                      <a:pt x="8549" y="22097"/>
                    </a:lnTo>
                    <a:lnTo>
                      <a:pt x="6250" y="33494"/>
                    </a:lnTo>
                    <a:cubicBezTo>
                      <a:pt x="6200" y="33844"/>
                      <a:pt x="6700" y="34194"/>
                      <a:pt x="7000" y="34394"/>
                    </a:cubicBezTo>
                    <a:cubicBezTo>
                      <a:pt x="7134" y="34501"/>
                      <a:pt x="7311" y="34551"/>
                      <a:pt x="7492" y="34551"/>
                    </a:cubicBezTo>
                    <a:cubicBezTo>
                      <a:pt x="7649" y="34551"/>
                      <a:pt x="7810" y="34514"/>
                      <a:pt x="7949" y="34444"/>
                    </a:cubicBezTo>
                    <a:lnTo>
                      <a:pt x="18098" y="29095"/>
                    </a:lnTo>
                    <a:lnTo>
                      <a:pt x="28246" y="34444"/>
                    </a:lnTo>
                    <a:cubicBezTo>
                      <a:pt x="28346" y="34544"/>
                      <a:pt x="28496" y="34544"/>
                      <a:pt x="28646" y="34544"/>
                    </a:cubicBezTo>
                    <a:lnTo>
                      <a:pt x="28696" y="34544"/>
                    </a:lnTo>
                    <a:cubicBezTo>
                      <a:pt x="29146" y="34544"/>
                      <a:pt x="29946" y="34144"/>
                      <a:pt x="29946" y="33644"/>
                    </a:cubicBezTo>
                    <a:cubicBezTo>
                      <a:pt x="29946" y="33544"/>
                      <a:pt x="29896" y="33444"/>
                      <a:pt x="29896" y="33345"/>
                    </a:cubicBezTo>
                    <a:lnTo>
                      <a:pt x="27596" y="22097"/>
                    </a:lnTo>
                    <a:lnTo>
                      <a:pt x="35845" y="14048"/>
                    </a:lnTo>
                    <a:cubicBezTo>
                      <a:pt x="36095" y="13848"/>
                      <a:pt x="36194" y="11648"/>
                      <a:pt x="36095" y="11348"/>
                    </a:cubicBezTo>
                    <a:cubicBezTo>
                      <a:pt x="36033" y="11134"/>
                      <a:pt x="35897" y="11107"/>
                      <a:pt x="35720" y="11107"/>
                    </a:cubicBezTo>
                    <a:cubicBezTo>
                      <a:pt x="35661" y="11107"/>
                      <a:pt x="35598" y="11110"/>
                      <a:pt x="35532" y="11110"/>
                    </a:cubicBezTo>
                    <a:cubicBezTo>
                      <a:pt x="35472" y="11110"/>
                      <a:pt x="35409" y="11108"/>
                      <a:pt x="35345" y="11098"/>
                    </a:cubicBezTo>
                    <a:lnTo>
                      <a:pt x="23997" y="10849"/>
                    </a:lnTo>
                    <a:lnTo>
                      <a:pt x="18898" y="500"/>
                    </a:lnTo>
                    <a:cubicBezTo>
                      <a:pt x="18748" y="200"/>
                      <a:pt x="18448" y="0"/>
                      <a:pt x="18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3"/>
              <p:cNvSpPr/>
              <p:nvPr/>
            </p:nvSpPr>
            <p:spPr>
              <a:xfrm>
                <a:off x="458450" y="1817750"/>
                <a:ext cx="914875" cy="863800"/>
              </a:xfrm>
              <a:custGeom>
                <a:rect b="b" l="l" r="r" t="t"/>
                <a:pathLst>
                  <a:path extrusionOk="0" h="34552" w="36595">
                    <a:moveTo>
                      <a:pt x="18298" y="1"/>
                    </a:moveTo>
                    <a:cubicBezTo>
                      <a:pt x="17948" y="1"/>
                      <a:pt x="17648" y="151"/>
                      <a:pt x="17498" y="501"/>
                    </a:cubicBezTo>
                    <a:lnTo>
                      <a:pt x="12449" y="10849"/>
                    </a:lnTo>
                    <a:lnTo>
                      <a:pt x="1101" y="12499"/>
                    </a:lnTo>
                    <a:cubicBezTo>
                      <a:pt x="351" y="12599"/>
                      <a:pt x="1" y="13498"/>
                      <a:pt x="551" y="14048"/>
                    </a:cubicBezTo>
                    <a:lnTo>
                      <a:pt x="8749" y="22097"/>
                    </a:lnTo>
                    <a:lnTo>
                      <a:pt x="6850" y="33495"/>
                    </a:lnTo>
                    <a:cubicBezTo>
                      <a:pt x="6750" y="33845"/>
                      <a:pt x="6900" y="34195"/>
                      <a:pt x="7200" y="34395"/>
                    </a:cubicBezTo>
                    <a:cubicBezTo>
                      <a:pt x="7334" y="34502"/>
                      <a:pt x="7511" y="34552"/>
                      <a:pt x="7692" y="34552"/>
                    </a:cubicBezTo>
                    <a:cubicBezTo>
                      <a:pt x="7849" y="34552"/>
                      <a:pt x="8010" y="34514"/>
                      <a:pt x="8149" y="34445"/>
                    </a:cubicBezTo>
                    <a:lnTo>
                      <a:pt x="18298" y="29046"/>
                    </a:lnTo>
                    <a:lnTo>
                      <a:pt x="28446" y="34445"/>
                    </a:lnTo>
                    <a:cubicBezTo>
                      <a:pt x="28546" y="34495"/>
                      <a:pt x="28696" y="34545"/>
                      <a:pt x="28846" y="34545"/>
                    </a:cubicBezTo>
                    <a:cubicBezTo>
                      <a:pt x="29346" y="34545"/>
                      <a:pt x="29746" y="34095"/>
                      <a:pt x="29746" y="33595"/>
                    </a:cubicBezTo>
                    <a:cubicBezTo>
                      <a:pt x="29746" y="33545"/>
                      <a:pt x="29746" y="33445"/>
                      <a:pt x="29746" y="33345"/>
                    </a:cubicBezTo>
                    <a:lnTo>
                      <a:pt x="27796" y="22097"/>
                    </a:lnTo>
                    <a:lnTo>
                      <a:pt x="36045" y="14048"/>
                    </a:lnTo>
                    <a:cubicBezTo>
                      <a:pt x="36594" y="13498"/>
                      <a:pt x="36295" y="12599"/>
                      <a:pt x="35545" y="12499"/>
                    </a:cubicBezTo>
                    <a:lnTo>
                      <a:pt x="24197" y="10849"/>
                    </a:lnTo>
                    <a:lnTo>
                      <a:pt x="19098" y="501"/>
                    </a:lnTo>
                    <a:cubicBezTo>
                      <a:pt x="18948" y="151"/>
                      <a:pt x="18648" y="1"/>
                      <a:pt x="182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825525" y="1854625"/>
                <a:ext cx="151500" cy="148550"/>
              </a:xfrm>
              <a:custGeom>
                <a:rect b="b" l="l" r="r" t="t"/>
                <a:pathLst>
                  <a:path extrusionOk="0" h="5942" w="6060">
                    <a:moveTo>
                      <a:pt x="3704" y="0"/>
                    </a:moveTo>
                    <a:cubicBezTo>
                      <a:pt x="3415" y="0"/>
                      <a:pt x="3108" y="201"/>
                      <a:pt x="2815" y="675"/>
                    </a:cubicBezTo>
                    <a:cubicBezTo>
                      <a:pt x="2157" y="1771"/>
                      <a:pt x="1" y="5942"/>
                      <a:pt x="2041" y="5942"/>
                    </a:cubicBezTo>
                    <a:cubicBezTo>
                      <a:pt x="2327" y="5942"/>
                      <a:pt x="2697" y="5859"/>
                      <a:pt x="3165" y="5675"/>
                    </a:cubicBezTo>
                    <a:cubicBezTo>
                      <a:pt x="6060" y="4599"/>
                      <a:pt x="5089" y="0"/>
                      <a:pt x="3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807150" y="2011275"/>
                <a:ext cx="76250" cy="72950"/>
              </a:xfrm>
              <a:custGeom>
                <a:rect b="b" l="l" r="r" t="t"/>
                <a:pathLst>
                  <a:path extrusionOk="0" h="2918" w="3050">
                    <a:moveTo>
                      <a:pt x="1409" y="1"/>
                    </a:moveTo>
                    <a:cubicBezTo>
                      <a:pt x="1234" y="1"/>
                      <a:pt x="1061" y="35"/>
                      <a:pt x="900" y="108"/>
                    </a:cubicBezTo>
                    <a:cubicBezTo>
                      <a:pt x="300" y="408"/>
                      <a:pt x="0" y="1008"/>
                      <a:pt x="0" y="1658"/>
                    </a:cubicBezTo>
                    <a:cubicBezTo>
                      <a:pt x="50" y="2108"/>
                      <a:pt x="300" y="2508"/>
                      <a:pt x="700" y="2758"/>
                    </a:cubicBezTo>
                    <a:cubicBezTo>
                      <a:pt x="916" y="2866"/>
                      <a:pt x="1151" y="2918"/>
                      <a:pt x="1388" y="2918"/>
                    </a:cubicBezTo>
                    <a:cubicBezTo>
                      <a:pt x="1700" y="2918"/>
                      <a:pt x="2016" y="2828"/>
                      <a:pt x="2300" y="2658"/>
                    </a:cubicBezTo>
                    <a:cubicBezTo>
                      <a:pt x="2950" y="2108"/>
                      <a:pt x="3050" y="1208"/>
                      <a:pt x="2550" y="558"/>
                    </a:cubicBezTo>
                    <a:cubicBezTo>
                      <a:pt x="2267" y="204"/>
                      <a:pt x="1833" y="1"/>
                      <a:pt x="14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482300" y="2132275"/>
                <a:ext cx="219150" cy="79075"/>
              </a:xfrm>
              <a:custGeom>
                <a:rect b="b" l="l" r="r" t="t"/>
                <a:pathLst>
                  <a:path extrusionOk="0" h="3163" w="8766">
                    <a:moveTo>
                      <a:pt x="5314" y="1"/>
                    </a:moveTo>
                    <a:cubicBezTo>
                      <a:pt x="3037" y="1"/>
                      <a:pt x="0" y="523"/>
                      <a:pt x="1446" y="2117"/>
                    </a:cubicBezTo>
                    <a:cubicBezTo>
                      <a:pt x="2127" y="2873"/>
                      <a:pt x="2963" y="3162"/>
                      <a:pt x="3799" y="3162"/>
                    </a:cubicBezTo>
                    <a:cubicBezTo>
                      <a:pt x="6281" y="3162"/>
                      <a:pt x="8766" y="616"/>
                      <a:pt x="7195" y="168"/>
                    </a:cubicBezTo>
                    <a:cubicBezTo>
                      <a:pt x="6808" y="64"/>
                      <a:pt x="6107" y="1"/>
                      <a:pt x="5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627175" y="2097700"/>
                <a:ext cx="739900" cy="583850"/>
              </a:xfrm>
              <a:custGeom>
                <a:rect b="b" l="l" r="r" t="t"/>
                <a:pathLst>
                  <a:path extrusionOk="0" h="23354" w="29596">
                    <a:moveTo>
                      <a:pt x="19697" y="1"/>
                    </a:moveTo>
                    <a:cubicBezTo>
                      <a:pt x="19397" y="8699"/>
                      <a:pt x="12249" y="15598"/>
                      <a:pt x="3550" y="15698"/>
                    </a:cubicBezTo>
                    <a:cubicBezTo>
                      <a:pt x="2750" y="15698"/>
                      <a:pt x="2000" y="15648"/>
                      <a:pt x="1250" y="15548"/>
                    </a:cubicBezTo>
                    <a:lnTo>
                      <a:pt x="101" y="22297"/>
                    </a:lnTo>
                    <a:cubicBezTo>
                      <a:pt x="1" y="22647"/>
                      <a:pt x="151" y="22997"/>
                      <a:pt x="451" y="23197"/>
                    </a:cubicBezTo>
                    <a:cubicBezTo>
                      <a:pt x="585" y="23304"/>
                      <a:pt x="762" y="23354"/>
                      <a:pt x="943" y="23354"/>
                    </a:cubicBezTo>
                    <a:cubicBezTo>
                      <a:pt x="1100" y="23354"/>
                      <a:pt x="1261" y="23316"/>
                      <a:pt x="1400" y="23247"/>
                    </a:cubicBezTo>
                    <a:lnTo>
                      <a:pt x="11549" y="17848"/>
                    </a:lnTo>
                    <a:lnTo>
                      <a:pt x="21697" y="23247"/>
                    </a:lnTo>
                    <a:cubicBezTo>
                      <a:pt x="21797" y="23297"/>
                      <a:pt x="21947" y="23347"/>
                      <a:pt x="22097" y="23347"/>
                    </a:cubicBezTo>
                    <a:cubicBezTo>
                      <a:pt x="22597" y="23347"/>
                      <a:pt x="22997" y="22947"/>
                      <a:pt x="22997" y="22447"/>
                    </a:cubicBezTo>
                    <a:cubicBezTo>
                      <a:pt x="22997" y="22347"/>
                      <a:pt x="22997" y="22247"/>
                      <a:pt x="22997" y="22197"/>
                    </a:cubicBezTo>
                    <a:lnTo>
                      <a:pt x="21047" y="10949"/>
                    </a:lnTo>
                    <a:lnTo>
                      <a:pt x="29246" y="2850"/>
                    </a:lnTo>
                    <a:cubicBezTo>
                      <a:pt x="29546" y="2650"/>
                      <a:pt x="29596" y="2250"/>
                      <a:pt x="29496" y="1900"/>
                    </a:cubicBezTo>
                    <a:cubicBezTo>
                      <a:pt x="29396" y="1601"/>
                      <a:pt x="29096" y="1351"/>
                      <a:pt x="28796" y="1301"/>
                    </a:cubicBezTo>
                    <a:lnTo>
                      <a:pt x="19697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3"/>
              <p:cNvSpPr/>
              <p:nvPr/>
            </p:nvSpPr>
            <p:spPr>
              <a:xfrm>
                <a:off x="627175" y="2105200"/>
                <a:ext cx="739900" cy="576350"/>
              </a:xfrm>
              <a:custGeom>
                <a:rect b="b" l="l" r="r" t="t"/>
                <a:pathLst>
                  <a:path extrusionOk="0" h="23054" w="29596">
                    <a:moveTo>
                      <a:pt x="21947" y="1"/>
                    </a:moveTo>
                    <a:lnTo>
                      <a:pt x="21947" y="551"/>
                    </a:lnTo>
                    <a:cubicBezTo>
                      <a:pt x="21897" y="9949"/>
                      <a:pt x="14298" y="17548"/>
                      <a:pt x="4900" y="17648"/>
                    </a:cubicBezTo>
                    <a:cubicBezTo>
                      <a:pt x="3550" y="17648"/>
                      <a:pt x="2200" y="17498"/>
                      <a:pt x="901" y="17148"/>
                    </a:cubicBezTo>
                    <a:lnTo>
                      <a:pt x="101" y="21997"/>
                    </a:lnTo>
                    <a:cubicBezTo>
                      <a:pt x="1" y="22347"/>
                      <a:pt x="151" y="22697"/>
                      <a:pt x="451" y="22897"/>
                    </a:cubicBezTo>
                    <a:cubicBezTo>
                      <a:pt x="585" y="23004"/>
                      <a:pt x="762" y="23054"/>
                      <a:pt x="943" y="23054"/>
                    </a:cubicBezTo>
                    <a:cubicBezTo>
                      <a:pt x="1100" y="23054"/>
                      <a:pt x="1261" y="23016"/>
                      <a:pt x="1400" y="22947"/>
                    </a:cubicBezTo>
                    <a:lnTo>
                      <a:pt x="11549" y="17548"/>
                    </a:lnTo>
                    <a:lnTo>
                      <a:pt x="21697" y="22947"/>
                    </a:lnTo>
                    <a:cubicBezTo>
                      <a:pt x="21797" y="22997"/>
                      <a:pt x="21947" y="23047"/>
                      <a:pt x="22097" y="23047"/>
                    </a:cubicBezTo>
                    <a:cubicBezTo>
                      <a:pt x="22597" y="23047"/>
                      <a:pt x="22997" y="22647"/>
                      <a:pt x="22997" y="22147"/>
                    </a:cubicBezTo>
                    <a:cubicBezTo>
                      <a:pt x="22997" y="22047"/>
                      <a:pt x="22997" y="21947"/>
                      <a:pt x="22997" y="21897"/>
                    </a:cubicBezTo>
                    <a:lnTo>
                      <a:pt x="21047" y="10649"/>
                    </a:lnTo>
                    <a:lnTo>
                      <a:pt x="29246" y="2550"/>
                    </a:lnTo>
                    <a:cubicBezTo>
                      <a:pt x="29546" y="2350"/>
                      <a:pt x="29596" y="1950"/>
                      <a:pt x="29496" y="1600"/>
                    </a:cubicBezTo>
                    <a:cubicBezTo>
                      <a:pt x="29396" y="1301"/>
                      <a:pt x="29096" y="1051"/>
                      <a:pt x="28796" y="1001"/>
                    </a:cubicBezTo>
                    <a:lnTo>
                      <a:pt x="21947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4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2117" name="Google Shape;2117;p44"/>
          <p:cNvGrpSpPr/>
          <p:nvPr/>
        </p:nvGrpSpPr>
        <p:grpSpPr>
          <a:xfrm>
            <a:off x="477142" y="1296475"/>
            <a:ext cx="8206012" cy="771000"/>
            <a:chOff x="477142" y="1296475"/>
            <a:chExt cx="8206012" cy="771000"/>
          </a:xfrm>
        </p:grpSpPr>
        <p:grpSp>
          <p:nvGrpSpPr>
            <p:cNvPr id="2118" name="Google Shape;2118;p44"/>
            <p:cNvGrpSpPr/>
            <p:nvPr/>
          </p:nvGrpSpPr>
          <p:grpSpPr>
            <a:xfrm>
              <a:off x="477142" y="1318075"/>
              <a:ext cx="4522500" cy="727800"/>
              <a:chOff x="477125" y="1317875"/>
              <a:chExt cx="4522500" cy="727800"/>
            </a:xfrm>
          </p:grpSpPr>
          <p:sp>
            <p:nvSpPr>
              <p:cNvPr id="2119" name="Google Shape;2119;p44"/>
              <p:cNvSpPr/>
              <p:nvPr/>
            </p:nvSpPr>
            <p:spPr>
              <a:xfrm>
                <a:off x="477125" y="1317875"/>
                <a:ext cx="4522500" cy="727800"/>
              </a:xfrm>
              <a:prstGeom prst="roundRect">
                <a:avLst>
                  <a:gd fmla="val 19012" name="adj"/>
                </a:avLst>
              </a:prstGeom>
              <a:solidFill>
                <a:schemeClr val="dk2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0" name="Google Shape;2120;p44"/>
              <p:cNvGrpSpPr/>
              <p:nvPr/>
            </p:nvGrpSpPr>
            <p:grpSpPr>
              <a:xfrm>
                <a:off x="660640" y="1461747"/>
                <a:ext cx="4155470" cy="440057"/>
                <a:chOff x="636007" y="1443250"/>
                <a:chExt cx="4155470" cy="440057"/>
              </a:xfrm>
            </p:grpSpPr>
            <p:grpSp>
              <p:nvGrpSpPr>
                <p:cNvPr id="2121" name="Google Shape;2121;p44"/>
                <p:cNvGrpSpPr/>
                <p:nvPr/>
              </p:nvGrpSpPr>
              <p:grpSpPr>
                <a:xfrm>
                  <a:off x="636007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22" name="Google Shape;212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3" name="Google Shape;212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4" name="Google Shape;212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DD61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5" name="Google Shape;212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6" name="Google Shape;212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7" name="Google Shape;212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8" name="Google Shape;212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9" name="Google Shape;212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0" name="Google Shape;213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31" name="Google Shape;2131;p44"/>
                <p:cNvGrpSpPr/>
                <p:nvPr/>
              </p:nvGrpSpPr>
              <p:grpSpPr>
                <a:xfrm>
                  <a:off x="1255426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32" name="Google Shape;213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3" name="Google Shape;213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4" name="Google Shape;213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DD61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5" name="Google Shape;213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6" name="Google Shape;213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7" name="Google Shape;213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8" name="Google Shape;213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9" name="Google Shape;213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0" name="Google Shape;214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1" name="Google Shape;2141;p44"/>
                <p:cNvGrpSpPr/>
                <p:nvPr/>
              </p:nvGrpSpPr>
              <p:grpSpPr>
                <a:xfrm>
                  <a:off x="1874845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42" name="Google Shape;214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3" name="Google Shape;214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4" name="Google Shape;214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DD61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5" name="Google Shape;214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6" name="Google Shape;214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7" name="Google Shape;214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8" name="Google Shape;214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9" name="Google Shape;214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0" name="Google Shape;215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51" name="Google Shape;2151;p44"/>
                <p:cNvGrpSpPr/>
                <p:nvPr/>
              </p:nvGrpSpPr>
              <p:grpSpPr>
                <a:xfrm>
                  <a:off x="2494263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52" name="Google Shape;215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3" name="Google Shape;215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4" name="Google Shape;215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DD61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5" name="Google Shape;215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6" name="Google Shape;215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7" name="Google Shape;215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8" name="Google Shape;215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9" name="Google Shape;215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0" name="Google Shape;216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61" name="Google Shape;2161;p44"/>
                <p:cNvGrpSpPr/>
                <p:nvPr/>
              </p:nvGrpSpPr>
              <p:grpSpPr>
                <a:xfrm>
                  <a:off x="3113682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62" name="Google Shape;216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3" name="Google Shape;216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4" name="Google Shape;216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DD61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5" name="Google Shape;216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6" name="Google Shape;216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7" name="Google Shape;216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8" name="Google Shape;216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9" name="Google Shape;216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0" name="Google Shape;217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71" name="Google Shape;2171;p44"/>
                <p:cNvGrpSpPr/>
                <p:nvPr/>
              </p:nvGrpSpPr>
              <p:grpSpPr>
                <a:xfrm>
                  <a:off x="3733101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72" name="Google Shape;217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3" name="Google Shape;217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4" name="Google Shape;217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00AF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5" name="Google Shape;217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6" name="Google Shape;217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7" name="Google Shape;217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8" name="Google Shape;217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9" name="Google Shape;217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0" name="Google Shape;218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81" name="Google Shape;2181;p44"/>
                <p:cNvGrpSpPr/>
                <p:nvPr/>
              </p:nvGrpSpPr>
              <p:grpSpPr>
                <a:xfrm>
                  <a:off x="4352520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82" name="Google Shape;218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3" name="Google Shape;218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4" name="Google Shape;218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00AF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5" name="Google Shape;218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6" name="Google Shape;218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7" name="Google Shape;218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8" name="Google Shape;218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9" name="Google Shape;218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0" name="Google Shape;219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191" name="Google Shape;2191;p44"/>
            <p:cNvSpPr/>
            <p:nvPr/>
          </p:nvSpPr>
          <p:spPr>
            <a:xfrm>
              <a:off x="5131454" y="1296475"/>
              <a:ext cx="3551700" cy="771000"/>
            </a:xfrm>
            <a:prstGeom prst="roundRect">
              <a:avLst>
                <a:gd fmla="val 1901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2" name="Google Shape;2192;p44"/>
          <p:cNvGrpSpPr/>
          <p:nvPr/>
        </p:nvGrpSpPr>
        <p:grpSpPr>
          <a:xfrm>
            <a:off x="477142" y="2183058"/>
            <a:ext cx="8206012" cy="771000"/>
            <a:chOff x="477142" y="2183058"/>
            <a:chExt cx="8206012" cy="771000"/>
          </a:xfrm>
        </p:grpSpPr>
        <p:grpSp>
          <p:nvGrpSpPr>
            <p:cNvPr id="2193" name="Google Shape;2193;p44"/>
            <p:cNvGrpSpPr/>
            <p:nvPr/>
          </p:nvGrpSpPr>
          <p:grpSpPr>
            <a:xfrm>
              <a:off x="477142" y="2204658"/>
              <a:ext cx="4522500" cy="727800"/>
              <a:chOff x="477142" y="2204527"/>
              <a:chExt cx="4522500" cy="727800"/>
            </a:xfrm>
          </p:grpSpPr>
          <p:sp>
            <p:nvSpPr>
              <p:cNvPr id="2194" name="Google Shape;2194;p44"/>
              <p:cNvSpPr/>
              <p:nvPr/>
            </p:nvSpPr>
            <p:spPr>
              <a:xfrm>
                <a:off x="477142" y="2204527"/>
                <a:ext cx="4522500" cy="727800"/>
              </a:xfrm>
              <a:prstGeom prst="roundRect">
                <a:avLst>
                  <a:gd fmla="val 19012" name="adj"/>
                </a:avLst>
              </a:prstGeom>
              <a:solidFill>
                <a:schemeClr val="dk2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95" name="Google Shape;2195;p44"/>
              <p:cNvGrpSpPr/>
              <p:nvPr/>
            </p:nvGrpSpPr>
            <p:grpSpPr>
              <a:xfrm>
                <a:off x="660657" y="2348399"/>
                <a:ext cx="4155470" cy="440057"/>
                <a:chOff x="660657" y="2348399"/>
                <a:chExt cx="4155470" cy="440057"/>
              </a:xfrm>
            </p:grpSpPr>
            <p:grpSp>
              <p:nvGrpSpPr>
                <p:cNvPr id="2196" name="Google Shape;2196;p44"/>
                <p:cNvGrpSpPr/>
                <p:nvPr/>
              </p:nvGrpSpPr>
              <p:grpSpPr>
                <a:xfrm>
                  <a:off x="660657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197" name="Google Shape;219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8" name="Google Shape;219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9" name="Google Shape;219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0" name="Google Shape;220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1" name="Google Shape;220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2" name="Google Shape;220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3" name="Google Shape;220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4" name="Google Shape;220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5" name="Google Shape;220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06" name="Google Shape;2206;p44"/>
                <p:cNvGrpSpPr/>
                <p:nvPr/>
              </p:nvGrpSpPr>
              <p:grpSpPr>
                <a:xfrm>
                  <a:off x="4377169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07" name="Google Shape;220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8" name="Google Shape;220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9" name="Google Shape;220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9B5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0" name="Google Shape;221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B56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1" name="Google Shape;221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2" name="Google Shape;221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3" name="Google Shape;221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4" name="Google Shape;221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5" name="Google Shape;221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6" name="Google Shape;2216;p44"/>
                <p:cNvGrpSpPr/>
                <p:nvPr/>
              </p:nvGrpSpPr>
              <p:grpSpPr>
                <a:xfrm>
                  <a:off x="1280076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17" name="Google Shape;221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8" name="Google Shape;221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9" name="Google Shape;221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0" name="Google Shape;222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1" name="Google Shape;222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2" name="Google Shape;222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3" name="Google Shape;222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4" name="Google Shape;222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5" name="Google Shape;222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26" name="Google Shape;2226;p44"/>
                <p:cNvGrpSpPr/>
                <p:nvPr/>
              </p:nvGrpSpPr>
              <p:grpSpPr>
                <a:xfrm>
                  <a:off x="1899494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27" name="Google Shape;222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8" name="Google Shape;222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9" name="Google Shape;222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0" name="Google Shape;223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1" name="Google Shape;223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2" name="Google Shape;223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3" name="Google Shape;223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4" name="Google Shape;223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5" name="Google Shape;223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36" name="Google Shape;2236;p44"/>
                <p:cNvGrpSpPr/>
                <p:nvPr/>
              </p:nvGrpSpPr>
              <p:grpSpPr>
                <a:xfrm>
                  <a:off x="2518913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37" name="Google Shape;223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8" name="Google Shape;223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9" name="Google Shape;223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9B5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0" name="Google Shape;224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B56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1" name="Google Shape;224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2" name="Google Shape;224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3" name="Google Shape;224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4" name="Google Shape;224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5" name="Google Shape;224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46" name="Google Shape;2246;p44"/>
                <p:cNvGrpSpPr/>
                <p:nvPr/>
              </p:nvGrpSpPr>
              <p:grpSpPr>
                <a:xfrm>
                  <a:off x="3138332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47" name="Google Shape;224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8" name="Google Shape;224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9" name="Google Shape;224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9B5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0" name="Google Shape;225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B56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1" name="Google Shape;225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2" name="Google Shape;225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3" name="Google Shape;225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4" name="Google Shape;225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5" name="Google Shape;225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56" name="Google Shape;2256;p44"/>
                <p:cNvGrpSpPr/>
                <p:nvPr/>
              </p:nvGrpSpPr>
              <p:grpSpPr>
                <a:xfrm>
                  <a:off x="3757751" y="2348399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57" name="Google Shape;225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8" name="Google Shape;225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9" name="Google Shape;225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9B5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0" name="Google Shape;226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B56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1" name="Google Shape;226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2" name="Google Shape;226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3" name="Google Shape;226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4" name="Google Shape;226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5" name="Google Shape;226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266" name="Google Shape;2266;p44"/>
            <p:cNvSpPr/>
            <p:nvPr/>
          </p:nvSpPr>
          <p:spPr>
            <a:xfrm>
              <a:off x="5131454" y="2183058"/>
              <a:ext cx="3551700" cy="771000"/>
            </a:xfrm>
            <a:prstGeom prst="roundRect">
              <a:avLst>
                <a:gd fmla="val 1901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a completely gas giant and the largest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477142" y="3069642"/>
            <a:ext cx="8206012" cy="771000"/>
            <a:chOff x="477142" y="3069642"/>
            <a:chExt cx="8206012" cy="771000"/>
          </a:xfrm>
        </p:grpSpPr>
        <p:grpSp>
          <p:nvGrpSpPr>
            <p:cNvPr id="2268" name="Google Shape;2268;p44"/>
            <p:cNvGrpSpPr/>
            <p:nvPr/>
          </p:nvGrpSpPr>
          <p:grpSpPr>
            <a:xfrm>
              <a:off x="477142" y="3091242"/>
              <a:ext cx="4522500" cy="727800"/>
              <a:chOff x="477142" y="3091180"/>
              <a:chExt cx="4522500" cy="727800"/>
            </a:xfrm>
          </p:grpSpPr>
          <p:sp>
            <p:nvSpPr>
              <p:cNvPr id="2269" name="Google Shape;2269;p44"/>
              <p:cNvSpPr/>
              <p:nvPr/>
            </p:nvSpPr>
            <p:spPr>
              <a:xfrm>
                <a:off x="477142" y="3091180"/>
                <a:ext cx="4522500" cy="727800"/>
              </a:xfrm>
              <a:prstGeom prst="roundRect">
                <a:avLst>
                  <a:gd fmla="val 19012" name="adj"/>
                </a:avLst>
              </a:prstGeom>
              <a:solidFill>
                <a:schemeClr val="dk2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70" name="Google Shape;2270;p44"/>
              <p:cNvGrpSpPr/>
              <p:nvPr/>
            </p:nvGrpSpPr>
            <p:grpSpPr>
              <a:xfrm>
                <a:off x="660657" y="3235051"/>
                <a:ext cx="4155470" cy="440057"/>
                <a:chOff x="660657" y="3235051"/>
                <a:chExt cx="4155470" cy="440057"/>
              </a:xfrm>
            </p:grpSpPr>
            <p:grpSp>
              <p:nvGrpSpPr>
                <p:cNvPr id="2271" name="Google Shape;2271;p44"/>
                <p:cNvGrpSpPr/>
                <p:nvPr/>
              </p:nvGrpSpPr>
              <p:grpSpPr>
                <a:xfrm>
                  <a:off x="660657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72" name="Google Shape;227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3" name="Google Shape;227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4" name="Google Shape;227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5" name="Google Shape;227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6" name="Google Shape;227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7" name="Google Shape;227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8" name="Google Shape;227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9" name="Google Shape;227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0" name="Google Shape;228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81" name="Google Shape;2281;p44"/>
                <p:cNvGrpSpPr/>
                <p:nvPr/>
              </p:nvGrpSpPr>
              <p:grpSpPr>
                <a:xfrm>
                  <a:off x="1280076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82" name="Google Shape;228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3" name="Google Shape;228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4" name="Google Shape;228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5" name="Google Shape;228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6" name="Google Shape;228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7" name="Google Shape;228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8" name="Google Shape;228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9" name="Google Shape;228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0" name="Google Shape;229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91" name="Google Shape;2291;p44"/>
                <p:cNvGrpSpPr/>
                <p:nvPr/>
              </p:nvGrpSpPr>
              <p:grpSpPr>
                <a:xfrm>
                  <a:off x="1899494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292" name="Google Shape;229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3" name="Google Shape;229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4" name="Google Shape;229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5" name="Google Shape;229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6" name="Google Shape;229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7" name="Google Shape;229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8" name="Google Shape;229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9" name="Google Shape;229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0" name="Google Shape;230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01" name="Google Shape;2301;p44"/>
                <p:cNvGrpSpPr/>
                <p:nvPr/>
              </p:nvGrpSpPr>
              <p:grpSpPr>
                <a:xfrm>
                  <a:off x="2518913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02" name="Google Shape;230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3" name="Google Shape;230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4" name="Google Shape;230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5" name="Google Shape;230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6" name="Google Shape;230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7" name="Google Shape;230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8" name="Google Shape;230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9" name="Google Shape;230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0" name="Google Shape;231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11" name="Google Shape;2311;p44"/>
                <p:cNvGrpSpPr/>
                <p:nvPr/>
              </p:nvGrpSpPr>
              <p:grpSpPr>
                <a:xfrm>
                  <a:off x="3138332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12" name="Google Shape;231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3" name="Google Shape;231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4" name="Google Shape;231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006A7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5" name="Google Shape;231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007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6" name="Google Shape;231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7" name="Google Shape;231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8" name="Google Shape;231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9" name="Google Shape;231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0" name="Google Shape;232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21" name="Google Shape;2321;p44"/>
                <p:cNvGrpSpPr/>
                <p:nvPr/>
              </p:nvGrpSpPr>
              <p:grpSpPr>
                <a:xfrm>
                  <a:off x="3757751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22" name="Google Shape;232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3" name="Google Shape;232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4" name="Google Shape;232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006A7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5" name="Google Shape;232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007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6" name="Google Shape;232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7" name="Google Shape;232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8" name="Google Shape;232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9" name="Google Shape;232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0" name="Google Shape;233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1" name="Google Shape;2331;p44"/>
                <p:cNvGrpSpPr/>
                <p:nvPr/>
              </p:nvGrpSpPr>
              <p:grpSpPr>
                <a:xfrm>
                  <a:off x="4377169" y="3235051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32" name="Google Shape;2332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3" name="Google Shape;2333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4" name="Google Shape;2334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006A7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5" name="Google Shape;2335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007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6" name="Google Shape;2336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7" name="Google Shape;2337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8" name="Google Shape;2338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9" name="Google Shape;2339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0" name="Google Shape;2340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341" name="Google Shape;2341;p44"/>
            <p:cNvSpPr/>
            <p:nvPr/>
          </p:nvSpPr>
          <p:spPr>
            <a:xfrm>
              <a:off x="5131454" y="3069642"/>
              <a:ext cx="3551700" cy="771000"/>
            </a:xfrm>
            <a:prstGeom prst="roundRect">
              <a:avLst>
                <a:gd fmla="val 1901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place. It’s full of iron oxide dust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2" name="Google Shape;2342;p44"/>
          <p:cNvGrpSpPr/>
          <p:nvPr/>
        </p:nvGrpSpPr>
        <p:grpSpPr>
          <a:xfrm>
            <a:off x="477142" y="3956225"/>
            <a:ext cx="8206012" cy="771000"/>
            <a:chOff x="477142" y="3956225"/>
            <a:chExt cx="8206012" cy="771000"/>
          </a:xfrm>
        </p:grpSpPr>
        <p:grpSp>
          <p:nvGrpSpPr>
            <p:cNvPr id="2343" name="Google Shape;2343;p44"/>
            <p:cNvGrpSpPr/>
            <p:nvPr/>
          </p:nvGrpSpPr>
          <p:grpSpPr>
            <a:xfrm>
              <a:off x="477142" y="3977825"/>
              <a:ext cx="4522500" cy="727800"/>
              <a:chOff x="477142" y="3977832"/>
              <a:chExt cx="4522500" cy="727800"/>
            </a:xfrm>
          </p:grpSpPr>
          <p:sp>
            <p:nvSpPr>
              <p:cNvPr id="2344" name="Google Shape;2344;p44"/>
              <p:cNvSpPr/>
              <p:nvPr/>
            </p:nvSpPr>
            <p:spPr>
              <a:xfrm>
                <a:off x="477142" y="3977832"/>
                <a:ext cx="4522500" cy="727800"/>
              </a:xfrm>
              <a:prstGeom prst="roundRect">
                <a:avLst>
                  <a:gd fmla="val 19012" name="adj"/>
                </a:avLst>
              </a:prstGeom>
              <a:solidFill>
                <a:schemeClr val="dk2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5" name="Google Shape;2345;p44"/>
              <p:cNvGrpSpPr/>
              <p:nvPr/>
            </p:nvGrpSpPr>
            <p:grpSpPr>
              <a:xfrm>
                <a:off x="660657" y="4121703"/>
                <a:ext cx="4155470" cy="440057"/>
                <a:chOff x="636007" y="1443250"/>
                <a:chExt cx="4155470" cy="440057"/>
              </a:xfrm>
            </p:grpSpPr>
            <p:grpSp>
              <p:nvGrpSpPr>
                <p:cNvPr id="2346" name="Google Shape;2346;p44"/>
                <p:cNvGrpSpPr/>
                <p:nvPr/>
              </p:nvGrpSpPr>
              <p:grpSpPr>
                <a:xfrm>
                  <a:off x="636007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47" name="Google Shape;234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8" name="Google Shape;234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9" name="Google Shape;234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0" name="Google Shape;235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1" name="Google Shape;235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2" name="Google Shape;235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3" name="Google Shape;235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4" name="Google Shape;235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5" name="Google Shape;235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56" name="Google Shape;2356;p44"/>
                <p:cNvGrpSpPr/>
                <p:nvPr/>
              </p:nvGrpSpPr>
              <p:grpSpPr>
                <a:xfrm>
                  <a:off x="1255426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57" name="Google Shape;235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8" name="Google Shape;235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9" name="Google Shape;235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0" name="Google Shape;236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rgbClr val="9451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1" name="Google Shape;236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2" name="Google Shape;236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3" name="Google Shape;236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4" name="Google Shape;236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5" name="Google Shape;236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66" name="Google Shape;2366;p44"/>
                <p:cNvGrpSpPr/>
                <p:nvPr/>
              </p:nvGrpSpPr>
              <p:grpSpPr>
                <a:xfrm>
                  <a:off x="1874845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67" name="Google Shape;236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8" name="Google Shape;236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9" name="Google Shape;236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5178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0" name="Google Shape;237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1" name="Google Shape;237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2" name="Google Shape;237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3" name="Google Shape;237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4" name="Google Shape;237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5" name="Google Shape;237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76" name="Google Shape;2376;p44"/>
                <p:cNvGrpSpPr/>
                <p:nvPr/>
              </p:nvGrpSpPr>
              <p:grpSpPr>
                <a:xfrm>
                  <a:off x="2494263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77" name="Google Shape;237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8" name="Google Shape;237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9" name="Google Shape;237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5178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0" name="Google Shape;238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1" name="Google Shape;238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2" name="Google Shape;238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3" name="Google Shape;238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4" name="Google Shape;238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5" name="Google Shape;238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86" name="Google Shape;2386;p44"/>
                <p:cNvGrpSpPr/>
                <p:nvPr/>
              </p:nvGrpSpPr>
              <p:grpSpPr>
                <a:xfrm>
                  <a:off x="3113682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87" name="Google Shape;238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8" name="Google Shape;238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9" name="Google Shape;238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5178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0" name="Google Shape;239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1" name="Google Shape;239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2" name="Google Shape;239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3" name="Google Shape;239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4" name="Google Shape;239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5" name="Google Shape;239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96" name="Google Shape;2396;p44"/>
                <p:cNvGrpSpPr/>
                <p:nvPr/>
              </p:nvGrpSpPr>
              <p:grpSpPr>
                <a:xfrm>
                  <a:off x="3733101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397" name="Google Shape;239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8" name="Google Shape;239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9" name="Google Shape;239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5178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0" name="Google Shape;240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1" name="Google Shape;240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2" name="Google Shape;240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3" name="Google Shape;240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4" name="Google Shape;240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5" name="Google Shape;240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06" name="Google Shape;2406;p44"/>
                <p:cNvGrpSpPr/>
                <p:nvPr/>
              </p:nvGrpSpPr>
              <p:grpSpPr>
                <a:xfrm>
                  <a:off x="4352520" y="1443250"/>
                  <a:ext cx="438957" cy="440057"/>
                  <a:chOff x="458450" y="1817750"/>
                  <a:chExt cx="914875" cy="917550"/>
                </a:xfrm>
              </p:grpSpPr>
              <p:sp>
                <p:nvSpPr>
                  <p:cNvPr id="2407" name="Google Shape;2407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8" name="Google Shape;2408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noFill/>
                  <a:ln cap="rnd" cmpd="sng" w="7620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9" name="Google Shape;2409;p44"/>
                  <p:cNvSpPr/>
                  <p:nvPr/>
                </p:nvSpPr>
                <p:spPr>
                  <a:xfrm>
                    <a:off x="463450" y="1871500"/>
                    <a:ext cx="904875" cy="863800"/>
                  </a:xfrm>
                  <a:custGeom>
                    <a:rect b="b" l="l" r="r" t="t"/>
                    <a:pathLst>
                      <a:path extrusionOk="0" h="34552" w="36195">
                        <a:moveTo>
                          <a:pt x="18098" y="0"/>
                        </a:moveTo>
                        <a:cubicBezTo>
                          <a:pt x="17748" y="0"/>
                          <a:pt x="17448" y="200"/>
                          <a:pt x="17298" y="500"/>
                        </a:cubicBezTo>
                        <a:lnTo>
                          <a:pt x="12249" y="10849"/>
                        </a:lnTo>
                        <a:lnTo>
                          <a:pt x="901" y="11098"/>
                        </a:lnTo>
                        <a:cubicBezTo>
                          <a:pt x="827" y="11108"/>
                          <a:pt x="758" y="11110"/>
                          <a:pt x="694" y="11110"/>
                        </a:cubicBezTo>
                        <a:cubicBezTo>
                          <a:pt x="625" y="11110"/>
                          <a:pt x="561" y="11107"/>
                          <a:pt x="504" y="11107"/>
                        </a:cubicBezTo>
                        <a:cubicBezTo>
                          <a:pt x="330" y="11107"/>
                          <a:pt x="212" y="11134"/>
                          <a:pt x="151" y="11348"/>
                        </a:cubicBezTo>
                        <a:cubicBezTo>
                          <a:pt x="1" y="11648"/>
                          <a:pt x="101" y="13798"/>
                          <a:pt x="351" y="14048"/>
                        </a:cubicBezTo>
                        <a:lnTo>
                          <a:pt x="8549" y="22097"/>
                        </a:lnTo>
                        <a:lnTo>
                          <a:pt x="6250" y="33494"/>
                        </a:lnTo>
                        <a:cubicBezTo>
                          <a:pt x="6200" y="33844"/>
                          <a:pt x="6700" y="34194"/>
                          <a:pt x="7000" y="34394"/>
                        </a:cubicBezTo>
                        <a:cubicBezTo>
                          <a:pt x="7134" y="34501"/>
                          <a:pt x="7311" y="34551"/>
                          <a:pt x="7492" y="34551"/>
                        </a:cubicBezTo>
                        <a:cubicBezTo>
                          <a:pt x="7649" y="34551"/>
                          <a:pt x="7810" y="34514"/>
                          <a:pt x="7949" y="34444"/>
                        </a:cubicBezTo>
                        <a:lnTo>
                          <a:pt x="18098" y="29095"/>
                        </a:lnTo>
                        <a:lnTo>
                          <a:pt x="28246" y="34444"/>
                        </a:lnTo>
                        <a:cubicBezTo>
                          <a:pt x="28346" y="34544"/>
                          <a:pt x="28496" y="34544"/>
                          <a:pt x="28646" y="34544"/>
                        </a:cubicBezTo>
                        <a:lnTo>
                          <a:pt x="28696" y="34544"/>
                        </a:lnTo>
                        <a:cubicBezTo>
                          <a:pt x="29146" y="34544"/>
                          <a:pt x="29946" y="34144"/>
                          <a:pt x="29946" y="33644"/>
                        </a:cubicBezTo>
                        <a:cubicBezTo>
                          <a:pt x="29946" y="33544"/>
                          <a:pt x="29896" y="33444"/>
                          <a:pt x="29896" y="33345"/>
                        </a:cubicBezTo>
                        <a:lnTo>
                          <a:pt x="27596" y="22097"/>
                        </a:lnTo>
                        <a:lnTo>
                          <a:pt x="35845" y="14048"/>
                        </a:lnTo>
                        <a:cubicBezTo>
                          <a:pt x="36095" y="13848"/>
                          <a:pt x="36194" y="11648"/>
                          <a:pt x="36095" y="11348"/>
                        </a:cubicBezTo>
                        <a:cubicBezTo>
                          <a:pt x="36033" y="11134"/>
                          <a:pt x="35897" y="11107"/>
                          <a:pt x="35720" y="11107"/>
                        </a:cubicBezTo>
                        <a:cubicBezTo>
                          <a:pt x="35661" y="11107"/>
                          <a:pt x="35598" y="11110"/>
                          <a:pt x="35532" y="11110"/>
                        </a:cubicBezTo>
                        <a:cubicBezTo>
                          <a:pt x="35472" y="11110"/>
                          <a:pt x="35409" y="11108"/>
                          <a:pt x="35345" y="11098"/>
                        </a:cubicBezTo>
                        <a:lnTo>
                          <a:pt x="23997" y="10849"/>
                        </a:lnTo>
                        <a:lnTo>
                          <a:pt x="18898" y="500"/>
                        </a:lnTo>
                        <a:cubicBezTo>
                          <a:pt x="18748" y="200"/>
                          <a:pt x="18448" y="0"/>
                          <a:pt x="18098" y="0"/>
                        </a:cubicBezTo>
                        <a:close/>
                      </a:path>
                    </a:pathLst>
                  </a:custGeom>
                  <a:solidFill>
                    <a:srgbClr val="55178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0" name="Google Shape;2410;p44"/>
                  <p:cNvSpPr/>
                  <p:nvPr/>
                </p:nvSpPr>
                <p:spPr>
                  <a:xfrm>
                    <a:off x="458450" y="1817750"/>
                    <a:ext cx="914875" cy="863800"/>
                  </a:xfrm>
                  <a:custGeom>
                    <a:rect b="b" l="l" r="r" t="t"/>
                    <a:pathLst>
                      <a:path extrusionOk="0" h="34552" w="36595">
                        <a:moveTo>
                          <a:pt x="18298" y="1"/>
                        </a:moveTo>
                        <a:cubicBezTo>
                          <a:pt x="17948" y="1"/>
                          <a:pt x="17648" y="151"/>
                          <a:pt x="17498" y="501"/>
                        </a:cubicBezTo>
                        <a:lnTo>
                          <a:pt x="12449" y="10849"/>
                        </a:lnTo>
                        <a:lnTo>
                          <a:pt x="1101" y="12499"/>
                        </a:lnTo>
                        <a:cubicBezTo>
                          <a:pt x="351" y="12599"/>
                          <a:pt x="1" y="13498"/>
                          <a:pt x="551" y="14048"/>
                        </a:cubicBezTo>
                        <a:lnTo>
                          <a:pt x="8749" y="22097"/>
                        </a:lnTo>
                        <a:lnTo>
                          <a:pt x="6850" y="33495"/>
                        </a:lnTo>
                        <a:cubicBezTo>
                          <a:pt x="6750" y="33845"/>
                          <a:pt x="6900" y="34195"/>
                          <a:pt x="7200" y="34395"/>
                        </a:cubicBezTo>
                        <a:cubicBezTo>
                          <a:pt x="7334" y="34502"/>
                          <a:pt x="7511" y="34552"/>
                          <a:pt x="7692" y="34552"/>
                        </a:cubicBezTo>
                        <a:cubicBezTo>
                          <a:pt x="7849" y="34552"/>
                          <a:pt x="8010" y="34514"/>
                          <a:pt x="8149" y="34445"/>
                        </a:cubicBezTo>
                        <a:lnTo>
                          <a:pt x="18298" y="29046"/>
                        </a:lnTo>
                        <a:lnTo>
                          <a:pt x="28446" y="34445"/>
                        </a:lnTo>
                        <a:cubicBezTo>
                          <a:pt x="28546" y="34495"/>
                          <a:pt x="28696" y="34545"/>
                          <a:pt x="28846" y="34545"/>
                        </a:cubicBezTo>
                        <a:cubicBezTo>
                          <a:pt x="29346" y="34545"/>
                          <a:pt x="29746" y="34095"/>
                          <a:pt x="29746" y="33595"/>
                        </a:cubicBezTo>
                        <a:cubicBezTo>
                          <a:pt x="29746" y="33545"/>
                          <a:pt x="29746" y="33445"/>
                          <a:pt x="29746" y="33345"/>
                        </a:cubicBezTo>
                        <a:lnTo>
                          <a:pt x="27796" y="22097"/>
                        </a:lnTo>
                        <a:lnTo>
                          <a:pt x="36045" y="14048"/>
                        </a:lnTo>
                        <a:cubicBezTo>
                          <a:pt x="36594" y="13498"/>
                          <a:pt x="36295" y="12599"/>
                          <a:pt x="35545" y="12499"/>
                        </a:cubicBezTo>
                        <a:lnTo>
                          <a:pt x="24197" y="10849"/>
                        </a:lnTo>
                        <a:lnTo>
                          <a:pt x="19098" y="501"/>
                        </a:lnTo>
                        <a:cubicBezTo>
                          <a:pt x="18948" y="151"/>
                          <a:pt x="18648" y="1"/>
                          <a:pt x="182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1" name="Google Shape;2411;p44"/>
                  <p:cNvSpPr/>
                  <p:nvPr/>
                </p:nvSpPr>
                <p:spPr>
                  <a:xfrm>
                    <a:off x="825525" y="1854625"/>
                    <a:ext cx="151500" cy="148550"/>
                  </a:xfrm>
                  <a:custGeom>
                    <a:rect b="b" l="l" r="r" t="t"/>
                    <a:pathLst>
                      <a:path extrusionOk="0" h="5942" w="6060">
                        <a:moveTo>
                          <a:pt x="3704" y="0"/>
                        </a:moveTo>
                        <a:cubicBezTo>
                          <a:pt x="3415" y="0"/>
                          <a:pt x="3108" y="201"/>
                          <a:pt x="2815" y="675"/>
                        </a:cubicBezTo>
                        <a:cubicBezTo>
                          <a:pt x="2157" y="1771"/>
                          <a:pt x="1" y="5942"/>
                          <a:pt x="2041" y="5942"/>
                        </a:cubicBezTo>
                        <a:cubicBezTo>
                          <a:pt x="2327" y="5942"/>
                          <a:pt x="2697" y="5859"/>
                          <a:pt x="3165" y="5675"/>
                        </a:cubicBezTo>
                        <a:cubicBezTo>
                          <a:pt x="6060" y="4599"/>
                          <a:pt x="5089" y="0"/>
                          <a:pt x="37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2" name="Google Shape;2412;p44"/>
                  <p:cNvSpPr/>
                  <p:nvPr/>
                </p:nvSpPr>
                <p:spPr>
                  <a:xfrm>
                    <a:off x="807150" y="2011275"/>
                    <a:ext cx="76250" cy="72950"/>
                  </a:xfrm>
                  <a:custGeom>
                    <a:rect b="b" l="l" r="r" t="t"/>
                    <a:pathLst>
                      <a:path extrusionOk="0" h="2918" w="3050">
                        <a:moveTo>
                          <a:pt x="1409" y="1"/>
                        </a:moveTo>
                        <a:cubicBezTo>
                          <a:pt x="1234" y="1"/>
                          <a:pt x="1061" y="35"/>
                          <a:pt x="900" y="108"/>
                        </a:cubicBezTo>
                        <a:cubicBezTo>
                          <a:pt x="300" y="408"/>
                          <a:pt x="0" y="1008"/>
                          <a:pt x="0" y="1658"/>
                        </a:cubicBezTo>
                        <a:cubicBezTo>
                          <a:pt x="50" y="2108"/>
                          <a:pt x="300" y="2508"/>
                          <a:pt x="700" y="2758"/>
                        </a:cubicBezTo>
                        <a:cubicBezTo>
                          <a:pt x="916" y="2866"/>
                          <a:pt x="1151" y="2918"/>
                          <a:pt x="1388" y="2918"/>
                        </a:cubicBezTo>
                        <a:cubicBezTo>
                          <a:pt x="1700" y="2918"/>
                          <a:pt x="2016" y="2828"/>
                          <a:pt x="2300" y="2658"/>
                        </a:cubicBezTo>
                        <a:cubicBezTo>
                          <a:pt x="2950" y="2108"/>
                          <a:pt x="3050" y="1208"/>
                          <a:pt x="2550" y="558"/>
                        </a:cubicBezTo>
                        <a:cubicBezTo>
                          <a:pt x="2267" y="204"/>
                          <a:pt x="1833" y="1"/>
                          <a:pt x="14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3" name="Google Shape;2413;p44"/>
                  <p:cNvSpPr/>
                  <p:nvPr/>
                </p:nvSpPr>
                <p:spPr>
                  <a:xfrm>
                    <a:off x="482300" y="2132275"/>
                    <a:ext cx="219150" cy="79075"/>
                  </a:xfrm>
                  <a:custGeom>
                    <a:rect b="b" l="l" r="r" t="t"/>
                    <a:pathLst>
                      <a:path extrusionOk="0" h="3163" w="8766">
                        <a:moveTo>
                          <a:pt x="5314" y="1"/>
                        </a:moveTo>
                        <a:cubicBezTo>
                          <a:pt x="3037" y="1"/>
                          <a:pt x="0" y="523"/>
                          <a:pt x="1446" y="2117"/>
                        </a:cubicBezTo>
                        <a:cubicBezTo>
                          <a:pt x="2127" y="2873"/>
                          <a:pt x="2963" y="3162"/>
                          <a:pt x="3799" y="3162"/>
                        </a:cubicBezTo>
                        <a:cubicBezTo>
                          <a:pt x="6281" y="3162"/>
                          <a:pt x="8766" y="616"/>
                          <a:pt x="7195" y="168"/>
                        </a:cubicBezTo>
                        <a:cubicBezTo>
                          <a:pt x="6808" y="64"/>
                          <a:pt x="6107" y="1"/>
                          <a:pt x="531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4" name="Google Shape;2414;p44"/>
                  <p:cNvSpPr/>
                  <p:nvPr/>
                </p:nvSpPr>
                <p:spPr>
                  <a:xfrm>
                    <a:off x="627175" y="2097700"/>
                    <a:ext cx="739900" cy="583850"/>
                  </a:xfrm>
                  <a:custGeom>
                    <a:rect b="b" l="l" r="r" t="t"/>
                    <a:pathLst>
                      <a:path extrusionOk="0" h="23354" w="29596">
                        <a:moveTo>
                          <a:pt x="19697" y="1"/>
                        </a:moveTo>
                        <a:cubicBezTo>
                          <a:pt x="19397" y="8699"/>
                          <a:pt x="12249" y="15598"/>
                          <a:pt x="3550" y="15698"/>
                        </a:cubicBezTo>
                        <a:cubicBezTo>
                          <a:pt x="2750" y="15698"/>
                          <a:pt x="2000" y="15648"/>
                          <a:pt x="1250" y="15548"/>
                        </a:cubicBezTo>
                        <a:lnTo>
                          <a:pt x="101" y="22297"/>
                        </a:lnTo>
                        <a:cubicBezTo>
                          <a:pt x="1" y="22647"/>
                          <a:pt x="151" y="22997"/>
                          <a:pt x="451" y="23197"/>
                        </a:cubicBezTo>
                        <a:cubicBezTo>
                          <a:pt x="585" y="23304"/>
                          <a:pt x="762" y="23354"/>
                          <a:pt x="943" y="23354"/>
                        </a:cubicBezTo>
                        <a:cubicBezTo>
                          <a:pt x="1100" y="23354"/>
                          <a:pt x="1261" y="23316"/>
                          <a:pt x="1400" y="23247"/>
                        </a:cubicBezTo>
                        <a:lnTo>
                          <a:pt x="11549" y="17848"/>
                        </a:lnTo>
                        <a:lnTo>
                          <a:pt x="21697" y="23247"/>
                        </a:lnTo>
                        <a:cubicBezTo>
                          <a:pt x="21797" y="23297"/>
                          <a:pt x="21947" y="23347"/>
                          <a:pt x="22097" y="23347"/>
                        </a:cubicBezTo>
                        <a:cubicBezTo>
                          <a:pt x="22597" y="23347"/>
                          <a:pt x="22997" y="22947"/>
                          <a:pt x="22997" y="22447"/>
                        </a:cubicBezTo>
                        <a:cubicBezTo>
                          <a:pt x="22997" y="22347"/>
                          <a:pt x="22997" y="22247"/>
                          <a:pt x="22997" y="22197"/>
                        </a:cubicBezTo>
                        <a:lnTo>
                          <a:pt x="21047" y="10949"/>
                        </a:lnTo>
                        <a:lnTo>
                          <a:pt x="29246" y="2850"/>
                        </a:lnTo>
                        <a:cubicBezTo>
                          <a:pt x="29546" y="2650"/>
                          <a:pt x="29596" y="2250"/>
                          <a:pt x="29496" y="1900"/>
                        </a:cubicBezTo>
                        <a:cubicBezTo>
                          <a:pt x="29396" y="1601"/>
                          <a:pt x="29096" y="1351"/>
                          <a:pt x="28796" y="1301"/>
                        </a:cubicBezTo>
                        <a:lnTo>
                          <a:pt x="1969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5" name="Google Shape;2415;p44"/>
                  <p:cNvSpPr/>
                  <p:nvPr/>
                </p:nvSpPr>
                <p:spPr>
                  <a:xfrm>
                    <a:off x="627175" y="2105200"/>
                    <a:ext cx="739900" cy="576350"/>
                  </a:xfrm>
                  <a:custGeom>
                    <a:rect b="b" l="l" r="r" t="t"/>
                    <a:pathLst>
                      <a:path extrusionOk="0" h="23054" w="29596">
                        <a:moveTo>
                          <a:pt x="21947" y="1"/>
                        </a:moveTo>
                        <a:lnTo>
                          <a:pt x="21947" y="551"/>
                        </a:lnTo>
                        <a:cubicBezTo>
                          <a:pt x="21897" y="9949"/>
                          <a:pt x="14298" y="17548"/>
                          <a:pt x="4900" y="17648"/>
                        </a:cubicBezTo>
                        <a:cubicBezTo>
                          <a:pt x="3550" y="17648"/>
                          <a:pt x="2200" y="17498"/>
                          <a:pt x="901" y="17148"/>
                        </a:cubicBezTo>
                        <a:lnTo>
                          <a:pt x="101" y="21997"/>
                        </a:lnTo>
                        <a:cubicBezTo>
                          <a:pt x="1" y="22347"/>
                          <a:pt x="151" y="22697"/>
                          <a:pt x="451" y="22897"/>
                        </a:cubicBezTo>
                        <a:cubicBezTo>
                          <a:pt x="585" y="23004"/>
                          <a:pt x="762" y="23054"/>
                          <a:pt x="943" y="23054"/>
                        </a:cubicBezTo>
                        <a:cubicBezTo>
                          <a:pt x="1100" y="23054"/>
                          <a:pt x="1261" y="23016"/>
                          <a:pt x="1400" y="22947"/>
                        </a:cubicBezTo>
                        <a:lnTo>
                          <a:pt x="11549" y="17548"/>
                        </a:lnTo>
                        <a:lnTo>
                          <a:pt x="21697" y="22947"/>
                        </a:lnTo>
                        <a:cubicBezTo>
                          <a:pt x="21797" y="22997"/>
                          <a:pt x="21947" y="23047"/>
                          <a:pt x="22097" y="23047"/>
                        </a:cubicBezTo>
                        <a:cubicBezTo>
                          <a:pt x="22597" y="23047"/>
                          <a:pt x="22997" y="22647"/>
                          <a:pt x="22997" y="22147"/>
                        </a:cubicBezTo>
                        <a:cubicBezTo>
                          <a:pt x="22997" y="22047"/>
                          <a:pt x="22997" y="21947"/>
                          <a:pt x="22997" y="21897"/>
                        </a:cubicBezTo>
                        <a:lnTo>
                          <a:pt x="21047" y="10649"/>
                        </a:lnTo>
                        <a:lnTo>
                          <a:pt x="29246" y="2550"/>
                        </a:lnTo>
                        <a:cubicBezTo>
                          <a:pt x="29546" y="2350"/>
                          <a:pt x="29596" y="1950"/>
                          <a:pt x="29496" y="1600"/>
                        </a:cubicBezTo>
                        <a:cubicBezTo>
                          <a:pt x="29396" y="1301"/>
                          <a:pt x="29096" y="1051"/>
                          <a:pt x="28796" y="1001"/>
                        </a:cubicBezTo>
                        <a:lnTo>
                          <a:pt x="21947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416" name="Google Shape;2416;p44"/>
            <p:cNvSpPr/>
            <p:nvPr/>
          </p:nvSpPr>
          <p:spPr>
            <a:xfrm>
              <a:off x="5131454" y="3956225"/>
              <a:ext cx="3551700" cy="771000"/>
            </a:xfrm>
            <a:prstGeom prst="roundRect">
              <a:avLst>
                <a:gd fmla="val 1901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gas giant and is composed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mostly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of hydrogen and helium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4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sp>
        <p:nvSpPr>
          <p:cNvPr id="2422" name="Google Shape;2422;p45"/>
          <p:cNvSpPr/>
          <p:nvPr/>
        </p:nvSpPr>
        <p:spPr>
          <a:xfrm>
            <a:off x="1829385" y="4721387"/>
            <a:ext cx="9562" cy="5820"/>
          </a:xfrm>
          <a:custGeom>
            <a:rect b="b" l="l" r="r" t="t"/>
            <a:pathLst>
              <a:path extrusionOk="0" h="70" w="115">
                <a:moveTo>
                  <a:pt x="114" y="1"/>
                </a:moveTo>
                <a:cubicBezTo>
                  <a:pt x="80" y="25"/>
                  <a:pt x="40" y="50"/>
                  <a:pt x="1" y="65"/>
                </a:cubicBezTo>
                <a:lnTo>
                  <a:pt x="1" y="70"/>
                </a:lnTo>
                <a:lnTo>
                  <a:pt x="114" y="70"/>
                </a:lnTo>
                <a:lnTo>
                  <a:pt x="114" y="1"/>
                </a:lnTo>
                <a:close/>
              </a:path>
            </a:pathLst>
          </a:custGeom>
          <a:solidFill>
            <a:srgbClr val="FFFB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3" name="Google Shape;2423;p45"/>
          <p:cNvGrpSpPr/>
          <p:nvPr/>
        </p:nvGrpSpPr>
        <p:grpSpPr>
          <a:xfrm>
            <a:off x="457197" y="1297950"/>
            <a:ext cx="1131749" cy="3429382"/>
            <a:chOff x="457197" y="1297950"/>
            <a:chExt cx="1131749" cy="3429382"/>
          </a:xfrm>
        </p:grpSpPr>
        <p:grpSp>
          <p:nvGrpSpPr>
            <p:cNvPr id="2424" name="Google Shape;2424;p45"/>
            <p:cNvGrpSpPr/>
            <p:nvPr/>
          </p:nvGrpSpPr>
          <p:grpSpPr>
            <a:xfrm>
              <a:off x="457197" y="2394537"/>
              <a:ext cx="1131749" cy="2332794"/>
              <a:chOff x="612800" y="2212975"/>
              <a:chExt cx="907650" cy="2514600"/>
            </a:xfrm>
          </p:grpSpPr>
          <p:sp>
            <p:nvSpPr>
              <p:cNvPr id="2425" name="Google Shape;2425;p45"/>
              <p:cNvSpPr/>
              <p:nvPr/>
            </p:nvSpPr>
            <p:spPr>
              <a:xfrm>
                <a:off x="1327550" y="2212975"/>
                <a:ext cx="192900" cy="2514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612800" y="2212975"/>
                <a:ext cx="794100" cy="2514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7" name="Google Shape;2427;p45"/>
            <p:cNvGrpSpPr/>
            <p:nvPr/>
          </p:nvGrpSpPr>
          <p:grpSpPr>
            <a:xfrm>
              <a:off x="582536" y="1297950"/>
              <a:ext cx="881072" cy="860205"/>
              <a:chOff x="5269250" y="1789475"/>
              <a:chExt cx="881072" cy="860205"/>
            </a:xfrm>
          </p:grpSpPr>
          <p:sp>
            <p:nvSpPr>
              <p:cNvPr id="2428" name="Google Shape;2428;p45"/>
              <p:cNvSpPr/>
              <p:nvPr/>
            </p:nvSpPr>
            <p:spPr>
              <a:xfrm>
                <a:off x="5645354" y="1789475"/>
                <a:ext cx="504968" cy="860205"/>
              </a:xfrm>
              <a:custGeom>
                <a:rect b="b" l="l" r="r" t="t"/>
                <a:pathLst>
                  <a:path extrusionOk="0" h="19941" w="11706">
                    <a:moveTo>
                      <a:pt x="0" y="0"/>
                    </a:moveTo>
                    <a:lnTo>
                      <a:pt x="0" y="19941"/>
                    </a:lnTo>
                    <a:lnTo>
                      <a:pt x="2987" y="19941"/>
                    </a:lnTo>
                    <a:cubicBezTo>
                      <a:pt x="7796" y="19941"/>
                      <a:pt x="11705" y="15483"/>
                      <a:pt x="11705" y="9971"/>
                    </a:cubicBezTo>
                    <a:cubicBezTo>
                      <a:pt x="11705" y="4458"/>
                      <a:pt x="7796" y="0"/>
                      <a:pt x="29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5269250" y="1789475"/>
                <a:ext cx="751283" cy="860205"/>
              </a:xfrm>
              <a:custGeom>
                <a:rect b="b" l="l" r="r" t="t"/>
                <a:pathLst>
                  <a:path extrusionOk="0" h="19941" w="17416">
                    <a:moveTo>
                      <a:pt x="8719" y="0"/>
                    </a:moveTo>
                    <a:cubicBezTo>
                      <a:pt x="3910" y="0"/>
                      <a:pt x="1" y="4458"/>
                      <a:pt x="1" y="9971"/>
                    </a:cubicBezTo>
                    <a:cubicBezTo>
                      <a:pt x="1" y="15483"/>
                      <a:pt x="3910" y="19941"/>
                      <a:pt x="8719" y="19941"/>
                    </a:cubicBezTo>
                    <a:cubicBezTo>
                      <a:pt x="13529" y="19941"/>
                      <a:pt x="17416" y="15483"/>
                      <a:pt x="17416" y="9971"/>
                    </a:cubicBezTo>
                    <a:cubicBezTo>
                      <a:pt x="17416" y="4458"/>
                      <a:pt x="13529" y="0"/>
                      <a:pt x="8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5356428" y="1875664"/>
                <a:ext cx="577913" cy="686878"/>
              </a:xfrm>
              <a:custGeom>
                <a:rect b="b" l="l" r="r" t="t"/>
                <a:pathLst>
                  <a:path extrusionOk="0" h="15923" w="13397">
                    <a:moveTo>
                      <a:pt x="6698" y="1"/>
                    </a:moveTo>
                    <a:cubicBezTo>
                      <a:pt x="3009" y="1"/>
                      <a:pt x="0" y="3558"/>
                      <a:pt x="0" y="7951"/>
                    </a:cubicBezTo>
                    <a:cubicBezTo>
                      <a:pt x="0" y="12343"/>
                      <a:pt x="3009" y="15922"/>
                      <a:pt x="6698" y="15922"/>
                    </a:cubicBezTo>
                    <a:cubicBezTo>
                      <a:pt x="10388" y="15922"/>
                      <a:pt x="13396" y="12343"/>
                      <a:pt x="13396" y="7951"/>
                    </a:cubicBezTo>
                    <a:cubicBezTo>
                      <a:pt x="13396" y="3558"/>
                      <a:pt x="10388" y="1"/>
                      <a:pt x="6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5455900" y="2000720"/>
                <a:ext cx="378963" cy="412136"/>
              </a:xfrm>
              <a:custGeom>
                <a:rect b="b" l="l" r="r" t="t"/>
                <a:pathLst>
                  <a:path extrusionOk="0" h="9554" w="8785">
                    <a:moveTo>
                      <a:pt x="4392" y="1"/>
                    </a:moveTo>
                    <a:lnTo>
                      <a:pt x="3031" y="3141"/>
                    </a:lnTo>
                    <a:lnTo>
                      <a:pt x="0" y="3646"/>
                    </a:lnTo>
                    <a:lnTo>
                      <a:pt x="2196" y="6106"/>
                    </a:lnTo>
                    <a:lnTo>
                      <a:pt x="1669" y="9554"/>
                    </a:lnTo>
                    <a:lnTo>
                      <a:pt x="4392" y="7928"/>
                    </a:lnTo>
                    <a:lnTo>
                      <a:pt x="7093" y="9554"/>
                    </a:lnTo>
                    <a:lnTo>
                      <a:pt x="6588" y="6106"/>
                    </a:lnTo>
                    <a:lnTo>
                      <a:pt x="8784" y="3646"/>
                    </a:lnTo>
                    <a:lnTo>
                      <a:pt x="5754" y="3141"/>
                    </a:lnTo>
                    <a:lnTo>
                      <a:pt x="4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2" name="Google Shape;2432;p45"/>
          <p:cNvGrpSpPr/>
          <p:nvPr/>
        </p:nvGrpSpPr>
        <p:grpSpPr>
          <a:xfrm>
            <a:off x="1954371" y="1792733"/>
            <a:ext cx="1131749" cy="2934598"/>
            <a:chOff x="1954371" y="1792733"/>
            <a:chExt cx="1131749" cy="2934598"/>
          </a:xfrm>
        </p:grpSpPr>
        <p:grpSp>
          <p:nvGrpSpPr>
            <p:cNvPr id="2433" name="Google Shape;2433;p45"/>
            <p:cNvGrpSpPr/>
            <p:nvPr/>
          </p:nvGrpSpPr>
          <p:grpSpPr>
            <a:xfrm>
              <a:off x="1954371" y="2889410"/>
              <a:ext cx="1131749" cy="1837921"/>
              <a:chOff x="612800" y="2212975"/>
              <a:chExt cx="907650" cy="2514600"/>
            </a:xfrm>
          </p:grpSpPr>
          <p:sp>
            <p:nvSpPr>
              <p:cNvPr id="2434" name="Google Shape;2434;p45"/>
              <p:cNvSpPr/>
              <p:nvPr/>
            </p:nvSpPr>
            <p:spPr>
              <a:xfrm>
                <a:off x="1327550" y="2212975"/>
                <a:ext cx="192900" cy="25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612800" y="2212975"/>
                <a:ext cx="794100" cy="2514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6" name="Google Shape;2436;p45"/>
            <p:cNvGrpSpPr/>
            <p:nvPr/>
          </p:nvGrpSpPr>
          <p:grpSpPr>
            <a:xfrm>
              <a:off x="2041831" y="1792733"/>
              <a:ext cx="956829" cy="860205"/>
              <a:chOff x="6496991" y="1789475"/>
              <a:chExt cx="956829" cy="860205"/>
            </a:xfrm>
          </p:grpSpPr>
          <p:sp>
            <p:nvSpPr>
              <p:cNvPr id="2437" name="Google Shape;2437;p45"/>
              <p:cNvSpPr/>
              <p:nvPr/>
            </p:nvSpPr>
            <p:spPr>
              <a:xfrm>
                <a:off x="6625796" y="1789475"/>
                <a:ext cx="828024" cy="860205"/>
              </a:xfrm>
              <a:custGeom>
                <a:rect b="b" l="l" r="r" t="t"/>
                <a:pathLst>
                  <a:path extrusionOk="0" h="19941" w="19195">
                    <a:moveTo>
                      <a:pt x="2526" y="0"/>
                    </a:moveTo>
                    <a:lnTo>
                      <a:pt x="2526" y="1054"/>
                    </a:lnTo>
                    <a:cubicBezTo>
                      <a:pt x="1011" y="2218"/>
                      <a:pt x="1" y="4239"/>
                      <a:pt x="1" y="6545"/>
                    </a:cubicBezTo>
                    <a:cubicBezTo>
                      <a:pt x="1" y="7489"/>
                      <a:pt x="132" y="8433"/>
                      <a:pt x="396" y="9334"/>
                    </a:cubicBezTo>
                    <a:cubicBezTo>
                      <a:pt x="528" y="9751"/>
                      <a:pt x="659" y="10168"/>
                      <a:pt x="835" y="10585"/>
                    </a:cubicBezTo>
                    <a:cubicBezTo>
                      <a:pt x="2109" y="13682"/>
                      <a:pt x="4590" y="16164"/>
                      <a:pt x="6611" y="17811"/>
                    </a:cubicBezTo>
                    <a:lnTo>
                      <a:pt x="6611" y="19941"/>
                    </a:lnTo>
                    <a:lnTo>
                      <a:pt x="9598" y="19941"/>
                    </a:lnTo>
                    <a:cubicBezTo>
                      <a:pt x="9598" y="19941"/>
                      <a:pt x="16032" y="16251"/>
                      <a:pt x="18360" y="10607"/>
                    </a:cubicBezTo>
                    <a:cubicBezTo>
                      <a:pt x="18360" y="10607"/>
                      <a:pt x="18645" y="9839"/>
                      <a:pt x="18777" y="9356"/>
                    </a:cubicBezTo>
                    <a:cubicBezTo>
                      <a:pt x="19041" y="8433"/>
                      <a:pt x="19172" y="7489"/>
                      <a:pt x="19194" y="6545"/>
                    </a:cubicBezTo>
                    <a:cubicBezTo>
                      <a:pt x="19172" y="2921"/>
                      <a:pt x="16691" y="0"/>
                      <a:pt x="13638" y="0"/>
                    </a:cubicBezTo>
                    <a:lnTo>
                      <a:pt x="10652" y="0"/>
                    </a:lnTo>
                    <a:lnTo>
                      <a:pt x="10652" y="1054"/>
                    </a:lnTo>
                    <a:cubicBezTo>
                      <a:pt x="10256" y="1340"/>
                      <a:pt x="9883" y="1691"/>
                      <a:pt x="9598" y="2087"/>
                    </a:cubicBezTo>
                    <a:cubicBezTo>
                      <a:pt x="8631" y="813"/>
                      <a:pt x="7138" y="22"/>
                      <a:pt x="55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6496991" y="1789475"/>
                <a:ext cx="826083" cy="859256"/>
              </a:xfrm>
              <a:custGeom>
                <a:rect b="b" l="l" r="r" t="t"/>
                <a:pathLst>
                  <a:path extrusionOk="0" h="19919" w="19150">
                    <a:moveTo>
                      <a:pt x="5512" y="0"/>
                    </a:moveTo>
                    <a:cubicBezTo>
                      <a:pt x="2460" y="0"/>
                      <a:pt x="0" y="2921"/>
                      <a:pt x="0" y="6545"/>
                    </a:cubicBezTo>
                    <a:cubicBezTo>
                      <a:pt x="0" y="7489"/>
                      <a:pt x="132" y="8433"/>
                      <a:pt x="395" y="9356"/>
                    </a:cubicBezTo>
                    <a:cubicBezTo>
                      <a:pt x="505" y="9773"/>
                      <a:pt x="659" y="10190"/>
                      <a:pt x="835" y="10585"/>
                    </a:cubicBezTo>
                    <a:cubicBezTo>
                      <a:pt x="3162" y="16273"/>
                      <a:pt x="9575" y="19919"/>
                      <a:pt x="9575" y="19919"/>
                    </a:cubicBezTo>
                    <a:cubicBezTo>
                      <a:pt x="9575" y="19919"/>
                      <a:pt x="15987" y="16251"/>
                      <a:pt x="18315" y="10585"/>
                    </a:cubicBezTo>
                    <a:cubicBezTo>
                      <a:pt x="18315" y="10585"/>
                      <a:pt x="18623" y="9839"/>
                      <a:pt x="18754" y="9356"/>
                    </a:cubicBezTo>
                    <a:cubicBezTo>
                      <a:pt x="19018" y="8433"/>
                      <a:pt x="19150" y="7489"/>
                      <a:pt x="19150" y="6545"/>
                    </a:cubicBezTo>
                    <a:cubicBezTo>
                      <a:pt x="19150" y="2921"/>
                      <a:pt x="16690" y="0"/>
                      <a:pt x="13638" y="0"/>
                    </a:cubicBezTo>
                    <a:cubicBezTo>
                      <a:pt x="12013" y="22"/>
                      <a:pt x="10519" y="813"/>
                      <a:pt x="9575" y="2087"/>
                    </a:cubicBezTo>
                    <a:cubicBezTo>
                      <a:pt x="8609" y="813"/>
                      <a:pt x="7115" y="22"/>
                      <a:pt x="5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9" name="Google Shape;2439;p45"/>
          <p:cNvGrpSpPr/>
          <p:nvPr/>
        </p:nvGrpSpPr>
        <p:grpSpPr>
          <a:xfrm>
            <a:off x="3451544" y="2292315"/>
            <a:ext cx="1131749" cy="2435016"/>
            <a:chOff x="3451544" y="2292315"/>
            <a:chExt cx="1131749" cy="2435016"/>
          </a:xfrm>
        </p:grpSpPr>
        <p:grpSp>
          <p:nvGrpSpPr>
            <p:cNvPr id="2440" name="Google Shape;2440;p45"/>
            <p:cNvGrpSpPr/>
            <p:nvPr/>
          </p:nvGrpSpPr>
          <p:grpSpPr>
            <a:xfrm>
              <a:off x="3451544" y="3391827"/>
              <a:ext cx="1131749" cy="1335504"/>
              <a:chOff x="612800" y="2212975"/>
              <a:chExt cx="907650" cy="2514600"/>
            </a:xfrm>
          </p:grpSpPr>
          <p:sp>
            <p:nvSpPr>
              <p:cNvPr id="2441" name="Google Shape;2441;p45"/>
              <p:cNvSpPr/>
              <p:nvPr/>
            </p:nvSpPr>
            <p:spPr>
              <a:xfrm>
                <a:off x="1327550" y="2212975"/>
                <a:ext cx="192900" cy="2514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612800" y="2212975"/>
                <a:ext cx="794100" cy="2514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3" name="Google Shape;2443;p45"/>
            <p:cNvGrpSpPr/>
            <p:nvPr/>
          </p:nvGrpSpPr>
          <p:grpSpPr>
            <a:xfrm>
              <a:off x="3576883" y="2292315"/>
              <a:ext cx="881072" cy="860205"/>
              <a:chOff x="5269250" y="1789475"/>
              <a:chExt cx="881072" cy="860205"/>
            </a:xfrm>
          </p:grpSpPr>
          <p:sp>
            <p:nvSpPr>
              <p:cNvPr id="2444" name="Google Shape;2444;p45"/>
              <p:cNvSpPr/>
              <p:nvPr/>
            </p:nvSpPr>
            <p:spPr>
              <a:xfrm>
                <a:off x="5645354" y="1789475"/>
                <a:ext cx="504968" cy="860205"/>
              </a:xfrm>
              <a:custGeom>
                <a:rect b="b" l="l" r="r" t="t"/>
                <a:pathLst>
                  <a:path extrusionOk="0" h="19941" w="11706">
                    <a:moveTo>
                      <a:pt x="0" y="0"/>
                    </a:moveTo>
                    <a:lnTo>
                      <a:pt x="0" y="19941"/>
                    </a:lnTo>
                    <a:lnTo>
                      <a:pt x="2987" y="19941"/>
                    </a:lnTo>
                    <a:cubicBezTo>
                      <a:pt x="7796" y="19941"/>
                      <a:pt x="11705" y="15483"/>
                      <a:pt x="11705" y="9971"/>
                    </a:cubicBezTo>
                    <a:cubicBezTo>
                      <a:pt x="11705" y="4458"/>
                      <a:pt x="7796" y="0"/>
                      <a:pt x="29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5269250" y="1789475"/>
                <a:ext cx="751283" cy="860205"/>
              </a:xfrm>
              <a:custGeom>
                <a:rect b="b" l="l" r="r" t="t"/>
                <a:pathLst>
                  <a:path extrusionOk="0" h="19941" w="17416">
                    <a:moveTo>
                      <a:pt x="8719" y="0"/>
                    </a:moveTo>
                    <a:cubicBezTo>
                      <a:pt x="3910" y="0"/>
                      <a:pt x="1" y="4458"/>
                      <a:pt x="1" y="9971"/>
                    </a:cubicBezTo>
                    <a:cubicBezTo>
                      <a:pt x="1" y="15483"/>
                      <a:pt x="3910" y="19941"/>
                      <a:pt x="8719" y="19941"/>
                    </a:cubicBezTo>
                    <a:cubicBezTo>
                      <a:pt x="13529" y="19941"/>
                      <a:pt x="17416" y="15483"/>
                      <a:pt x="17416" y="9971"/>
                    </a:cubicBezTo>
                    <a:cubicBezTo>
                      <a:pt x="17416" y="4458"/>
                      <a:pt x="13529" y="0"/>
                      <a:pt x="87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5356428" y="1875664"/>
                <a:ext cx="577913" cy="686878"/>
              </a:xfrm>
              <a:custGeom>
                <a:rect b="b" l="l" r="r" t="t"/>
                <a:pathLst>
                  <a:path extrusionOk="0" h="15923" w="13397">
                    <a:moveTo>
                      <a:pt x="6698" y="1"/>
                    </a:moveTo>
                    <a:cubicBezTo>
                      <a:pt x="3009" y="1"/>
                      <a:pt x="0" y="3558"/>
                      <a:pt x="0" y="7951"/>
                    </a:cubicBezTo>
                    <a:cubicBezTo>
                      <a:pt x="0" y="12343"/>
                      <a:pt x="3009" y="15922"/>
                      <a:pt x="6698" y="15922"/>
                    </a:cubicBezTo>
                    <a:cubicBezTo>
                      <a:pt x="10388" y="15922"/>
                      <a:pt x="13396" y="12343"/>
                      <a:pt x="13396" y="7951"/>
                    </a:cubicBezTo>
                    <a:cubicBezTo>
                      <a:pt x="13396" y="3558"/>
                      <a:pt x="10388" y="1"/>
                      <a:pt x="6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5455900" y="2000720"/>
                <a:ext cx="378963" cy="412136"/>
              </a:xfrm>
              <a:custGeom>
                <a:rect b="b" l="l" r="r" t="t"/>
                <a:pathLst>
                  <a:path extrusionOk="0" h="9554" w="8785">
                    <a:moveTo>
                      <a:pt x="4392" y="1"/>
                    </a:moveTo>
                    <a:lnTo>
                      <a:pt x="3031" y="3141"/>
                    </a:lnTo>
                    <a:lnTo>
                      <a:pt x="0" y="3646"/>
                    </a:lnTo>
                    <a:lnTo>
                      <a:pt x="2196" y="6106"/>
                    </a:lnTo>
                    <a:lnTo>
                      <a:pt x="1669" y="9554"/>
                    </a:lnTo>
                    <a:lnTo>
                      <a:pt x="4392" y="7928"/>
                    </a:lnTo>
                    <a:lnTo>
                      <a:pt x="7093" y="9554"/>
                    </a:lnTo>
                    <a:lnTo>
                      <a:pt x="6588" y="6106"/>
                    </a:lnTo>
                    <a:lnTo>
                      <a:pt x="8784" y="3646"/>
                    </a:lnTo>
                    <a:lnTo>
                      <a:pt x="5754" y="3141"/>
                    </a:lnTo>
                    <a:lnTo>
                      <a:pt x="43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8" name="Google Shape;2448;p45"/>
          <p:cNvGrpSpPr/>
          <p:nvPr/>
        </p:nvGrpSpPr>
        <p:grpSpPr>
          <a:xfrm>
            <a:off x="5286002" y="1746040"/>
            <a:ext cx="3400698" cy="607500"/>
            <a:chOff x="5286002" y="1746040"/>
            <a:chExt cx="3400698" cy="607500"/>
          </a:xfrm>
        </p:grpSpPr>
        <p:grpSp>
          <p:nvGrpSpPr>
            <p:cNvPr id="2449" name="Google Shape;2449;p45"/>
            <p:cNvGrpSpPr/>
            <p:nvPr/>
          </p:nvGrpSpPr>
          <p:grpSpPr>
            <a:xfrm>
              <a:off x="5286002" y="1783213"/>
              <a:ext cx="546088" cy="533155"/>
              <a:chOff x="5269250" y="1789475"/>
              <a:chExt cx="881072" cy="860205"/>
            </a:xfrm>
          </p:grpSpPr>
          <p:sp>
            <p:nvSpPr>
              <p:cNvPr id="2450" name="Google Shape;2450;p45"/>
              <p:cNvSpPr/>
              <p:nvPr/>
            </p:nvSpPr>
            <p:spPr>
              <a:xfrm>
                <a:off x="5645354" y="1789475"/>
                <a:ext cx="504968" cy="860205"/>
              </a:xfrm>
              <a:custGeom>
                <a:rect b="b" l="l" r="r" t="t"/>
                <a:pathLst>
                  <a:path extrusionOk="0" h="19941" w="11706">
                    <a:moveTo>
                      <a:pt x="0" y="0"/>
                    </a:moveTo>
                    <a:lnTo>
                      <a:pt x="0" y="19941"/>
                    </a:lnTo>
                    <a:lnTo>
                      <a:pt x="2987" y="19941"/>
                    </a:lnTo>
                    <a:cubicBezTo>
                      <a:pt x="7796" y="19941"/>
                      <a:pt x="11705" y="15483"/>
                      <a:pt x="11705" y="9971"/>
                    </a:cubicBezTo>
                    <a:cubicBezTo>
                      <a:pt x="11705" y="4458"/>
                      <a:pt x="7796" y="0"/>
                      <a:pt x="29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5269250" y="1789475"/>
                <a:ext cx="751283" cy="860205"/>
              </a:xfrm>
              <a:custGeom>
                <a:rect b="b" l="l" r="r" t="t"/>
                <a:pathLst>
                  <a:path extrusionOk="0" h="19941" w="17416">
                    <a:moveTo>
                      <a:pt x="8719" y="0"/>
                    </a:moveTo>
                    <a:cubicBezTo>
                      <a:pt x="3910" y="0"/>
                      <a:pt x="1" y="4458"/>
                      <a:pt x="1" y="9971"/>
                    </a:cubicBezTo>
                    <a:cubicBezTo>
                      <a:pt x="1" y="15483"/>
                      <a:pt x="3910" y="19941"/>
                      <a:pt x="8719" y="19941"/>
                    </a:cubicBezTo>
                    <a:cubicBezTo>
                      <a:pt x="13529" y="19941"/>
                      <a:pt x="17416" y="15483"/>
                      <a:pt x="17416" y="9971"/>
                    </a:cubicBezTo>
                    <a:cubicBezTo>
                      <a:pt x="17416" y="4458"/>
                      <a:pt x="13529" y="0"/>
                      <a:pt x="8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45"/>
              <p:cNvSpPr/>
              <p:nvPr/>
            </p:nvSpPr>
            <p:spPr>
              <a:xfrm>
                <a:off x="5356428" y="1875664"/>
                <a:ext cx="577913" cy="686878"/>
              </a:xfrm>
              <a:custGeom>
                <a:rect b="b" l="l" r="r" t="t"/>
                <a:pathLst>
                  <a:path extrusionOk="0" h="15923" w="13397">
                    <a:moveTo>
                      <a:pt x="6698" y="1"/>
                    </a:moveTo>
                    <a:cubicBezTo>
                      <a:pt x="3009" y="1"/>
                      <a:pt x="0" y="3558"/>
                      <a:pt x="0" y="7951"/>
                    </a:cubicBezTo>
                    <a:cubicBezTo>
                      <a:pt x="0" y="12343"/>
                      <a:pt x="3009" y="15922"/>
                      <a:pt x="6698" y="15922"/>
                    </a:cubicBezTo>
                    <a:cubicBezTo>
                      <a:pt x="10388" y="15922"/>
                      <a:pt x="13396" y="12343"/>
                      <a:pt x="13396" y="7951"/>
                    </a:cubicBezTo>
                    <a:cubicBezTo>
                      <a:pt x="13396" y="3558"/>
                      <a:pt x="10388" y="1"/>
                      <a:pt x="6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5"/>
              <p:cNvSpPr/>
              <p:nvPr/>
            </p:nvSpPr>
            <p:spPr>
              <a:xfrm>
                <a:off x="5455900" y="2000720"/>
                <a:ext cx="378963" cy="412136"/>
              </a:xfrm>
              <a:custGeom>
                <a:rect b="b" l="l" r="r" t="t"/>
                <a:pathLst>
                  <a:path extrusionOk="0" h="9554" w="8785">
                    <a:moveTo>
                      <a:pt x="4392" y="1"/>
                    </a:moveTo>
                    <a:lnTo>
                      <a:pt x="3031" y="3141"/>
                    </a:lnTo>
                    <a:lnTo>
                      <a:pt x="0" y="3646"/>
                    </a:lnTo>
                    <a:lnTo>
                      <a:pt x="2196" y="6106"/>
                    </a:lnTo>
                    <a:lnTo>
                      <a:pt x="1669" y="9554"/>
                    </a:lnTo>
                    <a:lnTo>
                      <a:pt x="4392" y="7928"/>
                    </a:lnTo>
                    <a:lnTo>
                      <a:pt x="7093" y="9554"/>
                    </a:lnTo>
                    <a:lnTo>
                      <a:pt x="6588" y="6106"/>
                    </a:lnTo>
                    <a:lnTo>
                      <a:pt x="8784" y="3646"/>
                    </a:lnTo>
                    <a:lnTo>
                      <a:pt x="5754" y="3141"/>
                    </a:lnTo>
                    <a:lnTo>
                      <a:pt x="4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4" name="Google Shape;2454;p45"/>
            <p:cNvSpPr txBox="1"/>
            <p:nvPr/>
          </p:nvSpPr>
          <p:spPr>
            <a:xfrm>
              <a:off x="6019360" y="1809290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r>
                <a:rPr b="1" lang="en" sz="2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2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5" name="Google Shape;2455;p45"/>
            <p:cNvSpPr txBox="1"/>
            <p:nvPr/>
          </p:nvSpPr>
          <p:spPr>
            <a:xfrm>
              <a:off x="6917900" y="1746040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6" name="Google Shape;2456;p45"/>
          <p:cNvGrpSpPr/>
          <p:nvPr/>
        </p:nvGrpSpPr>
        <p:grpSpPr>
          <a:xfrm>
            <a:off x="5262525" y="2708890"/>
            <a:ext cx="3424175" cy="607500"/>
            <a:chOff x="5262525" y="2708890"/>
            <a:chExt cx="3424175" cy="607500"/>
          </a:xfrm>
        </p:grpSpPr>
        <p:grpSp>
          <p:nvGrpSpPr>
            <p:cNvPr id="2457" name="Google Shape;2457;p45"/>
            <p:cNvGrpSpPr/>
            <p:nvPr/>
          </p:nvGrpSpPr>
          <p:grpSpPr>
            <a:xfrm>
              <a:off x="5262525" y="2746075"/>
              <a:ext cx="593043" cy="533155"/>
              <a:chOff x="6496991" y="1789475"/>
              <a:chExt cx="956829" cy="860205"/>
            </a:xfrm>
          </p:grpSpPr>
          <p:sp>
            <p:nvSpPr>
              <p:cNvPr id="2458" name="Google Shape;2458;p45"/>
              <p:cNvSpPr/>
              <p:nvPr/>
            </p:nvSpPr>
            <p:spPr>
              <a:xfrm>
                <a:off x="6625796" y="1789475"/>
                <a:ext cx="828024" cy="860205"/>
              </a:xfrm>
              <a:custGeom>
                <a:rect b="b" l="l" r="r" t="t"/>
                <a:pathLst>
                  <a:path extrusionOk="0" h="19941" w="19195">
                    <a:moveTo>
                      <a:pt x="2526" y="0"/>
                    </a:moveTo>
                    <a:lnTo>
                      <a:pt x="2526" y="1054"/>
                    </a:lnTo>
                    <a:cubicBezTo>
                      <a:pt x="1011" y="2218"/>
                      <a:pt x="1" y="4239"/>
                      <a:pt x="1" y="6545"/>
                    </a:cubicBezTo>
                    <a:cubicBezTo>
                      <a:pt x="1" y="7489"/>
                      <a:pt x="132" y="8433"/>
                      <a:pt x="396" y="9334"/>
                    </a:cubicBezTo>
                    <a:cubicBezTo>
                      <a:pt x="528" y="9751"/>
                      <a:pt x="659" y="10168"/>
                      <a:pt x="835" y="10585"/>
                    </a:cubicBezTo>
                    <a:cubicBezTo>
                      <a:pt x="2109" y="13682"/>
                      <a:pt x="4590" y="16164"/>
                      <a:pt x="6611" y="17811"/>
                    </a:cubicBezTo>
                    <a:lnTo>
                      <a:pt x="6611" y="19941"/>
                    </a:lnTo>
                    <a:lnTo>
                      <a:pt x="9598" y="19941"/>
                    </a:lnTo>
                    <a:cubicBezTo>
                      <a:pt x="9598" y="19941"/>
                      <a:pt x="16032" y="16251"/>
                      <a:pt x="18360" y="10607"/>
                    </a:cubicBezTo>
                    <a:cubicBezTo>
                      <a:pt x="18360" y="10607"/>
                      <a:pt x="18645" y="9839"/>
                      <a:pt x="18777" y="9356"/>
                    </a:cubicBezTo>
                    <a:cubicBezTo>
                      <a:pt x="19041" y="8433"/>
                      <a:pt x="19172" y="7489"/>
                      <a:pt x="19194" y="6545"/>
                    </a:cubicBezTo>
                    <a:cubicBezTo>
                      <a:pt x="19172" y="2921"/>
                      <a:pt x="16691" y="0"/>
                      <a:pt x="13638" y="0"/>
                    </a:cubicBezTo>
                    <a:lnTo>
                      <a:pt x="10652" y="0"/>
                    </a:lnTo>
                    <a:lnTo>
                      <a:pt x="10652" y="1054"/>
                    </a:lnTo>
                    <a:cubicBezTo>
                      <a:pt x="10256" y="1340"/>
                      <a:pt x="9883" y="1691"/>
                      <a:pt x="9598" y="2087"/>
                    </a:cubicBezTo>
                    <a:cubicBezTo>
                      <a:pt x="8631" y="813"/>
                      <a:pt x="7138" y="22"/>
                      <a:pt x="55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5"/>
              <p:cNvSpPr/>
              <p:nvPr/>
            </p:nvSpPr>
            <p:spPr>
              <a:xfrm>
                <a:off x="6496991" y="1789475"/>
                <a:ext cx="826083" cy="859256"/>
              </a:xfrm>
              <a:custGeom>
                <a:rect b="b" l="l" r="r" t="t"/>
                <a:pathLst>
                  <a:path extrusionOk="0" h="19919" w="19150">
                    <a:moveTo>
                      <a:pt x="5512" y="0"/>
                    </a:moveTo>
                    <a:cubicBezTo>
                      <a:pt x="2460" y="0"/>
                      <a:pt x="0" y="2921"/>
                      <a:pt x="0" y="6545"/>
                    </a:cubicBezTo>
                    <a:cubicBezTo>
                      <a:pt x="0" y="7489"/>
                      <a:pt x="132" y="8433"/>
                      <a:pt x="395" y="9356"/>
                    </a:cubicBezTo>
                    <a:cubicBezTo>
                      <a:pt x="505" y="9773"/>
                      <a:pt x="659" y="10190"/>
                      <a:pt x="835" y="10585"/>
                    </a:cubicBezTo>
                    <a:cubicBezTo>
                      <a:pt x="3162" y="16273"/>
                      <a:pt x="9575" y="19919"/>
                      <a:pt x="9575" y="19919"/>
                    </a:cubicBezTo>
                    <a:cubicBezTo>
                      <a:pt x="9575" y="19919"/>
                      <a:pt x="15987" y="16251"/>
                      <a:pt x="18315" y="10585"/>
                    </a:cubicBezTo>
                    <a:cubicBezTo>
                      <a:pt x="18315" y="10585"/>
                      <a:pt x="18623" y="9839"/>
                      <a:pt x="18754" y="9356"/>
                    </a:cubicBezTo>
                    <a:cubicBezTo>
                      <a:pt x="19018" y="8433"/>
                      <a:pt x="19150" y="7489"/>
                      <a:pt x="19150" y="6545"/>
                    </a:cubicBezTo>
                    <a:cubicBezTo>
                      <a:pt x="19150" y="2921"/>
                      <a:pt x="16690" y="0"/>
                      <a:pt x="13638" y="0"/>
                    </a:cubicBezTo>
                    <a:cubicBezTo>
                      <a:pt x="12013" y="22"/>
                      <a:pt x="10519" y="813"/>
                      <a:pt x="9575" y="2087"/>
                    </a:cubicBezTo>
                    <a:cubicBezTo>
                      <a:pt x="8609" y="813"/>
                      <a:pt x="7115" y="22"/>
                      <a:pt x="5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0" name="Google Shape;2460;p45"/>
            <p:cNvSpPr txBox="1"/>
            <p:nvPr/>
          </p:nvSpPr>
          <p:spPr>
            <a:xfrm>
              <a:off x="6019360" y="2772140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2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1" name="Google Shape;2461;p45"/>
            <p:cNvSpPr txBox="1"/>
            <p:nvPr/>
          </p:nvSpPr>
          <p:spPr>
            <a:xfrm>
              <a:off x="6917900" y="2708890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2" name="Google Shape;2462;p45"/>
          <p:cNvGrpSpPr/>
          <p:nvPr/>
        </p:nvGrpSpPr>
        <p:grpSpPr>
          <a:xfrm>
            <a:off x="5286002" y="3671740"/>
            <a:ext cx="3400698" cy="607500"/>
            <a:chOff x="5286002" y="3671740"/>
            <a:chExt cx="3400698" cy="607500"/>
          </a:xfrm>
        </p:grpSpPr>
        <p:grpSp>
          <p:nvGrpSpPr>
            <p:cNvPr id="2463" name="Google Shape;2463;p45"/>
            <p:cNvGrpSpPr/>
            <p:nvPr/>
          </p:nvGrpSpPr>
          <p:grpSpPr>
            <a:xfrm>
              <a:off x="5286002" y="3708932"/>
              <a:ext cx="546088" cy="533155"/>
              <a:chOff x="5269250" y="1789475"/>
              <a:chExt cx="881072" cy="860205"/>
            </a:xfrm>
          </p:grpSpPr>
          <p:sp>
            <p:nvSpPr>
              <p:cNvPr id="2464" name="Google Shape;2464;p45"/>
              <p:cNvSpPr/>
              <p:nvPr/>
            </p:nvSpPr>
            <p:spPr>
              <a:xfrm>
                <a:off x="5645354" y="1789475"/>
                <a:ext cx="504968" cy="860205"/>
              </a:xfrm>
              <a:custGeom>
                <a:rect b="b" l="l" r="r" t="t"/>
                <a:pathLst>
                  <a:path extrusionOk="0" h="19941" w="11706">
                    <a:moveTo>
                      <a:pt x="0" y="0"/>
                    </a:moveTo>
                    <a:lnTo>
                      <a:pt x="0" y="19941"/>
                    </a:lnTo>
                    <a:lnTo>
                      <a:pt x="2987" y="19941"/>
                    </a:lnTo>
                    <a:cubicBezTo>
                      <a:pt x="7796" y="19941"/>
                      <a:pt x="11705" y="15483"/>
                      <a:pt x="11705" y="9971"/>
                    </a:cubicBezTo>
                    <a:cubicBezTo>
                      <a:pt x="11705" y="4458"/>
                      <a:pt x="7796" y="0"/>
                      <a:pt x="29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45"/>
              <p:cNvSpPr/>
              <p:nvPr/>
            </p:nvSpPr>
            <p:spPr>
              <a:xfrm>
                <a:off x="5269250" y="1789475"/>
                <a:ext cx="751283" cy="860205"/>
              </a:xfrm>
              <a:custGeom>
                <a:rect b="b" l="l" r="r" t="t"/>
                <a:pathLst>
                  <a:path extrusionOk="0" h="19941" w="17416">
                    <a:moveTo>
                      <a:pt x="8719" y="0"/>
                    </a:moveTo>
                    <a:cubicBezTo>
                      <a:pt x="3910" y="0"/>
                      <a:pt x="1" y="4458"/>
                      <a:pt x="1" y="9971"/>
                    </a:cubicBezTo>
                    <a:cubicBezTo>
                      <a:pt x="1" y="15483"/>
                      <a:pt x="3910" y="19941"/>
                      <a:pt x="8719" y="19941"/>
                    </a:cubicBezTo>
                    <a:cubicBezTo>
                      <a:pt x="13529" y="19941"/>
                      <a:pt x="17416" y="15483"/>
                      <a:pt x="17416" y="9971"/>
                    </a:cubicBezTo>
                    <a:cubicBezTo>
                      <a:pt x="17416" y="4458"/>
                      <a:pt x="13529" y="0"/>
                      <a:pt x="87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45"/>
              <p:cNvSpPr/>
              <p:nvPr/>
            </p:nvSpPr>
            <p:spPr>
              <a:xfrm>
                <a:off x="5356428" y="1875664"/>
                <a:ext cx="577913" cy="686878"/>
              </a:xfrm>
              <a:custGeom>
                <a:rect b="b" l="l" r="r" t="t"/>
                <a:pathLst>
                  <a:path extrusionOk="0" h="15923" w="13397">
                    <a:moveTo>
                      <a:pt x="6698" y="1"/>
                    </a:moveTo>
                    <a:cubicBezTo>
                      <a:pt x="3009" y="1"/>
                      <a:pt x="0" y="3558"/>
                      <a:pt x="0" y="7951"/>
                    </a:cubicBezTo>
                    <a:cubicBezTo>
                      <a:pt x="0" y="12343"/>
                      <a:pt x="3009" y="15922"/>
                      <a:pt x="6698" y="15922"/>
                    </a:cubicBezTo>
                    <a:cubicBezTo>
                      <a:pt x="10388" y="15922"/>
                      <a:pt x="13396" y="12343"/>
                      <a:pt x="13396" y="7951"/>
                    </a:cubicBezTo>
                    <a:cubicBezTo>
                      <a:pt x="13396" y="3558"/>
                      <a:pt x="10388" y="1"/>
                      <a:pt x="6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45"/>
              <p:cNvSpPr/>
              <p:nvPr/>
            </p:nvSpPr>
            <p:spPr>
              <a:xfrm>
                <a:off x="5455900" y="2000720"/>
                <a:ext cx="378963" cy="412136"/>
              </a:xfrm>
              <a:custGeom>
                <a:rect b="b" l="l" r="r" t="t"/>
                <a:pathLst>
                  <a:path extrusionOk="0" h="9554" w="8785">
                    <a:moveTo>
                      <a:pt x="4392" y="1"/>
                    </a:moveTo>
                    <a:lnTo>
                      <a:pt x="3031" y="3141"/>
                    </a:lnTo>
                    <a:lnTo>
                      <a:pt x="0" y="3646"/>
                    </a:lnTo>
                    <a:lnTo>
                      <a:pt x="2196" y="6106"/>
                    </a:lnTo>
                    <a:lnTo>
                      <a:pt x="1669" y="9554"/>
                    </a:lnTo>
                    <a:lnTo>
                      <a:pt x="4392" y="7928"/>
                    </a:lnTo>
                    <a:lnTo>
                      <a:pt x="7093" y="9554"/>
                    </a:lnTo>
                    <a:lnTo>
                      <a:pt x="6588" y="6106"/>
                    </a:lnTo>
                    <a:lnTo>
                      <a:pt x="8784" y="3646"/>
                    </a:lnTo>
                    <a:lnTo>
                      <a:pt x="5754" y="3141"/>
                    </a:lnTo>
                    <a:lnTo>
                      <a:pt x="43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8" name="Google Shape;2468;p45"/>
            <p:cNvSpPr txBox="1"/>
            <p:nvPr/>
          </p:nvSpPr>
          <p:spPr>
            <a:xfrm>
              <a:off x="6019360" y="3734990"/>
              <a:ext cx="84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26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2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9" name="Google Shape;2469;p45"/>
            <p:cNvSpPr txBox="1"/>
            <p:nvPr/>
          </p:nvSpPr>
          <p:spPr>
            <a:xfrm>
              <a:off x="6917900" y="3671740"/>
              <a:ext cx="1768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2320732" y="684258"/>
            <a:ext cx="4502536" cy="4502555"/>
            <a:chOff x="2320732" y="684258"/>
            <a:chExt cx="4502536" cy="4502555"/>
          </a:xfrm>
        </p:grpSpPr>
        <p:grpSp>
          <p:nvGrpSpPr>
            <p:cNvPr id="164" name="Google Shape;164;p19"/>
            <p:cNvGrpSpPr/>
            <p:nvPr/>
          </p:nvGrpSpPr>
          <p:grpSpPr>
            <a:xfrm>
              <a:off x="2320732" y="684258"/>
              <a:ext cx="4502536" cy="4502555"/>
              <a:chOff x="2534100" y="533850"/>
              <a:chExt cx="4075800" cy="4075817"/>
            </a:xfrm>
          </p:grpSpPr>
          <p:sp>
            <p:nvSpPr>
              <p:cNvPr id="165" name="Google Shape;165;p19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" name="Google Shape;169;p19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9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9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9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9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9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9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9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9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9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9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9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9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9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9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9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9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9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9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9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9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7" name="Google Shape;207;p19"/>
          <p:cNvGrpSpPr/>
          <p:nvPr/>
        </p:nvGrpSpPr>
        <p:grpSpPr>
          <a:xfrm>
            <a:off x="457200" y="1628630"/>
            <a:ext cx="2935438" cy="1315607"/>
            <a:chOff x="457200" y="1628630"/>
            <a:chExt cx="2935438" cy="1315607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457200" y="2188537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5197" y="162863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5751363" y="1628630"/>
            <a:ext cx="2935438" cy="1315607"/>
            <a:chOff x="5751363" y="1628630"/>
            <a:chExt cx="2935438" cy="1315607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6787200" y="2188537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751363" y="1940224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923603" y="162863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5" name="Google Shape;215;p19"/>
          <p:cNvGrpSpPr/>
          <p:nvPr/>
        </p:nvGrpSpPr>
        <p:grpSpPr>
          <a:xfrm>
            <a:off x="457200" y="3095810"/>
            <a:ext cx="2935438" cy="1315607"/>
            <a:chOff x="457200" y="3095810"/>
            <a:chExt cx="2935438" cy="1315607"/>
          </a:xfrm>
        </p:grpSpPr>
        <p:sp>
          <p:nvSpPr>
            <p:cNvPr id="216" name="Google Shape;216;p19"/>
            <p:cNvSpPr txBox="1"/>
            <p:nvPr/>
          </p:nvSpPr>
          <p:spPr>
            <a:xfrm>
              <a:off x="457200" y="3655717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entire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859538" y="3397746"/>
              <a:ext cx="533100" cy="5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45197" y="309581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5751350" y="3095810"/>
            <a:ext cx="2935450" cy="1315607"/>
            <a:chOff x="5751350" y="3095810"/>
            <a:chExt cx="2935450" cy="1315607"/>
          </a:xfrm>
        </p:grpSpPr>
        <p:sp>
          <p:nvSpPr>
            <p:cNvPr id="220" name="Google Shape;220;p19"/>
            <p:cNvSpPr txBox="1"/>
            <p:nvPr/>
          </p:nvSpPr>
          <p:spPr>
            <a:xfrm>
              <a:off x="6787200" y="3655717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751350" y="3397746"/>
              <a:ext cx="533100" cy="533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923603" y="309581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4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2475" name="Google Shape;2475;p46"/>
          <p:cNvGrpSpPr/>
          <p:nvPr/>
        </p:nvGrpSpPr>
        <p:grpSpPr>
          <a:xfrm>
            <a:off x="423895" y="4700990"/>
            <a:ext cx="8296269" cy="442758"/>
            <a:chOff x="457191" y="4704304"/>
            <a:chExt cx="8229609" cy="439200"/>
          </a:xfrm>
        </p:grpSpPr>
        <p:sp>
          <p:nvSpPr>
            <p:cNvPr id="2476" name="Google Shape;2476;p46"/>
            <p:cNvSpPr/>
            <p:nvPr/>
          </p:nvSpPr>
          <p:spPr>
            <a:xfrm rot="5400000">
              <a:off x="1755592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77" name="Google Shape;2477;p46"/>
            <p:cNvSpPr/>
            <p:nvPr/>
          </p:nvSpPr>
          <p:spPr>
            <a:xfrm rot="5400000">
              <a:off x="1783607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2478" name="Google Shape;2478;p46"/>
            <p:cNvGrpSpPr/>
            <p:nvPr/>
          </p:nvGrpSpPr>
          <p:grpSpPr>
            <a:xfrm>
              <a:off x="1322781" y="4704304"/>
              <a:ext cx="439198" cy="439198"/>
              <a:chOff x="1322793" y="4288264"/>
              <a:chExt cx="439198" cy="439198"/>
            </a:xfrm>
          </p:grpSpPr>
          <p:sp>
            <p:nvSpPr>
              <p:cNvPr id="2479" name="Google Shape;2479;p46"/>
              <p:cNvSpPr/>
              <p:nvPr/>
            </p:nvSpPr>
            <p:spPr>
              <a:xfrm rot="5400000">
                <a:off x="1322793" y="4288264"/>
                <a:ext cx="439198" cy="439198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480" name="Google Shape;2480;p46"/>
              <p:cNvSpPr/>
              <p:nvPr/>
            </p:nvSpPr>
            <p:spPr>
              <a:xfrm rot="5400000">
                <a:off x="1350878" y="4316349"/>
                <a:ext cx="383028" cy="383028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481" name="Google Shape;2481;p46"/>
            <p:cNvSpPr/>
            <p:nvPr/>
          </p:nvSpPr>
          <p:spPr>
            <a:xfrm rot="5400000">
              <a:off x="889991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82" name="Google Shape;2482;p46"/>
            <p:cNvSpPr/>
            <p:nvPr/>
          </p:nvSpPr>
          <p:spPr>
            <a:xfrm rot="5400000">
              <a:off x="918006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2483" name="Google Shape;2483;p46"/>
            <p:cNvGrpSpPr/>
            <p:nvPr/>
          </p:nvGrpSpPr>
          <p:grpSpPr>
            <a:xfrm>
              <a:off x="457191" y="4704304"/>
              <a:ext cx="439200" cy="439200"/>
              <a:chOff x="457191" y="4704304"/>
              <a:chExt cx="439200" cy="439200"/>
            </a:xfrm>
          </p:grpSpPr>
          <p:sp>
            <p:nvSpPr>
              <p:cNvPr id="2484" name="Google Shape;2484;p46"/>
              <p:cNvSpPr/>
              <p:nvPr/>
            </p:nvSpPr>
            <p:spPr>
              <a:xfrm rot="5400000">
                <a:off x="457191" y="4704304"/>
                <a:ext cx="439200" cy="4392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485" name="Google Shape;2485;p46"/>
              <p:cNvSpPr/>
              <p:nvPr/>
            </p:nvSpPr>
            <p:spPr>
              <a:xfrm rot="5400000">
                <a:off x="485205" y="4732389"/>
                <a:ext cx="383100" cy="3831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486" name="Google Shape;2486;p46"/>
            <p:cNvSpPr/>
            <p:nvPr/>
          </p:nvSpPr>
          <p:spPr>
            <a:xfrm rot="5400000">
              <a:off x="3486794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87" name="Google Shape;2487;p46"/>
            <p:cNvSpPr/>
            <p:nvPr/>
          </p:nvSpPr>
          <p:spPr>
            <a:xfrm rot="5400000">
              <a:off x="3514809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2488" name="Google Shape;2488;p46"/>
            <p:cNvGrpSpPr/>
            <p:nvPr/>
          </p:nvGrpSpPr>
          <p:grpSpPr>
            <a:xfrm>
              <a:off x="3053995" y="4704304"/>
              <a:ext cx="439198" cy="439198"/>
              <a:chOff x="3053995" y="4288264"/>
              <a:chExt cx="439198" cy="439198"/>
            </a:xfrm>
          </p:grpSpPr>
          <p:sp>
            <p:nvSpPr>
              <p:cNvPr id="2489" name="Google Shape;2489;p46"/>
              <p:cNvSpPr/>
              <p:nvPr/>
            </p:nvSpPr>
            <p:spPr>
              <a:xfrm rot="5400000">
                <a:off x="3053995" y="4288264"/>
                <a:ext cx="439198" cy="439198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490" name="Google Shape;2490;p46"/>
              <p:cNvSpPr/>
              <p:nvPr/>
            </p:nvSpPr>
            <p:spPr>
              <a:xfrm rot="5400000">
                <a:off x="3082080" y="4316349"/>
                <a:ext cx="383028" cy="383028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491" name="Google Shape;2491;p46"/>
            <p:cNvSpPr/>
            <p:nvPr/>
          </p:nvSpPr>
          <p:spPr>
            <a:xfrm rot="5400000">
              <a:off x="2621193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92" name="Google Shape;2492;p46"/>
            <p:cNvSpPr/>
            <p:nvPr/>
          </p:nvSpPr>
          <p:spPr>
            <a:xfrm rot="5400000">
              <a:off x="2649208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93" name="Google Shape;2493;p46"/>
            <p:cNvSpPr/>
            <p:nvPr/>
          </p:nvSpPr>
          <p:spPr>
            <a:xfrm rot="5400000">
              <a:off x="2188393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94" name="Google Shape;2494;p46"/>
            <p:cNvSpPr/>
            <p:nvPr/>
          </p:nvSpPr>
          <p:spPr>
            <a:xfrm rot="5400000">
              <a:off x="2216408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95" name="Google Shape;2495;p46"/>
            <p:cNvSpPr/>
            <p:nvPr/>
          </p:nvSpPr>
          <p:spPr>
            <a:xfrm rot="5400000">
              <a:off x="5217996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96" name="Google Shape;2496;p46"/>
            <p:cNvSpPr/>
            <p:nvPr/>
          </p:nvSpPr>
          <p:spPr>
            <a:xfrm rot="5400000">
              <a:off x="5246011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2497" name="Google Shape;2497;p46"/>
            <p:cNvGrpSpPr/>
            <p:nvPr/>
          </p:nvGrpSpPr>
          <p:grpSpPr>
            <a:xfrm>
              <a:off x="4785197" y="4704304"/>
              <a:ext cx="439198" cy="439198"/>
              <a:chOff x="4785197" y="4288264"/>
              <a:chExt cx="439198" cy="439198"/>
            </a:xfrm>
          </p:grpSpPr>
          <p:sp>
            <p:nvSpPr>
              <p:cNvPr id="2498" name="Google Shape;2498;p46"/>
              <p:cNvSpPr/>
              <p:nvPr/>
            </p:nvSpPr>
            <p:spPr>
              <a:xfrm rot="5400000">
                <a:off x="4785197" y="4288264"/>
                <a:ext cx="439198" cy="439198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499" name="Google Shape;2499;p46"/>
              <p:cNvSpPr/>
              <p:nvPr/>
            </p:nvSpPr>
            <p:spPr>
              <a:xfrm rot="5400000">
                <a:off x="4813283" y="4316349"/>
                <a:ext cx="383028" cy="383028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500" name="Google Shape;2500;p46"/>
            <p:cNvSpPr/>
            <p:nvPr/>
          </p:nvSpPr>
          <p:spPr>
            <a:xfrm rot="5400000">
              <a:off x="4352395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1" name="Google Shape;2501;p46"/>
            <p:cNvSpPr/>
            <p:nvPr/>
          </p:nvSpPr>
          <p:spPr>
            <a:xfrm rot="5400000">
              <a:off x="4380410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2" name="Google Shape;2502;p46"/>
            <p:cNvSpPr/>
            <p:nvPr/>
          </p:nvSpPr>
          <p:spPr>
            <a:xfrm rot="5400000">
              <a:off x="3919595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3" name="Google Shape;2503;p46"/>
            <p:cNvSpPr/>
            <p:nvPr/>
          </p:nvSpPr>
          <p:spPr>
            <a:xfrm rot="5400000">
              <a:off x="3947610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4" name="Google Shape;2504;p46"/>
            <p:cNvSpPr/>
            <p:nvPr/>
          </p:nvSpPr>
          <p:spPr>
            <a:xfrm rot="5400000">
              <a:off x="6949198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5" name="Google Shape;2505;p46"/>
            <p:cNvSpPr/>
            <p:nvPr/>
          </p:nvSpPr>
          <p:spPr>
            <a:xfrm rot="5400000">
              <a:off x="6977213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2506" name="Google Shape;2506;p46"/>
            <p:cNvGrpSpPr/>
            <p:nvPr/>
          </p:nvGrpSpPr>
          <p:grpSpPr>
            <a:xfrm>
              <a:off x="6516400" y="4704304"/>
              <a:ext cx="439198" cy="439198"/>
              <a:chOff x="6516400" y="4288264"/>
              <a:chExt cx="439198" cy="439198"/>
            </a:xfrm>
          </p:grpSpPr>
          <p:sp>
            <p:nvSpPr>
              <p:cNvPr id="2507" name="Google Shape;2507;p46"/>
              <p:cNvSpPr/>
              <p:nvPr/>
            </p:nvSpPr>
            <p:spPr>
              <a:xfrm rot="5400000">
                <a:off x="6516400" y="4288264"/>
                <a:ext cx="439198" cy="439198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08" name="Google Shape;2508;p46"/>
              <p:cNvSpPr/>
              <p:nvPr/>
            </p:nvSpPr>
            <p:spPr>
              <a:xfrm rot="5400000">
                <a:off x="6544485" y="4316349"/>
                <a:ext cx="383028" cy="383028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509" name="Google Shape;2509;p46"/>
            <p:cNvSpPr/>
            <p:nvPr/>
          </p:nvSpPr>
          <p:spPr>
            <a:xfrm rot="5400000">
              <a:off x="6083597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0" name="Google Shape;2510;p46"/>
            <p:cNvSpPr/>
            <p:nvPr/>
          </p:nvSpPr>
          <p:spPr>
            <a:xfrm rot="5400000">
              <a:off x="6111612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1" name="Google Shape;2511;p46"/>
            <p:cNvSpPr/>
            <p:nvPr/>
          </p:nvSpPr>
          <p:spPr>
            <a:xfrm rot="5400000">
              <a:off x="5650797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2" name="Google Shape;2512;p46"/>
            <p:cNvSpPr/>
            <p:nvPr/>
          </p:nvSpPr>
          <p:spPr>
            <a:xfrm rot="5400000">
              <a:off x="5678812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3" name="Google Shape;2513;p46"/>
            <p:cNvSpPr/>
            <p:nvPr/>
          </p:nvSpPr>
          <p:spPr>
            <a:xfrm rot="5400000">
              <a:off x="8247600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4" name="Google Shape;2514;p46"/>
            <p:cNvSpPr/>
            <p:nvPr/>
          </p:nvSpPr>
          <p:spPr>
            <a:xfrm rot="5400000">
              <a:off x="8275615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5" name="Google Shape;2515;p46"/>
            <p:cNvSpPr/>
            <p:nvPr/>
          </p:nvSpPr>
          <p:spPr>
            <a:xfrm rot="5400000">
              <a:off x="7814799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6" name="Google Shape;2516;p46"/>
            <p:cNvSpPr/>
            <p:nvPr/>
          </p:nvSpPr>
          <p:spPr>
            <a:xfrm rot="5400000">
              <a:off x="7842814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7" name="Google Shape;2517;p46"/>
            <p:cNvSpPr/>
            <p:nvPr/>
          </p:nvSpPr>
          <p:spPr>
            <a:xfrm rot="5400000">
              <a:off x="7381999" y="4704304"/>
              <a:ext cx="439200" cy="439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8" name="Google Shape;2518;p46"/>
            <p:cNvSpPr/>
            <p:nvPr/>
          </p:nvSpPr>
          <p:spPr>
            <a:xfrm rot="5400000">
              <a:off x="7410014" y="4732389"/>
              <a:ext cx="383100" cy="38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19" name="Google Shape;2519;p46"/>
          <p:cNvGrpSpPr/>
          <p:nvPr/>
        </p:nvGrpSpPr>
        <p:grpSpPr>
          <a:xfrm>
            <a:off x="1124675" y="1188911"/>
            <a:ext cx="1659000" cy="3512082"/>
            <a:chOff x="1124675" y="1188911"/>
            <a:chExt cx="1659000" cy="3512082"/>
          </a:xfrm>
        </p:grpSpPr>
        <p:grpSp>
          <p:nvGrpSpPr>
            <p:cNvPr id="2520" name="Google Shape;2520;p46"/>
            <p:cNvGrpSpPr/>
            <p:nvPr/>
          </p:nvGrpSpPr>
          <p:grpSpPr>
            <a:xfrm>
              <a:off x="1296497" y="2947851"/>
              <a:ext cx="879062" cy="1753143"/>
              <a:chOff x="1296497" y="2947851"/>
              <a:chExt cx="879062" cy="1753143"/>
            </a:xfrm>
          </p:grpSpPr>
          <p:grpSp>
            <p:nvGrpSpPr>
              <p:cNvPr id="2521" name="Google Shape;2521;p46"/>
              <p:cNvGrpSpPr/>
              <p:nvPr/>
            </p:nvGrpSpPr>
            <p:grpSpPr>
              <a:xfrm>
                <a:off x="1296497" y="4258237"/>
                <a:ext cx="879062" cy="442756"/>
                <a:chOff x="1322781" y="3849089"/>
                <a:chExt cx="871999" cy="439198"/>
              </a:xfrm>
            </p:grpSpPr>
            <p:grpSp>
              <p:nvGrpSpPr>
                <p:cNvPr id="2522" name="Google Shape;2522;p46"/>
                <p:cNvGrpSpPr/>
                <p:nvPr/>
              </p:nvGrpSpPr>
              <p:grpSpPr>
                <a:xfrm rot="5400000">
                  <a:off x="17555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23" name="Google Shape;2523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24" name="Google Shape;2524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25" name="Google Shape;2525;p46"/>
                <p:cNvGrpSpPr/>
                <p:nvPr/>
              </p:nvGrpSpPr>
              <p:grpSpPr>
                <a:xfrm rot="5400000">
                  <a:off x="13227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26" name="Google Shape;2526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27" name="Google Shape;2527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</p:grpSp>
          <p:grpSp>
            <p:nvGrpSpPr>
              <p:cNvPr id="2528" name="Google Shape;2528;p46"/>
              <p:cNvGrpSpPr/>
              <p:nvPr/>
            </p:nvGrpSpPr>
            <p:grpSpPr>
              <a:xfrm rot="5400000">
                <a:off x="1296497" y="3384157"/>
                <a:ext cx="1315368" cy="442756"/>
                <a:chOff x="1322781" y="3849089"/>
                <a:chExt cx="1304799" cy="439198"/>
              </a:xfrm>
            </p:grpSpPr>
            <p:grpSp>
              <p:nvGrpSpPr>
                <p:cNvPr id="2529" name="Google Shape;2529;p46"/>
                <p:cNvGrpSpPr/>
                <p:nvPr/>
              </p:nvGrpSpPr>
              <p:grpSpPr>
                <a:xfrm rot="5400000">
                  <a:off x="17555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30" name="Google Shape;2530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31" name="Google Shape;2531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32" name="Google Shape;2532;p46"/>
                <p:cNvGrpSpPr/>
                <p:nvPr/>
              </p:nvGrpSpPr>
              <p:grpSpPr>
                <a:xfrm rot="5400000">
                  <a:off x="13227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33" name="Google Shape;2533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34" name="Google Shape;2534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35" name="Google Shape;2535;p46"/>
                <p:cNvGrpSpPr/>
                <p:nvPr/>
              </p:nvGrpSpPr>
              <p:grpSpPr>
                <a:xfrm rot="5400000">
                  <a:off x="2188382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36" name="Google Shape;2536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37" name="Google Shape;2537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</p:grpSp>
        </p:grpSp>
        <p:sp>
          <p:nvSpPr>
            <p:cNvPr id="2538" name="Google Shape;2538;p46"/>
            <p:cNvSpPr txBox="1"/>
            <p:nvPr/>
          </p:nvSpPr>
          <p:spPr>
            <a:xfrm>
              <a:off x="1515285" y="1913286"/>
              <a:ext cx="877800" cy="43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</a:t>
              </a: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9" name="Google Shape;2539;p46"/>
            <p:cNvSpPr txBox="1"/>
            <p:nvPr/>
          </p:nvSpPr>
          <p:spPr>
            <a:xfrm>
              <a:off x="1124675" y="1188911"/>
              <a:ext cx="16590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0" name="Google Shape;2540;p46"/>
          <p:cNvGrpSpPr/>
          <p:nvPr/>
        </p:nvGrpSpPr>
        <p:grpSpPr>
          <a:xfrm>
            <a:off x="2869825" y="1188911"/>
            <a:ext cx="1659000" cy="3512082"/>
            <a:chOff x="2869825" y="1188911"/>
            <a:chExt cx="1659000" cy="3512082"/>
          </a:xfrm>
        </p:grpSpPr>
        <p:grpSp>
          <p:nvGrpSpPr>
            <p:cNvPr id="2541" name="Google Shape;2541;p46"/>
            <p:cNvGrpSpPr/>
            <p:nvPr/>
          </p:nvGrpSpPr>
          <p:grpSpPr>
            <a:xfrm>
              <a:off x="3041648" y="3384157"/>
              <a:ext cx="1315368" cy="1316836"/>
              <a:chOff x="3041648" y="3384157"/>
              <a:chExt cx="1315368" cy="1316836"/>
            </a:xfrm>
          </p:grpSpPr>
          <p:grpSp>
            <p:nvGrpSpPr>
              <p:cNvPr id="2542" name="Google Shape;2542;p46"/>
              <p:cNvGrpSpPr/>
              <p:nvPr/>
            </p:nvGrpSpPr>
            <p:grpSpPr>
              <a:xfrm>
                <a:off x="3041648" y="4258237"/>
                <a:ext cx="1315368" cy="442756"/>
                <a:chOff x="1322781" y="3849089"/>
                <a:chExt cx="1304799" cy="439198"/>
              </a:xfrm>
            </p:grpSpPr>
            <p:grpSp>
              <p:nvGrpSpPr>
                <p:cNvPr id="2543" name="Google Shape;2543;p46"/>
                <p:cNvGrpSpPr/>
                <p:nvPr/>
              </p:nvGrpSpPr>
              <p:grpSpPr>
                <a:xfrm rot="5400000">
                  <a:off x="17555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44" name="Google Shape;2544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45" name="Google Shape;2545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46" name="Google Shape;2546;p46"/>
                <p:cNvGrpSpPr/>
                <p:nvPr/>
              </p:nvGrpSpPr>
              <p:grpSpPr>
                <a:xfrm rot="5400000">
                  <a:off x="13227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47" name="Google Shape;2547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48" name="Google Shape;2548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49" name="Google Shape;2549;p46"/>
                <p:cNvGrpSpPr/>
                <p:nvPr/>
              </p:nvGrpSpPr>
              <p:grpSpPr>
                <a:xfrm rot="5400000">
                  <a:off x="2188382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50" name="Google Shape;2550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51" name="Google Shape;2551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</p:grpSp>
          <p:grpSp>
            <p:nvGrpSpPr>
              <p:cNvPr id="2552" name="Google Shape;2552;p46"/>
              <p:cNvGrpSpPr/>
              <p:nvPr/>
            </p:nvGrpSpPr>
            <p:grpSpPr>
              <a:xfrm rot="5400000">
                <a:off x="3259801" y="3602310"/>
                <a:ext cx="879062" cy="442756"/>
                <a:chOff x="1755581" y="3849089"/>
                <a:chExt cx="871999" cy="439198"/>
              </a:xfrm>
            </p:grpSpPr>
            <p:grpSp>
              <p:nvGrpSpPr>
                <p:cNvPr id="2553" name="Google Shape;2553;p46"/>
                <p:cNvGrpSpPr/>
                <p:nvPr/>
              </p:nvGrpSpPr>
              <p:grpSpPr>
                <a:xfrm rot="5400000">
                  <a:off x="17555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54" name="Google Shape;2554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55" name="Google Shape;2555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56" name="Google Shape;2556;p46"/>
                <p:cNvGrpSpPr/>
                <p:nvPr/>
              </p:nvGrpSpPr>
              <p:grpSpPr>
                <a:xfrm rot="5400000">
                  <a:off x="2188382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57" name="Google Shape;2557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58" name="Google Shape;2558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</p:grpSp>
        </p:grpSp>
        <p:sp>
          <p:nvSpPr>
            <p:cNvPr id="2559" name="Google Shape;2559;p46"/>
            <p:cNvSpPr txBox="1"/>
            <p:nvPr/>
          </p:nvSpPr>
          <p:spPr>
            <a:xfrm>
              <a:off x="3260431" y="1913286"/>
              <a:ext cx="877800" cy="43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0" name="Google Shape;2560;p46"/>
            <p:cNvSpPr txBox="1"/>
            <p:nvPr/>
          </p:nvSpPr>
          <p:spPr>
            <a:xfrm>
              <a:off x="2869825" y="1188911"/>
              <a:ext cx="16590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in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1" name="Google Shape;2561;p46"/>
          <p:cNvGrpSpPr/>
          <p:nvPr/>
        </p:nvGrpSpPr>
        <p:grpSpPr>
          <a:xfrm>
            <a:off x="4614976" y="1188911"/>
            <a:ext cx="1659000" cy="3512082"/>
            <a:chOff x="4614976" y="1188911"/>
            <a:chExt cx="1659000" cy="3512082"/>
          </a:xfrm>
        </p:grpSpPr>
        <p:grpSp>
          <p:nvGrpSpPr>
            <p:cNvPr id="2562" name="Google Shape;2562;p46"/>
            <p:cNvGrpSpPr/>
            <p:nvPr/>
          </p:nvGrpSpPr>
          <p:grpSpPr>
            <a:xfrm>
              <a:off x="5223105" y="3820463"/>
              <a:ext cx="879062" cy="880530"/>
              <a:chOff x="5223105" y="3820463"/>
              <a:chExt cx="879062" cy="880530"/>
            </a:xfrm>
          </p:grpSpPr>
          <p:grpSp>
            <p:nvGrpSpPr>
              <p:cNvPr id="2563" name="Google Shape;2563;p46"/>
              <p:cNvGrpSpPr/>
              <p:nvPr/>
            </p:nvGrpSpPr>
            <p:grpSpPr>
              <a:xfrm>
                <a:off x="5223105" y="4258237"/>
                <a:ext cx="879062" cy="442756"/>
                <a:chOff x="1755581" y="3849089"/>
                <a:chExt cx="871999" cy="439198"/>
              </a:xfrm>
            </p:grpSpPr>
            <p:grpSp>
              <p:nvGrpSpPr>
                <p:cNvPr id="2564" name="Google Shape;2564;p46"/>
                <p:cNvGrpSpPr/>
                <p:nvPr/>
              </p:nvGrpSpPr>
              <p:grpSpPr>
                <a:xfrm rot="5400000">
                  <a:off x="1755581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65" name="Google Shape;2565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66" name="Google Shape;2566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  <p:grpSp>
              <p:nvGrpSpPr>
                <p:cNvPr id="2567" name="Google Shape;2567;p46"/>
                <p:cNvGrpSpPr/>
                <p:nvPr/>
              </p:nvGrpSpPr>
              <p:grpSpPr>
                <a:xfrm rot="5400000">
                  <a:off x="2188382" y="3849089"/>
                  <a:ext cx="439198" cy="439198"/>
                  <a:chOff x="3354743" y="1656350"/>
                  <a:chExt cx="713100" cy="713100"/>
                </a:xfrm>
              </p:grpSpPr>
              <p:sp>
                <p:nvSpPr>
                  <p:cNvPr id="2568" name="Google Shape;2568;p46"/>
                  <p:cNvSpPr/>
                  <p:nvPr/>
                </p:nvSpPr>
                <p:spPr>
                  <a:xfrm>
                    <a:off x="3354743" y="1656350"/>
                    <a:ext cx="713100" cy="713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2569" name="Google Shape;2569;p46"/>
                  <p:cNvSpPr/>
                  <p:nvPr/>
                </p:nvSpPr>
                <p:spPr>
                  <a:xfrm>
                    <a:off x="3400343" y="1701950"/>
                    <a:ext cx="621900" cy="621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</p:grpSp>
          </p:grpSp>
          <p:grpSp>
            <p:nvGrpSpPr>
              <p:cNvPr id="2570" name="Google Shape;2570;p46"/>
              <p:cNvGrpSpPr/>
              <p:nvPr/>
            </p:nvGrpSpPr>
            <p:grpSpPr>
              <a:xfrm rot="10800000">
                <a:off x="5223105" y="3820463"/>
                <a:ext cx="442756" cy="442756"/>
                <a:chOff x="3354743" y="1656350"/>
                <a:chExt cx="713100" cy="713100"/>
              </a:xfrm>
            </p:grpSpPr>
            <p:sp>
              <p:nvSpPr>
                <p:cNvPr id="2571" name="Google Shape;2571;p46"/>
                <p:cNvSpPr/>
                <p:nvPr/>
              </p:nvSpPr>
              <p:spPr>
                <a:xfrm>
                  <a:off x="3354743" y="1656350"/>
                  <a:ext cx="713100" cy="713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572" name="Google Shape;2572;p46"/>
                <p:cNvSpPr/>
                <p:nvPr/>
              </p:nvSpPr>
              <p:spPr>
                <a:xfrm>
                  <a:off x="3400343" y="1701950"/>
                  <a:ext cx="621900" cy="621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</p:grpSp>
        <p:sp>
          <p:nvSpPr>
            <p:cNvPr id="2573" name="Google Shape;2573;p46"/>
            <p:cNvSpPr txBox="1"/>
            <p:nvPr/>
          </p:nvSpPr>
          <p:spPr>
            <a:xfrm>
              <a:off x="5005577" y="1913286"/>
              <a:ext cx="877800" cy="43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4" name="Google Shape;2574;p46"/>
            <p:cNvSpPr txBox="1"/>
            <p:nvPr/>
          </p:nvSpPr>
          <p:spPr>
            <a:xfrm>
              <a:off x="4614976" y="1188911"/>
              <a:ext cx="16590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hot, more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5" name="Google Shape;2575;p46"/>
          <p:cNvGrpSpPr/>
          <p:nvPr/>
        </p:nvGrpSpPr>
        <p:grpSpPr>
          <a:xfrm>
            <a:off x="6360126" y="1188911"/>
            <a:ext cx="1659000" cy="3512128"/>
            <a:chOff x="6360126" y="1188911"/>
            <a:chExt cx="1659000" cy="3512128"/>
          </a:xfrm>
        </p:grpSpPr>
        <p:sp>
          <p:nvSpPr>
            <p:cNvPr id="2576" name="Google Shape;2576;p46"/>
            <p:cNvSpPr txBox="1"/>
            <p:nvPr/>
          </p:nvSpPr>
          <p:spPr>
            <a:xfrm>
              <a:off x="6750723" y="1913286"/>
              <a:ext cx="877800" cy="43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</a:t>
              </a: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7" name="Google Shape;2577;p46"/>
            <p:cNvSpPr txBox="1"/>
            <p:nvPr/>
          </p:nvSpPr>
          <p:spPr>
            <a:xfrm>
              <a:off x="6360126" y="1188911"/>
              <a:ext cx="16590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78" name="Google Shape;2578;p46"/>
            <p:cNvGrpSpPr/>
            <p:nvPr/>
          </p:nvGrpSpPr>
          <p:grpSpPr>
            <a:xfrm>
              <a:off x="6968229" y="2510074"/>
              <a:ext cx="879082" cy="2190965"/>
              <a:chOff x="6968229" y="2510074"/>
              <a:chExt cx="879082" cy="2190965"/>
            </a:xfrm>
          </p:grpSpPr>
          <p:sp>
            <p:nvSpPr>
              <p:cNvPr id="2579" name="Google Shape;2579;p46"/>
              <p:cNvSpPr/>
              <p:nvPr/>
            </p:nvSpPr>
            <p:spPr>
              <a:xfrm rot="10800000">
                <a:off x="6968256" y="3384157"/>
                <a:ext cx="442756" cy="44275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0" name="Google Shape;2580;p46"/>
              <p:cNvSpPr/>
              <p:nvPr/>
            </p:nvSpPr>
            <p:spPr>
              <a:xfrm rot="10800000">
                <a:off x="6996568" y="3412469"/>
                <a:ext cx="386131" cy="38613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1" name="Google Shape;2581;p46"/>
              <p:cNvSpPr/>
              <p:nvPr/>
            </p:nvSpPr>
            <p:spPr>
              <a:xfrm rot="10800000">
                <a:off x="6968256" y="2947851"/>
                <a:ext cx="442756" cy="44275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2" name="Google Shape;2582;p46"/>
              <p:cNvSpPr/>
              <p:nvPr/>
            </p:nvSpPr>
            <p:spPr>
              <a:xfrm rot="10800000">
                <a:off x="6996568" y="2976163"/>
                <a:ext cx="386131" cy="38613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3" name="Google Shape;2583;p46"/>
              <p:cNvSpPr/>
              <p:nvPr/>
            </p:nvSpPr>
            <p:spPr>
              <a:xfrm rot="10800000">
                <a:off x="6968256" y="3820463"/>
                <a:ext cx="442756" cy="44275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4" name="Google Shape;2584;p46"/>
              <p:cNvSpPr/>
              <p:nvPr/>
            </p:nvSpPr>
            <p:spPr>
              <a:xfrm rot="10800000">
                <a:off x="6996568" y="3848776"/>
                <a:ext cx="386131" cy="38613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5" name="Google Shape;2585;p46"/>
              <p:cNvSpPr/>
              <p:nvPr/>
            </p:nvSpPr>
            <p:spPr>
              <a:xfrm rot="5400000">
                <a:off x="6968229" y="4258275"/>
                <a:ext cx="442764" cy="44276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6" name="Google Shape;2586;p46"/>
              <p:cNvSpPr/>
              <p:nvPr/>
            </p:nvSpPr>
            <p:spPr>
              <a:xfrm rot="5400000">
                <a:off x="6996542" y="4286588"/>
                <a:ext cx="386138" cy="3861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7" name="Google Shape;2587;p46"/>
              <p:cNvSpPr/>
              <p:nvPr/>
            </p:nvSpPr>
            <p:spPr>
              <a:xfrm rot="5400000">
                <a:off x="7404536" y="4258275"/>
                <a:ext cx="442764" cy="44276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8" name="Google Shape;2588;p46"/>
              <p:cNvSpPr/>
              <p:nvPr/>
            </p:nvSpPr>
            <p:spPr>
              <a:xfrm rot="5400000">
                <a:off x="7432849" y="4286588"/>
                <a:ext cx="386138" cy="3861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9" name="Google Shape;2589;p46"/>
              <p:cNvSpPr/>
              <p:nvPr/>
            </p:nvSpPr>
            <p:spPr>
              <a:xfrm rot="10800000">
                <a:off x="6968260" y="2510074"/>
                <a:ext cx="442764" cy="44276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90" name="Google Shape;2590;p46"/>
              <p:cNvSpPr/>
              <p:nvPr/>
            </p:nvSpPr>
            <p:spPr>
              <a:xfrm rot="10800000">
                <a:off x="6996573" y="2538387"/>
                <a:ext cx="386138" cy="3861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91" name="Google Shape;2591;p46"/>
              <p:cNvSpPr/>
              <p:nvPr/>
            </p:nvSpPr>
            <p:spPr>
              <a:xfrm rot="5400000">
                <a:off x="7404512" y="3824400"/>
                <a:ext cx="442800" cy="442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92" name="Google Shape;2592;p46"/>
              <p:cNvSpPr/>
              <p:nvPr/>
            </p:nvSpPr>
            <p:spPr>
              <a:xfrm rot="5400000">
                <a:off x="7432899" y="3852713"/>
                <a:ext cx="386100" cy="386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4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2598" name="Google Shape;2598;p47"/>
          <p:cNvGrpSpPr/>
          <p:nvPr/>
        </p:nvGrpSpPr>
        <p:grpSpPr>
          <a:xfrm>
            <a:off x="457200" y="2571749"/>
            <a:ext cx="7382025" cy="2155500"/>
            <a:chOff x="457200" y="2571749"/>
            <a:chExt cx="7382025" cy="2155500"/>
          </a:xfrm>
        </p:grpSpPr>
        <p:sp>
          <p:nvSpPr>
            <p:cNvPr id="2599" name="Google Shape;2599;p47"/>
            <p:cNvSpPr/>
            <p:nvPr/>
          </p:nvSpPr>
          <p:spPr>
            <a:xfrm>
              <a:off x="1133823" y="3476676"/>
              <a:ext cx="28734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very cold place. It’s a planet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0" name="Google Shape;2600;p47"/>
            <p:cNvGrpSpPr/>
            <p:nvPr/>
          </p:nvGrpSpPr>
          <p:grpSpPr>
            <a:xfrm>
              <a:off x="457200" y="3405251"/>
              <a:ext cx="619613" cy="619613"/>
              <a:chOff x="3354743" y="1656350"/>
              <a:chExt cx="713100" cy="713100"/>
            </a:xfrm>
          </p:grpSpPr>
          <p:sp>
            <p:nvSpPr>
              <p:cNvPr id="2601" name="Google Shape;2601;p47"/>
              <p:cNvSpPr/>
              <p:nvPr/>
            </p:nvSpPr>
            <p:spPr>
              <a:xfrm>
                <a:off x="3354743" y="1656350"/>
                <a:ext cx="713100" cy="713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02" name="Google Shape;2602;p47"/>
              <p:cNvSpPr/>
              <p:nvPr/>
            </p:nvSpPr>
            <p:spPr>
              <a:xfrm>
                <a:off x="3400343" y="1701950"/>
                <a:ext cx="621900" cy="621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603" name="Google Shape;2603;p47"/>
            <p:cNvGrpSpPr/>
            <p:nvPr/>
          </p:nvGrpSpPr>
          <p:grpSpPr>
            <a:xfrm>
              <a:off x="7115025" y="2571749"/>
              <a:ext cx="724200" cy="2155500"/>
              <a:chOff x="7115025" y="2571749"/>
              <a:chExt cx="724200" cy="2155500"/>
            </a:xfrm>
          </p:grpSpPr>
          <p:sp>
            <p:nvSpPr>
              <p:cNvPr id="2604" name="Google Shape;2604;p47"/>
              <p:cNvSpPr/>
              <p:nvPr/>
            </p:nvSpPr>
            <p:spPr>
              <a:xfrm>
                <a:off x="7115025" y="2571749"/>
                <a:ext cx="724200" cy="215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47"/>
              <p:cNvSpPr/>
              <p:nvPr/>
            </p:nvSpPr>
            <p:spPr>
              <a:xfrm>
                <a:off x="7160775" y="2616299"/>
                <a:ext cx="632700" cy="206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6" name="Google Shape;2606;p47"/>
          <p:cNvGrpSpPr/>
          <p:nvPr/>
        </p:nvGrpSpPr>
        <p:grpSpPr>
          <a:xfrm>
            <a:off x="457200" y="2702852"/>
            <a:ext cx="6534350" cy="2024570"/>
            <a:chOff x="457200" y="2702852"/>
            <a:chExt cx="6534350" cy="2024570"/>
          </a:xfrm>
        </p:grpSpPr>
        <p:sp>
          <p:nvSpPr>
            <p:cNvPr id="2607" name="Google Shape;2607;p47"/>
            <p:cNvSpPr/>
            <p:nvPr/>
          </p:nvSpPr>
          <p:spPr>
            <a:xfrm>
              <a:off x="1133823" y="2774276"/>
              <a:ext cx="28734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8" name="Google Shape;2608;p47"/>
            <p:cNvGrpSpPr/>
            <p:nvPr/>
          </p:nvGrpSpPr>
          <p:grpSpPr>
            <a:xfrm>
              <a:off x="457200" y="2702852"/>
              <a:ext cx="619613" cy="619613"/>
              <a:chOff x="3354743" y="1656350"/>
              <a:chExt cx="713100" cy="713100"/>
            </a:xfrm>
          </p:grpSpPr>
          <p:sp>
            <p:nvSpPr>
              <p:cNvPr id="2609" name="Google Shape;2609;p47"/>
              <p:cNvSpPr/>
              <p:nvPr/>
            </p:nvSpPr>
            <p:spPr>
              <a:xfrm>
                <a:off x="3354743" y="1656350"/>
                <a:ext cx="713100" cy="7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10" name="Google Shape;2610;p47"/>
              <p:cNvSpPr/>
              <p:nvPr/>
            </p:nvSpPr>
            <p:spPr>
              <a:xfrm>
                <a:off x="3400343" y="1701950"/>
                <a:ext cx="621900" cy="62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611" name="Google Shape;2611;p47"/>
            <p:cNvGrpSpPr/>
            <p:nvPr/>
          </p:nvGrpSpPr>
          <p:grpSpPr>
            <a:xfrm>
              <a:off x="6267350" y="2760550"/>
              <a:ext cx="724200" cy="1966872"/>
              <a:chOff x="6267355" y="2762243"/>
              <a:chExt cx="724200" cy="1965300"/>
            </a:xfrm>
          </p:grpSpPr>
          <p:sp>
            <p:nvSpPr>
              <p:cNvPr id="2612" name="Google Shape;2612;p47"/>
              <p:cNvSpPr/>
              <p:nvPr/>
            </p:nvSpPr>
            <p:spPr>
              <a:xfrm>
                <a:off x="6267355" y="2762243"/>
                <a:ext cx="724200" cy="1965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47"/>
              <p:cNvSpPr/>
              <p:nvPr/>
            </p:nvSpPr>
            <p:spPr>
              <a:xfrm>
                <a:off x="6313105" y="2806404"/>
                <a:ext cx="632700" cy="1877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14" name="Google Shape;2614;p47"/>
          <p:cNvGrpSpPr/>
          <p:nvPr/>
        </p:nvGrpSpPr>
        <p:grpSpPr>
          <a:xfrm>
            <a:off x="457200" y="2000453"/>
            <a:ext cx="5686676" cy="2726671"/>
            <a:chOff x="457200" y="2000453"/>
            <a:chExt cx="5686676" cy="2726671"/>
          </a:xfrm>
        </p:grpSpPr>
        <p:sp>
          <p:nvSpPr>
            <p:cNvPr id="2615" name="Google Shape;2615;p47"/>
            <p:cNvSpPr/>
            <p:nvPr/>
          </p:nvSpPr>
          <p:spPr>
            <a:xfrm>
              <a:off x="1133823" y="2071875"/>
              <a:ext cx="28734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16" name="Google Shape;2616;p47"/>
            <p:cNvGrpSpPr/>
            <p:nvPr/>
          </p:nvGrpSpPr>
          <p:grpSpPr>
            <a:xfrm>
              <a:off x="457200" y="2000453"/>
              <a:ext cx="619613" cy="619613"/>
              <a:chOff x="3354743" y="1656350"/>
              <a:chExt cx="713100" cy="713100"/>
            </a:xfrm>
          </p:grpSpPr>
          <p:sp>
            <p:nvSpPr>
              <p:cNvPr id="2617" name="Google Shape;2617;p47"/>
              <p:cNvSpPr/>
              <p:nvPr/>
            </p:nvSpPr>
            <p:spPr>
              <a:xfrm>
                <a:off x="3354743" y="1656350"/>
                <a:ext cx="713100" cy="713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18" name="Google Shape;2618;p47"/>
              <p:cNvSpPr/>
              <p:nvPr/>
            </p:nvSpPr>
            <p:spPr>
              <a:xfrm>
                <a:off x="3400343" y="1701950"/>
                <a:ext cx="621900" cy="621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619" name="Google Shape;2619;p47"/>
            <p:cNvGrpSpPr/>
            <p:nvPr/>
          </p:nvGrpSpPr>
          <p:grpSpPr>
            <a:xfrm>
              <a:off x="5419676" y="2823024"/>
              <a:ext cx="724200" cy="1904100"/>
              <a:chOff x="5419676" y="2823024"/>
              <a:chExt cx="724200" cy="1904100"/>
            </a:xfrm>
          </p:grpSpPr>
          <p:sp>
            <p:nvSpPr>
              <p:cNvPr id="2620" name="Google Shape;2620;p47"/>
              <p:cNvSpPr/>
              <p:nvPr/>
            </p:nvSpPr>
            <p:spPr>
              <a:xfrm>
                <a:off x="5419676" y="2823024"/>
                <a:ext cx="724200" cy="19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47"/>
              <p:cNvSpPr/>
              <p:nvPr/>
            </p:nvSpPr>
            <p:spPr>
              <a:xfrm>
                <a:off x="5465426" y="2869824"/>
                <a:ext cx="632700" cy="181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2" name="Google Shape;2622;p47"/>
          <p:cNvGrpSpPr/>
          <p:nvPr/>
        </p:nvGrpSpPr>
        <p:grpSpPr>
          <a:xfrm>
            <a:off x="457200" y="1298054"/>
            <a:ext cx="4838850" cy="3429160"/>
            <a:chOff x="457200" y="1298054"/>
            <a:chExt cx="4838850" cy="3429160"/>
          </a:xfrm>
        </p:grpSpPr>
        <p:sp>
          <p:nvSpPr>
            <p:cNvPr id="2623" name="Google Shape;2623;p47"/>
            <p:cNvSpPr/>
            <p:nvPr/>
          </p:nvSpPr>
          <p:spPr>
            <a:xfrm>
              <a:off x="1133823" y="1369475"/>
              <a:ext cx="28734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in the Solar 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ystem</a:t>
              </a:r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2624" name="Google Shape;2624;p47"/>
            <p:cNvGrpSpPr/>
            <p:nvPr/>
          </p:nvGrpSpPr>
          <p:grpSpPr>
            <a:xfrm>
              <a:off x="457200" y="1298054"/>
              <a:ext cx="619613" cy="619613"/>
              <a:chOff x="3354743" y="1656350"/>
              <a:chExt cx="713100" cy="713100"/>
            </a:xfrm>
          </p:grpSpPr>
          <p:sp>
            <p:nvSpPr>
              <p:cNvPr id="2625" name="Google Shape;2625;p47"/>
              <p:cNvSpPr/>
              <p:nvPr/>
            </p:nvSpPr>
            <p:spPr>
              <a:xfrm>
                <a:off x="3354743" y="1656350"/>
                <a:ext cx="713100" cy="713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26" name="Google Shape;2626;p47"/>
              <p:cNvSpPr/>
              <p:nvPr/>
            </p:nvSpPr>
            <p:spPr>
              <a:xfrm>
                <a:off x="3400343" y="1701950"/>
                <a:ext cx="621900" cy="621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627" name="Google Shape;2627;p47"/>
            <p:cNvGrpSpPr/>
            <p:nvPr/>
          </p:nvGrpSpPr>
          <p:grpSpPr>
            <a:xfrm>
              <a:off x="4571997" y="1847792"/>
              <a:ext cx="724053" cy="2879423"/>
              <a:chOff x="457200" y="1897550"/>
              <a:chExt cx="711600" cy="2829900"/>
            </a:xfrm>
          </p:grpSpPr>
          <p:sp>
            <p:nvSpPr>
              <p:cNvPr id="2628" name="Google Shape;2628;p47"/>
              <p:cNvSpPr/>
              <p:nvPr/>
            </p:nvSpPr>
            <p:spPr>
              <a:xfrm>
                <a:off x="457200" y="1897550"/>
                <a:ext cx="711600" cy="282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47"/>
              <p:cNvSpPr/>
              <p:nvPr/>
            </p:nvSpPr>
            <p:spPr>
              <a:xfrm>
                <a:off x="502050" y="1945400"/>
                <a:ext cx="621900" cy="2734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0" name="Google Shape;2630;p47"/>
          <p:cNvGrpSpPr/>
          <p:nvPr/>
        </p:nvGrpSpPr>
        <p:grpSpPr>
          <a:xfrm>
            <a:off x="457200" y="3436618"/>
            <a:ext cx="8229567" cy="1290645"/>
            <a:chOff x="457200" y="3436618"/>
            <a:chExt cx="8229567" cy="1290645"/>
          </a:xfrm>
        </p:grpSpPr>
        <p:sp>
          <p:nvSpPr>
            <p:cNvPr id="2631" name="Google Shape;2631;p47"/>
            <p:cNvSpPr/>
            <p:nvPr/>
          </p:nvSpPr>
          <p:spPr>
            <a:xfrm>
              <a:off x="1133250" y="4179076"/>
              <a:ext cx="28734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32" name="Google Shape;2632;p47"/>
            <p:cNvGrpSpPr/>
            <p:nvPr/>
          </p:nvGrpSpPr>
          <p:grpSpPr>
            <a:xfrm>
              <a:off x="457200" y="4107650"/>
              <a:ext cx="619613" cy="619613"/>
              <a:chOff x="3354743" y="1656350"/>
              <a:chExt cx="713100" cy="713100"/>
            </a:xfrm>
          </p:grpSpPr>
          <p:sp>
            <p:nvSpPr>
              <p:cNvPr id="2633" name="Google Shape;2633;p47"/>
              <p:cNvSpPr/>
              <p:nvPr/>
            </p:nvSpPr>
            <p:spPr>
              <a:xfrm>
                <a:off x="3354743" y="1656350"/>
                <a:ext cx="713100" cy="7131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34" name="Google Shape;2634;p47"/>
              <p:cNvSpPr/>
              <p:nvPr/>
            </p:nvSpPr>
            <p:spPr>
              <a:xfrm>
                <a:off x="3400343" y="1701950"/>
                <a:ext cx="621900" cy="6219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</a:t>
                </a:r>
                <a:endParaRPr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635" name="Google Shape;2635;p47"/>
            <p:cNvGrpSpPr/>
            <p:nvPr/>
          </p:nvGrpSpPr>
          <p:grpSpPr>
            <a:xfrm>
              <a:off x="7962714" y="3436618"/>
              <a:ext cx="724053" cy="1290597"/>
              <a:chOff x="3789600" y="3458850"/>
              <a:chExt cx="711600" cy="1268400"/>
            </a:xfrm>
          </p:grpSpPr>
          <p:sp>
            <p:nvSpPr>
              <p:cNvPr id="2636" name="Google Shape;2636;p47"/>
              <p:cNvSpPr/>
              <p:nvPr/>
            </p:nvSpPr>
            <p:spPr>
              <a:xfrm>
                <a:off x="3789600" y="3458850"/>
                <a:ext cx="711600" cy="12684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47"/>
              <p:cNvSpPr/>
              <p:nvPr/>
            </p:nvSpPr>
            <p:spPr>
              <a:xfrm>
                <a:off x="3834450" y="3503250"/>
                <a:ext cx="621900" cy="11796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8" name="Google Shape;2638;p47"/>
          <p:cNvGrpSpPr/>
          <p:nvPr/>
        </p:nvGrpSpPr>
        <p:grpSpPr>
          <a:xfrm>
            <a:off x="5706884" y="1297938"/>
            <a:ext cx="997317" cy="1525143"/>
            <a:chOff x="5706884" y="1297938"/>
            <a:chExt cx="997317" cy="1525143"/>
          </a:xfrm>
        </p:grpSpPr>
        <p:sp>
          <p:nvSpPr>
            <p:cNvPr id="2639" name="Google Shape;2639;p47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48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48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48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49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5" name="Google Shape;2665;p49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6" name="Google Shape;2666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667" name="Google Shape;2667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668" name="Google Shape;2668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669" name="Google Shape;2669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670" name="Google Shape;2670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72" name="Google Shape;2672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3" name="Google Shape;2673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674" name="Google Shape;2674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675" name="Google Shape;2675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77" name="Google Shape;2677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678" name="Google Shape;2678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82" name="Google Shape;2682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83" name="Google Shape;2683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84" name="Google Shape;2684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5" name="Google Shape;2685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6" name="Google Shape;2686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87" name="Google Shape;2687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8" name="Google Shape;2688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9" name="Google Shape;2689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91" name="Google Shape;2691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692" name="Google Shape;2692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693" name="Google Shape;2693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4" name="Google Shape;2694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95" name="Google Shape;2695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96" name="Google Shape;2696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98" name="Google Shape;2698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99" name="Google Shape;2699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700" name="Google Shape;2700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2" name="Google Shape;2702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703" name="Google Shape;2703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6" name="Google Shape;2706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457193" y="3622957"/>
            <a:ext cx="4017300" cy="1026600"/>
            <a:chOff x="457193" y="3622957"/>
            <a:chExt cx="4017300" cy="1026600"/>
          </a:xfrm>
        </p:grpSpPr>
        <p:sp>
          <p:nvSpPr>
            <p:cNvPr id="229" name="Google Shape;229;p20"/>
            <p:cNvSpPr/>
            <p:nvPr/>
          </p:nvSpPr>
          <p:spPr>
            <a:xfrm>
              <a:off x="457193" y="3622957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538488" y="3697650"/>
              <a:ext cx="877200" cy="8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/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1433349" y="3743250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a planet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4669493" y="2497919"/>
            <a:ext cx="4017300" cy="1026600"/>
            <a:chOff x="4669493" y="2497919"/>
            <a:chExt cx="4017300" cy="1026600"/>
          </a:xfrm>
        </p:grpSpPr>
        <p:sp>
          <p:nvSpPr>
            <p:cNvPr id="233" name="Google Shape;233;p20"/>
            <p:cNvSpPr/>
            <p:nvPr/>
          </p:nvSpPr>
          <p:spPr>
            <a:xfrm>
              <a:off x="46694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728313" y="2572619"/>
              <a:ext cx="877200" cy="87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/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392750" y="2618224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457193" y="2497919"/>
            <a:ext cx="4017300" cy="1026600"/>
            <a:chOff x="457193" y="2497919"/>
            <a:chExt cx="4017300" cy="1026600"/>
          </a:xfrm>
        </p:grpSpPr>
        <p:sp>
          <p:nvSpPr>
            <p:cNvPr id="237" name="Google Shape;237;p20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3000"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1433349" y="2621625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smallest and closest planet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4669493" y="1374157"/>
            <a:ext cx="4017300" cy="1026600"/>
            <a:chOff x="4669493" y="1374157"/>
            <a:chExt cx="4017300" cy="1026600"/>
          </a:xfrm>
        </p:grpSpPr>
        <p:sp>
          <p:nvSpPr>
            <p:cNvPr id="241" name="Google Shape;241;p20"/>
            <p:cNvSpPr/>
            <p:nvPr/>
          </p:nvSpPr>
          <p:spPr>
            <a:xfrm>
              <a:off x="4669493" y="1374157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728313" y="1448857"/>
              <a:ext cx="877200" cy="8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6392750" y="1494450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-102475" y="-49150"/>
            <a:ext cx="6487216" cy="4678749"/>
            <a:chOff x="-102475" y="-49150"/>
            <a:chExt cx="6487216" cy="4678749"/>
          </a:xfrm>
        </p:grpSpPr>
        <p:sp>
          <p:nvSpPr>
            <p:cNvPr id="245" name="Google Shape;245;p20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46" name="Google Shape;246;p20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47" name="Google Shape;247;p20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275" name="Google Shape;275;p21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457200" y="3605067"/>
            <a:ext cx="4598062" cy="850099"/>
            <a:chOff x="457200" y="3605067"/>
            <a:chExt cx="4598062" cy="850099"/>
          </a:xfrm>
        </p:grpSpPr>
        <p:grpSp>
          <p:nvGrpSpPr>
            <p:cNvPr id="279" name="Google Shape;279;p21"/>
            <p:cNvGrpSpPr/>
            <p:nvPr/>
          </p:nvGrpSpPr>
          <p:grpSpPr>
            <a:xfrm>
              <a:off x="4185000" y="3605067"/>
              <a:ext cx="870262" cy="850099"/>
              <a:chOff x="2391030" y="1369400"/>
              <a:chExt cx="694765" cy="678667"/>
            </a:xfrm>
          </p:grpSpPr>
          <p:grpSp>
            <p:nvGrpSpPr>
              <p:cNvPr id="280" name="Google Shape;280;p21"/>
              <p:cNvGrpSpPr/>
              <p:nvPr/>
            </p:nvGrpSpPr>
            <p:grpSpPr>
              <a:xfrm>
                <a:off x="2391030" y="1369400"/>
                <a:ext cx="694765" cy="678667"/>
                <a:chOff x="2391030" y="1369400"/>
                <a:chExt cx="694765" cy="678667"/>
              </a:xfrm>
            </p:grpSpPr>
            <p:sp>
              <p:nvSpPr>
                <p:cNvPr id="281" name="Google Shape;281;p21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1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" name="Google Shape;283;p21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" name="Google Shape;284;p21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5" name="Google Shape;285;p21"/>
            <p:cNvGrpSpPr/>
            <p:nvPr/>
          </p:nvGrpSpPr>
          <p:grpSpPr>
            <a:xfrm>
              <a:off x="2281325" y="3624878"/>
              <a:ext cx="1284037" cy="728395"/>
              <a:chOff x="2281325" y="3624878"/>
              <a:chExt cx="1284037" cy="728395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" name="Google Shape;288;p21"/>
          <p:cNvGrpSpPr/>
          <p:nvPr/>
        </p:nvGrpSpPr>
        <p:grpSpPr>
          <a:xfrm>
            <a:off x="457200" y="1610621"/>
            <a:ext cx="3587750" cy="1835132"/>
            <a:chOff x="457200" y="1610621"/>
            <a:chExt cx="3587750" cy="1835132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3174687" y="2595654"/>
              <a:ext cx="870262" cy="850099"/>
              <a:chOff x="2391030" y="1369400"/>
              <a:chExt cx="694765" cy="678667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21"/>
            <p:cNvSpPr/>
            <p:nvPr/>
          </p:nvSpPr>
          <p:spPr>
            <a:xfrm>
              <a:off x="4572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94" name="Google Shape;294;p21"/>
            <p:cNvGrpSpPr/>
            <p:nvPr/>
          </p:nvGrpSpPr>
          <p:grpSpPr>
            <a:xfrm>
              <a:off x="2281325" y="1610621"/>
              <a:ext cx="1282008" cy="728395"/>
              <a:chOff x="2281325" y="1610621"/>
              <a:chExt cx="1282008" cy="728395"/>
            </a:xfrm>
          </p:grpSpPr>
          <p:sp>
            <p:nvSpPr>
              <p:cNvPr id="295" name="Google Shape;295;p21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b="1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21"/>
          <p:cNvGrpSpPr/>
          <p:nvPr/>
        </p:nvGrpSpPr>
        <p:grpSpPr>
          <a:xfrm>
            <a:off x="4185000" y="1585342"/>
            <a:ext cx="4501800" cy="850099"/>
            <a:chOff x="4185000" y="1585342"/>
            <a:chExt cx="4501800" cy="850099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4185000" y="1585342"/>
              <a:ext cx="870262" cy="850099"/>
              <a:chOff x="2391030" y="1369400"/>
              <a:chExt cx="694765" cy="678667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21"/>
              <p:cNvGrpSpPr/>
              <p:nvPr/>
            </p:nvGrpSpPr>
            <p:grpSpPr>
              <a:xfrm>
                <a:off x="2580451" y="1554008"/>
                <a:ext cx="249397" cy="249397"/>
                <a:chOff x="2139538" y="1369408"/>
                <a:chExt cx="249397" cy="249397"/>
              </a:xfrm>
            </p:grpSpPr>
            <p:sp>
              <p:nvSpPr>
                <p:cNvPr id="302" name="Google Shape;302;p21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04" name="Google Shape;304;p21"/>
            <p:cNvSpPr/>
            <p:nvPr/>
          </p:nvSpPr>
          <p:spPr>
            <a:xfrm flipH="1">
              <a:off x="69408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5" name="Google Shape;305;p21"/>
            <p:cNvGrpSpPr/>
            <p:nvPr/>
          </p:nvGrpSpPr>
          <p:grpSpPr>
            <a:xfrm>
              <a:off x="5714875" y="1610621"/>
              <a:ext cx="1285324" cy="728395"/>
              <a:chOff x="5714875" y="1610621"/>
              <a:chExt cx="1285324" cy="728395"/>
            </a:xfrm>
          </p:grpSpPr>
          <p:sp>
            <p:nvSpPr>
              <p:cNvPr id="306" name="Google Shape;306;p21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21"/>
          <p:cNvGrpSpPr/>
          <p:nvPr/>
        </p:nvGrpSpPr>
        <p:grpSpPr>
          <a:xfrm>
            <a:off x="5194412" y="2595654"/>
            <a:ext cx="3492388" cy="1757619"/>
            <a:chOff x="5194412" y="2595654"/>
            <a:chExt cx="3492388" cy="1757619"/>
          </a:xfrm>
        </p:grpSpPr>
        <p:grpSp>
          <p:nvGrpSpPr>
            <p:cNvPr id="309" name="Google Shape;309;p21"/>
            <p:cNvGrpSpPr/>
            <p:nvPr/>
          </p:nvGrpSpPr>
          <p:grpSpPr>
            <a:xfrm>
              <a:off x="5194412" y="2595654"/>
              <a:ext cx="870262" cy="850099"/>
              <a:chOff x="2391030" y="1369400"/>
              <a:chExt cx="694765" cy="678667"/>
            </a:xfrm>
          </p:grpSpPr>
          <p:sp>
            <p:nvSpPr>
              <p:cNvPr id="310" name="Google Shape;31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21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4" name="Google Shape;314;p21"/>
            <p:cNvGrpSpPr/>
            <p:nvPr/>
          </p:nvGrpSpPr>
          <p:grpSpPr>
            <a:xfrm>
              <a:off x="5714875" y="3624878"/>
              <a:ext cx="1285324" cy="728395"/>
              <a:chOff x="5714875" y="3624878"/>
              <a:chExt cx="1285324" cy="728395"/>
            </a:xfrm>
          </p:grpSpPr>
          <p:sp>
            <p:nvSpPr>
              <p:cNvPr id="315" name="Google Shape;315;p21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2433336" y="1303181"/>
            <a:ext cx="4277328" cy="3429153"/>
            <a:chOff x="2433336" y="1303181"/>
            <a:chExt cx="4277328" cy="3429153"/>
          </a:xfrm>
        </p:grpSpPr>
        <p:sp>
          <p:nvSpPr>
            <p:cNvPr id="323" name="Google Shape;323;p22"/>
            <p:cNvSpPr/>
            <p:nvPr/>
          </p:nvSpPr>
          <p:spPr>
            <a:xfrm>
              <a:off x="5305769" y="2862539"/>
              <a:ext cx="1404895" cy="297317"/>
            </a:xfrm>
            <a:custGeom>
              <a:rect b="b" l="l" r="r" t="t"/>
              <a:pathLst>
                <a:path extrusionOk="0" h="18107" w="8556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433336" y="2862539"/>
              <a:ext cx="1406357" cy="297317"/>
            </a:xfrm>
            <a:custGeom>
              <a:rect b="b" l="l" r="r" t="t"/>
              <a:pathLst>
                <a:path extrusionOk="0" h="18107" w="85649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013104" y="2469050"/>
              <a:ext cx="1119253" cy="1119269"/>
            </a:xfrm>
            <a:custGeom>
              <a:rect b="b" l="l" r="r" t="t"/>
              <a:pathLst>
                <a:path extrusionOk="0" h="68165" w="68164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902587" y="1303181"/>
              <a:ext cx="1817349" cy="1855214"/>
            </a:xfrm>
            <a:custGeom>
              <a:rect b="b" l="l" r="r" t="t"/>
              <a:pathLst>
                <a:path extrusionOk="0" h="112985" w="110679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647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425525" y="1305200"/>
              <a:ext cx="1817333" cy="1853194"/>
            </a:xfrm>
            <a:custGeom>
              <a:rect b="b" l="l" r="r" t="t"/>
              <a:pathLst>
                <a:path extrusionOk="0" h="112862" w="110678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7058"/>
                  </a:srgbClr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895313" y="2865462"/>
              <a:ext cx="1831897" cy="1866872"/>
            </a:xfrm>
            <a:custGeom>
              <a:rect b="b" l="l" r="r" t="t"/>
              <a:pathLst>
                <a:path extrusionOk="0" h="113695" w="111565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8039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425525" y="2864000"/>
              <a:ext cx="1817333" cy="1842111"/>
            </a:xfrm>
            <a:custGeom>
              <a:rect b="b" l="l" r="r" t="t"/>
              <a:pathLst>
                <a:path extrusionOk="0" h="112187" w="110678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705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22"/>
            <p:cNvGrpSpPr/>
            <p:nvPr/>
          </p:nvGrpSpPr>
          <p:grpSpPr>
            <a:xfrm>
              <a:off x="3268107" y="1823621"/>
              <a:ext cx="1088646" cy="833266"/>
              <a:chOff x="3317947" y="1893398"/>
              <a:chExt cx="1088646" cy="833266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rect b="b" l="l" r="r" t="t"/>
                <a:pathLst>
                  <a:path extrusionOk="0" fill="none" h="22455" w="25918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cap="flat" cmpd="sng" w="55475">
                <a:solidFill>
                  <a:srgbClr val="FFFFFF"/>
                </a:solidFill>
                <a:prstDash val="solid"/>
                <a:miter lim="88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22"/>
            <p:cNvGrpSpPr/>
            <p:nvPr/>
          </p:nvGrpSpPr>
          <p:grpSpPr>
            <a:xfrm>
              <a:off x="4926632" y="1823621"/>
              <a:ext cx="854021" cy="834481"/>
              <a:chOff x="4886057" y="1892971"/>
              <a:chExt cx="854021" cy="834481"/>
            </a:xfrm>
          </p:grpSpPr>
          <p:sp>
            <p:nvSpPr>
              <p:cNvPr id="335" name="Google Shape;335;p22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rect b="b" l="l" r="r" t="t"/>
                <a:pathLst>
                  <a:path extrusionOk="0" h="49689" w="52011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rect b="b" l="l" r="r" t="t"/>
                <a:pathLst>
                  <a:path extrusionOk="0" h="49690" w="52011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rect b="b" l="l" r="r" t="t"/>
                <a:pathLst>
                  <a:path extrusionOk="0" fill="none" h="20504" w="20414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22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339" name="Google Shape;339;p22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rect b="b" l="l" r="r" t="t"/>
                <a:pathLst>
                  <a:path extrusionOk="0" fill="none" h="24675" w="24586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22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rect b="b" l="l" r="r" t="t"/>
                <a:pathLst>
                  <a:path extrusionOk="0" h="49816" w="56183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rect b="b" l="l" r="r" t="t"/>
                <a:pathLst>
                  <a:path extrusionOk="0" h="49834" w="56183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22"/>
            <p:cNvSpPr/>
            <p:nvPr/>
          </p:nvSpPr>
          <p:spPr>
            <a:xfrm>
              <a:off x="4013104" y="2451513"/>
              <a:ext cx="1119253" cy="1117857"/>
            </a:xfrm>
            <a:custGeom>
              <a:rect b="b" l="l" r="r" t="t"/>
              <a:pathLst>
                <a:path extrusionOk="0" h="68079" w="68164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942887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129686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504226" y="3384268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504226" y="2571067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457200" y="1761600"/>
            <a:ext cx="2111349" cy="1159347"/>
            <a:chOff x="457200" y="1761600"/>
            <a:chExt cx="2111349" cy="1159347"/>
          </a:xfrm>
        </p:grpSpPr>
        <p:grpSp>
          <p:nvGrpSpPr>
            <p:cNvPr id="353" name="Google Shape;353;p22"/>
            <p:cNvGrpSpPr/>
            <p:nvPr/>
          </p:nvGrpSpPr>
          <p:grpSpPr>
            <a:xfrm>
              <a:off x="561226" y="1761600"/>
              <a:ext cx="2007322" cy="401400"/>
              <a:chOff x="561940" y="1761600"/>
              <a:chExt cx="2007322" cy="401400"/>
            </a:xfrm>
          </p:grpSpPr>
          <p:sp>
            <p:nvSpPr>
              <p:cNvPr id="354" name="Google Shape;354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/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2"/>
            <p:cNvSpPr txBox="1"/>
            <p:nvPr/>
          </p:nvSpPr>
          <p:spPr>
            <a:xfrm>
              <a:off x="457200" y="212894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wonderful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22"/>
          <p:cNvGrpSpPr/>
          <p:nvPr/>
        </p:nvGrpSpPr>
        <p:grpSpPr>
          <a:xfrm>
            <a:off x="457200" y="3144700"/>
            <a:ext cx="2111349" cy="1163297"/>
            <a:chOff x="457200" y="3144700"/>
            <a:chExt cx="2111349" cy="1163297"/>
          </a:xfrm>
        </p:grpSpPr>
        <p:grpSp>
          <p:nvGrpSpPr>
            <p:cNvPr id="358" name="Google Shape;358;p22"/>
            <p:cNvGrpSpPr/>
            <p:nvPr/>
          </p:nvGrpSpPr>
          <p:grpSpPr>
            <a:xfrm>
              <a:off x="561226" y="3144700"/>
              <a:ext cx="2007322" cy="401400"/>
              <a:chOff x="561940" y="1761600"/>
              <a:chExt cx="2007322" cy="40140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22"/>
            <p:cNvSpPr txBox="1"/>
            <p:nvPr/>
          </p:nvSpPr>
          <p:spPr>
            <a:xfrm>
              <a:off x="457200" y="351599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22"/>
          <p:cNvGrpSpPr/>
          <p:nvPr/>
        </p:nvGrpSpPr>
        <p:grpSpPr>
          <a:xfrm>
            <a:off x="6575451" y="3144700"/>
            <a:ext cx="2111349" cy="1163297"/>
            <a:chOff x="6575451" y="3144700"/>
            <a:chExt cx="2111349" cy="1163297"/>
          </a:xfrm>
        </p:grpSpPr>
        <p:grpSp>
          <p:nvGrpSpPr>
            <p:cNvPr id="363" name="Google Shape;363;p22"/>
            <p:cNvGrpSpPr/>
            <p:nvPr/>
          </p:nvGrpSpPr>
          <p:grpSpPr>
            <a:xfrm flipH="1">
              <a:off x="6575451" y="3144700"/>
              <a:ext cx="2007322" cy="401400"/>
              <a:chOff x="561940" y="1761600"/>
              <a:chExt cx="2007322" cy="4014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6" name="Google Shape;366;p22"/>
            <p:cNvSpPr txBox="1"/>
            <p:nvPr/>
          </p:nvSpPr>
          <p:spPr>
            <a:xfrm>
              <a:off x="6897600" y="351599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6575451" y="1761600"/>
            <a:ext cx="2111349" cy="1159347"/>
            <a:chOff x="6575451" y="1761600"/>
            <a:chExt cx="2111349" cy="1159347"/>
          </a:xfrm>
        </p:grpSpPr>
        <p:grpSp>
          <p:nvGrpSpPr>
            <p:cNvPr id="368" name="Google Shape;368;p22"/>
            <p:cNvGrpSpPr/>
            <p:nvPr/>
          </p:nvGrpSpPr>
          <p:grpSpPr>
            <a:xfrm flipH="1">
              <a:off x="6575451" y="1761600"/>
              <a:ext cx="2007322" cy="401400"/>
              <a:chOff x="561940" y="1761600"/>
              <a:chExt cx="2007322" cy="401400"/>
            </a:xfrm>
          </p:grpSpPr>
          <p:sp>
            <p:nvSpPr>
              <p:cNvPr id="369" name="Google Shape;369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" name="Google Shape;371;p22"/>
            <p:cNvSpPr txBox="1"/>
            <p:nvPr/>
          </p:nvSpPr>
          <p:spPr>
            <a:xfrm>
              <a:off x="6897600" y="212894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place. It’s full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377" name="Google Shape;377;p23"/>
          <p:cNvGrpSpPr/>
          <p:nvPr/>
        </p:nvGrpSpPr>
        <p:grpSpPr>
          <a:xfrm>
            <a:off x="3388514" y="1702050"/>
            <a:ext cx="2359465" cy="3021052"/>
            <a:chOff x="3288617" y="1400153"/>
            <a:chExt cx="2598530" cy="3339655"/>
          </a:xfrm>
        </p:grpSpPr>
        <p:sp>
          <p:nvSpPr>
            <p:cNvPr id="378" name="Google Shape;378;p23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3487214" y="3598300"/>
              <a:ext cx="2148901" cy="940568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3"/>
          <p:cNvSpPr/>
          <p:nvPr/>
        </p:nvSpPr>
        <p:spPr>
          <a:xfrm>
            <a:off x="3256975" y="2012241"/>
            <a:ext cx="251494" cy="1829705"/>
          </a:xfrm>
          <a:custGeom>
            <a:rect b="b" l="l" r="r" t="t"/>
            <a:pathLst>
              <a:path extrusionOk="0" h="114805" w="15780">
                <a:moveTo>
                  <a:pt x="14556" y="1"/>
                </a:moveTo>
                <a:cubicBezTo>
                  <a:pt x="14240" y="1"/>
                  <a:pt x="13928" y="165"/>
                  <a:pt x="13757" y="559"/>
                </a:cubicBezTo>
                <a:cubicBezTo>
                  <a:pt x="13708" y="708"/>
                  <a:pt x="7776" y="13768"/>
                  <a:pt x="4436" y="34154"/>
                </a:cubicBezTo>
                <a:cubicBezTo>
                  <a:pt x="1396" y="52996"/>
                  <a:pt x="0" y="82156"/>
                  <a:pt x="10667" y="114206"/>
                </a:cubicBezTo>
                <a:cubicBezTo>
                  <a:pt x="10817" y="114555"/>
                  <a:pt x="11165" y="114804"/>
                  <a:pt x="11564" y="114804"/>
                </a:cubicBezTo>
                <a:cubicBezTo>
                  <a:pt x="11664" y="114804"/>
                  <a:pt x="11813" y="114804"/>
                  <a:pt x="11913" y="114754"/>
                </a:cubicBezTo>
                <a:cubicBezTo>
                  <a:pt x="12362" y="114605"/>
                  <a:pt x="12661" y="114057"/>
                  <a:pt x="12461" y="113558"/>
                </a:cubicBezTo>
                <a:cubicBezTo>
                  <a:pt x="1944" y="81956"/>
                  <a:pt x="3290" y="53146"/>
                  <a:pt x="6281" y="34503"/>
                </a:cubicBezTo>
                <a:cubicBezTo>
                  <a:pt x="9570" y="14316"/>
                  <a:pt x="15402" y="1456"/>
                  <a:pt x="15452" y="1356"/>
                </a:cubicBezTo>
                <a:cubicBezTo>
                  <a:pt x="15780" y="603"/>
                  <a:pt x="15161" y="1"/>
                  <a:pt x="145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636392" y="2011348"/>
            <a:ext cx="253008" cy="1830597"/>
          </a:xfrm>
          <a:custGeom>
            <a:rect b="b" l="l" r="r" t="t"/>
            <a:pathLst>
              <a:path extrusionOk="0" h="114861" w="15875">
                <a:moveTo>
                  <a:pt x="1270" y="1"/>
                </a:moveTo>
                <a:cubicBezTo>
                  <a:pt x="637" y="1"/>
                  <a:pt x="0" y="632"/>
                  <a:pt x="423" y="1412"/>
                </a:cubicBezTo>
                <a:cubicBezTo>
                  <a:pt x="473" y="1512"/>
                  <a:pt x="6305" y="14422"/>
                  <a:pt x="9545" y="34559"/>
                </a:cubicBezTo>
                <a:cubicBezTo>
                  <a:pt x="12585" y="53202"/>
                  <a:pt x="13931" y="82012"/>
                  <a:pt x="3314" y="113664"/>
                </a:cubicBezTo>
                <a:cubicBezTo>
                  <a:pt x="3164" y="114162"/>
                  <a:pt x="3463" y="114661"/>
                  <a:pt x="3962" y="114810"/>
                </a:cubicBezTo>
                <a:cubicBezTo>
                  <a:pt x="4062" y="114860"/>
                  <a:pt x="4161" y="114860"/>
                  <a:pt x="4311" y="114860"/>
                </a:cubicBezTo>
                <a:cubicBezTo>
                  <a:pt x="4660" y="114860"/>
                  <a:pt x="5058" y="114611"/>
                  <a:pt x="5158" y="114262"/>
                </a:cubicBezTo>
                <a:cubicBezTo>
                  <a:pt x="15875" y="82212"/>
                  <a:pt x="14479" y="53052"/>
                  <a:pt x="11389" y="34210"/>
                </a:cubicBezTo>
                <a:cubicBezTo>
                  <a:pt x="8099" y="13824"/>
                  <a:pt x="2167" y="764"/>
                  <a:pt x="2118" y="615"/>
                </a:cubicBezTo>
                <a:cubicBezTo>
                  <a:pt x="1944" y="181"/>
                  <a:pt x="1607" y="1"/>
                  <a:pt x="12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3"/>
          <p:cNvGrpSpPr/>
          <p:nvPr/>
        </p:nvGrpSpPr>
        <p:grpSpPr>
          <a:xfrm>
            <a:off x="457200" y="2611525"/>
            <a:ext cx="2888754" cy="628500"/>
            <a:chOff x="457200" y="2611525"/>
            <a:chExt cx="2888754" cy="628500"/>
          </a:xfrm>
        </p:grpSpPr>
        <p:cxnSp>
          <p:nvCxnSpPr>
            <p:cNvPr id="428" name="Google Shape;428;p23"/>
            <p:cNvCxnSpPr/>
            <p:nvPr/>
          </p:nvCxnSpPr>
          <p:spPr>
            <a:xfrm>
              <a:off x="2294793" y="2925788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23"/>
            <p:cNvSpPr/>
            <p:nvPr/>
          </p:nvSpPr>
          <p:spPr>
            <a:xfrm>
              <a:off x="3268084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8" y="1"/>
                    <a:pt x="1" y="1097"/>
                    <a:pt x="1" y="2443"/>
                  </a:cubicBezTo>
                  <a:cubicBezTo>
                    <a:pt x="1" y="3789"/>
                    <a:pt x="1098" y="4836"/>
                    <a:pt x="2443" y="4836"/>
                  </a:cubicBezTo>
                  <a:cubicBezTo>
                    <a:pt x="3789" y="4836"/>
                    <a:pt x="4886" y="3789"/>
                    <a:pt x="4886" y="2443"/>
                  </a:cubicBezTo>
                  <a:cubicBezTo>
                    <a:pt x="4886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572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beautiful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name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but very hot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457200" y="3521000"/>
            <a:ext cx="3023012" cy="628500"/>
            <a:chOff x="457200" y="3521000"/>
            <a:chExt cx="3023012" cy="628500"/>
          </a:xfrm>
        </p:grpSpPr>
        <p:cxnSp>
          <p:nvCxnSpPr>
            <p:cNvPr id="432" name="Google Shape;432;p23"/>
            <p:cNvCxnSpPr/>
            <p:nvPr/>
          </p:nvCxnSpPr>
          <p:spPr>
            <a:xfrm>
              <a:off x="2294801" y="3835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Google Shape;433;p23"/>
            <p:cNvSpPr/>
            <p:nvPr/>
          </p:nvSpPr>
          <p:spPr>
            <a:xfrm>
              <a:off x="3402341" y="379671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1" y="1047"/>
                    <a:pt x="1" y="2393"/>
                  </a:cubicBezTo>
                  <a:cubicBezTo>
                    <a:pt x="1" y="3739"/>
                    <a:pt x="1097" y="4836"/>
                    <a:pt x="2443" y="4836"/>
                  </a:cubicBezTo>
                  <a:cubicBezTo>
                    <a:pt x="3789" y="4836"/>
                    <a:pt x="4886" y="3739"/>
                    <a:pt x="4886" y="2393"/>
                  </a:cubicBezTo>
                  <a:cubicBezTo>
                    <a:pt x="4886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7200" y="352100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place. 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5618494" y="1702050"/>
            <a:ext cx="3068306" cy="628500"/>
            <a:chOff x="5618494" y="1702050"/>
            <a:chExt cx="3068306" cy="628500"/>
          </a:xfrm>
        </p:grpSpPr>
        <p:sp>
          <p:nvSpPr>
            <p:cNvPr id="436" name="Google Shape;436;p23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7" name="Google Shape;437;p23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8" name="Google Shape;438;p23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57200" y="1702050"/>
            <a:ext cx="3070681" cy="628500"/>
            <a:chOff x="457200" y="1702050"/>
            <a:chExt cx="3070681" cy="628500"/>
          </a:xfrm>
        </p:grpSpPr>
        <p:cxnSp>
          <p:nvCxnSpPr>
            <p:cNvPr id="440" name="Google Shape;440;p23"/>
            <p:cNvCxnSpPr/>
            <p:nvPr/>
          </p:nvCxnSpPr>
          <p:spPr>
            <a:xfrm>
              <a:off x="2294801" y="2016300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1" name="Google Shape;441;p23"/>
            <p:cNvSpPr/>
            <p:nvPr/>
          </p:nvSpPr>
          <p:spPr>
            <a:xfrm>
              <a:off x="3437292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3241" y="1"/>
                  </a:moveTo>
                  <a:cubicBezTo>
                    <a:pt x="1098" y="1"/>
                    <a:pt x="1" y="2643"/>
                    <a:pt x="1546" y="4138"/>
                  </a:cubicBezTo>
                  <a:cubicBezTo>
                    <a:pt x="2047" y="4639"/>
                    <a:pt x="2658" y="4862"/>
                    <a:pt x="3255" y="4862"/>
                  </a:cubicBezTo>
                  <a:cubicBezTo>
                    <a:pt x="4500" y="4862"/>
                    <a:pt x="5683" y="3892"/>
                    <a:pt x="5683" y="2443"/>
                  </a:cubicBezTo>
                  <a:cubicBezTo>
                    <a:pt x="5683" y="1098"/>
                    <a:pt x="4587" y="1"/>
                    <a:pt x="3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572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5800420" y="2611525"/>
            <a:ext cx="2886380" cy="628500"/>
            <a:chOff x="5800420" y="2611525"/>
            <a:chExt cx="2886380" cy="628500"/>
          </a:xfrm>
        </p:grpSpPr>
        <p:sp>
          <p:nvSpPr>
            <p:cNvPr id="444" name="Google Shape;444;p23"/>
            <p:cNvSpPr/>
            <p:nvPr/>
          </p:nvSpPr>
          <p:spPr>
            <a:xfrm>
              <a:off x="5800420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" name="Google Shape;445;p23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6" name="Google Shape;446;p23"/>
            <p:cNvSpPr/>
            <p:nvPr/>
          </p:nvSpPr>
          <p:spPr>
            <a:xfrm>
              <a:off x="66327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7" name="Google Shape;447;p23"/>
          <p:cNvGrpSpPr/>
          <p:nvPr/>
        </p:nvGrpSpPr>
        <p:grpSpPr>
          <a:xfrm>
            <a:off x="5666163" y="3521001"/>
            <a:ext cx="3020637" cy="628500"/>
            <a:chOff x="5666163" y="3521001"/>
            <a:chExt cx="3020637" cy="628500"/>
          </a:xfrm>
        </p:grpSpPr>
        <p:sp>
          <p:nvSpPr>
            <p:cNvPr id="448" name="Google Shape;448;p23"/>
            <p:cNvSpPr/>
            <p:nvPr/>
          </p:nvSpPr>
          <p:spPr>
            <a:xfrm>
              <a:off x="5666163" y="379671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47"/>
                    <a:pt x="0" y="2393"/>
                  </a:cubicBezTo>
                  <a:cubicBezTo>
                    <a:pt x="0" y="3739"/>
                    <a:pt x="1097" y="4836"/>
                    <a:pt x="2443" y="4836"/>
                  </a:cubicBezTo>
                  <a:cubicBezTo>
                    <a:pt x="3789" y="4836"/>
                    <a:pt x="4885" y="3739"/>
                    <a:pt x="4885" y="2393"/>
                  </a:cubicBezTo>
                  <a:cubicBezTo>
                    <a:pt x="4885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23"/>
            <p:cNvCxnSpPr/>
            <p:nvPr/>
          </p:nvCxnSpPr>
          <p:spPr>
            <a:xfrm rot="10800000">
              <a:off x="5673957" y="3835250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0" name="Google Shape;450;p23"/>
            <p:cNvSpPr/>
            <p:nvPr/>
          </p:nvSpPr>
          <p:spPr>
            <a:xfrm>
              <a:off x="6632700" y="3521001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4"/>
          <p:cNvGrpSpPr/>
          <p:nvPr/>
        </p:nvGrpSpPr>
        <p:grpSpPr>
          <a:xfrm>
            <a:off x="2732400" y="1300425"/>
            <a:ext cx="3679200" cy="3843075"/>
            <a:chOff x="2732400" y="1300425"/>
            <a:chExt cx="3679200" cy="3843075"/>
          </a:xfrm>
        </p:grpSpPr>
        <p:grpSp>
          <p:nvGrpSpPr>
            <p:cNvPr id="456" name="Google Shape;456;p24"/>
            <p:cNvGrpSpPr/>
            <p:nvPr/>
          </p:nvGrpSpPr>
          <p:grpSpPr>
            <a:xfrm>
              <a:off x="2813767" y="1815428"/>
              <a:ext cx="3516465" cy="1979083"/>
              <a:chOff x="2813767" y="1815428"/>
              <a:chExt cx="3516465" cy="1979083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h="105975" w="188298">
                    <a:moveTo>
                      <a:pt x="0" y="1"/>
                    </a:moveTo>
                    <a:lnTo>
                      <a:pt x="0" y="105974"/>
                    </a:lnTo>
                    <a:lnTo>
                      <a:pt x="188298" y="105974"/>
                    </a:lnTo>
                    <a:lnTo>
                      <a:pt x="188298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fill="none" h="105975" w="188298">
                    <a:moveTo>
                      <a:pt x="0" y="1"/>
                    </a:moveTo>
                    <a:lnTo>
                      <a:pt x="188298" y="1"/>
                    </a:lnTo>
                    <a:lnTo>
                      <a:pt x="188298" y="105974"/>
                    </a:lnTo>
                    <a:lnTo>
                      <a:pt x="0" y="105974"/>
                    </a:lnTo>
                    <a:close/>
                  </a:path>
                </a:pathLst>
              </a:custGeom>
              <a:noFill/>
              <a:ln cap="flat" cmpd="sng" w="89450">
                <a:solidFill>
                  <a:srgbClr val="270B41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24"/>
            <p:cNvSpPr/>
            <p:nvPr/>
          </p:nvSpPr>
          <p:spPr>
            <a:xfrm>
              <a:off x="2732400" y="1300425"/>
              <a:ext cx="3679200" cy="3679200"/>
            </a:xfrm>
            <a:prstGeom prst="ellipse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24"/>
            <p:cNvGrpSpPr/>
            <p:nvPr/>
          </p:nvGrpSpPr>
          <p:grpSpPr>
            <a:xfrm>
              <a:off x="3314874" y="2083359"/>
              <a:ext cx="2514925" cy="3060142"/>
              <a:chOff x="3314874" y="2083359"/>
              <a:chExt cx="2514925" cy="3060142"/>
            </a:xfrm>
          </p:grpSpPr>
          <p:sp>
            <p:nvSpPr>
              <p:cNvPr id="461" name="Google Shape;461;p24"/>
              <p:cNvSpPr/>
              <p:nvPr/>
            </p:nvSpPr>
            <p:spPr>
              <a:xfrm>
                <a:off x="3314874" y="3582681"/>
                <a:ext cx="2514925" cy="1560819"/>
              </a:xfrm>
              <a:custGeom>
                <a:rect b="b" l="l" r="r" t="t"/>
                <a:pathLst>
                  <a:path extrusionOk="0" h="83578" w="134668">
                    <a:moveTo>
                      <a:pt x="66475" y="1"/>
                    </a:moveTo>
                    <a:cubicBezTo>
                      <a:pt x="53953" y="538"/>
                      <a:pt x="49588" y="6512"/>
                      <a:pt x="46834" y="8695"/>
                    </a:cubicBezTo>
                    <a:cubicBezTo>
                      <a:pt x="44114" y="10877"/>
                      <a:pt x="23972" y="19035"/>
                      <a:pt x="20716" y="19607"/>
                    </a:cubicBezTo>
                    <a:cubicBezTo>
                      <a:pt x="17424" y="20144"/>
                      <a:pt x="16351" y="21217"/>
                      <a:pt x="14169" y="23972"/>
                    </a:cubicBezTo>
                    <a:cubicBezTo>
                      <a:pt x="11986" y="26691"/>
                      <a:pt x="4366" y="35385"/>
                      <a:pt x="2183" y="43006"/>
                    </a:cubicBezTo>
                    <a:cubicBezTo>
                      <a:pt x="1" y="50662"/>
                      <a:pt x="1146" y="83578"/>
                      <a:pt x="1146" y="83578"/>
                    </a:cubicBezTo>
                    <a:lnTo>
                      <a:pt x="133523" y="83578"/>
                    </a:lnTo>
                    <a:cubicBezTo>
                      <a:pt x="133523" y="83578"/>
                      <a:pt x="134668" y="50662"/>
                      <a:pt x="132485" y="43006"/>
                    </a:cubicBezTo>
                    <a:cubicBezTo>
                      <a:pt x="130303" y="35385"/>
                      <a:pt x="122682" y="26691"/>
                      <a:pt x="120535" y="23972"/>
                    </a:cubicBezTo>
                    <a:cubicBezTo>
                      <a:pt x="118389" y="21217"/>
                      <a:pt x="117280" y="20144"/>
                      <a:pt x="113988" y="19607"/>
                    </a:cubicBezTo>
                    <a:cubicBezTo>
                      <a:pt x="110732" y="19035"/>
                      <a:pt x="90590" y="10877"/>
                      <a:pt x="87835" y="8695"/>
                    </a:cubicBezTo>
                    <a:cubicBezTo>
                      <a:pt x="85080" y="6512"/>
                      <a:pt x="80751" y="538"/>
                      <a:pt x="68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326900" y="3745041"/>
                <a:ext cx="862598" cy="1398459"/>
              </a:xfrm>
              <a:custGeom>
                <a:rect b="b" l="l" r="r" t="t"/>
                <a:pathLst>
                  <a:path extrusionOk="0" h="74884" w="46190">
                    <a:moveTo>
                      <a:pt x="46190" y="1"/>
                    </a:moveTo>
                    <a:lnTo>
                      <a:pt x="46190" y="1"/>
                    </a:lnTo>
                    <a:cubicBezTo>
                      <a:pt x="46189" y="1"/>
                      <a:pt x="45905" y="192"/>
                      <a:pt x="45396" y="530"/>
                    </a:cubicBezTo>
                    <a:lnTo>
                      <a:pt x="45396" y="530"/>
                    </a:lnTo>
                    <a:cubicBezTo>
                      <a:pt x="45735" y="328"/>
                      <a:pt x="46003" y="150"/>
                      <a:pt x="46190" y="1"/>
                    </a:cubicBezTo>
                    <a:close/>
                    <a:moveTo>
                      <a:pt x="45396" y="530"/>
                    </a:moveTo>
                    <a:lnTo>
                      <a:pt x="45396" y="530"/>
                    </a:lnTo>
                    <a:cubicBezTo>
                      <a:pt x="40788" y="3266"/>
                      <a:pt x="23104" y="10380"/>
                      <a:pt x="20072" y="10913"/>
                    </a:cubicBezTo>
                    <a:cubicBezTo>
                      <a:pt x="16780" y="11450"/>
                      <a:pt x="15707" y="12523"/>
                      <a:pt x="13525" y="15278"/>
                    </a:cubicBezTo>
                    <a:cubicBezTo>
                      <a:pt x="11342" y="17997"/>
                      <a:pt x="3722" y="26691"/>
                      <a:pt x="1539" y="34312"/>
                    </a:cubicBezTo>
                    <a:cubicBezTo>
                      <a:pt x="1" y="39714"/>
                      <a:pt x="180" y="62147"/>
                      <a:pt x="430" y="74884"/>
                    </a:cubicBezTo>
                    <a:lnTo>
                      <a:pt x="1646" y="74884"/>
                    </a:lnTo>
                    <a:cubicBezTo>
                      <a:pt x="3078" y="62576"/>
                      <a:pt x="5546" y="41539"/>
                      <a:pt x="5868" y="38533"/>
                    </a:cubicBezTo>
                    <a:cubicBezTo>
                      <a:pt x="6333" y="34276"/>
                      <a:pt x="10627" y="26154"/>
                      <a:pt x="13024" y="23292"/>
                    </a:cubicBezTo>
                    <a:cubicBezTo>
                      <a:pt x="15421" y="20430"/>
                      <a:pt x="16852" y="17103"/>
                      <a:pt x="23041" y="14240"/>
                    </a:cubicBezTo>
                    <a:cubicBezTo>
                      <a:pt x="28399" y="11749"/>
                      <a:pt x="41972" y="2804"/>
                      <a:pt x="45396" y="5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884144" y="2083359"/>
                <a:ext cx="1445875" cy="1598897"/>
              </a:xfrm>
              <a:custGeom>
                <a:rect b="b" l="l" r="r" t="t"/>
                <a:pathLst>
                  <a:path extrusionOk="0" h="85617" w="77423">
                    <a:moveTo>
                      <a:pt x="47477" y="1"/>
                    </a:moveTo>
                    <a:cubicBezTo>
                      <a:pt x="47477" y="1611"/>
                      <a:pt x="46726" y="3113"/>
                      <a:pt x="45474" y="4151"/>
                    </a:cubicBezTo>
                    <a:cubicBezTo>
                      <a:pt x="44221" y="5117"/>
                      <a:pt x="42754" y="5797"/>
                      <a:pt x="41216" y="6154"/>
                    </a:cubicBezTo>
                    <a:cubicBezTo>
                      <a:pt x="36923" y="7335"/>
                      <a:pt x="32379" y="7371"/>
                      <a:pt x="28121" y="8695"/>
                    </a:cubicBezTo>
                    <a:cubicBezTo>
                      <a:pt x="26690" y="9052"/>
                      <a:pt x="25367" y="9732"/>
                      <a:pt x="24186" y="10591"/>
                    </a:cubicBezTo>
                    <a:cubicBezTo>
                      <a:pt x="22003" y="12380"/>
                      <a:pt x="20787" y="15099"/>
                      <a:pt x="21002" y="17925"/>
                    </a:cubicBezTo>
                    <a:cubicBezTo>
                      <a:pt x="21073" y="19070"/>
                      <a:pt x="21503" y="19929"/>
                      <a:pt x="20859" y="20966"/>
                    </a:cubicBezTo>
                    <a:cubicBezTo>
                      <a:pt x="20143" y="22111"/>
                      <a:pt x="18855" y="23077"/>
                      <a:pt x="18032" y="24151"/>
                    </a:cubicBezTo>
                    <a:cubicBezTo>
                      <a:pt x="14490" y="28873"/>
                      <a:pt x="12558" y="34598"/>
                      <a:pt x="12558" y="40501"/>
                    </a:cubicBezTo>
                    <a:cubicBezTo>
                      <a:pt x="12558" y="41217"/>
                      <a:pt x="12594" y="41932"/>
                      <a:pt x="12630" y="42612"/>
                    </a:cubicBezTo>
                    <a:cubicBezTo>
                      <a:pt x="12630" y="42612"/>
                      <a:pt x="3757" y="42683"/>
                      <a:pt x="3578" y="53023"/>
                    </a:cubicBezTo>
                    <a:lnTo>
                      <a:pt x="3292" y="53023"/>
                    </a:lnTo>
                    <a:lnTo>
                      <a:pt x="3292" y="44866"/>
                    </a:lnTo>
                    <a:cubicBezTo>
                      <a:pt x="3292" y="43954"/>
                      <a:pt x="2612" y="43497"/>
                      <a:pt x="1932" y="43497"/>
                    </a:cubicBezTo>
                    <a:cubicBezTo>
                      <a:pt x="1252" y="43497"/>
                      <a:pt x="573" y="43954"/>
                      <a:pt x="573" y="44866"/>
                    </a:cubicBezTo>
                    <a:lnTo>
                      <a:pt x="573" y="53417"/>
                    </a:lnTo>
                    <a:cubicBezTo>
                      <a:pt x="179" y="53703"/>
                      <a:pt x="0" y="54168"/>
                      <a:pt x="36" y="54669"/>
                    </a:cubicBezTo>
                    <a:lnTo>
                      <a:pt x="36" y="62290"/>
                    </a:lnTo>
                    <a:cubicBezTo>
                      <a:pt x="36" y="63363"/>
                      <a:pt x="573" y="65009"/>
                      <a:pt x="2218" y="65009"/>
                    </a:cubicBezTo>
                    <a:lnTo>
                      <a:pt x="5868" y="65009"/>
                    </a:lnTo>
                    <a:cubicBezTo>
                      <a:pt x="8336" y="71234"/>
                      <a:pt x="11735" y="71556"/>
                      <a:pt x="14204" y="71556"/>
                    </a:cubicBezTo>
                    <a:cubicBezTo>
                      <a:pt x="17460" y="71556"/>
                      <a:pt x="17996" y="71556"/>
                      <a:pt x="20179" y="69910"/>
                    </a:cubicBezTo>
                    <a:lnTo>
                      <a:pt x="20250" y="69839"/>
                    </a:lnTo>
                    <a:lnTo>
                      <a:pt x="21932" y="84365"/>
                    </a:lnTo>
                    <a:lnTo>
                      <a:pt x="53523" y="85617"/>
                    </a:lnTo>
                    <a:lnTo>
                      <a:pt x="56135" y="68265"/>
                    </a:lnTo>
                    <a:lnTo>
                      <a:pt x="56135" y="68229"/>
                    </a:lnTo>
                    <a:lnTo>
                      <a:pt x="57316" y="69910"/>
                    </a:lnTo>
                    <a:cubicBezTo>
                      <a:pt x="59498" y="71520"/>
                      <a:pt x="60035" y="71520"/>
                      <a:pt x="63291" y="71520"/>
                    </a:cubicBezTo>
                    <a:cubicBezTo>
                      <a:pt x="65759" y="71520"/>
                      <a:pt x="69158" y="71234"/>
                      <a:pt x="71627" y="65009"/>
                    </a:cubicBezTo>
                    <a:lnTo>
                      <a:pt x="75205" y="65009"/>
                    </a:lnTo>
                    <a:cubicBezTo>
                      <a:pt x="76850" y="65009"/>
                      <a:pt x="77387" y="63363"/>
                      <a:pt x="77387" y="62290"/>
                    </a:cubicBezTo>
                    <a:lnTo>
                      <a:pt x="77387" y="54669"/>
                    </a:lnTo>
                    <a:cubicBezTo>
                      <a:pt x="77423" y="54132"/>
                      <a:pt x="77172" y="53596"/>
                      <a:pt x="76707" y="53309"/>
                    </a:cubicBezTo>
                    <a:lnTo>
                      <a:pt x="76850" y="53309"/>
                    </a:lnTo>
                    <a:lnTo>
                      <a:pt x="76850" y="44580"/>
                    </a:lnTo>
                    <a:cubicBezTo>
                      <a:pt x="76850" y="43685"/>
                      <a:pt x="76171" y="43238"/>
                      <a:pt x="75491" y="43238"/>
                    </a:cubicBezTo>
                    <a:cubicBezTo>
                      <a:pt x="74811" y="43238"/>
                      <a:pt x="74131" y="43685"/>
                      <a:pt x="74131" y="44580"/>
                    </a:cubicBezTo>
                    <a:lnTo>
                      <a:pt x="74131" y="53023"/>
                    </a:lnTo>
                    <a:lnTo>
                      <a:pt x="73917" y="53023"/>
                    </a:lnTo>
                    <a:cubicBezTo>
                      <a:pt x="73738" y="42683"/>
                      <a:pt x="64865" y="42612"/>
                      <a:pt x="64865" y="42612"/>
                    </a:cubicBezTo>
                    <a:lnTo>
                      <a:pt x="64758" y="42755"/>
                    </a:lnTo>
                    <a:cubicBezTo>
                      <a:pt x="64829" y="42039"/>
                      <a:pt x="64865" y="41252"/>
                      <a:pt x="64865" y="40501"/>
                    </a:cubicBezTo>
                    <a:cubicBezTo>
                      <a:pt x="64865" y="33981"/>
                      <a:pt x="62576" y="28006"/>
                      <a:pt x="58771" y="23370"/>
                    </a:cubicBezTo>
                    <a:lnTo>
                      <a:pt x="58771" y="23370"/>
                    </a:lnTo>
                    <a:cubicBezTo>
                      <a:pt x="60096" y="19793"/>
                      <a:pt x="59199" y="14469"/>
                      <a:pt x="56958" y="10913"/>
                    </a:cubicBezTo>
                    <a:cubicBezTo>
                      <a:pt x="56171" y="9661"/>
                      <a:pt x="55348" y="7478"/>
                      <a:pt x="53845" y="5117"/>
                    </a:cubicBezTo>
                    <a:cubicBezTo>
                      <a:pt x="52522" y="3006"/>
                      <a:pt x="49910" y="502"/>
                      <a:pt x="47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3894826" y="2310540"/>
                <a:ext cx="1430524" cy="600681"/>
              </a:xfrm>
              <a:custGeom>
                <a:rect b="b" l="l" r="r" t="t"/>
                <a:pathLst>
                  <a:path extrusionOk="0" h="32165" w="76601">
                    <a:moveTo>
                      <a:pt x="37567" y="0"/>
                    </a:moveTo>
                    <a:cubicBezTo>
                      <a:pt x="30519" y="0"/>
                      <a:pt x="25582" y="2183"/>
                      <a:pt x="25045" y="2755"/>
                    </a:cubicBezTo>
                    <a:cubicBezTo>
                      <a:pt x="24795" y="2970"/>
                      <a:pt x="25045" y="3363"/>
                      <a:pt x="25403" y="3721"/>
                    </a:cubicBezTo>
                    <a:cubicBezTo>
                      <a:pt x="22183" y="5617"/>
                      <a:pt x="9052" y="13631"/>
                      <a:pt x="3829" y="21252"/>
                    </a:cubicBezTo>
                    <a:cubicBezTo>
                      <a:pt x="1" y="26690"/>
                      <a:pt x="537" y="29982"/>
                      <a:pt x="537" y="32164"/>
                    </a:cubicBezTo>
                    <a:lnTo>
                      <a:pt x="2326" y="31735"/>
                    </a:lnTo>
                    <a:cubicBezTo>
                      <a:pt x="2326" y="28336"/>
                      <a:pt x="3400" y="25044"/>
                      <a:pt x="5475" y="22361"/>
                    </a:cubicBezTo>
                    <a:cubicBezTo>
                      <a:pt x="9267" y="17424"/>
                      <a:pt x="12559" y="13095"/>
                      <a:pt x="22934" y="6619"/>
                    </a:cubicBezTo>
                    <a:lnTo>
                      <a:pt x="27049" y="4150"/>
                    </a:lnTo>
                    <a:cubicBezTo>
                      <a:pt x="28623" y="3435"/>
                      <a:pt x="32880" y="1682"/>
                      <a:pt x="37639" y="1682"/>
                    </a:cubicBezTo>
                    <a:cubicBezTo>
                      <a:pt x="37715" y="1681"/>
                      <a:pt x="37791" y="1681"/>
                      <a:pt x="37867" y="1681"/>
                    </a:cubicBezTo>
                    <a:cubicBezTo>
                      <a:pt x="42044" y="1681"/>
                      <a:pt x="46115" y="2645"/>
                      <a:pt x="49875" y="4472"/>
                    </a:cubicBezTo>
                    <a:lnTo>
                      <a:pt x="49982" y="4401"/>
                    </a:lnTo>
                    <a:lnTo>
                      <a:pt x="53703" y="6655"/>
                    </a:lnTo>
                    <a:cubicBezTo>
                      <a:pt x="64078" y="13095"/>
                      <a:pt x="67370" y="17460"/>
                      <a:pt x="71162" y="22361"/>
                    </a:cubicBezTo>
                    <a:cubicBezTo>
                      <a:pt x="73237" y="25044"/>
                      <a:pt x="74311" y="28372"/>
                      <a:pt x="74311" y="31771"/>
                    </a:cubicBezTo>
                    <a:lnTo>
                      <a:pt x="76100" y="32164"/>
                    </a:lnTo>
                    <a:cubicBezTo>
                      <a:pt x="76064" y="29982"/>
                      <a:pt x="76600" y="26690"/>
                      <a:pt x="72772" y="21252"/>
                    </a:cubicBezTo>
                    <a:cubicBezTo>
                      <a:pt x="67406" y="13453"/>
                      <a:pt x="53739" y="5224"/>
                      <a:pt x="50948" y="3578"/>
                    </a:cubicBezTo>
                    <a:cubicBezTo>
                      <a:pt x="51234" y="3292"/>
                      <a:pt x="51413" y="2970"/>
                      <a:pt x="51198" y="2755"/>
                    </a:cubicBezTo>
                    <a:cubicBezTo>
                      <a:pt x="50662" y="2183"/>
                      <a:pt x="44651" y="0"/>
                      <a:pt x="37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4589032" y="3582681"/>
                <a:ext cx="1228740" cy="1560819"/>
              </a:xfrm>
              <a:custGeom>
                <a:rect b="b" l="l" r="r" t="t"/>
                <a:pathLst>
                  <a:path extrusionOk="0" h="83578" w="65796">
                    <a:moveTo>
                      <a:pt x="1" y="1"/>
                    </a:moveTo>
                    <a:cubicBezTo>
                      <a:pt x="1" y="1"/>
                      <a:pt x="14061" y="1969"/>
                      <a:pt x="16458" y="9589"/>
                    </a:cubicBezTo>
                    <a:cubicBezTo>
                      <a:pt x="16888" y="11020"/>
                      <a:pt x="18247" y="12165"/>
                      <a:pt x="19786" y="12917"/>
                    </a:cubicBezTo>
                    <a:cubicBezTo>
                      <a:pt x="23614" y="14813"/>
                      <a:pt x="37424" y="21038"/>
                      <a:pt x="43148" y="22934"/>
                    </a:cubicBezTo>
                    <a:cubicBezTo>
                      <a:pt x="47442" y="24365"/>
                      <a:pt x="49338" y="26262"/>
                      <a:pt x="50769" y="28158"/>
                    </a:cubicBezTo>
                    <a:cubicBezTo>
                      <a:pt x="52200" y="30090"/>
                      <a:pt x="57924" y="38176"/>
                      <a:pt x="59821" y="43435"/>
                    </a:cubicBezTo>
                    <a:cubicBezTo>
                      <a:pt x="61753" y="48730"/>
                      <a:pt x="64078" y="70447"/>
                      <a:pt x="64865" y="83578"/>
                    </a:cubicBezTo>
                    <a:lnTo>
                      <a:pt x="65295" y="83578"/>
                    </a:lnTo>
                    <a:cubicBezTo>
                      <a:pt x="65581" y="70841"/>
                      <a:pt x="65796" y="48408"/>
                      <a:pt x="64257" y="43006"/>
                    </a:cubicBezTo>
                    <a:cubicBezTo>
                      <a:pt x="62075" y="35385"/>
                      <a:pt x="54454" y="26691"/>
                      <a:pt x="52272" y="23972"/>
                    </a:cubicBezTo>
                    <a:cubicBezTo>
                      <a:pt x="50125" y="21217"/>
                      <a:pt x="49016" y="20144"/>
                      <a:pt x="45760" y="19607"/>
                    </a:cubicBezTo>
                    <a:cubicBezTo>
                      <a:pt x="42469" y="19035"/>
                      <a:pt x="22362" y="10877"/>
                      <a:pt x="19607" y="8695"/>
                    </a:cubicBezTo>
                    <a:cubicBezTo>
                      <a:pt x="16852" y="6512"/>
                      <a:pt x="12523" y="5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4851621" y="2382028"/>
                <a:ext cx="484411" cy="533862"/>
              </a:xfrm>
              <a:custGeom>
                <a:rect b="b" l="l" r="r" t="t"/>
                <a:pathLst>
                  <a:path extrusionOk="0" h="28587" w="25939">
                    <a:moveTo>
                      <a:pt x="0" y="0"/>
                    </a:moveTo>
                    <a:cubicBezTo>
                      <a:pt x="38" y="24"/>
                      <a:pt x="77" y="48"/>
                      <a:pt x="115" y="71"/>
                    </a:cubicBezTo>
                    <a:lnTo>
                      <a:pt x="115" y="71"/>
                    </a:lnTo>
                    <a:cubicBezTo>
                      <a:pt x="40" y="25"/>
                      <a:pt x="0" y="1"/>
                      <a:pt x="0" y="0"/>
                    </a:cubicBezTo>
                    <a:close/>
                    <a:moveTo>
                      <a:pt x="115" y="71"/>
                    </a:moveTo>
                    <a:lnTo>
                      <a:pt x="115" y="71"/>
                    </a:lnTo>
                    <a:cubicBezTo>
                      <a:pt x="1500" y="931"/>
                      <a:pt x="15071" y="9471"/>
                      <a:pt x="20501" y="17174"/>
                    </a:cubicBezTo>
                    <a:cubicBezTo>
                      <a:pt x="25223" y="23864"/>
                      <a:pt x="24794" y="28587"/>
                      <a:pt x="24794" y="28587"/>
                    </a:cubicBezTo>
                    <a:cubicBezTo>
                      <a:pt x="24794" y="28587"/>
                      <a:pt x="25939" y="23220"/>
                      <a:pt x="21324" y="17102"/>
                    </a:cubicBezTo>
                    <a:cubicBezTo>
                      <a:pt x="16726" y="11007"/>
                      <a:pt x="10069" y="6226"/>
                      <a:pt x="115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5296609" y="2889147"/>
                <a:ext cx="22727" cy="187105"/>
              </a:xfrm>
              <a:custGeom>
                <a:rect b="b" l="l" r="r" t="t"/>
                <a:pathLst>
                  <a:path extrusionOk="0" h="10019" w="1217">
                    <a:moveTo>
                      <a:pt x="0" y="1"/>
                    </a:moveTo>
                    <a:lnTo>
                      <a:pt x="0" y="1"/>
                    </a:lnTo>
                    <a:cubicBezTo>
                      <a:pt x="966" y="1432"/>
                      <a:pt x="1216" y="10018"/>
                      <a:pt x="1216" y="10018"/>
                    </a:cubicBezTo>
                    <a:lnTo>
                      <a:pt x="1216" y="1754"/>
                    </a:lnTo>
                    <a:cubicBezTo>
                      <a:pt x="1216" y="1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5261182" y="3076234"/>
                <a:ext cx="71525" cy="169065"/>
              </a:xfrm>
              <a:custGeom>
                <a:rect b="b" l="l" r="r" t="t"/>
                <a:pathLst>
                  <a:path extrusionOk="0" h="9053" w="3830">
                    <a:moveTo>
                      <a:pt x="1" y="0"/>
                    </a:moveTo>
                    <a:cubicBezTo>
                      <a:pt x="824" y="0"/>
                      <a:pt x="1647" y="179"/>
                      <a:pt x="2398" y="465"/>
                    </a:cubicBezTo>
                    <a:cubicBezTo>
                      <a:pt x="2935" y="752"/>
                      <a:pt x="3292" y="1288"/>
                      <a:pt x="3328" y="1897"/>
                    </a:cubicBezTo>
                    <a:lnTo>
                      <a:pt x="3829" y="9052"/>
                    </a:lnTo>
                    <a:lnTo>
                      <a:pt x="3650" y="1789"/>
                    </a:lnTo>
                    <a:cubicBezTo>
                      <a:pt x="3829" y="465"/>
                      <a:pt x="2863" y="0"/>
                      <a:pt x="2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5094825" y="2880650"/>
                <a:ext cx="177076" cy="467529"/>
              </a:xfrm>
              <a:custGeom>
                <a:rect b="b" l="l" r="r" t="t"/>
                <a:pathLst>
                  <a:path extrusionOk="0" h="25035" w="9482">
                    <a:moveTo>
                      <a:pt x="426" y="0"/>
                    </a:moveTo>
                    <a:cubicBezTo>
                      <a:pt x="271" y="0"/>
                      <a:pt x="128" y="9"/>
                      <a:pt x="0" y="26"/>
                    </a:cubicBezTo>
                    <a:cubicBezTo>
                      <a:pt x="0" y="26"/>
                      <a:pt x="3077" y="26"/>
                      <a:pt x="3757" y="3640"/>
                    </a:cubicBezTo>
                    <a:cubicBezTo>
                      <a:pt x="4437" y="7289"/>
                      <a:pt x="3077" y="16699"/>
                      <a:pt x="0" y="25035"/>
                    </a:cubicBezTo>
                    <a:cubicBezTo>
                      <a:pt x="0" y="25035"/>
                      <a:pt x="2290" y="21922"/>
                      <a:pt x="3900" y="15089"/>
                    </a:cubicBezTo>
                    <a:cubicBezTo>
                      <a:pt x="4866" y="11046"/>
                      <a:pt x="5188" y="6860"/>
                      <a:pt x="4830" y="2710"/>
                    </a:cubicBezTo>
                    <a:lnTo>
                      <a:pt x="4830" y="2710"/>
                    </a:lnTo>
                    <a:cubicBezTo>
                      <a:pt x="6798" y="4069"/>
                      <a:pt x="8014" y="6252"/>
                      <a:pt x="8193" y="8613"/>
                    </a:cubicBezTo>
                    <a:cubicBezTo>
                      <a:pt x="8444" y="12620"/>
                      <a:pt x="8050" y="16663"/>
                      <a:pt x="6726" y="22352"/>
                    </a:cubicBezTo>
                    <a:cubicBezTo>
                      <a:pt x="6726" y="22352"/>
                      <a:pt x="9481" y="15590"/>
                      <a:pt x="8980" y="8684"/>
                    </a:cubicBezTo>
                    <a:cubicBezTo>
                      <a:pt x="8476" y="2191"/>
                      <a:pt x="2877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3877458" y="2378685"/>
                <a:ext cx="491769" cy="537205"/>
              </a:xfrm>
              <a:custGeom>
                <a:rect b="b" l="l" r="r" t="t"/>
                <a:pathLst>
                  <a:path extrusionOk="0" h="28766" w="26333">
                    <a:moveTo>
                      <a:pt x="26333" y="0"/>
                    </a:moveTo>
                    <a:cubicBezTo>
                      <a:pt x="26332" y="1"/>
                      <a:pt x="24672" y="990"/>
                      <a:pt x="22245" y="2607"/>
                    </a:cubicBezTo>
                    <a:lnTo>
                      <a:pt x="22245" y="2607"/>
                    </a:lnTo>
                    <a:cubicBezTo>
                      <a:pt x="23553" y="1764"/>
                      <a:pt x="24916" y="898"/>
                      <a:pt x="26333" y="0"/>
                    </a:cubicBezTo>
                    <a:close/>
                    <a:moveTo>
                      <a:pt x="22245" y="2607"/>
                    </a:moveTo>
                    <a:lnTo>
                      <a:pt x="22245" y="2607"/>
                    </a:lnTo>
                    <a:cubicBezTo>
                      <a:pt x="14372" y="7682"/>
                      <a:pt x="8476" y="11938"/>
                      <a:pt x="4580" y="17245"/>
                    </a:cubicBezTo>
                    <a:cubicBezTo>
                      <a:pt x="0" y="23435"/>
                      <a:pt x="1575" y="28766"/>
                      <a:pt x="1575" y="28766"/>
                    </a:cubicBezTo>
                    <a:cubicBezTo>
                      <a:pt x="1575" y="28766"/>
                      <a:pt x="716" y="24007"/>
                      <a:pt x="5367" y="17281"/>
                    </a:cubicBezTo>
                    <a:cubicBezTo>
                      <a:pt x="9159" y="11809"/>
                      <a:pt x="17297" y="5903"/>
                      <a:pt x="22245" y="2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3892828" y="2893835"/>
                <a:ext cx="22055" cy="187086"/>
              </a:xfrm>
              <a:custGeom>
                <a:rect b="b" l="l" r="r" t="t"/>
                <a:pathLst>
                  <a:path extrusionOk="0" h="10018" w="1181">
                    <a:moveTo>
                      <a:pt x="1181" y="0"/>
                    </a:moveTo>
                    <a:cubicBezTo>
                      <a:pt x="1181" y="0"/>
                      <a:pt x="0" y="143"/>
                      <a:pt x="0" y="1753"/>
                    </a:cubicBezTo>
                    <a:lnTo>
                      <a:pt x="108" y="10018"/>
                    </a:lnTo>
                    <a:cubicBezTo>
                      <a:pt x="108" y="10018"/>
                      <a:pt x="251" y="1431"/>
                      <a:pt x="1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3878784" y="3075561"/>
                <a:ext cx="70853" cy="179075"/>
              </a:xfrm>
              <a:custGeom>
                <a:rect b="b" l="l" r="r" t="t"/>
                <a:pathLst>
                  <a:path extrusionOk="0" h="9589" w="3794">
                    <a:moveTo>
                      <a:pt x="3793" y="1"/>
                    </a:moveTo>
                    <a:cubicBezTo>
                      <a:pt x="3736" y="1"/>
                      <a:pt x="3679" y="1"/>
                      <a:pt x="3622" y="3"/>
                    </a:cubicBezTo>
                    <a:lnTo>
                      <a:pt x="3622" y="3"/>
                    </a:lnTo>
                    <a:lnTo>
                      <a:pt x="3793" y="1"/>
                    </a:lnTo>
                    <a:close/>
                    <a:moveTo>
                      <a:pt x="3622" y="3"/>
                    </a:moveTo>
                    <a:lnTo>
                      <a:pt x="1432" y="36"/>
                    </a:lnTo>
                    <a:cubicBezTo>
                      <a:pt x="931" y="36"/>
                      <a:pt x="1" y="501"/>
                      <a:pt x="180" y="1825"/>
                    </a:cubicBezTo>
                    <a:lnTo>
                      <a:pt x="323" y="9589"/>
                    </a:lnTo>
                    <a:lnTo>
                      <a:pt x="466" y="1933"/>
                    </a:lnTo>
                    <a:cubicBezTo>
                      <a:pt x="502" y="1324"/>
                      <a:pt x="860" y="752"/>
                      <a:pt x="1432" y="501"/>
                    </a:cubicBezTo>
                    <a:cubicBezTo>
                      <a:pt x="2131" y="202"/>
                      <a:pt x="2861" y="26"/>
                      <a:pt x="3622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3944931" y="2878092"/>
                <a:ext cx="179093" cy="466744"/>
              </a:xfrm>
              <a:custGeom>
                <a:rect b="b" l="l" r="r" t="t"/>
                <a:pathLst>
                  <a:path extrusionOk="0" h="24993" w="9590">
                    <a:moveTo>
                      <a:pt x="8969" y="0"/>
                    </a:moveTo>
                    <a:cubicBezTo>
                      <a:pt x="6549" y="0"/>
                      <a:pt x="873" y="2206"/>
                      <a:pt x="466" y="8750"/>
                    </a:cubicBezTo>
                    <a:cubicBezTo>
                      <a:pt x="1" y="15655"/>
                      <a:pt x="2863" y="22381"/>
                      <a:pt x="2863" y="22381"/>
                    </a:cubicBezTo>
                    <a:cubicBezTo>
                      <a:pt x="1432" y="16764"/>
                      <a:pt x="1003" y="12721"/>
                      <a:pt x="1217" y="8678"/>
                    </a:cubicBezTo>
                    <a:cubicBezTo>
                      <a:pt x="1361" y="6317"/>
                      <a:pt x="2577" y="4099"/>
                      <a:pt x="4545" y="2739"/>
                    </a:cubicBezTo>
                    <a:lnTo>
                      <a:pt x="4545" y="2739"/>
                    </a:lnTo>
                    <a:cubicBezTo>
                      <a:pt x="4223" y="6889"/>
                      <a:pt x="4580" y="11040"/>
                      <a:pt x="5582" y="15083"/>
                    </a:cubicBezTo>
                    <a:cubicBezTo>
                      <a:pt x="7264" y="21952"/>
                      <a:pt x="9589" y="24993"/>
                      <a:pt x="9589" y="24993"/>
                    </a:cubicBezTo>
                    <a:cubicBezTo>
                      <a:pt x="6405" y="16693"/>
                      <a:pt x="4974" y="7319"/>
                      <a:pt x="5618" y="3669"/>
                    </a:cubicBezTo>
                    <a:cubicBezTo>
                      <a:pt x="6262" y="20"/>
                      <a:pt x="9339" y="20"/>
                      <a:pt x="9339" y="20"/>
                    </a:cubicBezTo>
                    <a:cubicBezTo>
                      <a:pt x="9226" y="7"/>
                      <a:pt x="9103" y="0"/>
                      <a:pt x="8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5052060" y="2970664"/>
                <a:ext cx="76194" cy="339437"/>
              </a:xfrm>
              <a:custGeom>
                <a:rect b="b" l="l" r="r" t="t"/>
                <a:pathLst>
                  <a:path extrusionOk="0" h="18176" w="4080">
                    <a:moveTo>
                      <a:pt x="3900" y="0"/>
                    </a:moveTo>
                    <a:lnTo>
                      <a:pt x="3900" y="0"/>
                    </a:lnTo>
                    <a:cubicBezTo>
                      <a:pt x="3900" y="2"/>
                      <a:pt x="3077" y="9697"/>
                      <a:pt x="0" y="18176"/>
                    </a:cubicBezTo>
                    <a:cubicBezTo>
                      <a:pt x="1396" y="15278"/>
                      <a:pt x="2469" y="12272"/>
                      <a:pt x="3220" y="9160"/>
                    </a:cubicBezTo>
                    <a:cubicBezTo>
                      <a:pt x="3864" y="6154"/>
                      <a:pt x="4079" y="3077"/>
                      <a:pt x="3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5" name="Google Shape;475;p2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476" name="Google Shape;476;p24"/>
          <p:cNvGrpSpPr/>
          <p:nvPr/>
        </p:nvGrpSpPr>
        <p:grpSpPr>
          <a:xfrm>
            <a:off x="457200" y="1812545"/>
            <a:ext cx="2978962" cy="1102706"/>
            <a:chOff x="457200" y="1812545"/>
            <a:chExt cx="2978962" cy="1102706"/>
          </a:xfrm>
        </p:grpSpPr>
        <p:grpSp>
          <p:nvGrpSpPr>
            <p:cNvPr id="477" name="Google Shape;477;p24"/>
            <p:cNvGrpSpPr/>
            <p:nvPr/>
          </p:nvGrpSpPr>
          <p:grpSpPr>
            <a:xfrm>
              <a:off x="2517445" y="1901870"/>
              <a:ext cx="918717" cy="918735"/>
              <a:chOff x="3189938" y="1238819"/>
              <a:chExt cx="918717" cy="918735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3189938" y="1238819"/>
                <a:ext cx="918717" cy="918735"/>
              </a:xfrm>
              <a:custGeom>
                <a:rect b="b" l="l" r="r" t="t"/>
                <a:pathLst>
                  <a:path extrusionOk="0" fill="none" h="49196" w="49195">
                    <a:moveTo>
                      <a:pt x="49194" y="24616"/>
                    </a:moveTo>
                    <a:cubicBezTo>
                      <a:pt x="49194" y="38175"/>
                      <a:pt x="38175" y="49195"/>
                      <a:pt x="24579" y="49195"/>
                    </a:cubicBezTo>
                    <a:cubicBezTo>
                      <a:pt x="11020" y="49195"/>
                      <a:pt x="0" y="38175"/>
                      <a:pt x="0" y="24616"/>
                    </a:cubicBezTo>
                    <a:cubicBezTo>
                      <a:pt x="0" y="11020"/>
                      <a:pt x="11020" y="1"/>
                      <a:pt x="24579" y="1"/>
                    </a:cubicBezTo>
                    <a:cubicBezTo>
                      <a:pt x="38175" y="1"/>
                      <a:pt x="49194" y="11020"/>
                      <a:pt x="49194" y="24616"/>
                    </a:cubicBezTo>
                    <a:close/>
                  </a:path>
                </a:pathLst>
              </a:custGeom>
              <a:noFill/>
              <a:ln cap="flat" cmpd="sng" w="11625">
                <a:solidFill>
                  <a:schemeClr val="accent4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3231695" y="1280586"/>
                <a:ext cx="835202" cy="835202"/>
              </a:xfrm>
              <a:custGeom>
                <a:rect b="b" l="l" r="r" t="t"/>
                <a:pathLst>
                  <a:path extrusionOk="0" h="44723" w="44723">
                    <a:moveTo>
                      <a:pt x="22362" y="0"/>
                    </a:moveTo>
                    <a:cubicBezTo>
                      <a:pt x="10019" y="0"/>
                      <a:pt x="1" y="10018"/>
                      <a:pt x="1" y="22361"/>
                    </a:cubicBezTo>
                    <a:cubicBezTo>
                      <a:pt x="1" y="34705"/>
                      <a:pt x="10019" y="44722"/>
                      <a:pt x="22362" y="44722"/>
                    </a:cubicBezTo>
                    <a:cubicBezTo>
                      <a:pt x="34705" y="44722"/>
                      <a:pt x="44723" y="34705"/>
                      <a:pt x="44723" y="22361"/>
                    </a:cubicBezTo>
                    <a:cubicBezTo>
                      <a:pt x="44723" y="10018"/>
                      <a:pt x="34705" y="0"/>
                      <a:pt x="223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0" name="Google Shape;480;p24"/>
              <p:cNvGrpSpPr/>
              <p:nvPr/>
            </p:nvGrpSpPr>
            <p:grpSpPr>
              <a:xfrm>
                <a:off x="3439819" y="1461117"/>
                <a:ext cx="418955" cy="474140"/>
                <a:chOff x="3461192" y="1467326"/>
                <a:chExt cx="418955" cy="474140"/>
              </a:xfrm>
            </p:grpSpPr>
            <p:sp>
              <p:nvSpPr>
                <p:cNvPr id="481" name="Google Shape;481;p24"/>
                <p:cNvSpPr/>
                <p:nvPr/>
              </p:nvSpPr>
              <p:spPr>
                <a:xfrm>
                  <a:off x="3564764" y="1766668"/>
                  <a:ext cx="156366" cy="174798"/>
                </a:xfrm>
                <a:custGeom>
                  <a:rect b="b" l="l" r="r" t="t"/>
                  <a:pathLst>
                    <a:path extrusionOk="0" h="9360" w="8373">
                      <a:moveTo>
                        <a:pt x="967" y="0"/>
                      </a:moveTo>
                      <a:lnTo>
                        <a:pt x="1" y="8408"/>
                      </a:lnTo>
                      <a:cubicBezTo>
                        <a:pt x="1261" y="9120"/>
                        <a:pt x="2590" y="9360"/>
                        <a:pt x="3809" y="9360"/>
                      </a:cubicBezTo>
                      <a:cubicBezTo>
                        <a:pt x="6326" y="9360"/>
                        <a:pt x="8372" y="8336"/>
                        <a:pt x="8372" y="8336"/>
                      </a:cubicBezTo>
                      <a:lnTo>
                        <a:pt x="8086" y="5152"/>
                      </a:lnTo>
                      <a:cubicBezTo>
                        <a:pt x="8050" y="5153"/>
                        <a:pt x="8013" y="5153"/>
                        <a:pt x="7977" y="5153"/>
                      </a:cubicBezTo>
                      <a:cubicBezTo>
                        <a:pt x="2696" y="5153"/>
                        <a:pt x="967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4"/>
                <p:cNvSpPr/>
                <p:nvPr/>
              </p:nvSpPr>
              <p:spPr>
                <a:xfrm>
                  <a:off x="3582804" y="1616988"/>
                  <a:ext cx="209814" cy="252056"/>
                </a:xfrm>
                <a:custGeom>
                  <a:rect b="b" l="l" r="r" t="t"/>
                  <a:pathLst>
                    <a:path extrusionOk="0" h="13497" w="11235">
                      <a:moveTo>
                        <a:pt x="10448" y="1"/>
                      </a:moveTo>
                      <a:lnTo>
                        <a:pt x="2648" y="752"/>
                      </a:lnTo>
                      <a:lnTo>
                        <a:pt x="1897" y="1647"/>
                      </a:lnTo>
                      <a:cubicBezTo>
                        <a:pt x="1897" y="1647"/>
                        <a:pt x="4079" y="7228"/>
                        <a:pt x="1" y="8015"/>
                      </a:cubicBezTo>
                      <a:cubicBezTo>
                        <a:pt x="1" y="8015"/>
                        <a:pt x="1622" y="13496"/>
                        <a:pt x="7459" y="13496"/>
                      </a:cubicBezTo>
                      <a:cubicBezTo>
                        <a:pt x="7753" y="13496"/>
                        <a:pt x="8057" y="13482"/>
                        <a:pt x="8372" y="13453"/>
                      </a:cubicBezTo>
                      <a:cubicBezTo>
                        <a:pt x="8372" y="13453"/>
                        <a:pt x="9982" y="12881"/>
                        <a:pt x="10591" y="10341"/>
                      </a:cubicBezTo>
                      <a:cubicBezTo>
                        <a:pt x="11163" y="7800"/>
                        <a:pt x="11235" y="4080"/>
                        <a:pt x="10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4"/>
                <p:cNvSpPr/>
                <p:nvPr/>
              </p:nvSpPr>
              <p:spPr>
                <a:xfrm>
                  <a:off x="3582804" y="1766668"/>
                  <a:ext cx="136981" cy="134311"/>
                </a:xfrm>
                <a:custGeom>
                  <a:rect b="b" l="l" r="r" t="t"/>
                  <a:pathLst>
                    <a:path extrusionOk="0" h="7192" w="733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58" y="7029"/>
                        <a:pt x="6769" y="7192"/>
                        <a:pt x="7296" y="7192"/>
                      </a:cubicBezTo>
                      <a:cubicBezTo>
                        <a:pt x="7322" y="7192"/>
                        <a:pt x="7335" y="7191"/>
                        <a:pt x="7335" y="7191"/>
                      </a:cubicBezTo>
                      <a:lnTo>
                        <a:pt x="7156" y="5546"/>
                      </a:lnTo>
                      <a:cubicBezTo>
                        <a:pt x="1289" y="4866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63238">
                    <a:alpha val="187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4"/>
                <p:cNvSpPr/>
                <p:nvPr/>
              </p:nvSpPr>
              <p:spPr>
                <a:xfrm>
                  <a:off x="3461192" y="1467326"/>
                  <a:ext cx="418955" cy="299528"/>
                </a:xfrm>
                <a:custGeom>
                  <a:rect b="b" l="l" r="r" t="t"/>
                  <a:pathLst>
                    <a:path extrusionOk="0" h="16039" w="22434">
                      <a:moveTo>
                        <a:pt x="18713" y="1"/>
                      </a:moveTo>
                      <a:cubicBezTo>
                        <a:pt x="18243" y="1253"/>
                        <a:pt x="16823" y="1934"/>
                        <a:pt x="13980" y="1934"/>
                      </a:cubicBezTo>
                      <a:cubicBezTo>
                        <a:pt x="12923" y="1934"/>
                        <a:pt x="11671" y="1840"/>
                        <a:pt x="10198" y="1646"/>
                      </a:cubicBezTo>
                      <a:cubicBezTo>
                        <a:pt x="9648" y="1571"/>
                        <a:pt x="9148" y="1537"/>
                        <a:pt x="8694" y="1537"/>
                      </a:cubicBezTo>
                      <a:cubicBezTo>
                        <a:pt x="4628" y="1537"/>
                        <a:pt x="4223" y="4258"/>
                        <a:pt x="4223" y="4258"/>
                      </a:cubicBezTo>
                      <a:cubicBezTo>
                        <a:pt x="1325" y="4509"/>
                        <a:pt x="1969" y="6942"/>
                        <a:pt x="1969" y="6942"/>
                      </a:cubicBezTo>
                      <a:cubicBezTo>
                        <a:pt x="1844" y="6913"/>
                        <a:pt x="1724" y="6900"/>
                        <a:pt x="1609" y="6900"/>
                      </a:cubicBezTo>
                      <a:cubicBezTo>
                        <a:pt x="581" y="6900"/>
                        <a:pt x="1" y="7943"/>
                        <a:pt x="1" y="7943"/>
                      </a:cubicBezTo>
                      <a:cubicBezTo>
                        <a:pt x="259" y="7826"/>
                        <a:pt x="484" y="7772"/>
                        <a:pt x="680" y="7772"/>
                      </a:cubicBezTo>
                      <a:cubicBezTo>
                        <a:pt x="1381" y="7772"/>
                        <a:pt x="1706" y="8467"/>
                        <a:pt x="1790" y="9446"/>
                      </a:cubicBezTo>
                      <a:cubicBezTo>
                        <a:pt x="1897" y="10448"/>
                        <a:pt x="2255" y="11414"/>
                        <a:pt x="2863" y="12237"/>
                      </a:cubicBezTo>
                      <a:cubicBezTo>
                        <a:pt x="3198" y="12782"/>
                        <a:pt x="2917" y="12921"/>
                        <a:pt x="2546" y="12921"/>
                      </a:cubicBezTo>
                      <a:cubicBezTo>
                        <a:pt x="2163" y="12921"/>
                        <a:pt x="1683" y="12773"/>
                        <a:pt x="1683" y="12773"/>
                      </a:cubicBezTo>
                      <a:lnTo>
                        <a:pt x="1683" y="12773"/>
                      </a:lnTo>
                      <a:cubicBezTo>
                        <a:pt x="2638" y="15790"/>
                        <a:pt x="5364" y="16039"/>
                        <a:pt x="6239" y="16039"/>
                      </a:cubicBezTo>
                      <a:cubicBezTo>
                        <a:pt x="6412" y="16039"/>
                        <a:pt x="6513" y="16029"/>
                        <a:pt x="6513" y="16029"/>
                      </a:cubicBezTo>
                      <a:lnTo>
                        <a:pt x="8444" y="9661"/>
                      </a:lnTo>
                      <a:cubicBezTo>
                        <a:pt x="8444" y="9661"/>
                        <a:pt x="9124" y="8802"/>
                        <a:pt x="13346" y="8802"/>
                      </a:cubicBezTo>
                      <a:cubicBezTo>
                        <a:pt x="17532" y="8766"/>
                        <a:pt x="17890" y="8766"/>
                        <a:pt x="20144" y="6512"/>
                      </a:cubicBezTo>
                      <a:cubicBezTo>
                        <a:pt x="22433" y="4223"/>
                        <a:pt x="20430" y="681"/>
                        <a:pt x="20430" y="680"/>
                      </a:cubicBezTo>
                      <a:lnTo>
                        <a:pt x="20430" y="680"/>
                      </a:lnTo>
                      <a:cubicBezTo>
                        <a:pt x="20609" y="2326"/>
                        <a:pt x="18963" y="2469"/>
                        <a:pt x="18963" y="2469"/>
                      </a:cubicBezTo>
                      <a:cubicBezTo>
                        <a:pt x="19357" y="1682"/>
                        <a:pt x="19249" y="716"/>
                        <a:pt x="187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4"/>
                <p:cNvSpPr/>
                <p:nvPr/>
              </p:nvSpPr>
              <p:spPr>
                <a:xfrm>
                  <a:off x="3549394" y="1490446"/>
                  <a:ext cx="182417" cy="131920"/>
                </a:xfrm>
                <a:custGeom>
                  <a:rect b="b" l="l" r="r" t="t"/>
                  <a:pathLst>
                    <a:path extrusionOk="0" h="7064" w="9768">
                      <a:moveTo>
                        <a:pt x="6448" y="0"/>
                      </a:moveTo>
                      <a:cubicBezTo>
                        <a:pt x="5168" y="0"/>
                        <a:pt x="3750" y="335"/>
                        <a:pt x="2648" y="1482"/>
                      </a:cubicBezTo>
                      <a:cubicBezTo>
                        <a:pt x="1" y="4201"/>
                        <a:pt x="251" y="7063"/>
                        <a:pt x="251" y="7063"/>
                      </a:cubicBezTo>
                      <a:lnTo>
                        <a:pt x="1933" y="6848"/>
                      </a:lnTo>
                      <a:cubicBezTo>
                        <a:pt x="1933" y="6848"/>
                        <a:pt x="2021" y="717"/>
                        <a:pt x="7131" y="717"/>
                      </a:cubicBezTo>
                      <a:cubicBezTo>
                        <a:pt x="7637" y="717"/>
                        <a:pt x="8193" y="777"/>
                        <a:pt x="8802" y="909"/>
                      </a:cubicBezTo>
                      <a:lnTo>
                        <a:pt x="9768" y="659"/>
                      </a:lnTo>
                      <a:cubicBezTo>
                        <a:pt x="9768" y="659"/>
                        <a:pt x="8244" y="0"/>
                        <a:pt x="64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4"/>
                <p:cNvSpPr/>
                <p:nvPr/>
              </p:nvSpPr>
              <p:spPr>
                <a:xfrm>
                  <a:off x="3779900" y="1621003"/>
                  <a:ext cx="36099" cy="103590"/>
                </a:xfrm>
                <a:custGeom>
                  <a:rect b="b" l="l" r="r" t="t"/>
                  <a:pathLst>
                    <a:path extrusionOk="0" h="5547" w="1933">
                      <a:moveTo>
                        <a:pt x="967" y="1"/>
                      </a:moveTo>
                      <a:cubicBezTo>
                        <a:pt x="645" y="179"/>
                        <a:pt x="323" y="287"/>
                        <a:pt x="1" y="323"/>
                      </a:cubicBezTo>
                      <a:cubicBezTo>
                        <a:pt x="359" y="2040"/>
                        <a:pt x="502" y="3793"/>
                        <a:pt x="430" y="5546"/>
                      </a:cubicBezTo>
                      <a:cubicBezTo>
                        <a:pt x="824" y="5510"/>
                        <a:pt x="1933" y="4008"/>
                        <a:pt x="1754" y="2326"/>
                      </a:cubicBezTo>
                      <a:cubicBezTo>
                        <a:pt x="1718" y="1467"/>
                        <a:pt x="1432" y="680"/>
                        <a:pt x="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4"/>
                <p:cNvSpPr/>
                <p:nvPr/>
              </p:nvSpPr>
              <p:spPr>
                <a:xfrm>
                  <a:off x="3515312" y="1613533"/>
                  <a:ext cx="212727" cy="230655"/>
                </a:xfrm>
                <a:custGeom>
                  <a:rect b="b" l="l" r="r" t="t"/>
                  <a:pathLst>
                    <a:path extrusionOk="0" h="12351" w="11391">
                      <a:moveTo>
                        <a:pt x="3132" y="0"/>
                      </a:moveTo>
                      <a:cubicBezTo>
                        <a:pt x="2984" y="0"/>
                        <a:pt x="2834" y="14"/>
                        <a:pt x="2684" y="43"/>
                      </a:cubicBezTo>
                      <a:cubicBezTo>
                        <a:pt x="1003" y="365"/>
                        <a:pt x="1" y="2440"/>
                        <a:pt x="430" y="4658"/>
                      </a:cubicBezTo>
                      <a:cubicBezTo>
                        <a:pt x="819" y="6708"/>
                        <a:pt x="2291" y="8165"/>
                        <a:pt x="3810" y="8165"/>
                      </a:cubicBezTo>
                      <a:cubicBezTo>
                        <a:pt x="3828" y="8165"/>
                        <a:pt x="3847" y="8165"/>
                        <a:pt x="3865" y="8164"/>
                      </a:cubicBezTo>
                      <a:cubicBezTo>
                        <a:pt x="4688" y="10275"/>
                        <a:pt x="6656" y="11742"/>
                        <a:pt x="8910" y="11885"/>
                      </a:cubicBezTo>
                      <a:cubicBezTo>
                        <a:pt x="8981" y="12171"/>
                        <a:pt x="9267" y="12350"/>
                        <a:pt x="9554" y="12350"/>
                      </a:cubicBezTo>
                      <a:lnTo>
                        <a:pt x="10555" y="12243"/>
                      </a:lnTo>
                      <a:cubicBezTo>
                        <a:pt x="11391" y="12173"/>
                        <a:pt x="11278" y="10952"/>
                        <a:pt x="10480" y="10952"/>
                      </a:cubicBezTo>
                      <a:cubicBezTo>
                        <a:pt x="10458" y="10952"/>
                        <a:pt x="10435" y="10953"/>
                        <a:pt x="10412" y="10955"/>
                      </a:cubicBezTo>
                      <a:lnTo>
                        <a:pt x="9410" y="11062"/>
                      </a:lnTo>
                      <a:cubicBezTo>
                        <a:pt x="9267" y="11062"/>
                        <a:pt x="9124" y="11134"/>
                        <a:pt x="9017" y="11241"/>
                      </a:cubicBezTo>
                      <a:cubicBezTo>
                        <a:pt x="7085" y="11170"/>
                        <a:pt x="5403" y="10025"/>
                        <a:pt x="4581" y="8272"/>
                      </a:cubicBezTo>
                      <a:cubicBezTo>
                        <a:pt x="4545" y="8200"/>
                        <a:pt x="4545" y="8128"/>
                        <a:pt x="4509" y="8057"/>
                      </a:cubicBezTo>
                      <a:cubicBezTo>
                        <a:pt x="6012" y="7592"/>
                        <a:pt x="6906" y="5624"/>
                        <a:pt x="6477" y="3513"/>
                      </a:cubicBezTo>
                      <a:cubicBezTo>
                        <a:pt x="6086" y="1460"/>
                        <a:pt x="4655" y="0"/>
                        <a:pt x="31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88" name="Google Shape;488;p24"/>
            <p:cNvSpPr txBox="1"/>
            <p:nvPr/>
          </p:nvSpPr>
          <p:spPr>
            <a:xfrm rot="1181">
              <a:off x="457200" y="1812845"/>
              <a:ext cx="1746000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 rot="-1181">
              <a:off x="457200" y="2192251"/>
              <a:ext cx="17460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0" name="Google Shape;490;p24"/>
          <p:cNvGrpSpPr/>
          <p:nvPr/>
        </p:nvGrpSpPr>
        <p:grpSpPr>
          <a:xfrm>
            <a:off x="457200" y="3215045"/>
            <a:ext cx="2826562" cy="1102706"/>
            <a:chOff x="457200" y="3215045"/>
            <a:chExt cx="2826562" cy="1102706"/>
          </a:xfrm>
        </p:grpSpPr>
        <p:grpSp>
          <p:nvGrpSpPr>
            <p:cNvPr id="491" name="Google Shape;491;p24"/>
            <p:cNvGrpSpPr/>
            <p:nvPr/>
          </p:nvGrpSpPr>
          <p:grpSpPr>
            <a:xfrm flipH="1">
              <a:off x="2365045" y="3307045"/>
              <a:ext cx="918717" cy="918735"/>
              <a:chOff x="2212432" y="2491594"/>
              <a:chExt cx="918717" cy="918735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212432" y="2491594"/>
                <a:ext cx="918717" cy="918735"/>
              </a:xfrm>
              <a:custGeom>
                <a:rect b="b" l="l" r="r" t="t"/>
                <a:pathLst>
                  <a:path extrusionOk="0" fill="none" h="49196" w="49195">
                    <a:moveTo>
                      <a:pt x="49195" y="24616"/>
                    </a:moveTo>
                    <a:cubicBezTo>
                      <a:pt x="49195" y="38176"/>
                      <a:pt x="38175" y="49195"/>
                      <a:pt x="24616" y="49195"/>
                    </a:cubicBezTo>
                    <a:cubicBezTo>
                      <a:pt x="11020" y="49195"/>
                      <a:pt x="1" y="38176"/>
                      <a:pt x="1" y="24616"/>
                    </a:cubicBezTo>
                    <a:cubicBezTo>
                      <a:pt x="1" y="11020"/>
                      <a:pt x="11020" y="1"/>
                      <a:pt x="24616" y="1"/>
                    </a:cubicBezTo>
                    <a:cubicBezTo>
                      <a:pt x="38175" y="1"/>
                      <a:pt x="49195" y="11020"/>
                      <a:pt x="49195" y="24616"/>
                    </a:cubicBezTo>
                    <a:close/>
                  </a:path>
                </a:pathLst>
              </a:custGeom>
              <a:noFill/>
              <a:ln cap="flat" cmpd="sng" w="11625">
                <a:solidFill>
                  <a:schemeClr val="dk2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2254190" y="2533361"/>
                <a:ext cx="835202" cy="835202"/>
              </a:xfrm>
              <a:custGeom>
                <a:rect b="b" l="l" r="r" t="t"/>
                <a:pathLst>
                  <a:path extrusionOk="0" h="44723" w="44723">
                    <a:moveTo>
                      <a:pt x="22362" y="1"/>
                    </a:moveTo>
                    <a:cubicBezTo>
                      <a:pt x="10018" y="1"/>
                      <a:pt x="1" y="10019"/>
                      <a:pt x="1" y="22362"/>
                    </a:cubicBezTo>
                    <a:cubicBezTo>
                      <a:pt x="1" y="34705"/>
                      <a:pt x="10018" y="44723"/>
                      <a:pt x="22362" y="44723"/>
                    </a:cubicBezTo>
                    <a:cubicBezTo>
                      <a:pt x="34705" y="44723"/>
                      <a:pt x="44723" y="34705"/>
                      <a:pt x="44723" y="22362"/>
                    </a:cubicBezTo>
                    <a:cubicBezTo>
                      <a:pt x="44723" y="10019"/>
                      <a:pt x="34705" y="1"/>
                      <a:pt x="22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24"/>
              <p:cNvGrpSpPr/>
              <p:nvPr/>
            </p:nvGrpSpPr>
            <p:grpSpPr>
              <a:xfrm>
                <a:off x="2493519" y="2694517"/>
                <a:ext cx="356543" cy="512890"/>
                <a:chOff x="2484378" y="2751774"/>
                <a:chExt cx="356543" cy="512890"/>
              </a:xfrm>
            </p:grpSpPr>
            <p:sp>
              <p:nvSpPr>
                <p:cNvPr id="495" name="Google Shape;495;p24"/>
                <p:cNvSpPr/>
                <p:nvPr/>
              </p:nvSpPr>
              <p:spPr>
                <a:xfrm>
                  <a:off x="2586605" y="3028127"/>
                  <a:ext cx="139652" cy="236538"/>
                </a:xfrm>
                <a:custGeom>
                  <a:rect b="b" l="l" r="r" t="t"/>
                  <a:pathLst>
                    <a:path extrusionOk="0" h="12666" w="7478">
                      <a:moveTo>
                        <a:pt x="7406" y="0"/>
                      </a:moveTo>
                      <a:cubicBezTo>
                        <a:pt x="7406" y="0"/>
                        <a:pt x="5688" y="5118"/>
                        <a:pt x="449" y="5118"/>
                      </a:cubicBezTo>
                      <a:cubicBezTo>
                        <a:pt x="395" y="5118"/>
                        <a:pt x="341" y="5118"/>
                        <a:pt x="286" y="5117"/>
                      </a:cubicBezTo>
                      <a:lnTo>
                        <a:pt x="0" y="8301"/>
                      </a:lnTo>
                      <a:cubicBezTo>
                        <a:pt x="322" y="11306"/>
                        <a:pt x="3900" y="12666"/>
                        <a:pt x="3900" y="12666"/>
                      </a:cubicBezTo>
                      <a:cubicBezTo>
                        <a:pt x="5617" y="11664"/>
                        <a:pt x="6905" y="10090"/>
                        <a:pt x="7478" y="8193"/>
                      </a:cubicBezTo>
                      <a:lnTo>
                        <a:pt x="74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4"/>
                <p:cNvSpPr/>
                <p:nvPr/>
              </p:nvSpPr>
              <p:spPr>
                <a:xfrm>
                  <a:off x="2515098" y="2830359"/>
                  <a:ext cx="209832" cy="301190"/>
                </a:xfrm>
                <a:custGeom>
                  <a:rect b="b" l="l" r="r" t="t"/>
                  <a:pathLst>
                    <a:path extrusionOk="0" h="16128" w="11236">
                      <a:moveTo>
                        <a:pt x="8623" y="0"/>
                      </a:moveTo>
                      <a:lnTo>
                        <a:pt x="788" y="2576"/>
                      </a:lnTo>
                      <a:cubicBezTo>
                        <a:pt x="1" y="6655"/>
                        <a:pt x="72" y="10376"/>
                        <a:pt x="645" y="12916"/>
                      </a:cubicBezTo>
                      <a:cubicBezTo>
                        <a:pt x="1253" y="15456"/>
                        <a:pt x="2863" y="16029"/>
                        <a:pt x="2863" y="16029"/>
                      </a:cubicBezTo>
                      <a:cubicBezTo>
                        <a:pt x="3300" y="16096"/>
                        <a:pt x="3716" y="16128"/>
                        <a:pt x="4113" y="16128"/>
                      </a:cubicBezTo>
                      <a:cubicBezTo>
                        <a:pt x="9379" y="16128"/>
                        <a:pt x="11235" y="10590"/>
                        <a:pt x="11235" y="10590"/>
                      </a:cubicBezTo>
                      <a:cubicBezTo>
                        <a:pt x="7156" y="9803"/>
                        <a:pt x="9339" y="4186"/>
                        <a:pt x="9339" y="4186"/>
                      </a:cubicBezTo>
                      <a:lnTo>
                        <a:pt x="86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4"/>
                <p:cNvSpPr/>
                <p:nvPr/>
              </p:nvSpPr>
              <p:spPr>
                <a:xfrm>
                  <a:off x="2587931" y="3028127"/>
                  <a:ext cx="137000" cy="134311"/>
                </a:xfrm>
                <a:custGeom>
                  <a:rect b="b" l="l" r="r" t="t"/>
                  <a:pathLst>
                    <a:path extrusionOk="0" h="7192" w="7336">
                      <a:moveTo>
                        <a:pt x="7335" y="0"/>
                      </a:moveTo>
                      <a:cubicBezTo>
                        <a:pt x="7335" y="1"/>
                        <a:pt x="6047" y="4830"/>
                        <a:pt x="180" y="5546"/>
                      </a:cubicBezTo>
                      <a:lnTo>
                        <a:pt x="1" y="7192"/>
                      </a:lnTo>
                      <a:cubicBezTo>
                        <a:pt x="1" y="7192"/>
                        <a:pt x="9" y="7192"/>
                        <a:pt x="26" y="7192"/>
                      </a:cubicBezTo>
                      <a:cubicBezTo>
                        <a:pt x="461" y="7192"/>
                        <a:pt x="6268" y="7059"/>
                        <a:pt x="7335" y="0"/>
                      </a:cubicBezTo>
                      <a:close/>
                    </a:path>
                  </a:pathLst>
                </a:custGeom>
                <a:solidFill>
                  <a:srgbClr val="263238">
                    <a:alpha val="109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4"/>
                <p:cNvSpPr/>
                <p:nvPr/>
              </p:nvSpPr>
              <p:spPr>
                <a:xfrm>
                  <a:off x="2484378" y="2757433"/>
                  <a:ext cx="356543" cy="440413"/>
                </a:xfrm>
                <a:custGeom>
                  <a:rect b="b" l="l" r="r" t="t"/>
                  <a:pathLst>
                    <a:path extrusionOk="0" h="23583" w="19092">
                      <a:moveTo>
                        <a:pt x="10560" y="0"/>
                      </a:moveTo>
                      <a:cubicBezTo>
                        <a:pt x="10141" y="0"/>
                        <a:pt x="9698" y="25"/>
                        <a:pt x="9231" y="77"/>
                      </a:cubicBezTo>
                      <a:cubicBezTo>
                        <a:pt x="7800" y="256"/>
                        <a:pt x="6333" y="327"/>
                        <a:pt x="4902" y="327"/>
                      </a:cubicBezTo>
                      <a:cubicBezTo>
                        <a:pt x="3471" y="685"/>
                        <a:pt x="1109" y="2402"/>
                        <a:pt x="429" y="7483"/>
                      </a:cubicBezTo>
                      <a:cubicBezTo>
                        <a:pt x="0" y="10774"/>
                        <a:pt x="1073" y="14710"/>
                        <a:pt x="895" y="23583"/>
                      </a:cubicBezTo>
                      <a:lnTo>
                        <a:pt x="5367" y="23118"/>
                      </a:lnTo>
                      <a:lnTo>
                        <a:pt x="5796" y="20005"/>
                      </a:lnTo>
                      <a:lnTo>
                        <a:pt x="5796" y="20005"/>
                      </a:lnTo>
                      <a:cubicBezTo>
                        <a:pt x="5732" y="20009"/>
                        <a:pt x="5669" y="20010"/>
                        <a:pt x="5606" y="20010"/>
                      </a:cubicBezTo>
                      <a:cubicBezTo>
                        <a:pt x="5032" y="20010"/>
                        <a:pt x="4491" y="19862"/>
                        <a:pt x="4007" y="19540"/>
                      </a:cubicBezTo>
                      <a:cubicBezTo>
                        <a:pt x="3077" y="18717"/>
                        <a:pt x="2433" y="17608"/>
                        <a:pt x="2218" y="16427"/>
                      </a:cubicBezTo>
                      <a:cubicBezTo>
                        <a:pt x="1324" y="11955"/>
                        <a:pt x="2218" y="7018"/>
                        <a:pt x="2218" y="7018"/>
                      </a:cubicBezTo>
                      <a:cubicBezTo>
                        <a:pt x="2970" y="7089"/>
                        <a:pt x="4794" y="7232"/>
                        <a:pt x="6082" y="7232"/>
                      </a:cubicBezTo>
                      <a:cubicBezTo>
                        <a:pt x="6655" y="7232"/>
                        <a:pt x="7156" y="7268"/>
                        <a:pt x="7585" y="7268"/>
                      </a:cubicBezTo>
                      <a:lnTo>
                        <a:pt x="8479" y="4800"/>
                      </a:lnTo>
                      <a:lnTo>
                        <a:pt x="8730" y="7411"/>
                      </a:lnTo>
                      <a:cubicBezTo>
                        <a:pt x="10590" y="7662"/>
                        <a:pt x="10984" y="8091"/>
                        <a:pt x="10984" y="8091"/>
                      </a:cubicBezTo>
                      <a:lnTo>
                        <a:pt x="12952" y="22688"/>
                      </a:lnTo>
                      <a:lnTo>
                        <a:pt x="17889" y="23583"/>
                      </a:lnTo>
                      <a:lnTo>
                        <a:pt x="17889" y="13744"/>
                      </a:lnTo>
                      <a:cubicBezTo>
                        <a:pt x="17889" y="10334"/>
                        <a:pt x="19092" y="0"/>
                        <a:pt x="105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4"/>
                <p:cNvSpPr/>
                <p:nvPr/>
              </p:nvSpPr>
              <p:spPr>
                <a:xfrm>
                  <a:off x="2575904" y="2751774"/>
                  <a:ext cx="182417" cy="132051"/>
                </a:xfrm>
                <a:custGeom>
                  <a:rect b="b" l="l" r="r" t="t"/>
                  <a:pathLst>
                    <a:path extrusionOk="0" h="7071" w="9768">
                      <a:moveTo>
                        <a:pt x="3350" y="1"/>
                      </a:moveTo>
                      <a:cubicBezTo>
                        <a:pt x="1541" y="1"/>
                        <a:pt x="1" y="666"/>
                        <a:pt x="1" y="666"/>
                      </a:cubicBezTo>
                      <a:lnTo>
                        <a:pt x="967" y="881"/>
                      </a:lnTo>
                      <a:cubicBezTo>
                        <a:pt x="1562" y="755"/>
                        <a:pt x="2107" y="697"/>
                        <a:pt x="2603" y="697"/>
                      </a:cubicBezTo>
                      <a:cubicBezTo>
                        <a:pt x="7747" y="697"/>
                        <a:pt x="7836" y="6856"/>
                        <a:pt x="7836" y="6856"/>
                      </a:cubicBezTo>
                      <a:lnTo>
                        <a:pt x="9518" y="7070"/>
                      </a:lnTo>
                      <a:cubicBezTo>
                        <a:pt x="9518" y="7070"/>
                        <a:pt x="9768" y="4172"/>
                        <a:pt x="7120" y="1453"/>
                      </a:cubicBezTo>
                      <a:cubicBezTo>
                        <a:pt x="6027" y="330"/>
                        <a:pt x="4622" y="1"/>
                        <a:pt x="33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4"/>
                <p:cNvSpPr/>
                <p:nvPr/>
              </p:nvSpPr>
              <p:spPr>
                <a:xfrm>
                  <a:off x="2491717" y="2882462"/>
                  <a:ext cx="36099" cy="103590"/>
                </a:xfrm>
                <a:custGeom>
                  <a:rect b="b" l="l" r="r" t="t"/>
                  <a:pathLst>
                    <a:path extrusionOk="0" h="5547" w="1933">
                      <a:moveTo>
                        <a:pt x="967" y="1"/>
                      </a:moveTo>
                      <a:cubicBezTo>
                        <a:pt x="502" y="681"/>
                        <a:pt x="215" y="1468"/>
                        <a:pt x="180" y="2291"/>
                      </a:cubicBezTo>
                      <a:cubicBezTo>
                        <a:pt x="1" y="4008"/>
                        <a:pt x="1110" y="5475"/>
                        <a:pt x="1503" y="5546"/>
                      </a:cubicBezTo>
                      <a:cubicBezTo>
                        <a:pt x="1432" y="3793"/>
                        <a:pt x="1575" y="2040"/>
                        <a:pt x="1933" y="323"/>
                      </a:cubicBezTo>
                      <a:cubicBezTo>
                        <a:pt x="1611" y="287"/>
                        <a:pt x="1289" y="144"/>
                        <a:pt x="9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4"/>
                <p:cNvSpPr/>
                <p:nvPr/>
              </p:nvSpPr>
              <p:spPr>
                <a:xfrm>
                  <a:off x="2584588" y="2874338"/>
                  <a:ext cx="207815" cy="230730"/>
                </a:xfrm>
                <a:custGeom>
                  <a:rect b="b" l="l" r="r" t="t"/>
                  <a:pathLst>
                    <a:path extrusionOk="0" h="12355" w="11128">
                      <a:moveTo>
                        <a:pt x="8004" y="0"/>
                      </a:moveTo>
                      <a:cubicBezTo>
                        <a:pt x="6478" y="0"/>
                        <a:pt x="5044" y="1488"/>
                        <a:pt x="4652" y="3513"/>
                      </a:cubicBezTo>
                      <a:cubicBezTo>
                        <a:pt x="4223" y="5624"/>
                        <a:pt x="5117" y="7591"/>
                        <a:pt x="6620" y="8092"/>
                      </a:cubicBezTo>
                      <a:cubicBezTo>
                        <a:pt x="6584" y="8164"/>
                        <a:pt x="6548" y="8235"/>
                        <a:pt x="6548" y="8271"/>
                      </a:cubicBezTo>
                      <a:cubicBezTo>
                        <a:pt x="5725" y="10024"/>
                        <a:pt x="4008" y="11169"/>
                        <a:pt x="2112" y="11276"/>
                      </a:cubicBezTo>
                      <a:cubicBezTo>
                        <a:pt x="2004" y="11169"/>
                        <a:pt x="1861" y="11098"/>
                        <a:pt x="1682" y="11062"/>
                      </a:cubicBezTo>
                      <a:lnTo>
                        <a:pt x="716" y="10990"/>
                      </a:lnTo>
                      <a:cubicBezTo>
                        <a:pt x="694" y="10988"/>
                        <a:pt x="671" y="10987"/>
                        <a:pt x="649" y="10987"/>
                      </a:cubicBezTo>
                      <a:cubicBezTo>
                        <a:pt x="323" y="10987"/>
                        <a:pt x="68" y="11228"/>
                        <a:pt x="1" y="11563"/>
                      </a:cubicBezTo>
                      <a:cubicBezTo>
                        <a:pt x="1" y="11920"/>
                        <a:pt x="251" y="12242"/>
                        <a:pt x="609" y="12278"/>
                      </a:cubicBezTo>
                      <a:lnTo>
                        <a:pt x="1575" y="12350"/>
                      </a:lnTo>
                      <a:cubicBezTo>
                        <a:pt x="1599" y="12353"/>
                        <a:pt x="1624" y="12354"/>
                        <a:pt x="1648" y="12354"/>
                      </a:cubicBezTo>
                      <a:cubicBezTo>
                        <a:pt x="1909" y="12354"/>
                        <a:pt x="2157" y="12182"/>
                        <a:pt x="2255" y="11920"/>
                      </a:cubicBezTo>
                      <a:cubicBezTo>
                        <a:pt x="4509" y="11742"/>
                        <a:pt x="6477" y="10310"/>
                        <a:pt x="7264" y="8200"/>
                      </a:cubicBezTo>
                      <a:cubicBezTo>
                        <a:pt x="7282" y="8200"/>
                        <a:pt x="7300" y="8200"/>
                        <a:pt x="7319" y="8200"/>
                      </a:cubicBezTo>
                      <a:cubicBezTo>
                        <a:pt x="8838" y="8200"/>
                        <a:pt x="10309" y="6744"/>
                        <a:pt x="10698" y="4693"/>
                      </a:cubicBezTo>
                      <a:cubicBezTo>
                        <a:pt x="11128" y="2439"/>
                        <a:pt x="10126" y="364"/>
                        <a:pt x="8444" y="42"/>
                      </a:cubicBezTo>
                      <a:cubicBezTo>
                        <a:pt x="8297" y="14"/>
                        <a:pt x="8150" y="0"/>
                        <a:pt x="80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02" name="Google Shape;502;p24"/>
            <p:cNvSpPr txBox="1"/>
            <p:nvPr/>
          </p:nvSpPr>
          <p:spPr>
            <a:xfrm rot="1181">
              <a:off x="457200" y="3215345"/>
              <a:ext cx="1746000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03" name="Google Shape;503;p24"/>
            <p:cNvSpPr txBox="1"/>
            <p:nvPr/>
          </p:nvSpPr>
          <p:spPr>
            <a:xfrm rot="-1181">
              <a:off x="457200" y="3594751"/>
              <a:ext cx="17460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4" name="Google Shape;504;p24"/>
          <p:cNvGrpSpPr/>
          <p:nvPr/>
        </p:nvGrpSpPr>
        <p:grpSpPr>
          <a:xfrm>
            <a:off x="5707852" y="1812545"/>
            <a:ext cx="2978948" cy="1102706"/>
            <a:chOff x="5707852" y="1812545"/>
            <a:chExt cx="2978948" cy="1102706"/>
          </a:xfrm>
        </p:grpSpPr>
        <p:grpSp>
          <p:nvGrpSpPr>
            <p:cNvPr id="505" name="Google Shape;505;p24"/>
            <p:cNvGrpSpPr/>
            <p:nvPr/>
          </p:nvGrpSpPr>
          <p:grpSpPr>
            <a:xfrm>
              <a:off x="5707852" y="1904822"/>
              <a:ext cx="918717" cy="918735"/>
              <a:chOff x="2212432" y="2491594"/>
              <a:chExt cx="918717" cy="918735"/>
            </a:xfrm>
          </p:grpSpPr>
          <p:sp>
            <p:nvSpPr>
              <p:cNvPr id="506" name="Google Shape;506;p24"/>
              <p:cNvSpPr/>
              <p:nvPr/>
            </p:nvSpPr>
            <p:spPr>
              <a:xfrm>
                <a:off x="2212432" y="2491594"/>
                <a:ext cx="918717" cy="918735"/>
              </a:xfrm>
              <a:custGeom>
                <a:rect b="b" l="l" r="r" t="t"/>
                <a:pathLst>
                  <a:path extrusionOk="0" fill="none" h="49196" w="49195">
                    <a:moveTo>
                      <a:pt x="49195" y="24616"/>
                    </a:moveTo>
                    <a:cubicBezTo>
                      <a:pt x="49195" y="38176"/>
                      <a:pt x="38175" y="49195"/>
                      <a:pt x="24616" y="49195"/>
                    </a:cubicBezTo>
                    <a:cubicBezTo>
                      <a:pt x="11020" y="49195"/>
                      <a:pt x="1" y="38176"/>
                      <a:pt x="1" y="24616"/>
                    </a:cubicBezTo>
                    <a:cubicBezTo>
                      <a:pt x="1" y="11020"/>
                      <a:pt x="11020" y="1"/>
                      <a:pt x="24616" y="1"/>
                    </a:cubicBezTo>
                    <a:cubicBezTo>
                      <a:pt x="38175" y="1"/>
                      <a:pt x="49195" y="11020"/>
                      <a:pt x="49195" y="24616"/>
                    </a:cubicBezTo>
                    <a:close/>
                  </a:path>
                </a:pathLst>
              </a:custGeom>
              <a:noFill/>
              <a:ln cap="flat" cmpd="sng" w="11625">
                <a:solidFill>
                  <a:schemeClr val="accent5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2254190" y="2533361"/>
                <a:ext cx="835202" cy="835202"/>
              </a:xfrm>
              <a:custGeom>
                <a:rect b="b" l="l" r="r" t="t"/>
                <a:pathLst>
                  <a:path extrusionOk="0" h="44723" w="44723">
                    <a:moveTo>
                      <a:pt x="22362" y="1"/>
                    </a:moveTo>
                    <a:cubicBezTo>
                      <a:pt x="10018" y="1"/>
                      <a:pt x="1" y="10019"/>
                      <a:pt x="1" y="22362"/>
                    </a:cubicBezTo>
                    <a:cubicBezTo>
                      <a:pt x="1" y="34705"/>
                      <a:pt x="10018" y="44723"/>
                      <a:pt x="22362" y="44723"/>
                    </a:cubicBezTo>
                    <a:cubicBezTo>
                      <a:pt x="34705" y="44723"/>
                      <a:pt x="44723" y="34705"/>
                      <a:pt x="44723" y="22362"/>
                    </a:cubicBezTo>
                    <a:cubicBezTo>
                      <a:pt x="44723" y="10019"/>
                      <a:pt x="34705" y="1"/>
                      <a:pt x="22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8" name="Google Shape;508;p24"/>
              <p:cNvGrpSpPr/>
              <p:nvPr/>
            </p:nvGrpSpPr>
            <p:grpSpPr>
              <a:xfrm>
                <a:off x="2493519" y="2694517"/>
                <a:ext cx="356543" cy="512890"/>
                <a:chOff x="2484378" y="2751774"/>
                <a:chExt cx="356543" cy="512890"/>
              </a:xfrm>
            </p:grpSpPr>
            <p:sp>
              <p:nvSpPr>
                <p:cNvPr id="509" name="Google Shape;509;p24"/>
                <p:cNvSpPr/>
                <p:nvPr/>
              </p:nvSpPr>
              <p:spPr>
                <a:xfrm>
                  <a:off x="2586605" y="3028127"/>
                  <a:ext cx="139652" cy="236538"/>
                </a:xfrm>
                <a:custGeom>
                  <a:rect b="b" l="l" r="r" t="t"/>
                  <a:pathLst>
                    <a:path extrusionOk="0" h="12666" w="7478">
                      <a:moveTo>
                        <a:pt x="7406" y="0"/>
                      </a:moveTo>
                      <a:cubicBezTo>
                        <a:pt x="7406" y="0"/>
                        <a:pt x="5688" y="5118"/>
                        <a:pt x="449" y="5118"/>
                      </a:cubicBezTo>
                      <a:cubicBezTo>
                        <a:pt x="395" y="5118"/>
                        <a:pt x="341" y="5118"/>
                        <a:pt x="286" y="5117"/>
                      </a:cubicBezTo>
                      <a:lnTo>
                        <a:pt x="0" y="8301"/>
                      </a:lnTo>
                      <a:cubicBezTo>
                        <a:pt x="322" y="11306"/>
                        <a:pt x="3900" y="12666"/>
                        <a:pt x="3900" y="12666"/>
                      </a:cubicBezTo>
                      <a:cubicBezTo>
                        <a:pt x="5617" y="11664"/>
                        <a:pt x="6905" y="10090"/>
                        <a:pt x="7478" y="8193"/>
                      </a:cubicBezTo>
                      <a:lnTo>
                        <a:pt x="74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4"/>
                <p:cNvSpPr/>
                <p:nvPr/>
              </p:nvSpPr>
              <p:spPr>
                <a:xfrm>
                  <a:off x="2515098" y="2830359"/>
                  <a:ext cx="209832" cy="301190"/>
                </a:xfrm>
                <a:custGeom>
                  <a:rect b="b" l="l" r="r" t="t"/>
                  <a:pathLst>
                    <a:path extrusionOk="0" h="16128" w="11236">
                      <a:moveTo>
                        <a:pt x="8623" y="0"/>
                      </a:moveTo>
                      <a:lnTo>
                        <a:pt x="788" y="2576"/>
                      </a:lnTo>
                      <a:cubicBezTo>
                        <a:pt x="1" y="6655"/>
                        <a:pt x="72" y="10376"/>
                        <a:pt x="645" y="12916"/>
                      </a:cubicBezTo>
                      <a:cubicBezTo>
                        <a:pt x="1253" y="15456"/>
                        <a:pt x="2863" y="16029"/>
                        <a:pt x="2863" y="16029"/>
                      </a:cubicBezTo>
                      <a:cubicBezTo>
                        <a:pt x="3300" y="16096"/>
                        <a:pt x="3716" y="16128"/>
                        <a:pt x="4113" y="16128"/>
                      </a:cubicBezTo>
                      <a:cubicBezTo>
                        <a:pt x="9379" y="16128"/>
                        <a:pt x="11235" y="10590"/>
                        <a:pt x="11235" y="10590"/>
                      </a:cubicBezTo>
                      <a:cubicBezTo>
                        <a:pt x="7156" y="9803"/>
                        <a:pt x="9339" y="4186"/>
                        <a:pt x="9339" y="4186"/>
                      </a:cubicBezTo>
                      <a:lnTo>
                        <a:pt x="86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4"/>
                <p:cNvSpPr/>
                <p:nvPr/>
              </p:nvSpPr>
              <p:spPr>
                <a:xfrm>
                  <a:off x="2587931" y="3028127"/>
                  <a:ext cx="137000" cy="134311"/>
                </a:xfrm>
                <a:custGeom>
                  <a:rect b="b" l="l" r="r" t="t"/>
                  <a:pathLst>
                    <a:path extrusionOk="0" h="7192" w="7336">
                      <a:moveTo>
                        <a:pt x="7335" y="0"/>
                      </a:moveTo>
                      <a:cubicBezTo>
                        <a:pt x="7335" y="1"/>
                        <a:pt x="6047" y="4830"/>
                        <a:pt x="180" y="5546"/>
                      </a:cubicBezTo>
                      <a:lnTo>
                        <a:pt x="1" y="7192"/>
                      </a:lnTo>
                      <a:cubicBezTo>
                        <a:pt x="1" y="7192"/>
                        <a:pt x="9" y="7192"/>
                        <a:pt x="26" y="7192"/>
                      </a:cubicBezTo>
                      <a:cubicBezTo>
                        <a:pt x="461" y="7192"/>
                        <a:pt x="6268" y="7059"/>
                        <a:pt x="7335" y="0"/>
                      </a:cubicBezTo>
                      <a:close/>
                    </a:path>
                  </a:pathLst>
                </a:custGeom>
                <a:solidFill>
                  <a:srgbClr val="263238">
                    <a:alpha val="109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4"/>
                <p:cNvSpPr/>
                <p:nvPr/>
              </p:nvSpPr>
              <p:spPr>
                <a:xfrm>
                  <a:off x="2484378" y="2757433"/>
                  <a:ext cx="356543" cy="440413"/>
                </a:xfrm>
                <a:custGeom>
                  <a:rect b="b" l="l" r="r" t="t"/>
                  <a:pathLst>
                    <a:path extrusionOk="0" h="23583" w="19092">
                      <a:moveTo>
                        <a:pt x="10560" y="0"/>
                      </a:moveTo>
                      <a:cubicBezTo>
                        <a:pt x="10141" y="0"/>
                        <a:pt x="9698" y="25"/>
                        <a:pt x="9231" y="77"/>
                      </a:cubicBezTo>
                      <a:cubicBezTo>
                        <a:pt x="7800" y="256"/>
                        <a:pt x="6333" y="327"/>
                        <a:pt x="4902" y="327"/>
                      </a:cubicBezTo>
                      <a:cubicBezTo>
                        <a:pt x="3471" y="685"/>
                        <a:pt x="1109" y="2402"/>
                        <a:pt x="429" y="7483"/>
                      </a:cubicBezTo>
                      <a:cubicBezTo>
                        <a:pt x="0" y="10774"/>
                        <a:pt x="1073" y="14710"/>
                        <a:pt x="895" y="23583"/>
                      </a:cubicBezTo>
                      <a:lnTo>
                        <a:pt x="5367" y="23118"/>
                      </a:lnTo>
                      <a:lnTo>
                        <a:pt x="5796" y="20005"/>
                      </a:lnTo>
                      <a:lnTo>
                        <a:pt x="5796" y="20005"/>
                      </a:lnTo>
                      <a:cubicBezTo>
                        <a:pt x="5732" y="20009"/>
                        <a:pt x="5669" y="20010"/>
                        <a:pt x="5606" y="20010"/>
                      </a:cubicBezTo>
                      <a:cubicBezTo>
                        <a:pt x="5032" y="20010"/>
                        <a:pt x="4491" y="19862"/>
                        <a:pt x="4007" y="19540"/>
                      </a:cubicBezTo>
                      <a:cubicBezTo>
                        <a:pt x="3077" y="18717"/>
                        <a:pt x="2433" y="17608"/>
                        <a:pt x="2218" y="16427"/>
                      </a:cubicBezTo>
                      <a:cubicBezTo>
                        <a:pt x="1324" y="11955"/>
                        <a:pt x="2218" y="7018"/>
                        <a:pt x="2218" y="7018"/>
                      </a:cubicBezTo>
                      <a:cubicBezTo>
                        <a:pt x="2970" y="7089"/>
                        <a:pt x="4794" y="7232"/>
                        <a:pt x="6082" y="7232"/>
                      </a:cubicBezTo>
                      <a:cubicBezTo>
                        <a:pt x="6655" y="7232"/>
                        <a:pt x="7156" y="7268"/>
                        <a:pt x="7585" y="7268"/>
                      </a:cubicBezTo>
                      <a:lnTo>
                        <a:pt x="8479" y="4800"/>
                      </a:lnTo>
                      <a:lnTo>
                        <a:pt x="8730" y="7411"/>
                      </a:lnTo>
                      <a:cubicBezTo>
                        <a:pt x="10590" y="7662"/>
                        <a:pt x="10984" y="8091"/>
                        <a:pt x="10984" y="8091"/>
                      </a:cubicBezTo>
                      <a:lnTo>
                        <a:pt x="12952" y="22688"/>
                      </a:lnTo>
                      <a:lnTo>
                        <a:pt x="17889" y="23583"/>
                      </a:lnTo>
                      <a:lnTo>
                        <a:pt x="17889" y="13744"/>
                      </a:lnTo>
                      <a:cubicBezTo>
                        <a:pt x="17889" y="10334"/>
                        <a:pt x="19092" y="0"/>
                        <a:pt x="105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4"/>
                <p:cNvSpPr/>
                <p:nvPr/>
              </p:nvSpPr>
              <p:spPr>
                <a:xfrm>
                  <a:off x="2575904" y="2751774"/>
                  <a:ext cx="182417" cy="132051"/>
                </a:xfrm>
                <a:custGeom>
                  <a:rect b="b" l="l" r="r" t="t"/>
                  <a:pathLst>
                    <a:path extrusionOk="0" h="7071" w="9768">
                      <a:moveTo>
                        <a:pt x="3350" y="1"/>
                      </a:moveTo>
                      <a:cubicBezTo>
                        <a:pt x="1541" y="1"/>
                        <a:pt x="1" y="666"/>
                        <a:pt x="1" y="666"/>
                      </a:cubicBezTo>
                      <a:lnTo>
                        <a:pt x="967" y="881"/>
                      </a:lnTo>
                      <a:cubicBezTo>
                        <a:pt x="1562" y="755"/>
                        <a:pt x="2107" y="697"/>
                        <a:pt x="2603" y="697"/>
                      </a:cubicBezTo>
                      <a:cubicBezTo>
                        <a:pt x="7747" y="697"/>
                        <a:pt x="7836" y="6856"/>
                        <a:pt x="7836" y="6856"/>
                      </a:cubicBezTo>
                      <a:lnTo>
                        <a:pt x="9518" y="7070"/>
                      </a:lnTo>
                      <a:cubicBezTo>
                        <a:pt x="9518" y="7070"/>
                        <a:pt x="9768" y="4172"/>
                        <a:pt x="7120" y="1453"/>
                      </a:cubicBezTo>
                      <a:cubicBezTo>
                        <a:pt x="6027" y="330"/>
                        <a:pt x="4622" y="1"/>
                        <a:pt x="3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4"/>
                <p:cNvSpPr/>
                <p:nvPr/>
              </p:nvSpPr>
              <p:spPr>
                <a:xfrm>
                  <a:off x="2491717" y="2882462"/>
                  <a:ext cx="36099" cy="103590"/>
                </a:xfrm>
                <a:custGeom>
                  <a:rect b="b" l="l" r="r" t="t"/>
                  <a:pathLst>
                    <a:path extrusionOk="0" h="5547" w="1933">
                      <a:moveTo>
                        <a:pt x="967" y="1"/>
                      </a:moveTo>
                      <a:cubicBezTo>
                        <a:pt x="502" y="681"/>
                        <a:pt x="215" y="1468"/>
                        <a:pt x="180" y="2291"/>
                      </a:cubicBezTo>
                      <a:cubicBezTo>
                        <a:pt x="1" y="4008"/>
                        <a:pt x="1110" y="5475"/>
                        <a:pt x="1503" y="5546"/>
                      </a:cubicBezTo>
                      <a:cubicBezTo>
                        <a:pt x="1432" y="3793"/>
                        <a:pt x="1575" y="2040"/>
                        <a:pt x="1933" y="323"/>
                      </a:cubicBezTo>
                      <a:cubicBezTo>
                        <a:pt x="1611" y="287"/>
                        <a:pt x="1289" y="144"/>
                        <a:pt x="9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4"/>
                <p:cNvSpPr/>
                <p:nvPr/>
              </p:nvSpPr>
              <p:spPr>
                <a:xfrm>
                  <a:off x="2584588" y="2874338"/>
                  <a:ext cx="207815" cy="230730"/>
                </a:xfrm>
                <a:custGeom>
                  <a:rect b="b" l="l" r="r" t="t"/>
                  <a:pathLst>
                    <a:path extrusionOk="0" h="12355" w="11128">
                      <a:moveTo>
                        <a:pt x="8004" y="0"/>
                      </a:moveTo>
                      <a:cubicBezTo>
                        <a:pt x="6478" y="0"/>
                        <a:pt x="5044" y="1488"/>
                        <a:pt x="4652" y="3513"/>
                      </a:cubicBezTo>
                      <a:cubicBezTo>
                        <a:pt x="4223" y="5624"/>
                        <a:pt x="5117" y="7591"/>
                        <a:pt x="6620" y="8092"/>
                      </a:cubicBezTo>
                      <a:cubicBezTo>
                        <a:pt x="6584" y="8164"/>
                        <a:pt x="6548" y="8235"/>
                        <a:pt x="6548" y="8271"/>
                      </a:cubicBezTo>
                      <a:cubicBezTo>
                        <a:pt x="5725" y="10024"/>
                        <a:pt x="4008" y="11169"/>
                        <a:pt x="2112" y="11276"/>
                      </a:cubicBezTo>
                      <a:cubicBezTo>
                        <a:pt x="2004" y="11169"/>
                        <a:pt x="1861" y="11098"/>
                        <a:pt x="1682" y="11062"/>
                      </a:cubicBezTo>
                      <a:lnTo>
                        <a:pt x="716" y="10990"/>
                      </a:lnTo>
                      <a:cubicBezTo>
                        <a:pt x="694" y="10988"/>
                        <a:pt x="671" y="10987"/>
                        <a:pt x="649" y="10987"/>
                      </a:cubicBezTo>
                      <a:cubicBezTo>
                        <a:pt x="323" y="10987"/>
                        <a:pt x="68" y="11228"/>
                        <a:pt x="1" y="11563"/>
                      </a:cubicBezTo>
                      <a:cubicBezTo>
                        <a:pt x="1" y="11920"/>
                        <a:pt x="251" y="12242"/>
                        <a:pt x="609" y="12278"/>
                      </a:cubicBezTo>
                      <a:lnTo>
                        <a:pt x="1575" y="12350"/>
                      </a:lnTo>
                      <a:cubicBezTo>
                        <a:pt x="1599" y="12353"/>
                        <a:pt x="1624" y="12354"/>
                        <a:pt x="1648" y="12354"/>
                      </a:cubicBezTo>
                      <a:cubicBezTo>
                        <a:pt x="1909" y="12354"/>
                        <a:pt x="2157" y="12182"/>
                        <a:pt x="2255" y="11920"/>
                      </a:cubicBezTo>
                      <a:cubicBezTo>
                        <a:pt x="4509" y="11742"/>
                        <a:pt x="6477" y="10310"/>
                        <a:pt x="7264" y="8200"/>
                      </a:cubicBezTo>
                      <a:cubicBezTo>
                        <a:pt x="7282" y="8200"/>
                        <a:pt x="7300" y="8200"/>
                        <a:pt x="7319" y="8200"/>
                      </a:cubicBezTo>
                      <a:cubicBezTo>
                        <a:pt x="8838" y="8200"/>
                        <a:pt x="10309" y="6744"/>
                        <a:pt x="10698" y="4693"/>
                      </a:cubicBezTo>
                      <a:cubicBezTo>
                        <a:pt x="11128" y="2439"/>
                        <a:pt x="10126" y="364"/>
                        <a:pt x="8444" y="42"/>
                      </a:cubicBezTo>
                      <a:cubicBezTo>
                        <a:pt x="8297" y="14"/>
                        <a:pt x="8150" y="0"/>
                        <a:pt x="8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6" name="Google Shape;516;p24"/>
            <p:cNvGrpSpPr/>
            <p:nvPr/>
          </p:nvGrpSpPr>
          <p:grpSpPr>
            <a:xfrm>
              <a:off x="6940800" y="1812545"/>
              <a:ext cx="1746000" cy="1102706"/>
              <a:chOff x="6940800" y="1812545"/>
              <a:chExt cx="1746000" cy="1102706"/>
            </a:xfrm>
          </p:grpSpPr>
          <p:sp>
            <p:nvSpPr>
              <p:cNvPr id="517" name="Google Shape;517;p24"/>
              <p:cNvSpPr txBox="1"/>
              <p:nvPr/>
            </p:nvSpPr>
            <p:spPr>
              <a:xfrm rot="1181">
                <a:off x="6940800" y="1812845"/>
                <a:ext cx="1746000" cy="4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18" name="Google Shape;518;p24"/>
              <p:cNvSpPr txBox="1"/>
              <p:nvPr/>
            </p:nvSpPr>
            <p:spPr>
              <a:xfrm rot="-1181">
                <a:off x="6940800" y="2192251"/>
                <a:ext cx="1746000" cy="72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Mars is actually a</a:t>
                </a:r>
                <a:b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very cold place. It’s</a:t>
                </a:r>
                <a:b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19" name="Google Shape;519;p24"/>
          <p:cNvGrpSpPr/>
          <p:nvPr/>
        </p:nvGrpSpPr>
        <p:grpSpPr>
          <a:xfrm>
            <a:off x="5860252" y="3215045"/>
            <a:ext cx="2826548" cy="1102706"/>
            <a:chOff x="5860252" y="3215045"/>
            <a:chExt cx="2826548" cy="1102706"/>
          </a:xfrm>
        </p:grpSpPr>
        <p:grpSp>
          <p:nvGrpSpPr>
            <p:cNvPr id="520" name="Google Shape;520;p24"/>
            <p:cNvGrpSpPr/>
            <p:nvPr/>
          </p:nvGrpSpPr>
          <p:grpSpPr>
            <a:xfrm flipH="1">
              <a:off x="5860252" y="3307045"/>
              <a:ext cx="918717" cy="918735"/>
              <a:chOff x="3189938" y="1238819"/>
              <a:chExt cx="918717" cy="918735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3189938" y="1238819"/>
                <a:ext cx="918717" cy="918735"/>
              </a:xfrm>
              <a:custGeom>
                <a:rect b="b" l="l" r="r" t="t"/>
                <a:pathLst>
                  <a:path extrusionOk="0" fill="none" h="49196" w="49195">
                    <a:moveTo>
                      <a:pt x="49194" y="24616"/>
                    </a:moveTo>
                    <a:cubicBezTo>
                      <a:pt x="49194" y="38175"/>
                      <a:pt x="38175" y="49195"/>
                      <a:pt x="24579" y="49195"/>
                    </a:cubicBezTo>
                    <a:cubicBezTo>
                      <a:pt x="11020" y="49195"/>
                      <a:pt x="0" y="38175"/>
                      <a:pt x="0" y="24616"/>
                    </a:cubicBezTo>
                    <a:cubicBezTo>
                      <a:pt x="0" y="11020"/>
                      <a:pt x="11020" y="1"/>
                      <a:pt x="24579" y="1"/>
                    </a:cubicBezTo>
                    <a:cubicBezTo>
                      <a:pt x="38175" y="1"/>
                      <a:pt x="49194" y="11020"/>
                      <a:pt x="49194" y="24616"/>
                    </a:cubicBezTo>
                    <a:close/>
                  </a:path>
                </a:pathLst>
              </a:custGeom>
              <a:noFill/>
              <a:ln cap="flat" cmpd="sng" w="11625">
                <a:solidFill>
                  <a:schemeClr val="accent2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3231695" y="1280586"/>
                <a:ext cx="835202" cy="835202"/>
              </a:xfrm>
              <a:custGeom>
                <a:rect b="b" l="l" r="r" t="t"/>
                <a:pathLst>
                  <a:path extrusionOk="0" h="44723" w="44723">
                    <a:moveTo>
                      <a:pt x="22362" y="0"/>
                    </a:moveTo>
                    <a:cubicBezTo>
                      <a:pt x="10019" y="0"/>
                      <a:pt x="1" y="10018"/>
                      <a:pt x="1" y="22361"/>
                    </a:cubicBezTo>
                    <a:cubicBezTo>
                      <a:pt x="1" y="34705"/>
                      <a:pt x="10019" y="44722"/>
                      <a:pt x="22362" y="44722"/>
                    </a:cubicBezTo>
                    <a:cubicBezTo>
                      <a:pt x="34705" y="44722"/>
                      <a:pt x="44723" y="34705"/>
                      <a:pt x="44723" y="22361"/>
                    </a:cubicBezTo>
                    <a:cubicBezTo>
                      <a:pt x="44723" y="10018"/>
                      <a:pt x="34705" y="0"/>
                      <a:pt x="22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3" name="Google Shape;523;p24"/>
              <p:cNvGrpSpPr/>
              <p:nvPr/>
            </p:nvGrpSpPr>
            <p:grpSpPr>
              <a:xfrm>
                <a:off x="3439819" y="1461117"/>
                <a:ext cx="418955" cy="474140"/>
                <a:chOff x="3461192" y="1467326"/>
                <a:chExt cx="418955" cy="474140"/>
              </a:xfrm>
            </p:grpSpPr>
            <p:sp>
              <p:nvSpPr>
                <p:cNvPr id="524" name="Google Shape;524;p24"/>
                <p:cNvSpPr/>
                <p:nvPr/>
              </p:nvSpPr>
              <p:spPr>
                <a:xfrm>
                  <a:off x="3564764" y="1766668"/>
                  <a:ext cx="156366" cy="174798"/>
                </a:xfrm>
                <a:custGeom>
                  <a:rect b="b" l="l" r="r" t="t"/>
                  <a:pathLst>
                    <a:path extrusionOk="0" h="9360" w="8373">
                      <a:moveTo>
                        <a:pt x="967" y="0"/>
                      </a:moveTo>
                      <a:lnTo>
                        <a:pt x="1" y="8408"/>
                      </a:lnTo>
                      <a:cubicBezTo>
                        <a:pt x="1261" y="9120"/>
                        <a:pt x="2590" y="9360"/>
                        <a:pt x="3809" y="9360"/>
                      </a:cubicBezTo>
                      <a:cubicBezTo>
                        <a:pt x="6326" y="9360"/>
                        <a:pt x="8372" y="8336"/>
                        <a:pt x="8372" y="8336"/>
                      </a:cubicBezTo>
                      <a:lnTo>
                        <a:pt x="8086" y="5152"/>
                      </a:lnTo>
                      <a:cubicBezTo>
                        <a:pt x="8050" y="5153"/>
                        <a:pt x="8013" y="5153"/>
                        <a:pt x="7977" y="5153"/>
                      </a:cubicBezTo>
                      <a:cubicBezTo>
                        <a:pt x="2696" y="5153"/>
                        <a:pt x="967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3582804" y="1616988"/>
                  <a:ext cx="209814" cy="252056"/>
                </a:xfrm>
                <a:custGeom>
                  <a:rect b="b" l="l" r="r" t="t"/>
                  <a:pathLst>
                    <a:path extrusionOk="0" h="13497" w="11235">
                      <a:moveTo>
                        <a:pt x="10448" y="1"/>
                      </a:moveTo>
                      <a:lnTo>
                        <a:pt x="2648" y="752"/>
                      </a:lnTo>
                      <a:lnTo>
                        <a:pt x="1897" y="1647"/>
                      </a:lnTo>
                      <a:cubicBezTo>
                        <a:pt x="1897" y="1647"/>
                        <a:pt x="4079" y="7228"/>
                        <a:pt x="1" y="8015"/>
                      </a:cubicBezTo>
                      <a:cubicBezTo>
                        <a:pt x="1" y="8015"/>
                        <a:pt x="1622" y="13496"/>
                        <a:pt x="7459" y="13496"/>
                      </a:cubicBezTo>
                      <a:cubicBezTo>
                        <a:pt x="7753" y="13496"/>
                        <a:pt x="8057" y="13482"/>
                        <a:pt x="8372" y="13453"/>
                      </a:cubicBezTo>
                      <a:cubicBezTo>
                        <a:pt x="8372" y="13453"/>
                        <a:pt x="9982" y="12881"/>
                        <a:pt x="10591" y="10341"/>
                      </a:cubicBezTo>
                      <a:cubicBezTo>
                        <a:pt x="11163" y="7800"/>
                        <a:pt x="11235" y="4080"/>
                        <a:pt x="10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3582804" y="1766668"/>
                  <a:ext cx="136981" cy="134311"/>
                </a:xfrm>
                <a:custGeom>
                  <a:rect b="b" l="l" r="r" t="t"/>
                  <a:pathLst>
                    <a:path extrusionOk="0" h="7192" w="733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58" y="7029"/>
                        <a:pt x="6769" y="7192"/>
                        <a:pt x="7296" y="7192"/>
                      </a:cubicBezTo>
                      <a:cubicBezTo>
                        <a:pt x="7322" y="7192"/>
                        <a:pt x="7335" y="7191"/>
                        <a:pt x="7335" y="7191"/>
                      </a:cubicBezTo>
                      <a:lnTo>
                        <a:pt x="7156" y="5546"/>
                      </a:lnTo>
                      <a:cubicBezTo>
                        <a:pt x="1289" y="4866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263238">
                    <a:alpha val="187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3461192" y="1467326"/>
                  <a:ext cx="418955" cy="299528"/>
                </a:xfrm>
                <a:custGeom>
                  <a:rect b="b" l="l" r="r" t="t"/>
                  <a:pathLst>
                    <a:path extrusionOk="0" h="16039" w="22434">
                      <a:moveTo>
                        <a:pt x="18713" y="1"/>
                      </a:moveTo>
                      <a:cubicBezTo>
                        <a:pt x="18243" y="1253"/>
                        <a:pt x="16823" y="1934"/>
                        <a:pt x="13980" y="1934"/>
                      </a:cubicBezTo>
                      <a:cubicBezTo>
                        <a:pt x="12923" y="1934"/>
                        <a:pt x="11671" y="1840"/>
                        <a:pt x="10198" y="1646"/>
                      </a:cubicBezTo>
                      <a:cubicBezTo>
                        <a:pt x="9648" y="1571"/>
                        <a:pt x="9148" y="1537"/>
                        <a:pt x="8694" y="1537"/>
                      </a:cubicBezTo>
                      <a:cubicBezTo>
                        <a:pt x="4628" y="1537"/>
                        <a:pt x="4223" y="4258"/>
                        <a:pt x="4223" y="4258"/>
                      </a:cubicBezTo>
                      <a:cubicBezTo>
                        <a:pt x="1325" y="4509"/>
                        <a:pt x="1969" y="6942"/>
                        <a:pt x="1969" y="6942"/>
                      </a:cubicBezTo>
                      <a:cubicBezTo>
                        <a:pt x="1844" y="6913"/>
                        <a:pt x="1724" y="6900"/>
                        <a:pt x="1609" y="6900"/>
                      </a:cubicBezTo>
                      <a:cubicBezTo>
                        <a:pt x="581" y="6900"/>
                        <a:pt x="1" y="7943"/>
                        <a:pt x="1" y="7943"/>
                      </a:cubicBezTo>
                      <a:cubicBezTo>
                        <a:pt x="259" y="7826"/>
                        <a:pt x="484" y="7772"/>
                        <a:pt x="680" y="7772"/>
                      </a:cubicBezTo>
                      <a:cubicBezTo>
                        <a:pt x="1381" y="7772"/>
                        <a:pt x="1706" y="8467"/>
                        <a:pt x="1790" y="9446"/>
                      </a:cubicBezTo>
                      <a:cubicBezTo>
                        <a:pt x="1897" y="10448"/>
                        <a:pt x="2255" y="11414"/>
                        <a:pt x="2863" y="12237"/>
                      </a:cubicBezTo>
                      <a:cubicBezTo>
                        <a:pt x="3198" y="12782"/>
                        <a:pt x="2917" y="12921"/>
                        <a:pt x="2546" y="12921"/>
                      </a:cubicBezTo>
                      <a:cubicBezTo>
                        <a:pt x="2163" y="12921"/>
                        <a:pt x="1683" y="12773"/>
                        <a:pt x="1683" y="12773"/>
                      </a:cubicBezTo>
                      <a:lnTo>
                        <a:pt x="1683" y="12773"/>
                      </a:lnTo>
                      <a:cubicBezTo>
                        <a:pt x="2638" y="15790"/>
                        <a:pt x="5364" y="16039"/>
                        <a:pt x="6239" y="16039"/>
                      </a:cubicBezTo>
                      <a:cubicBezTo>
                        <a:pt x="6412" y="16039"/>
                        <a:pt x="6513" y="16029"/>
                        <a:pt x="6513" y="16029"/>
                      </a:cubicBezTo>
                      <a:lnTo>
                        <a:pt x="8444" y="9661"/>
                      </a:lnTo>
                      <a:cubicBezTo>
                        <a:pt x="8444" y="9661"/>
                        <a:pt x="9124" y="8802"/>
                        <a:pt x="13346" y="8802"/>
                      </a:cubicBezTo>
                      <a:cubicBezTo>
                        <a:pt x="17532" y="8766"/>
                        <a:pt x="17890" y="8766"/>
                        <a:pt x="20144" y="6512"/>
                      </a:cubicBezTo>
                      <a:cubicBezTo>
                        <a:pt x="22433" y="4223"/>
                        <a:pt x="20430" y="681"/>
                        <a:pt x="20430" y="680"/>
                      </a:cubicBezTo>
                      <a:lnTo>
                        <a:pt x="20430" y="680"/>
                      </a:lnTo>
                      <a:cubicBezTo>
                        <a:pt x="20609" y="2326"/>
                        <a:pt x="18963" y="2469"/>
                        <a:pt x="18963" y="2469"/>
                      </a:cubicBezTo>
                      <a:cubicBezTo>
                        <a:pt x="19357" y="1682"/>
                        <a:pt x="19249" y="716"/>
                        <a:pt x="187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3549394" y="1490446"/>
                  <a:ext cx="182417" cy="131920"/>
                </a:xfrm>
                <a:custGeom>
                  <a:rect b="b" l="l" r="r" t="t"/>
                  <a:pathLst>
                    <a:path extrusionOk="0" h="7064" w="9768">
                      <a:moveTo>
                        <a:pt x="6448" y="0"/>
                      </a:moveTo>
                      <a:cubicBezTo>
                        <a:pt x="5168" y="0"/>
                        <a:pt x="3750" y="335"/>
                        <a:pt x="2648" y="1482"/>
                      </a:cubicBezTo>
                      <a:cubicBezTo>
                        <a:pt x="1" y="4201"/>
                        <a:pt x="251" y="7063"/>
                        <a:pt x="251" y="7063"/>
                      </a:cubicBezTo>
                      <a:lnTo>
                        <a:pt x="1933" y="6848"/>
                      </a:lnTo>
                      <a:cubicBezTo>
                        <a:pt x="1933" y="6848"/>
                        <a:pt x="2021" y="717"/>
                        <a:pt x="7131" y="717"/>
                      </a:cubicBezTo>
                      <a:cubicBezTo>
                        <a:pt x="7637" y="717"/>
                        <a:pt x="8193" y="777"/>
                        <a:pt x="8802" y="909"/>
                      </a:cubicBezTo>
                      <a:lnTo>
                        <a:pt x="9768" y="659"/>
                      </a:lnTo>
                      <a:cubicBezTo>
                        <a:pt x="9768" y="659"/>
                        <a:pt x="8244" y="0"/>
                        <a:pt x="64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3779900" y="1621003"/>
                  <a:ext cx="36099" cy="103590"/>
                </a:xfrm>
                <a:custGeom>
                  <a:rect b="b" l="l" r="r" t="t"/>
                  <a:pathLst>
                    <a:path extrusionOk="0" h="5547" w="1933">
                      <a:moveTo>
                        <a:pt x="967" y="1"/>
                      </a:moveTo>
                      <a:cubicBezTo>
                        <a:pt x="645" y="179"/>
                        <a:pt x="323" y="287"/>
                        <a:pt x="1" y="323"/>
                      </a:cubicBezTo>
                      <a:cubicBezTo>
                        <a:pt x="359" y="2040"/>
                        <a:pt x="502" y="3793"/>
                        <a:pt x="430" y="5546"/>
                      </a:cubicBezTo>
                      <a:cubicBezTo>
                        <a:pt x="824" y="5510"/>
                        <a:pt x="1933" y="4008"/>
                        <a:pt x="1754" y="2326"/>
                      </a:cubicBezTo>
                      <a:cubicBezTo>
                        <a:pt x="1718" y="1467"/>
                        <a:pt x="1432" y="680"/>
                        <a:pt x="9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4"/>
                <p:cNvSpPr/>
                <p:nvPr/>
              </p:nvSpPr>
              <p:spPr>
                <a:xfrm>
                  <a:off x="3515312" y="1613533"/>
                  <a:ext cx="212727" cy="230655"/>
                </a:xfrm>
                <a:custGeom>
                  <a:rect b="b" l="l" r="r" t="t"/>
                  <a:pathLst>
                    <a:path extrusionOk="0" h="12351" w="11391">
                      <a:moveTo>
                        <a:pt x="3132" y="0"/>
                      </a:moveTo>
                      <a:cubicBezTo>
                        <a:pt x="2984" y="0"/>
                        <a:pt x="2834" y="14"/>
                        <a:pt x="2684" y="43"/>
                      </a:cubicBezTo>
                      <a:cubicBezTo>
                        <a:pt x="1003" y="365"/>
                        <a:pt x="1" y="2440"/>
                        <a:pt x="430" y="4658"/>
                      </a:cubicBezTo>
                      <a:cubicBezTo>
                        <a:pt x="819" y="6708"/>
                        <a:pt x="2291" y="8165"/>
                        <a:pt x="3810" y="8165"/>
                      </a:cubicBezTo>
                      <a:cubicBezTo>
                        <a:pt x="3828" y="8165"/>
                        <a:pt x="3847" y="8165"/>
                        <a:pt x="3865" y="8164"/>
                      </a:cubicBezTo>
                      <a:cubicBezTo>
                        <a:pt x="4688" y="10275"/>
                        <a:pt x="6656" y="11742"/>
                        <a:pt x="8910" y="11885"/>
                      </a:cubicBezTo>
                      <a:cubicBezTo>
                        <a:pt x="8981" y="12171"/>
                        <a:pt x="9267" y="12350"/>
                        <a:pt x="9554" y="12350"/>
                      </a:cubicBezTo>
                      <a:lnTo>
                        <a:pt x="10555" y="12243"/>
                      </a:lnTo>
                      <a:cubicBezTo>
                        <a:pt x="11391" y="12173"/>
                        <a:pt x="11278" y="10952"/>
                        <a:pt x="10480" y="10952"/>
                      </a:cubicBezTo>
                      <a:cubicBezTo>
                        <a:pt x="10458" y="10952"/>
                        <a:pt x="10435" y="10953"/>
                        <a:pt x="10412" y="10955"/>
                      </a:cubicBezTo>
                      <a:lnTo>
                        <a:pt x="9410" y="11062"/>
                      </a:lnTo>
                      <a:cubicBezTo>
                        <a:pt x="9267" y="11062"/>
                        <a:pt x="9124" y="11134"/>
                        <a:pt x="9017" y="11241"/>
                      </a:cubicBezTo>
                      <a:cubicBezTo>
                        <a:pt x="7085" y="11170"/>
                        <a:pt x="5403" y="10025"/>
                        <a:pt x="4581" y="8272"/>
                      </a:cubicBezTo>
                      <a:cubicBezTo>
                        <a:pt x="4545" y="8200"/>
                        <a:pt x="4545" y="8128"/>
                        <a:pt x="4509" y="8057"/>
                      </a:cubicBezTo>
                      <a:cubicBezTo>
                        <a:pt x="6012" y="7592"/>
                        <a:pt x="6906" y="5624"/>
                        <a:pt x="6477" y="3513"/>
                      </a:cubicBezTo>
                      <a:cubicBezTo>
                        <a:pt x="6086" y="1460"/>
                        <a:pt x="4655" y="0"/>
                        <a:pt x="31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1" name="Google Shape;531;p24"/>
            <p:cNvGrpSpPr/>
            <p:nvPr/>
          </p:nvGrpSpPr>
          <p:grpSpPr>
            <a:xfrm>
              <a:off x="6940800" y="3215045"/>
              <a:ext cx="1746000" cy="1102706"/>
              <a:chOff x="6940800" y="3215045"/>
              <a:chExt cx="1746000" cy="1102706"/>
            </a:xfrm>
          </p:grpSpPr>
          <p:sp>
            <p:nvSpPr>
              <p:cNvPr id="532" name="Google Shape;532;p24"/>
              <p:cNvSpPr txBox="1"/>
              <p:nvPr/>
            </p:nvSpPr>
            <p:spPr>
              <a:xfrm rot="1181">
                <a:off x="6940800" y="3215345"/>
                <a:ext cx="1746000" cy="4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33" name="Google Shape;533;p24"/>
              <p:cNvSpPr txBox="1"/>
              <p:nvPr/>
            </p:nvSpPr>
            <p:spPr>
              <a:xfrm rot="-1181">
                <a:off x="6940800" y="3594751"/>
                <a:ext cx="1746000" cy="72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fourth-largest planet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25"/>
          <p:cNvCxnSpPr/>
          <p:nvPr/>
        </p:nvCxnSpPr>
        <p:spPr>
          <a:xfrm>
            <a:off x="2814325" y="2098554"/>
            <a:ext cx="0" cy="183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5"/>
          <p:cNvCxnSpPr/>
          <p:nvPr/>
        </p:nvCxnSpPr>
        <p:spPr>
          <a:xfrm>
            <a:off x="6329675" y="2098554"/>
            <a:ext cx="0" cy="183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40" name="Google Shape;540;p25"/>
          <p:cNvGrpSpPr/>
          <p:nvPr/>
        </p:nvGrpSpPr>
        <p:grpSpPr>
          <a:xfrm>
            <a:off x="2418450" y="3698764"/>
            <a:ext cx="4307100" cy="1028571"/>
            <a:chOff x="-741450" y="1885613"/>
            <a:chExt cx="4307100" cy="883500"/>
          </a:xfrm>
        </p:grpSpPr>
        <p:sp>
          <p:nvSpPr>
            <p:cNvPr id="541" name="Google Shape;541;p25"/>
            <p:cNvSpPr/>
            <p:nvPr/>
          </p:nvSpPr>
          <p:spPr>
            <a:xfrm>
              <a:off x="-741450" y="1885613"/>
              <a:ext cx="4307100" cy="88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-532650" y="1982488"/>
              <a:ext cx="3889500" cy="65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-309150" y="2068558"/>
              <a:ext cx="3442500" cy="4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-74250" y="2129587"/>
              <a:ext cx="2972700" cy="34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>
            <a:off x="3229960" y="1298370"/>
            <a:ext cx="2684080" cy="2969962"/>
            <a:chOff x="3298947" y="1298370"/>
            <a:chExt cx="2684080" cy="2969962"/>
          </a:xfrm>
        </p:grpSpPr>
        <p:sp>
          <p:nvSpPr>
            <p:cNvPr id="547" name="Google Shape;547;p25"/>
            <p:cNvSpPr/>
            <p:nvPr/>
          </p:nvSpPr>
          <p:spPr>
            <a:xfrm>
              <a:off x="3298947" y="3342470"/>
              <a:ext cx="2684080" cy="925862"/>
            </a:xfrm>
            <a:custGeom>
              <a:rect b="b" l="l" r="r" t="t"/>
              <a:pathLst>
                <a:path extrusionOk="0" h="56011" w="161911">
                  <a:moveTo>
                    <a:pt x="150151" y="1"/>
                  </a:moveTo>
                  <a:cubicBezTo>
                    <a:pt x="149974" y="1"/>
                    <a:pt x="149795" y="4"/>
                    <a:pt x="149613" y="9"/>
                  </a:cubicBezTo>
                  <a:cubicBezTo>
                    <a:pt x="139016" y="274"/>
                    <a:pt x="128353" y="5904"/>
                    <a:pt x="119677" y="11864"/>
                  </a:cubicBezTo>
                  <a:cubicBezTo>
                    <a:pt x="111929" y="17229"/>
                    <a:pt x="104378" y="22064"/>
                    <a:pt x="95106" y="24978"/>
                  </a:cubicBezTo>
                  <a:cubicBezTo>
                    <a:pt x="89411" y="26766"/>
                    <a:pt x="83516" y="27693"/>
                    <a:pt x="77555" y="27760"/>
                  </a:cubicBezTo>
                  <a:cubicBezTo>
                    <a:pt x="77324" y="27763"/>
                    <a:pt x="77094" y="27764"/>
                    <a:pt x="76863" y="27764"/>
                  </a:cubicBezTo>
                  <a:cubicBezTo>
                    <a:pt x="73587" y="27764"/>
                    <a:pt x="70369" y="27461"/>
                    <a:pt x="67145" y="27461"/>
                  </a:cubicBezTo>
                  <a:cubicBezTo>
                    <a:pt x="65915" y="27461"/>
                    <a:pt x="64684" y="27505"/>
                    <a:pt x="63449" y="27627"/>
                  </a:cubicBezTo>
                  <a:cubicBezTo>
                    <a:pt x="59210" y="22395"/>
                    <a:pt x="51196" y="19017"/>
                    <a:pt x="45434" y="15772"/>
                  </a:cubicBezTo>
                  <a:cubicBezTo>
                    <a:pt x="38944" y="12063"/>
                    <a:pt x="32586" y="7824"/>
                    <a:pt x="25830" y="4778"/>
                  </a:cubicBezTo>
                  <a:cubicBezTo>
                    <a:pt x="22350" y="3208"/>
                    <a:pt x="17287" y="1445"/>
                    <a:pt x="12780" y="1445"/>
                  </a:cubicBezTo>
                  <a:cubicBezTo>
                    <a:pt x="8539" y="1445"/>
                    <a:pt x="4789" y="3006"/>
                    <a:pt x="3312" y="7758"/>
                  </a:cubicBezTo>
                  <a:cubicBezTo>
                    <a:pt x="1" y="18355"/>
                    <a:pt x="10399" y="27296"/>
                    <a:pt x="17750" y="33190"/>
                  </a:cubicBezTo>
                  <a:cubicBezTo>
                    <a:pt x="28148" y="41734"/>
                    <a:pt x="39871" y="48489"/>
                    <a:pt x="52388" y="53390"/>
                  </a:cubicBezTo>
                  <a:cubicBezTo>
                    <a:pt x="58099" y="55608"/>
                    <a:pt x="64717" y="56011"/>
                    <a:pt x="71165" y="56011"/>
                  </a:cubicBezTo>
                  <a:cubicBezTo>
                    <a:pt x="73766" y="56011"/>
                    <a:pt x="76339" y="55945"/>
                    <a:pt x="78814" y="55907"/>
                  </a:cubicBezTo>
                  <a:cubicBezTo>
                    <a:pt x="79365" y="55907"/>
                    <a:pt x="80302" y="55910"/>
                    <a:pt x="81509" y="55910"/>
                  </a:cubicBezTo>
                  <a:cubicBezTo>
                    <a:pt x="87844" y="55910"/>
                    <a:pt x="101597" y="55817"/>
                    <a:pt x="105769" y="54649"/>
                  </a:cubicBezTo>
                  <a:cubicBezTo>
                    <a:pt x="119545" y="51006"/>
                    <a:pt x="133519" y="47032"/>
                    <a:pt x="144580" y="37429"/>
                  </a:cubicBezTo>
                  <a:cubicBezTo>
                    <a:pt x="151600" y="31336"/>
                    <a:pt x="159812" y="23852"/>
                    <a:pt x="160938" y="13918"/>
                  </a:cubicBezTo>
                  <a:cubicBezTo>
                    <a:pt x="161910" y="5881"/>
                    <a:pt x="158253" y="1"/>
                    <a:pt x="150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377115" y="2033162"/>
              <a:ext cx="527015" cy="571756"/>
            </a:xfrm>
            <a:custGeom>
              <a:rect b="b" l="l" r="r" t="t"/>
              <a:pathLst>
                <a:path extrusionOk="0" h="34589" w="31791">
                  <a:moveTo>
                    <a:pt x="21778" y="0"/>
                  </a:moveTo>
                  <a:cubicBezTo>
                    <a:pt x="18644" y="0"/>
                    <a:pt x="15478" y="1716"/>
                    <a:pt x="13114" y="3186"/>
                  </a:cubicBezTo>
                  <a:cubicBezTo>
                    <a:pt x="9868" y="5239"/>
                    <a:pt x="7087" y="7955"/>
                    <a:pt x="4901" y="11067"/>
                  </a:cubicBezTo>
                  <a:cubicBezTo>
                    <a:pt x="530" y="17624"/>
                    <a:pt x="0" y="26697"/>
                    <a:pt x="7087" y="31797"/>
                  </a:cubicBezTo>
                  <a:cubicBezTo>
                    <a:pt x="9843" y="33766"/>
                    <a:pt x="14033" y="34588"/>
                    <a:pt x="17871" y="34588"/>
                  </a:cubicBezTo>
                  <a:cubicBezTo>
                    <a:pt x="18551" y="34588"/>
                    <a:pt x="19221" y="34562"/>
                    <a:pt x="19869" y="34513"/>
                  </a:cubicBezTo>
                  <a:cubicBezTo>
                    <a:pt x="24240" y="34248"/>
                    <a:pt x="27552" y="32989"/>
                    <a:pt x="28876" y="29479"/>
                  </a:cubicBezTo>
                  <a:cubicBezTo>
                    <a:pt x="30731" y="24578"/>
                    <a:pt x="31260" y="19147"/>
                    <a:pt x="31592" y="14114"/>
                  </a:cubicBezTo>
                  <a:cubicBezTo>
                    <a:pt x="31790" y="10604"/>
                    <a:pt x="31790" y="6895"/>
                    <a:pt x="30664" y="3517"/>
                  </a:cubicBezTo>
                  <a:cubicBezTo>
                    <a:pt x="29406" y="1398"/>
                    <a:pt x="25763" y="139"/>
                    <a:pt x="22121" y="7"/>
                  </a:cubicBezTo>
                  <a:cubicBezTo>
                    <a:pt x="22007" y="2"/>
                    <a:pt x="21892" y="0"/>
                    <a:pt x="2177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3485594" y="2299460"/>
              <a:ext cx="517135" cy="474990"/>
            </a:xfrm>
            <a:custGeom>
              <a:rect b="b" l="l" r="r" t="t"/>
              <a:pathLst>
                <a:path extrusionOk="0" h="28735" w="31195">
                  <a:moveTo>
                    <a:pt x="17989" y="0"/>
                  </a:moveTo>
                  <a:cubicBezTo>
                    <a:pt x="15817" y="0"/>
                    <a:pt x="13718" y="417"/>
                    <a:pt x="11922" y="1315"/>
                  </a:cubicBezTo>
                  <a:cubicBezTo>
                    <a:pt x="7286" y="3700"/>
                    <a:pt x="2518" y="9462"/>
                    <a:pt x="729" y="14296"/>
                  </a:cubicBezTo>
                  <a:cubicBezTo>
                    <a:pt x="1" y="16416"/>
                    <a:pt x="796" y="19330"/>
                    <a:pt x="1657" y="21449"/>
                  </a:cubicBezTo>
                  <a:cubicBezTo>
                    <a:pt x="2584" y="23767"/>
                    <a:pt x="4703" y="25489"/>
                    <a:pt x="6955" y="26615"/>
                  </a:cubicBezTo>
                  <a:cubicBezTo>
                    <a:pt x="8545" y="27476"/>
                    <a:pt x="10266" y="28138"/>
                    <a:pt x="11988" y="28536"/>
                  </a:cubicBezTo>
                  <a:cubicBezTo>
                    <a:pt x="12473" y="28652"/>
                    <a:pt x="13043" y="28734"/>
                    <a:pt x="13610" y="28734"/>
                  </a:cubicBezTo>
                  <a:cubicBezTo>
                    <a:pt x="14980" y="28734"/>
                    <a:pt x="16332" y="28254"/>
                    <a:pt x="16426" y="26615"/>
                  </a:cubicBezTo>
                  <a:cubicBezTo>
                    <a:pt x="16492" y="25357"/>
                    <a:pt x="15565" y="24297"/>
                    <a:pt x="14770" y="23502"/>
                  </a:cubicBezTo>
                  <a:cubicBezTo>
                    <a:pt x="14306" y="23039"/>
                    <a:pt x="13843" y="22575"/>
                    <a:pt x="13445" y="22111"/>
                  </a:cubicBezTo>
                  <a:cubicBezTo>
                    <a:pt x="13445" y="21714"/>
                    <a:pt x="13512" y="21317"/>
                    <a:pt x="13644" y="20985"/>
                  </a:cubicBezTo>
                  <a:cubicBezTo>
                    <a:pt x="14770" y="17873"/>
                    <a:pt x="18015" y="16151"/>
                    <a:pt x="19803" y="13502"/>
                  </a:cubicBezTo>
                  <a:cubicBezTo>
                    <a:pt x="20466" y="12508"/>
                    <a:pt x="20929" y="11448"/>
                    <a:pt x="21658" y="10521"/>
                  </a:cubicBezTo>
                  <a:cubicBezTo>
                    <a:pt x="22055" y="9859"/>
                    <a:pt x="22519" y="9263"/>
                    <a:pt x="22982" y="8667"/>
                  </a:cubicBezTo>
                  <a:cubicBezTo>
                    <a:pt x="23479" y="8601"/>
                    <a:pt x="23959" y="8567"/>
                    <a:pt x="24431" y="8567"/>
                  </a:cubicBezTo>
                  <a:cubicBezTo>
                    <a:pt x="24903" y="8567"/>
                    <a:pt x="25367" y="8601"/>
                    <a:pt x="25830" y="8667"/>
                  </a:cubicBezTo>
                  <a:cubicBezTo>
                    <a:pt x="26438" y="8728"/>
                    <a:pt x="27423" y="8886"/>
                    <a:pt x="28387" y="8886"/>
                  </a:cubicBezTo>
                  <a:cubicBezTo>
                    <a:pt x="29524" y="8886"/>
                    <a:pt x="30632" y="8666"/>
                    <a:pt x="31062" y="7806"/>
                  </a:cubicBezTo>
                  <a:cubicBezTo>
                    <a:pt x="31195" y="7541"/>
                    <a:pt x="31195" y="7276"/>
                    <a:pt x="31195" y="7011"/>
                  </a:cubicBezTo>
                  <a:cubicBezTo>
                    <a:pt x="31129" y="6547"/>
                    <a:pt x="30996" y="6150"/>
                    <a:pt x="30864" y="5753"/>
                  </a:cubicBezTo>
                  <a:cubicBezTo>
                    <a:pt x="30400" y="4958"/>
                    <a:pt x="29804" y="4229"/>
                    <a:pt x="29076" y="3700"/>
                  </a:cubicBezTo>
                  <a:cubicBezTo>
                    <a:pt x="26051" y="1357"/>
                    <a:pt x="21903" y="0"/>
                    <a:pt x="179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729333" y="2339132"/>
              <a:ext cx="32160" cy="26233"/>
            </a:xfrm>
            <a:custGeom>
              <a:rect b="b" l="l" r="r" t="t"/>
              <a:pathLst>
                <a:path extrusionOk="0" h="1587" w="1940">
                  <a:moveTo>
                    <a:pt x="976" y="0"/>
                  </a:moveTo>
                  <a:cubicBezTo>
                    <a:pt x="895" y="0"/>
                    <a:pt x="812" y="14"/>
                    <a:pt x="729" y="41"/>
                  </a:cubicBezTo>
                  <a:cubicBezTo>
                    <a:pt x="67" y="306"/>
                    <a:pt x="1" y="1233"/>
                    <a:pt x="663" y="1498"/>
                  </a:cubicBezTo>
                  <a:cubicBezTo>
                    <a:pt x="785" y="1559"/>
                    <a:pt x="906" y="1586"/>
                    <a:pt x="1022" y="1586"/>
                  </a:cubicBezTo>
                  <a:cubicBezTo>
                    <a:pt x="1537" y="1586"/>
                    <a:pt x="1939" y="1046"/>
                    <a:pt x="1723" y="505"/>
                  </a:cubicBezTo>
                  <a:cubicBezTo>
                    <a:pt x="1566" y="190"/>
                    <a:pt x="128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784237" y="2322090"/>
              <a:ext cx="32144" cy="25754"/>
            </a:xfrm>
            <a:custGeom>
              <a:rect b="b" l="l" r="r" t="t"/>
              <a:pathLst>
                <a:path extrusionOk="0" h="1558" w="1939">
                  <a:moveTo>
                    <a:pt x="1044" y="1"/>
                  </a:moveTo>
                  <a:cubicBezTo>
                    <a:pt x="942" y="1"/>
                    <a:pt x="835" y="26"/>
                    <a:pt x="729" y="79"/>
                  </a:cubicBezTo>
                  <a:cubicBezTo>
                    <a:pt x="67" y="277"/>
                    <a:pt x="0" y="1205"/>
                    <a:pt x="663" y="1470"/>
                  </a:cubicBezTo>
                  <a:cubicBezTo>
                    <a:pt x="784" y="1530"/>
                    <a:pt x="906" y="1558"/>
                    <a:pt x="1021" y="1558"/>
                  </a:cubicBezTo>
                  <a:cubicBezTo>
                    <a:pt x="1537" y="1558"/>
                    <a:pt x="1939" y="1017"/>
                    <a:pt x="1722" y="476"/>
                  </a:cubicBezTo>
                  <a:cubicBezTo>
                    <a:pt x="1577" y="185"/>
                    <a:pt x="1325" y="1"/>
                    <a:pt x="1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741418" y="2379036"/>
              <a:ext cx="31249" cy="25754"/>
            </a:xfrm>
            <a:custGeom>
              <a:rect b="b" l="l" r="r" t="t"/>
              <a:pathLst>
                <a:path extrusionOk="0" h="1558" w="1885">
                  <a:moveTo>
                    <a:pt x="1047" y="1"/>
                  </a:moveTo>
                  <a:cubicBezTo>
                    <a:pt x="941" y="1"/>
                    <a:pt x="833" y="26"/>
                    <a:pt x="729" y="78"/>
                  </a:cubicBezTo>
                  <a:cubicBezTo>
                    <a:pt x="67" y="276"/>
                    <a:pt x="0" y="1137"/>
                    <a:pt x="663" y="1469"/>
                  </a:cubicBezTo>
                  <a:cubicBezTo>
                    <a:pt x="773" y="1530"/>
                    <a:pt x="885" y="1557"/>
                    <a:pt x="994" y="1557"/>
                  </a:cubicBezTo>
                  <a:cubicBezTo>
                    <a:pt x="1474" y="1557"/>
                    <a:pt x="1884" y="1027"/>
                    <a:pt x="1722" y="541"/>
                  </a:cubicBezTo>
                  <a:cubicBezTo>
                    <a:pt x="1624" y="199"/>
                    <a:pt x="1346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3797416" y="2361018"/>
              <a:ext cx="32260" cy="25770"/>
            </a:xfrm>
            <a:custGeom>
              <a:rect b="b" l="l" r="r" t="t"/>
              <a:pathLst>
                <a:path extrusionOk="0" h="1559" w="1946">
                  <a:moveTo>
                    <a:pt x="976" y="1"/>
                  </a:moveTo>
                  <a:cubicBezTo>
                    <a:pt x="894" y="1"/>
                    <a:pt x="812" y="14"/>
                    <a:pt x="729" y="42"/>
                  </a:cubicBezTo>
                  <a:cubicBezTo>
                    <a:pt x="66" y="240"/>
                    <a:pt x="0" y="1168"/>
                    <a:pt x="662" y="1499"/>
                  </a:cubicBezTo>
                  <a:cubicBezTo>
                    <a:pt x="766" y="1540"/>
                    <a:pt x="869" y="1559"/>
                    <a:pt x="969" y="1559"/>
                  </a:cubicBezTo>
                  <a:cubicBezTo>
                    <a:pt x="1509" y="1559"/>
                    <a:pt x="1946" y="1009"/>
                    <a:pt x="1722" y="505"/>
                  </a:cubicBezTo>
                  <a:cubicBezTo>
                    <a:pt x="1565" y="191"/>
                    <a:pt x="1283" y="1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3755691" y="2402029"/>
              <a:ext cx="73952" cy="60847"/>
            </a:xfrm>
            <a:custGeom>
              <a:rect b="b" l="l" r="r" t="t"/>
              <a:pathLst>
                <a:path extrusionOk="0" h="3681" w="4461">
                  <a:moveTo>
                    <a:pt x="2216" y="1"/>
                  </a:moveTo>
                  <a:cubicBezTo>
                    <a:pt x="1985" y="1"/>
                    <a:pt x="1750" y="47"/>
                    <a:pt x="1524" y="144"/>
                  </a:cubicBezTo>
                  <a:cubicBezTo>
                    <a:pt x="0" y="806"/>
                    <a:pt x="67" y="2925"/>
                    <a:pt x="1524" y="3521"/>
                  </a:cubicBezTo>
                  <a:cubicBezTo>
                    <a:pt x="1775" y="3631"/>
                    <a:pt x="2027" y="3681"/>
                    <a:pt x="2268" y="3681"/>
                  </a:cubicBezTo>
                  <a:cubicBezTo>
                    <a:pt x="3490" y="3681"/>
                    <a:pt x="4461" y="2409"/>
                    <a:pt x="3908" y="1137"/>
                  </a:cubicBezTo>
                  <a:cubicBezTo>
                    <a:pt x="3608" y="437"/>
                    <a:pt x="2930" y="1"/>
                    <a:pt x="2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3651385" y="2508069"/>
              <a:ext cx="74101" cy="60566"/>
            </a:xfrm>
            <a:custGeom>
              <a:rect b="b" l="l" r="r" t="t"/>
              <a:pathLst>
                <a:path extrusionOk="0" h="3664" w="4470">
                  <a:moveTo>
                    <a:pt x="2255" y="1"/>
                  </a:moveTo>
                  <a:cubicBezTo>
                    <a:pt x="2012" y="1"/>
                    <a:pt x="1763" y="50"/>
                    <a:pt x="1524" y="153"/>
                  </a:cubicBezTo>
                  <a:cubicBezTo>
                    <a:pt x="1" y="749"/>
                    <a:pt x="1" y="2935"/>
                    <a:pt x="1524" y="3531"/>
                  </a:cubicBezTo>
                  <a:cubicBezTo>
                    <a:pt x="1756" y="3622"/>
                    <a:pt x="1989" y="3663"/>
                    <a:pt x="2214" y="3663"/>
                  </a:cubicBezTo>
                  <a:cubicBezTo>
                    <a:pt x="3461" y="3663"/>
                    <a:pt x="4469" y="2381"/>
                    <a:pt x="3908" y="1146"/>
                  </a:cubicBezTo>
                  <a:cubicBezTo>
                    <a:pt x="3613" y="410"/>
                    <a:pt x="2954" y="1"/>
                    <a:pt x="22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3535011" y="2534104"/>
              <a:ext cx="39537" cy="35903"/>
            </a:xfrm>
            <a:custGeom>
              <a:rect b="b" l="l" r="r" t="t"/>
              <a:pathLst>
                <a:path extrusionOk="0" h="2172" w="2385">
                  <a:moveTo>
                    <a:pt x="808" y="0"/>
                  </a:moveTo>
                  <a:cubicBezTo>
                    <a:pt x="568" y="0"/>
                    <a:pt x="336" y="71"/>
                    <a:pt x="199" y="300"/>
                  </a:cubicBezTo>
                  <a:cubicBezTo>
                    <a:pt x="0" y="565"/>
                    <a:pt x="265" y="1227"/>
                    <a:pt x="331" y="1492"/>
                  </a:cubicBezTo>
                  <a:cubicBezTo>
                    <a:pt x="464" y="1691"/>
                    <a:pt x="530" y="2022"/>
                    <a:pt x="795" y="2154"/>
                  </a:cubicBezTo>
                  <a:cubicBezTo>
                    <a:pt x="830" y="2166"/>
                    <a:pt x="867" y="2172"/>
                    <a:pt x="904" y="2172"/>
                  </a:cubicBezTo>
                  <a:cubicBezTo>
                    <a:pt x="1284" y="2172"/>
                    <a:pt x="1740" y="1595"/>
                    <a:pt x="1921" y="1293"/>
                  </a:cubicBezTo>
                  <a:cubicBezTo>
                    <a:pt x="2120" y="962"/>
                    <a:pt x="2384" y="631"/>
                    <a:pt x="2252" y="432"/>
                  </a:cubicBezTo>
                  <a:cubicBezTo>
                    <a:pt x="2053" y="168"/>
                    <a:pt x="1391" y="101"/>
                    <a:pt x="1126" y="35"/>
                  </a:cubicBezTo>
                  <a:cubicBezTo>
                    <a:pt x="1024" y="15"/>
                    <a:pt x="915" y="0"/>
                    <a:pt x="8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3586617" y="2563973"/>
              <a:ext cx="45024" cy="39110"/>
            </a:xfrm>
            <a:custGeom>
              <a:rect b="b" l="l" r="r" t="t"/>
              <a:pathLst>
                <a:path extrusionOk="0" h="2366" w="2716">
                  <a:moveTo>
                    <a:pt x="1410" y="0"/>
                  </a:moveTo>
                  <a:cubicBezTo>
                    <a:pt x="986" y="0"/>
                    <a:pt x="580" y="639"/>
                    <a:pt x="397" y="943"/>
                  </a:cubicBezTo>
                  <a:cubicBezTo>
                    <a:pt x="265" y="1275"/>
                    <a:pt x="0" y="1672"/>
                    <a:pt x="199" y="1937"/>
                  </a:cubicBezTo>
                  <a:cubicBezTo>
                    <a:pt x="464" y="2202"/>
                    <a:pt x="1192" y="2268"/>
                    <a:pt x="1523" y="2334"/>
                  </a:cubicBezTo>
                  <a:cubicBezTo>
                    <a:pt x="1632" y="2352"/>
                    <a:pt x="1751" y="2366"/>
                    <a:pt x="1869" y="2366"/>
                  </a:cubicBezTo>
                  <a:cubicBezTo>
                    <a:pt x="2181" y="2366"/>
                    <a:pt x="2487" y="2273"/>
                    <a:pt x="2583" y="1937"/>
                  </a:cubicBezTo>
                  <a:cubicBezTo>
                    <a:pt x="2715" y="1672"/>
                    <a:pt x="2186" y="877"/>
                    <a:pt x="2053" y="612"/>
                  </a:cubicBezTo>
                  <a:cubicBezTo>
                    <a:pt x="1921" y="347"/>
                    <a:pt x="1722" y="82"/>
                    <a:pt x="1523" y="16"/>
                  </a:cubicBezTo>
                  <a:cubicBezTo>
                    <a:pt x="1485" y="5"/>
                    <a:pt x="1447" y="0"/>
                    <a:pt x="14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3577831" y="2518913"/>
              <a:ext cx="38443" cy="35573"/>
            </a:xfrm>
            <a:custGeom>
              <a:rect b="b" l="l" r="r" t="t"/>
              <a:pathLst>
                <a:path extrusionOk="0" h="2152" w="2319">
                  <a:moveTo>
                    <a:pt x="1789" y="0"/>
                  </a:moveTo>
                  <a:cubicBezTo>
                    <a:pt x="1479" y="0"/>
                    <a:pt x="957" y="310"/>
                    <a:pt x="729" y="424"/>
                  </a:cubicBezTo>
                  <a:cubicBezTo>
                    <a:pt x="464" y="490"/>
                    <a:pt x="199" y="689"/>
                    <a:pt x="133" y="888"/>
                  </a:cubicBezTo>
                  <a:cubicBezTo>
                    <a:pt x="0" y="1285"/>
                    <a:pt x="662" y="1749"/>
                    <a:pt x="927" y="1881"/>
                  </a:cubicBezTo>
                  <a:cubicBezTo>
                    <a:pt x="1174" y="1980"/>
                    <a:pt x="1456" y="2151"/>
                    <a:pt x="1694" y="2151"/>
                  </a:cubicBezTo>
                  <a:cubicBezTo>
                    <a:pt x="1776" y="2151"/>
                    <a:pt x="1853" y="2131"/>
                    <a:pt x="1921" y="2080"/>
                  </a:cubicBezTo>
                  <a:cubicBezTo>
                    <a:pt x="2186" y="1815"/>
                    <a:pt x="2186" y="1219"/>
                    <a:pt x="2252" y="888"/>
                  </a:cubicBezTo>
                  <a:cubicBezTo>
                    <a:pt x="2318" y="557"/>
                    <a:pt x="2318" y="159"/>
                    <a:pt x="1921" y="27"/>
                  </a:cubicBezTo>
                  <a:cubicBezTo>
                    <a:pt x="1884" y="8"/>
                    <a:pt x="1839" y="0"/>
                    <a:pt x="17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3536105" y="2578536"/>
              <a:ext cx="43930" cy="41259"/>
            </a:xfrm>
            <a:custGeom>
              <a:rect b="b" l="l" r="r" t="t"/>
              <a:pathLst>
                <a:path extrusionOk="0" h="2496" w="2650">
                  <a:moveTo>
                    <a:pt x="914" y="1"/>
                  </a:moveTo>
                  <a:cubicBezTo>
                    <a:pt x="849" y="1"/>
                    <a:pt x="788" y="19"/>
                    <a:pt x="729" y="62"/>
                  </a:cubicBezTo>
                  <a:cubicBezTo>
                    <a:pt x="464" y="327"/>
                    <a:pt x="332" y="990"/>
                    <a:pt x="199" y="1387"/>
                  </a:cubicBezTo>
                  <a:cubicBezTo>
                    <a:pt x="67" y="1718"/>
                    <a:pt x="0" y="2248"/>
                    <a:pt x="398" y="2447"/>
                  </a:cubicBezTo>
                  <a:cubicBezTo>
                    <a:pt x="443" y="2481"/>
                    <a:pt x="505" y="2496"/>
                    <a:pt x="576" y="2496"/>
                  </a:cubicBezTo>
                  <a:cubicBezTo>
                    <a:pt x="921" y="2496"/>
                    <a:pt x="1503" y="2159"/>
                    <a:pt x="1722" y="2049"/>
                  </a:cubicBezTo>
                  <a:cubicBezTo>
                    <a:pt x="1987" y="1983"/>
                    <a:pt x="2385" y="1784"/>
                    <a:pt x="2451" y="1520"/>
                  </a:cubicBezTo>
                  <a:cubicBezTo>
                    <a:pt x="2650" y="1056"/>
                    <a:pt x="1987" y="526"/>
                    <a:pt x="1656" y="327"/>
                  </a:cubicBezTo>
                  <a:cubicBezTo>
                    <a:pt x="1398" y="224"/>
                    <a:pt x="1140" y="1"/>
                    <a:pt x="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3497679" y="2545741"/>
              <a:ext cx="248149" cy="323674"/>
            </a:xfrm>
            <a:custGeom>
              <a:rect b="b" l="l" r="r" t="t"/>
              <a:pathLst>
                <a:path extrusionOk="0" h="19581" w="14969">
                  <a:moveTo>
                    <a:pt x="7964" y="1"/>
                  </a:moveTo>
                  <a:cubicBezTo>
                    <a:pt x="7865" y="1"/>
                    <a:pt x="7770" y="19"/>
                    <a:pt x="7683" y="60"/>
                  </a:cubicBezTo>
                  <a:cubicBezTo>
                    <a:pt x="6425" y="589"/>
                    <a:pt x="6690" y="2378"/>
                    <a:pt x="7087" y="3768"/>
                  </a:cubicBezTo>
                  <a:cubicBezTo>
                    <a:pt x="7683" y="6020"/>
                    <a:pt x="8213" y="8206"/>
                    <a:pt x="6226" y="10193"/>
                  </a:cubicBezTo>
                  <a:cubicBezTo>
                    <a:pt x="5891" y="10527"/>
                    <a:pt x="5514" y="10670"/>
                    <a:pt x="5122" y="10670"/>
                  </a:cubicBezTo>
                  <a:cubicBezTo>
                    <a:pt x="3884" y="10670"/>
                    <a:pt x="2493" y="9248"/>
                    <a:pt x="1789" y="7941"/>
                  </a:cubicBezTo>
                  <a:cubicBezTo>
                    <a:pt x="1673" y="7748"/>
                    <a:pt x="1490" y="7645"/>
                    <a:pt x="1318" y="7645"/>
                  </a:cubicBezTo>
                  <a:cubicBezTo>
                    <a:pt x="1194" y="7645"/>
                    <a:pt x="1077" y="7698"/>
                    <a:pt x="994" y="7808"/>
                  </a:cubicBezTo>
                  <a:cubicBezTo>
                    <a:pt x="0" y="9199"/>
                    <a:pt x="861" y="13173"/>
                    <a:pt x="1457" y="14034"/>
                  </a:cubicBezTo>
                  <a:cubicBezTo>
                    <a:pt x="3179" y="16816"/>
                    <a:pt x="7087" y="19399"/>
                    <a:pt x="10398" y="19465"/>
                  </a:cubicBezTo>
                  <a:cubicBezTo>
                    <a:pt x="10709" y="19543"/>
                    <a:pt x="11028" y="19580"/>
                    <a:pt x="11346" y="19580"/>
                  </a:cubicBezTo>
                  <a:cubicBezTo>
                    <a:pt x="12382" y="19580"/>
                    <a:pt x="13413" y="19181"/>
                    <a:pt x="14174" y="18471"/>
                  </a:cubicBezTo>
                  <a:cubicBezTo>
                    <a:pt x="14968" y="17478"/>
                    <a:pt x="14836" y="15756"/>
                    <a:pt x="14836" y="14564"/>
                  </a:cubicBezTo>
                  <a:cubicBezTo>
                    <a:pt x="14703" y="12709"/>
                    <a:pt x="14107" y="10921"/>
                    <a:pt x="13048" y="9464"/>
                  </a:cubicBezTo>
                  <a:cubicBezTo>
                    <a:pt x="12187" y="8007"/>
                    <a:pt x="11591" y="6418"/>
                    <a:pt x="11326" y="4762"/>
                  </a:cubicBezTo>
                  <a:cubicBezTo>
                    <a:pt x="11259" y="3835"/>
                    <a:pt x="10995" y="2907"/>
                    <a:pt x="10531" y="2046"/>
                  </a:cubicBezTo>
                  <a:cubicBezTo>
                    <a:pt x="10114" y="1451"/>
                    <a:pt x="8842" y="1"/>
                    <a:pt x="796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4751501" y="1538436"/>
              <a:ext cx="972768" cy="1604947"/>
            </a:xfrm>
            <a:custGeom>
              <a:rect b="b" l="l" r="r" t="t"/>
              <a:pathLst>
                <a:path extrusionOk="0" h="97093" w="58680">
                  <a:moveTo>
                    <a:pt x="50931" y="0"/>
                  </a:moveTo>
                  <a:cubicBezTo>
                    <a:pt x="49540" y="1391"/>
                    <a:pt x="48215" y="2782"/>
                    <a:pt x="46957" y="4173"/>
                  </a:cubicBezTo>
                  <a:cubicBezTo>
                    <a:pt x="44506" y="6822"/>
                    <a:pt x="42056" y="9537"/>
                    <a:pt x="39738" y="12385"/>
                  </a:cubicBezTo>
                  <a:cubicBezTo>
                    <a:pt x="38943" y="13379"/>
                    <a:pt x="38148" y="14306"/>
                    <a:pt x="37354" y="15299"/>
                  </a:cubicBezTo>
                  <a:cubicBezTo>
                    <a:pt x="34969" y="18213"/>
                    <a:pt x="32718" y="21194"/>
                    <a:pt x="30532" y="24240"/>
                  </a:cubicBezTo>
                  <a:cubicBezTo>
                    <a:pt x="29804" y="25300"/>
                    <a:pt x="29009" y="26293"/>
                    <a:pt x="28280" y="27353"/>
                  </a:cubicBezTo>
                  <a:cubicBezTo>
                    <a:pt x="25896" y="30731"/>
                    <a:pt x="23644" y="34108"/>
                    <a:pt x="21392" y="37552"/>
                  </a:cubicBezTo>
                  <a:cubicBezTo>
                    <a:pt x="20664" y="38678"/>
                    <a:pt x="19935" y="39804"/>
                    <a:pt x="19207" y="40864"/>
                  </a:cubicBezTo>
                  <a:lnTo>
                    <a:pt x="17154" y="44175"/>
                  </a:lnTo>
                  <a:cubicBezTo>
                    <a:pt x="15564" y="46758"/>
                    <a:pt x="13975" y="49341"/>
                    <a:pt x="12385" y="51924"/>
                  </a:cubicBezTo>
                  <a:cubicBezTo>
                    <a:pt x="11789" y="52918"/>
                    <a:pt x="11193" y="53845"/>
                    <a:pt x="10663" y="54838"/>
                  </a:cubicBezTo>
                  <a:cubicBezTo>
                    <a:pt x="8411" y="58613"/>
                    <a:pt x="6358" y="62455"/>
                    <a:pt x="4570" y="66428"/>
                  </a:cubicBezTo>
                  <a:cubicBezTo>
                    <a:pt x="2053" y="71992"/>
                    <a:pt x="0" y="76694"/>
                    <a:pt x="2716" y="82655"/>
                  </a:cubicBezTo>
                  <a:cubicBezTo>
                    <a:pt x="3444" y="84244"/>
                    <a:pt x="4305" y="85701"/>
                    <a:pt x="5299" y="87158"/>
                  </a:cubicBezTo>
                  <a:cubicBezTo>
                    <a:pt x="6358" y="88615"/>
                    <a:pt x="7418" y="90006"/>
                    <a:pt x="8610" y="91397"/>
                  </a:cubicBezTo>
                  <a:lnTo>
                    <a:pt x="9140" y="92059"/>
                  </a:lnTo>
                  <a:cubicBezTo>
                    <a:pt x="9206" y="92125"/>
                    <a:pt x="9405" y="92390"/>
                    <a:pt x="9736" y="92655"/>
                  </a:cubicBezTo>
                  <a:cubicBezTo>
                    <a:pt x="10993" y="93978"/>
                    <a:pt x="13702" y="96555"/>
                    <a:pt x="13446" y="97090"/>
                  </a:cubicBezTo>
                  <a:lnTo>
                    <a:pt x="13446" y="97090"/>
                  </a:lnTo>
                  <a:cubicBezTo>
                    <a:pt x="16293" y="91263"/>
                    <a:pt x="18942" y="85435"/>
                    <a:pt x="21525" y="79542"/>
                  </a:cubicBezTo>
                  <a:cubicBezTo>
                    <a:pt x="22585" y="77158"/>
                    <a:pt x="23644" y="74773"/>
                    <a:pt x="24638" y="72389"/>
                  </a:cubicBezTo>
                  <a:cubicBezTo>
                    <a:pt x="26227" y="68746"/>
                    <a:pt x="27750" y="65170"/>
                    <a:pt x="29274" y="61527"/>
                  </a:cubicBezTo>
                  <a:lnTo>
                    <a:pt x="32320" y="54308"/>
                  </a:lnTo>
                  <a:lnTo>
                    <a:pt x="32651" y="53381"/>
                  </a:lnTo>
                  <a:cubicBezTo>
                    <a:pt x="34307" y="49474"/>
                    <a:pt x="36095" y="45566"/>
                    <a:pt x="38016" y="41725"/>
                  </a:cubicBezTo>
                  <a:cubicBezTo>
                    <a:pt x="38877" y="39937"/>
                    <a:pt x="39804" y="38082"/>
                    <a:pt x="40731" y="36294"/>
                  </a:cubicBezTo>
                  <a:cubicBezTo>
                    <a:pt x="42387" y="33115"/>
                    <a:pt x="44175" y="30002"/>
                    <a:pt x="45964" y="26889"/>
                  </a:cubicBezTo>
                  <a:cubicBezTo>
                    <a:pt x="46758" y="25432"/>
                    <a:pt x="47553" y="24042"/>
                    <a:pt x="48414" y="22651"/>
                  </a:cubicBezTo>
                  <a:cubicBezTo>
                    <a:pt x="48480" y="22518"/>
                    <a:pt x="48546" y="22452"/>
                    <a:pt x="48613" y="22320"/>
                  </a:cubicBezTo>
                  <a:cubicBezTo>
                    <a:pt x="49739" y="20465"/>
                    <a:pt x="51858" y="16955"/>
                    <a:pt x="53845" y="13644"/>
                  </a:cubicBezTo>
                  <a:cubicBezTo>
                    <a:pt x="56030" y="10067"/>
                    <a:pt x="58150" y="6756"/>
                    <a:pt x="58680" y="5961"/>
                  </a:cubicBezTo>
                  <a:cubicBezTo>
                    <a:pt x="56295" y="4967"/>
                    <a:pt x="53447" y="1325"/>
                    <a:pt x="50931" y="0"/>
                  </a:cubicBezTo>
                  <a:close/>
                  <a:moveTo>
                    <a:pt x="13446" y="97090"/>
                  </a:moveTo>
                  <a:lnTo>
                    <a:pt x="13446" y="97090"/>
                  </a:lnTo>
                  <a:cubicBezTo>
                    <a:pt x="13446" y="97091"/>
                    <a:pt x="13445" y="97092"/>
                    <a:pt x="13445" y="97093"/>
                  </a:cubicBezTo>
                  <a:cubicBezTo>
                    <a:pt x="13445" y="97092"/>
                    <a:pt x="13446" y="97091"/>
                    <a:pt x="13446" y="970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053356" y="2887399"/>
              <a:ext cx="1084633" cy="1266099"/>
            </a:xfrm>
            <a:custGeom>
              <a:rect b="b" l="l" r="r" t="t"/>
              <a:pathLst>
                <a:path extrusionOk="0" h="76594" w="65428">
                  <a:moveTo>
                    <a:pt x="28234" y="1"/>
                  </a:moveTo>
                  <a:cubicBezTo>
                    <a:pt x="20454" y="1"/>
                    <a:pt x="13269" y="4336"/>
                    <a:pt x="9596" y="11247"/>
                  </a:cubicBezTo>
                  <a:cubicBezTo>
                    <a:pt x="9596" y="11247"/>
                    <a:pt x="10059" y="12969"/>
                    <a:pt x="10589" y="15618"/>
                  </a:cubicBezTo>
                  <a:cubicBezTo>
                    <a:pt x="10788" y="16810"/>
                    <a:pt x="11053" y="18201"/>
                    <a:pt x="11251" y="19724"/>
                  </a:cubicBezTo>
                  <a:cubicBezTo>
                    <a:pt x="11715" y="23036"/>
                    <a:pt x="11848" y="26347"/>
                    <a:pt x="11781" y="29659"/>
                  </a:cubicBezTo>
                  <a:cubicBezTo>
                    <a:pt x="11715" y="30917"/>
                    <a:pt x="11583" y="32109"/>
                    <a:pt x="11450" y="33301"/>
                  </a:cubicBezTo>
                  <a:cubicBezTo>
                    <a:pt x="11119" y="35752"/>
                    <a:pt x="10258" y="38136"/>
                    <a:pt x="8867" y="40189"/>
                  </a:cubicBezTo>
                  <a:lnTo>
                    <a:pt x="8536" y="40587"/>
                  </a:lnTo>
                  <a:cubicBezTo>
                    <a:pt x="7543" y="41845"/>
                    <a:pt x="6748" y="42905"/>
                    <a:pt x="5887" y="43898"/>
                  </a:cubicBezTo>
                  <a:cubicBezTo>
                    <a:pt x="5092" y="44825"/>
                    <a:pt x="4364" y="45620"/>
                    <a:pt x="3768" y="46349"/>
                  </a:cubicBezTo>
                  <a:cubicBezTo>
                    <a:pt x="2774" y="47408"/>
                    <a:pt x="1913" y="48534"/>
                    <a:pt x="1118" y="49793"/>
                  </a:cubicBezTo>
                  <a:cubicBezTo>
                    <a:pt x="522" y="50852"/>
                    <a:pt x="191" y="52111"/>
                    <a:pt x="191" y="53303"/>
                  </a:cubicBezTo>
                  <a:cubicBezTo>
                    <a:pt x="1" y="57619"/>
                    <a:pt x="3156" y="76593"/>
                    <a:pt x="29766" y="76593"/>
                  </a:cubicBezTo>
                  <a:cubicBezTo>
                    <a:pt x="30923" y="76593"/>
                    <a:pt x="32125" y="76557"/>
                    <a:pt x="33372" y="76483"/>
                  </a:cubicBezTo>
                  <a:cubicBezTo>
                    <a:pt x="54897" y="75291"/>
                    <a:pt x="61983" y="64827"/>
                    <a:pt x="64301" y="57409"/>
                  </a:cubicBezTo>
                  <a:cubicBezTo>
                    <a:pt x="64963" y="55223"/>
                    <a:pt x="65361" y="53038"/>
                    <a:pt x="65427" y="50852"/>
                  </a:cubicBezTo>
                  <a:cubicBezTo>
                    <a:pt x="65427" y="50720"/>
                    <a:pt x="65427" y="50653"/>
                    <a:pt x="65427" y="50587"/>
                  </a:cubicBezTo>
                  <a:cubicBezTo>
                    <a:pt x="65361" y="48137"/>
                    <a:pt x="62116" y="46150"/>
                    <a:pt x="59135" y="42573"/>
                  </a:cubicBezTo>
                  <a:cubicBezTo>
                    <a:pt x="57877" y="41183"/>
                    <a:pt x="56817" y="39593"/>
                    <a:pt x="55956" y="37937"/>
                  </a:cubicBezTo>
                  <a:cubicBezTo>
                    <a:pt x="54963" y="35884"/>
                    <a:pt x="54301" y="33765"/>
                    <a:pt x="54036" y="31513"/>
                  </a:cubicBezTo>
                  <a:cubicBezTo>
                    <a:pt x="53903" y="30917"/>
                    <a:pt x="53837" y="30255"/>
                    <a:pt x="53771" y="29659"/>
                  </a:cubicBezTo>
                  <a:cubicBezTo>
                    <a:pt x="53440" y="27208"/>
                    <a:pt x="53108" y="24758"/>
                    <a:pt x="52910" y="22506"/>
                  </a:cubicBezTo>
                  <a:cubicBezTo>
                    <a:pt x="52645" y="19989"/>
                    <a:pt x="52380" y="17737"/>
                    <a:pt x="52247" y="15817"/>
                  </a:cubicBezTo>
                  <a:cubicBezTo>
                    <a:pt x="52049" y="13830"/>
                    <a:pt x="51916" y="12240"/>
                    <a:pt x="51850" y="11048"/>
                  </a:cubicBezTo>
                  <a:cubicBezTo>
                    <a:pt x="51784" y="10386"/>
                    <a:pt x="51784" y="9989"/>
                    <a:pt x="51784" y="9591"/>
                  </a:cubicBezTo>
                  <a:cubicBezTo>
                    <a:pt x="51718" y="9128"/>
                    <a:pt x="51718" y="8929"/>
                    <a:pt x="51718" y="8929"/>
                  </a:cubicBezTo>
                  <a:cubicBezTo>
                    <a:pt x="50393" y="7604"/>
                    <a:pt x="49002" y="6478"/>
                    <a:pt x="47413" y="5551"/>
                  </a:cubicBezTo>
                  <a:cubicBezTo>
                    <a:pt x="42048" y="2174"/>
                    <a:pt x="35955" y="319"/>
                    <a:pt x="29729" y="54"/>
                  </a:cubicBezTo>
                  <a:cubicBezTo>
                    <a:pt x="29229" y="18"/>
                    <a:pt x="28730" y="1"/>
                    <a:pt x="28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3577831" y="2816915"/>
              <a:ext cx="634603" cy="645480"/>
            </a:xfrm>
            <a:custGeom>
              <a:rect b="b" l="l" r="r" t="t"/>
              <a:pathLst>
                <a:path extrusionOk="0" h="39049" w="38281">
                  <a:moveTo>
                    <a:pt x="8642" y="1"/>
                  </a:moveTo>
                  <a:cubicBezTo>
                    <a:pt x="6402" y="1"/>
                    <a:pt x="3989" y="315"/>
                    <a:pt x="2517" y="2199"/>
                  </a:cubicBezTo>
                  <a:cubicBezTo>
                    <a:pt x="1855" y="3259"/>
                    <a:pt x="1325" y="4451"/>
                    <a:pt x="1126" y="5709"/>
                  </a:cubicBezTo>
                  <a:cubicBezTo>
                    <a:pt x="1060" y="6040"/>
                    <a:pt x="994" y="6438"/>
                    <a:pt x="927" y="6769"/>
                  </a:cubicBezTo>
                  <a:cubicBezTo>
                    <a:pt x="795" y="7895"/>
                    <a:pt x="662" y="9020"/>
                    <a:pt x="530" y="10080"/>
                  </a:cubicBezTo>
                  <a:cubicBezTo>
                    <a:pt x="398" y="10941"/>
                    <a:pt x="331" y="11736"/>
                    <a:pt x="265" y="12597"/>
                  </a:cubicBezTo>
                  <a:cubicBezTo>
                    <a:pt x="66" y="15047"/>
                    <a:pt x="0" y="17564"/>
                    <a:pt x="66" y="20015"/>
                  </a:cubicBezTo>
                  <a:cubicBezTo>
                    <a:pt x="133" y="21472"/>
                    <a:pt x="199" y="22862"/>
                    <a:pt x="331" y="24253"/>
                  </a:cubicBezTo>
                  <a:cubicBezTo>
                    <a:pt x="464" y="25644"/>
                    <a:pt x="662" y="27035"/>
                    <a:pt x="861" y="28426"/>
                  </a:cubicBezTo>
                  <a:cubicBezTo>
                    <a:pt x="1391" y="31936"/>
                    <a:pt x="1523" y="37036"/>
                    <a:pt x="5365" y="38691"/>
                  </a:cubicBezTo>
                  <a:cubicBezTo>
                    <a:pt x="6279" y="38930"/>
                    <a:pt x="7217" y="39049"/>
                    <a:pt x="8150" y="39049"/>
                  </a:cubicBezTo>
                  <a:cubicBezTo>
                    <a:pt x="8772" y="39049"/>
                    <a:pt x="9392" y="38996"/>
                    <a:pt x="10001" y="38890"/>
                  </a:cubicBezTo>
                  <a:cubicBezTo>
                    <a:pt x="11789" y="38691"/>
                    <a:pt x="13511" y="38360"/>
                    <a:pt x="15167" y="37963"/>
                  </a:cubicBezTo>
                  <a:cubicBezTo>
                    <a:pt x="18015" y="37234"/>
                    <a:pt x="20796" y="36307"/>
                    <a:pt x="23445" y="35181"/>
                  </a:cubicBezTo>
                  <a:cubicBezTo>
                    <a:pt x="25167" y="34453"/>
                    <a:pt x="26823" y="33658"/>
                    <a:pt x="28479" y="32731"/>
                  </a:cubicBezTo>
                  <a:cubicBezTo>
                    <a:pt x="31194" y="31340"/>
                    <a:pt x="33711" y="29552"/>
                    <a:pt x="35963" y="27432"/>
                  </a:cubicBezTo>
                  <a:cubicBezTo>
                    <a:pt x="38281" y="25180"/>
                    <a:pt x="37089" y="21339"/>
                    <a:pt x="37221" y="18558"/>
                  </a:cubicBezTo>
                  <a:cubicBezTo>
                    <a:pt x="37287" y="17299"/>
                    <a:pt x="36161" y="6305"/>
                    <a:pt x="36493" y="6106"/>
                  </a:cubicBezTo>
                  <a:lnTo>
                    <a:pt x="36493" y="6106"/>
                  </a:lnTo>
                  <a:cubicBezTo>
                    <a:pt x="34638" y="7100"/>
                    <a:pt x="33181" y="7961"/>
                    <a:pt x="31923" y="8623"/>
                  </a:cubicBezTo>
                  <a:cubicBezTo>
                    <a:pt x="28545" y="10411"/>
                    <a:pt x="25366" y="12332"/>
                    <a:pt x="22319" y="14186"/>
                  </a:cubicBezTo>
                  <a:cubicBezTo>
                    <a:pt x="20995" y="14981"/>
                    <a:pt x="19670" y="15710"/>
                    <a:pt x="18412" y="16571"/>
                  </a:cubicBezTo>
                  <a:cubicBezTo>
                    <a:pt x="17485" y="17100"/>
                    <a:pt x="16558" y="17697"/>
                    <a:pt x="15630" y="18226"/>
                  </a:cubicBezTo>
                  <a:cubicBezTo>
                    <a:pt x="14504" y="18889"/>
                    <a:pt x="13379" y="19551"/>
                    <a:pt x="12253" y="20213"/>
                  </a:cubicBezTo>
                  <a:lnTo>
                    <a:pt x="12253" y="18756"/>
                  </a:lnTo>
                  <a:cubicBezTo>
                    <a:pt x="12186" y="17829"/>
                    <a:pt x="12120" y="16902"/>
                    <a:pt x="12054" y="15908"/>
                  </a:cubicBezTo>
                  <a:cubicBezTo>
                    <a:pt x="12054" y="15577"/>
                    <a:pt x="11988" y="15246"/>
                    <a:pt x="11988" y="14849"/>
                  </a:cubicBezTo>
                  <a:cubicBezTo>
                    <a:pt x="11855" y="13259"/>
                    <a:pt x="11723" y="11736"/>
                    <a:pt x="11524" y="10146"/>
                  </a:cubicBezTo>
                  <a:cubicBezTo>
                    <a:pt x="11392" y="9087"/>
                    <a:pt x="11259" y="8027"/>
                    <a:pt x="11060" y="7034"/>
                  </a:cubicBezTo>
                  <a:cubicBezTo>
                    <a:pt x="11060" y="6702"/>
                    <a:pt x="10994" y="6371"/>
                    <a:pt x="10928" y="6040"/>
                  </a:cubicBezTo>
                  <a:cubicBezTo>
                    <a:pt x="10729" y="4517"/>
                    <a:pt x="10398" y="2927"/>
                    <a:pt x="10067" y="1404"/>
                  </a:cubicBezTo>
                  <a:lnTo>
                    <a:pt x="9868" y="344"/>
                  </a:lnTo>
                  <a:cubicBezTo>
                    <a:pt x="9802" y="146"/>
                    <a:pt x="9670" y="13"/>
                    <a:pt x="9471" y="13"/>
                  </a:cubicBezTo>
                  <a:cubicBezTo>
                    <a:pt x="9199" y="6"/>
                    <a:pt x="8922" y="1"/>
                    <a:pt x="8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581520" y="1298370"/>
              <a:ext cx="286575" cy="355031"/>
            </a:xfrm>
            <a:custGeom>
              <a:rect b="b" l="l" r="r" t="t"/>
              <a:pathLst>
                <a:path extrusionOk="0" h="21478" w="17287">
                  <a:moveTo>
                    <a:pt x="10517" y="0"/>
                  </a:moveTo>
                  <a:cubicBezTo>
                    <a:pt x="8653" y="0"/>
                    <a:pt x="7085" y="2450"/>
                    <a:pt x="5696" y="3397"/>
                  </a:cubicBezTo>
                  <a:cubicBezTo>
                    <a:pt x="5239" y="2972"/>
                    <a:pt x="4507" y="2660"/>
                    <a:pt x="3795" y="2660"/>
                  </a:cubicBezTo>
                  <a:cubicBezTo>
                    <a:pt x="3065" y="2660"/>
                    <a:pt x="2357" y="2988"/>
                    <a:pt x="1988" y="3860"/>
                  </a:cubicBezTo>
                  <a:cubicBezTo>
                    <a:pt x="1524" y="5052"/>
                    <a:pt x="2253" y="7503"/>
                    <a:pt x="2517" y="8629"/>
                  </a:cubicBezTo>
                  <a:cubicBezTo>
                    <a:pt x="2716" y="9556"/>
                    <a:pt x="2782" y="10549"/>
                    <a:pt x="2981" y="11543"/>
                  </a:cubicBezTo>
                  <a:cubicBezTo>
                    <a:pt x="2584" y="12271"/>
                    <a:pt x="2120" y="12934"/>
                    <a:pt x="1656" y="13530"/>
                  </a:cubicBezTo>
                  <a:cubicBezTo>
                    <a:pt x="1060" y="14192"/>
                    <a:pt x="531" y="14854"/>
                    <a:pt x="1" y="15517"/>
                  </a:cubicBezTo>
                  <a:cubicBezTo>
                    <a:pt x="862" y="16709"/>
                    <a:pt x="1855" y="17835"/>
                    <a:pt x="2981" y="18828"/>
                  </a:cubicBezTo>
                  <a:cubicBezTo>
                    <a:pt x="4239" y="19822"/>
                    <a:pt x="5564" y="20616"/>
                    <a:pt x="7087" y="21212"/>
                  </a:cubicBezTo>
                  <a:lnTo>
                    <a:pt x="7220" y="21279"/>
                  </a:lnTo>
                  <a:lnTo>
                    <a:pt x="7352" y="21345"/>
                  </a:lnTo>
                  <a:lnTo>
                    <a:pt x="7750" y="21477"/>
                  </a:lnTo>
                  <a:cubicBezTo>
                    <a:pt x="9074" y="19888"/>
                    <a:pt x="10664" y="17967"/>
                    <a:pt x="11326" y="17305"/>
                  </a:cubicBezTo>
                  <a:cubicBezTo>
                    <a:pt x="13114" y="15384"/>
                    <a:pt x="16161" y="12934"/>
                    <a:pt x="16955" y="10285"/>
                  </a:cubicBezTo>
                  <a:cubicBezTo>
                    <a:pt x="17287" y="8960"/>
                    <a:pt x="16359" y="7503"/>
                    <a:pt x="16227" y="6178"/>
                  </a:cubicBezTo>
                  <a:cubicBezTo>
                    <a:pt x="16161" y="5317"/>
                    <a:pt x="16293" y="4655"/>
                    <a:pt x="15697" y="3927"/>
                  </a:cubicBezTo>
                  <a:cubicBezTo>
                    <a:pt x="15101" y="3264"/>
                    <a:pt x="14439" y="3264"/>
                    <a:pt x="13975" y="2668"/>
                  </a:cubicBezTo>
                  <a:cubicBezTo>
                    <a:pt x="13512" y="2072"/>
                    <a:pt x="13710" y="1476"/>
                    <a:pt x="12915" y="880"/>
                  </a:cubicBezTo>
                  <a:cubicBezTo>
                    <a:pt x="12319" y="350"/>
                    <a:pt x="11525" y="85"/>
                    <a:pt x="10796" y="19"/>
                  </a:cubicBezTo>
                  <a:cubicBezTo>
                    <a:pt x="10702" y="6"/>
                    <a:pt x="10609" y="0"/>
                    <a:pt x="1051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3504260" y="1708579"/>
              <a:ext cx="1852204" cy="1821259"/>
            </a:xfrm>
            <a:custGeom>
              <a:rect b="b" l="l" r="r" t="t"/>
              <a:pathLst>
                <a:path extrusionOk="0" h="110179" w="111730">
                  <a:moveTo>
                    <a:pt x="64972" y="0"/>
                  </a:moveTo>
                  <a:cubicBezTo>
                    <a:pt x="63137" y="0"/>
                    <a:pt x="61291" y="246"/>
                    <a:pt x="59475" y="768"/>
                  </a:cubicBezTo>
                  <a:cubicBezTo>
                    <a:pt x="57223" y="1430"/>
                    <a:pt x="55170" y="2556"/>
                    <a:pt x="53315" y="4013"/>
                  </a:cubicBezTo>
                  <a:cubicBezTo>
                    <a:pt x="51130" y="5801"/>
                    <a:pt x="51262" y="7126"/>
                    <a:pt x="51527" y="9311"/>
                  </a:cubicBezTo>
                  <a:cubicBezTo>
                    <a:pt x="49143" y="9377"/>
                    <a:pt x="46163" y="11298"/>
                    <a:pt x="44772" y="12490"/>
                  </a:cubicBezTo>
                  <a:cubicBezTo>
                    <a:pt x="40467" y="16331"/>
                    <a:pt x="38016" y="21829"/>
                    <a:pt x="38016" y="27591"/>
                  </a:cubicBezTo>
                  <a:cubicBezTo>
                    <a:pt x="38083" y="32558"/>
                    <a:pt x="40202" y="37525"/>
                    <a:pt x="37023" y="42029"/>
                  </a:cubicBezTo>
                  <a:cubicBezTo>
                    <a:pt x="33645" y="46930"/>
                    <a:pt x="26890" y="47592"/>
                    <a:pt x="22519" y="51367"/>
                  </a:cubicBezTo>
                  <a:cubicBezTo>
                    <a:pt x="19538" y="53884"/>
                    <a:pt x="17353" y="57261"/>
                    <a:pt x="16293" y="60970"/>
                  </a:cubicBezTo>
                  <a:cubicBezTo>
                    <a:pt x="15830" y="63156"/>
                    <a:pt x="16028" y="65474"/>
                    <a:pt x="16889" y="67461"/>
                  </a:cubicBezTo>
                  <a:cubicBezTo>
                    <a:pt x="17684" y="69448"/>
                    <a:pt x="19538" y="71368"/>
                    <a:pt x="18876" y="73686"/>
                  </a:cubicBezTo>
                  <a:cubicBezTo>
                    <a:pt x="17817" y="77329"/>
                    <a:pt x="12452" y="77329"/>
                    <a:pt x="10266" y="79978"/>
                  </a:cubicBezTo>
                  <a:cubicBezTo>
                    <a:pt x="8478" y="82164"/>
                    <a:pt x="8081" y="84283"/>
                    <a:pt x="7419" y="86998"/>
                  </a:cubicBezTo>
                  <a:cubicBezTo>
                    <a:pt x="6226" y="91634"/>
                    <a:pt x="4306" y="92297"/>
                    <a:pt x="1" y="92562"/>
                  </a:cubicBezTo>
                  <a:cubicBezTo>
                    <a:pt x="1060" y="94284"/>
                    <a:pt x="3047" y="95608"/>
                    <a:pt x="4968" y="96535"/>
                  </a:cubicBezTo>
                  <a:lnTo>
                    <a:pt x="4769" y="96734"/>
                  </a:lnTo>
                  <a:cubicBezTo>
                    <a:pt x="4777" y="96726"/>
                    <a:pt x="4792" y="96722"/>
                    <a:pt x="4813" y="96722"/>
                  </a:cubicBezTo>
                  <a:cubicBezTo>
                    <a:pt x="5493" y="96722"/>
                    <a:pt x="12745" y="100720"/>
                    <a:pt x="13644" y="101105"/>
                  </a:cubicBezTo>
                  <a:cubicBezTo>
                    <a:pt x="15763" y="102032"/>
                    <a:pt x="17949" y="102893"/>
                    <a:pt x="20135" y="103688"/>
                  </a:cubicBezTo>
                  <a:lnTo>
                    <a:pt x="20731" y="103887"/>
                  </a:lnTo>
                  <a:cubicBezTo>
                    <a:pt x="32519" y="108059"/>
                    <a:pt x="44904" y="110179"/>
                    <a:pt x="57422" y="110179"/>
                  </a:cubicBezTo>
                  <a:lnTo>
                    <a:pt x="58084" y="110179"/>
                  </a:lnTo>
                  <a:cubicBezTo>
                    <a:pt x="67753" y="110179"/>
                    <a:pt x="77357" y="108854"/>
                    <a:pt x="86629" y="106205"/>
                  </a:cubicBezTo>
                  <a:cubicBezTo>
                    <a:pt x="89212" y="105476"/>
                    <a:pt x="91795" y="104615"/>
                    <a:pt x="94311" y="103622"/>
                  </a:cubicBezTo>
                  <a:cubicBezTo>
                    <a:pt x="100669" y="101105"/>
                    <a:pt x="106630" y="97396"/>
                    <a:pt x="111730" y="92760"/>
                  </a:cubicBezTo>
                  <a:lnTo>
                    <a:pt x="111730" y="92760"/>
                  </a:lnTo>
                  <a:cubicBezTo>
                    <a:pt x="110783" y="93391"/>
                    <a:pt x="109224" y="94145"/>
                    <a:pt x="107865" y="94145"/>
                  </a:cubicBezTo>
                  <a:cubicBezTo>
                    <a:pt x="107226" y="94145"/>
                    <a:pt x="106632" y="93978"/>
                    <a:pt x="106166" y="93555"/>
                  </a:cubicBezTo>
                  <a:cubicBezTo>
                    <a:pt x="104180" y="91767"/>
                    <a:pt x="104444" y="86005"/>
                    <a:pt x="103583" y="83554"/>
                  </a:cubicBezTo>
                  <a:cubicBezTo>
                    <a:pt x="102060" y="79117"/>
                    <a:pt x="99279" y="76468"/>
                    <a:pt x="94643" y="75474"/>
                  </a:cubicBezTo>
                  <a:cubicBezTo>
                    <a:pt x="90404" y="74613"/>
                    <a:pt x="85900" y="74349"/>
                    <a:pt x="85900" y="69116"/>
                  </a:cubicBezTo>
                  <a:cubicBezTo>
                    <a:pt x="85900" y="68123"/>
                    <a:pt x="85966" y="67196"/>
                    <a:pt x="85966" y="66269"/>
                  </a:cubicBezTo>
                  <a:cubicBezTo>
                    <a:pt x="86033" y="63619"/>
                    <a:pt x="86430" y="61301"/>
                    <a:pt x="85702" y="58652"/>
                  </a:cubicBezTo>
                  <a:cubicBezTo>
                    <a:pt x="84907" y="56135"/>
                    <a:pt x="83781" y="53817"/>
                    <a:pt x="82191" y="51764"/>
                  </a:cubicBezTo>
                  <a:cubicBezTo>
                    <a:pt x="80734" y="49579"/>
                    <a:pt x="79145" y="47526"/>
                    <a:pt x="78284" y="45009"/>
                  </a:cubicBezTo>
                  <a:cubicBezTo>
                    <a:pt x="77026" y="41366"/>
                    <a:pt x="75370" y="33816"/>
                    <a:pt x="81066" y="31697"/>
                  </a:cubicBezTo>
                  <a:cubicBezTo>
                    <a:pt x="81398" y="33139"/>
                    <a:pt x="82986" y="34814"/>
                    <a:pt x="84816" y="34814"/>
                  </a:cubicBezTo>
                  <a:cubicBezTo>
                    <a:pt x="85171" y="34814"/>
                    <a:pt x="85535" y="34751"/>
                    <a:pt x="85900" y="34611"/>
                  </a:cubicBezTo>
                  <a:cubicBezTo>
                    <a:pt x="88152" y="33816"/>
                    <a:pt x="88483" y="28319"/>
                    <a:pt x="88682" y="25206"/>
                  </a:cubicBezTo>
                  <a:cubicBezTo>
                    <a:pt x="88814" y="22226"/>
                    <a:pt x="88417" y="19179"/>
                    <a:pt x="87424" y="16331"/>
                  </a:cubicBezTo>
                  <a:cubicBezTo>
                    <a:pt x="84299" y="7014"/>
                    <a:pt x="74783" y="0"/>
                    <a:pt x="6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4441933" y="1982448"/>
              <a:ext cx="259852" cy="205501"/>
            </a:xfrm>
            <a:custGeom>
              <a:rect b="b" l="l" r="r" t="t"/>
              <a:pathLst>
                <a:path extrusionOk="0" h="12432" w="15675">
                  <a:moveTo>
                    <a:pt x="15564" y="1"/>
                  </a:moveTo>
                  <a:cubicBezTo>
                    <a:pt x="15540" y="1"/>
                    <a:pt x="15515" y="9"/>
                    <a:pt x="15495" y="28"/>
                  </a:cubicBezTo>
                  <a:cubicBezTo>
                    <a:pt x="12184" y="5989"/>
                    <a:pt x="6621" y="10426"/>
                    <a:pt x="64" y="12347"/>
                  </a:cubicBezTo>
                  <a:cubicBezTo>
                    <a:pt x="11" y="12347"/>
                    <a:pt x="0" y="12432"/>
                    <a:pt x="66" y="12432"/>
                  </a:cubicBezTo>
                  <a:cubicBezTo>
                    <a:pt x="82" y="12432"/>
                    <a:pt x="104" y="12427"/>
                    <a:pt x="130" y="12413"/>
                  </a:cubicBezTo>
                  <a:cubicBezTo>
                    <a:pt x="5296" y="11155"/>
                    <a:pt x="9998" y="8175"/>
                    <a:pt x="13244" y="3870"/>
                  </a:cubicBezTo>
                  <a:cubicBezTo>
                    <a:pt x="14171" y="2678"/>
                    <a:pt x="14966" y="1419"/>
                    <a:pt x="15628" y="95"/>
                  </a:cubicBezTo>
                  <a:cubicBezTo>
                    <a:pt x="15675" y="48"/>
                    <a:pt x="15622" y="1"/>
                    <a:pt x="15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4516548" y="2110903"/>
              <a:ext cx="274490" cy="124917"/>
            </a:xfrm>
            <a:custGeom>
              <a:rect b="b" l="l" r="r" t="t"/>
              <a:pathLst>
                <a:path extrusionOk="0" h="7557" w="16558">
                  <a:moveTo>
                    <a:pt x="16424" y="0"/>
                  </a:moveTo>
                  <a:cubicBezTo>
                    <a:pt x="16388" y="0"/>
                    <a:pt x="16359" y="22"/>
                    <a:pt x="16359" y="72"/>
                  </a:cubicBezTo>
                  <a:cubicBezTo>
                    <a:pt x="16094" y="1530"/>
                    <a:pt x="14836" y="2523"/>
                    <a:pt x="13644" y="3252"/>
                  </a:cubicBezTo>
                  <a:cubicBezTo>
                    <a:pt x="12253" y="4112"/>
                    <a:pt x="10862" y="4775"/>
                    <a:pt x="9339" y="5371"/>
                  </a:cubicBezTo>
                  <a:cubicBezTo>
                    <a:pt x="6358" y="6497"/>
                    <a:pt x="3246" y="7225"/>
                    <a:pt x="133" y="7424"/>
                  </a:cubicBezTo>
                  <a:cubicBezTo>
                    <a:pt x="0" y="7424"/>
                    <a:pt x="0" y="7556"/>
                    <a:pt x="133" y="7556"/>
                  </a:cubicBezTo>
                  <a:cubicBezTo>
                    <a:pt x="3510" y="7556"/>
                    <a:pt x="6822" y="6828"/>
                    <a:pt x="9935" y="5503"/>
                  </a:cubicBezTo>
                  <a:cubicBezTo>
                    <a:pt x="11458" y="4907"/>
                    <a:pt x="12915" y="4112"/>
                    <a:pt x="14240" y="3185"/>
                  </a:cubicBezTo>
                  <a:cubicBezTo>
                    <a:pt x="15365" y="2523"/>
                    <a:pt x="16226" y="1397"/>
                    <a:pt x="16558" y="139"/>
                  </a:cubicBezTo>
                  <a:cubicBezTo>
                    <a:pt x="16558" y="57"/>
                    <a:pt x="16482" y="0"/>
                    <a:pt x="164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4433313" y="2266152"/>
              <a:ext cx="321139" cy="86121"/>
            </a:xfrm>
            <a:custGeom>
              <a:rect b="b" l="l" r="r" t="t"/>
              <a:pathLst>
                <a:path extrusionOk="0" h="5210" w="19372">
                  <a:moveTo>
                    <a:pt x="118" y="1"/>
                  </a:moveTo>
                  <a:cubicBezTo>
                    <a:pt x="34" y="1"/>
                    <a:pt x="0" y="98"/>
                    <a:pt x="54" y="151"/>
                  </a:cubicBezTo>
                  <a:cubicBezTo>
                    <a:pt x="1975" y="1939"/>
                    <a:pt x="4293" y="3330"/>
                    <a:pt x="6809" y="4059"/>
                  </a:cubicBezTo>
                  <a:cubicBezTo>
                    <a:pt x="9009" y="4811"/>
                    <a:pt x="11360" y="5210"/>
                    <a:pt x="13731" y="5210"/>
                  </a:cubicBezTo>
                  <a:cubicBezTo>
                    <a:pt x="14073" y="5210"/>
                    <a:pt x="14415" y="5201"/>
                    <a:pt x="14757" y="5185"/>
                  </a:cubicBezTo>
                  <a:cubicBezTo>
                    <a:pt x="16280" y="5052"/>
                    <a:pt x="17737" y="4854"/>
                    <a:pt x="19194" y="4390"/>
                  </a:cubicBezTo>
                  <a:cubicBezTo>
                    <a:pt x="19371" y="4331"/>
                    <a:pt x="19286" y="4115"/>
                    <a:pt x="19171" y="4115"/>
                  </a:cubicBezTo>
                  <a:cubicBezTo>
                    <a:pt x="19157" y="4115"/>
                    <a:pt x="19143" y="4118"/>
                    <a:pt x="19128" y="4125"/>
                  </a:cubicBezTo>
                  <a:cubicBezTo>
                    <a:pt x="17326" y="4582"/>
                    <a:pt x="15489" y="4812"/>
                    <a:pt x="13661" y="4812"/>
                  </a:cubicBezTo>
                  <a:cubicBezTo>
                    <a:pt x="10451" y="4812"/>
                    <a:pt x="7271" y="4103"/>
                    <a:pt x="4359" y="2668"/>
                  </a:cubicBezTo>
                  <a:cubicBezTo>
                    <a:pt x="2902" y="1873"/>
                    <a:pt x="1511" y="1012"/>
                    <a:pt x="187" y="19"/>
                  </a:cubicBezTo>
                  <a:cubicBezTo>
                    <a:pt x="161" y="6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4227785" y="1966761"/>
              <a:ext cx="65365" cy="203005"/>
            </a:xfrm>
            <a:custGeom>
              <a:rect b="b" l="l" r="r" t="t"/>
              <a:pathLst>
                <a:path extrusionOk="0" h="12281" w="3943">
                  <a:moveTo>
                    <a:pt x="531" y="1"/>
                  </a:moveTo>
                  <a:cubicBezTo>
                    <a:pt x="498" y="1"/>
                    <a:pt x="465" y="17"/>
                    <a:pt x="465" y="50"/>
                  </a:cubicBezTo>
                  <a:cubicBezTo>
                    <a:pt x="1" y="2236"/>
                    <a:pt x="133" y="4421"/>
                    <a:pt x="729" y="6541"/>
                  </a:cubicBezTo>
                  <a:cubicBezTo>
                    <a:pt x="1326" y="8594"/>
                    <a:pt x="2319" y="10581"/>
                    <a:pt x="3710" y="12236"/>
                  </a:cubicBezTo>
                  <a:cubicBezTo>
                    <a:pt x="3726" y="12268"/>
                    <a:pt x="3749" y="12281"/>
                    <a:pt x="3774" y="12281"/>
                  </a:cubicBezTo>
                  <a:cubicBezTo>
                    <a:pt x="3852" y="12281"/>
                    <a:pt x="3943" y="12154"/>
                    <a:pt x="3842" y="12104"/>
                  </a:cubicBezTo>
                  <a:cubicBezTo>
                    <a:pt x="2518" y="10382"/>
                    <a:pt x="1524" y="8461"/>
                    <a:pt x="994" y="6342"/>
                  </a:cubicBezTo>
                  <a:cubicBezTo>
                    <a:pt x="465" y="4289"/>
                    <a:pt x="332" y="2170"/>
                    <a:pt x="597" y="50"/>
                  </a:cubicBezTo>
                  <a:cubicBezTo>
                    <a:pt x="597" y="17"/>
                    <a:pt x="564" y="1"/>
                    <a:pt x="5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4170708" y="2094025"/>
              <a:ext cx="60176" cy="104866"/>
            </a:xfrm>
            <a:custGeom>
              <a:rect b="b" l="l" r="r" t="t"/>
              <a:pathLst>
                <a:path extrusionOk="0" h="6344" w="3630">
                  <a:moveTo>
                    <a:pt x="99" y="1"/>
                  </a:moveTo>
                  <a:cubicBezTo>
                    <a:pt x="50" y="1"/>
                    <a:pt x="0" y="34"/>
                    <a:pt x="0" y="100"/>
                  </a:cubicBezTo>
                  <a:cubicBezTo>
                    <a:pt x="0" y="2683"/>
                    <a:pt x="1325" y="5001"/>
                    <a:pt x="3510" y="6326"/>
                  </a:cubicBezTo>
                  <a:cubicBezTo>
                    <a:pt x="3523" y="6338"/>
                    <a:pt x="3535" y="6344"/>
                    <a:pt x="3547" y="6344"/>
                  </a:cubicBezTo>
                  <a:cubicBezTo>
                    <a:pt x="3597" y="6344"/>
                    <a:pt x="3630" y="6247"/>
                    <a:pt x="3576" y="6193"/>
                  </a:cubicBezTo>
                  <a:cubicBezTo>
                    <a:pt x="1523" y="4802"/>
                    <a:pt x="265" y="2551"/>
                    <a:pt x="199" y="100"/>
                  </a:cubicBezTo>
                  <a:cubicBezTo>
                    <a:pt x="199" y="34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502491" y="1826487"/>
              <a:ext cx="377486" cy="327773"/>
            </a:xfrm>
            <a:custGeom>
              <a:rect b="b" l="l" r="r" t="t"/>
              <a:pathLst>
                <a:path extrusionOk="0" h="19829" w="22771">
                  <a:moveTo>
                    <a:pt x="5874" y="1"/>
                  </a:moveTo>
                  <a:cubicBezTo>
                    <a:pt x="3878" y="1"/>
                    <a:pt x="1891" y="373"/>
                    <a:pt x="54" y="1119"/>
                  </a:cubicBezTo>
                  <a:cubicBezTo>
                    <a:pt x="1" y="1119"/>
                    <a:pt x="32" y="1203"/>
                    <a:pt x="47" y="1203"/>
                  </a:cubicBezTo>
                  <a:cubicBezTo>
                    <a:pt x="51" y="1203"/>
                    <a:pt x="54" y="1198"/>
                    <a:pt x="54" y="1185"/>
                  </a:cubicBezTo>
                  <a:cubicBezTo>
                    <a:pt x="1901" y="541"/>
                    <a:pt x="3831" y="217"/>
                    <a:pt x="5754" y="217"/>
                  </a:cubicBezTo>
                  <a:cubicBezTo>
                    <a:pt x="8381" y="217"/>
                    <a:pt x="10995" y="822"/>
                    <a:pt x="13366" y="2046"/>
                  </a:cubicBezTo>
                  <a:cubicBezTo>
                    <a:pt x="17472" y="4165"/>
                    <a:pt x="20452" y="7874"/>
                    <a:pt x="21644" y="12311"/>
                  </a:cubicBezTo>
                  <a:cubicBezTo>
                    <a:pt x="22240" y="14762"/>
                    <a:pt x="22373" y="17278"/>
                    <a:pt x="22042" y="19729"/>
                  </a:cubicBezTo>
                  <a:cubicBezTo>
                    <a:pt x="22042" y="19795"/>
                    <a:pt x="22091" y="19828"/>
                    <a:pt x="22149" y="19828"/>
                  </a:cubicBezTo>
                  <a:cubicBezTo>
                    <a:pt x="22207" y="19828"/>
                    <a:pt x="22273" y="19795"/>
                    <a:pt x="22307" y="19729"/>
                  </a:cubicBezTo>
                  <a:cubicBezTo>
                    <a:pt x="22770" y="17477"/>
                    <a:pt x="22770" y="15225"/>
                    <a:pt x="22174" y="12974"/>
                  </a:cubicBezTo>
                  <a:cubicBezTo>
                    <a:pt x="21644" y="10722"/>
                    <a:pt x="20717" y="8602"/>
                    <a:pt x="19326" y="6748"/>
                  </a:cubicBezTo>
                  <a:cubicBezTo>
                    <a:pt x="16611" y="3039"/>
                    <a:pt x="12438" y="655"/>
                    <a:pt x="7869" y="125"/>
                  </a:cubicBezTo>
                  <a:cubicBezTo>
                    <a:pt x="7206" y="42"/>
                    <a:pt x="6540" y="1"/>
                    <a:pt x="58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3834732" y="2213802"/>
              <a:ext cx="525921" cy="1212029"/>
            </a:xfrm>
            <a:custGeom>
              <a:rect b="b" l="l" r="r" t="t"/>
              <a:pathLst>
                <a:path extrusionOk="0" h="73323" w="31725">
                  <a:moveTo>
                    <a:pt x="30111" y="1"/>
                  </a:moveTo>
                  <a:cubicBezTo>
                    <a:pt x="30063" y="1"/>
                    <a:pt x="30028" y="57"/>
                    <a:pt x="30069" y="139"/>
                  </a:cubicBezTo>
                  <a:cubicBezTo>
                    <a:pt x="31725" y="3252"/>
                    <a:pt x="29208" y="6630"/>
                    <a:pt x="26890" y="8550"/>
                  </a:cubicBezTo>
                  <a:cubicBezTo>
                    <a:pt x="25632" y="9610"/>
                    <a:pt x="24307" y="10537"/>
                    <a:pt x="23115" y="11597"/>
                  </a:cubicBezTo>
                  <a:cubicBezTo>
                    <a:pt x="21989" y="12723"/>
                    <a:pt x="21062" y="14047"/>
                    <a:pt x="20532" y="15505"/>
                  </a:cubicBezTo>
                  <a:cubicBezTo>
                    <a:pt x="19340" y="18617"/>
                    <a:pt x="19605" y="22061"/>
                    <a:pt x="20267" y="25240"/>
                  </a:cubicBezTo>
                  <a:cubicBezTo>
                    <a:pt x="21062" y="28817"/>
                    <a:pt x="22386" y="32194"/>
                    <a:pt x="22850" y="35837"/>
                  </a:cubicBezTo>
                  <a:cubicBezTo>
                    <a:pt x="23115" y="37691"/>
                    <a:pt x="23115" y="39546"/>
                    <a:pt x="22718" y="41334"/>
                  </a:cubicBezTo>
                  <a:cubicBezTo>
                    <a:pt x="22320" y="43056"/>
                    <a:pt x="21658" y="44645"/>
                    <a:pt x="20664" y="46103"/>
                  </a:cubicBezTo>
                  <a:cubicBezTo>
                    <a:pt x="18744" y="48950"/>
                    <a:pt x="16293" y="51467"/>
                    <a:pt x="13512" y="53586"/>
                  </a:cubicBezTo>
                  <a:cubicBezTo>
                    <a:pt x="8213" y="57825"/>
                    <a:pt x="1921" y="62064"/>
                    <a:pt x="398" y="69084"/>
                  </a:cubicBezTo>
                  <a:cubicBezTo>
                    <a:pt x="67" y="70409"/>
                    <a:pt x="1" y="71800"/>
                    <a:pt x="200" y="73124"/>
                  </a:cubicBezTo>
                  <a:lnTo>
                    <a:pt x="729" y="73323"/>
                  </a:lnTo>
                  <a:cubicBezTo>
                    <a:pt x="597" y="72329"/>
                    <a:pt x="597" y="71336"/>
                    <a:pt x="729" y="70343"/>
                  </a:cubicBezTo>
                  <a:cubicBezTo>
                    <a:pt x="1590" y="63057"/>
                    <a:pt x="8213" y="58487"/>
                    <a:pt x="13512" y="54249"/>
                  </a:cubicBezTo>
                  <a:cubicBezTo>
                    <a:pt x="16293" y="52196"/>
                    <a:pt x="18744" y="49745"/>
                    <a:pt x="20731" y="46964"/>
                  </a:cubicBezTo>
                  <a:cubicBezTo>
                    <a:pt x="22651" y="44248"/>
                    <a:pt x="23578" y="41069"/>
                    <a:pt x="23512" y="37758"/>
                  </a:cubicBezTo>
                  <a:cubicBezTo>
                    <a:pt x="23247" y="30737"/>
                    <a:pt x="18744" y="23982"/>
                    <a:pt x="20532" y="16829"/>
                  </a:cubicBezTo>
                  <a:cubicBezTo>
                    <a:pt x="20929" y="15240"/>
                    <a:pt x="21724" y="13716"/>
                    <a:pt x="22916" y="12524"/>
                  </a:cubicBezTo>
                  <a:cubicBezTo>
                    <a:pt x="24042" y="11332"/>
                    <a:pt x="25300" y="10206"/>
                    <a:pt x="26625" y="9213"/>
                  </a:cubicBezTo>
                  <a:cubicBezTo>
                    <a:pt x="28811" y="7425"/>
                    <a:pt x="31062" y="4974"/>
                    <a:pt x="30797" y="1994"/>
                  </a:cubicBezTo>
                  <a:cubicBezTo>
                    <a:pt x="30731" y="1265"/>
                    <a:pt x="30533" y="669"/>
                    <a:pt x="30201" y="73"/>
                  </a:cubicBezTo>
                  <a:cubicBezTo>
                    <a:pt x="30176" y="22"/>
                    <a:pt x="30141" y="1"/>
                    <a:pt x="301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379303" y="2246746"/>
              <a:ext cx="330489" cy="1283092"/>
            </a:xfrm>
            <a:custGeom>
              <a:rect b="b" l="l" r="r" t="t"/>
              <a:pathLst>
                <a:path extrusionOk="0" h="77622" w="19936">
                  <a:moveTo>
                    <a:pt x="67" y="1"/>
                  </a:moveTo>
                  <a:cubicBezTo>
                    <a:pt x="1" y="1"/>
                    <a:pt x="1" y="133"/>
                    <a:pt x="1" y="133"/>
                  </a:cubicBezTo>
                  <a:cubicBezTo>
                    <a:pt x="3047" y="1789"/>
                    <a:pt x="3974" y="5498"/>
                    <a:pt x="3842" y="8743"/>
                  </a:cubicBezTo>
                  <a:cubicBezTo>
                    <a:pt x="3709" y="12982"/>
                    <a:pt x="1921" y="16955"/>
                    <a:pt x="2186" y="21260"/>
                  </a:cubicBezTo>
                  <a:cubicBezTo>
                    <a:pt x="2716" y="29009"/>
                    <a:pt x="9604" y="34175"/>
                    <a:pt x="14174" y="39738"/>
                  </a:cubicBezTo>
                  <a:cubicBezTo>
                    <a:pt x="16823" y="42652"/>
                    <a:pt x="18545" y="46295"/>
                    <a:pt x="19141" y="50203"/>
                  </a:cubicBezTo>
                  <a:cubicBezTo>
                    <a:pt x="19604" y="54176"/>
                    <a:pt x="18744" y="58150"/>
                    <a:pt x="16690" y="61594"/>
                  </a:cubicBezTo>
                  <a:cubicBezTo>
                    <a:pt x="13246" y="67356"/>
                    <a:pt x="7418" y="71529"/>
                    <a:pt x="4637" y="77622"/>
                  </a:cubicBezTo>
                  <a:lnTo>
                    <a:pt x="5299" y="77622"/>
                  </a:lnTo>
                  <a:cubicBezTo>
                    <a:pt x="8014" y="71926"/>
                    <a:pt x="13644" y="67687"/>
                    <a:pt x="16955" y="62389"/>
                  </a:cubicBezTo>
                  <a:cubicBezTo>
                    <a:pt x="18942" y="59144"/>
                    <a:pt x="19936" y="55435"/>
                    <a:pt x="19737" y="51593"/>
                  </a:cubicBezTo>
                  <a:cubicBezTo>
                    <a:pt x="19538" y="47818"/>
                    <a:pt x="18147" y="44176"/>
                    <a:pt x="15896" y="41129"/>
                  </a:cubicBezTo>
                  <a:cubicBezTo>
                    <a:pt x="11458" y="35102"/>
                    <a:pt x="4239" y="30334"/>
                    <a:pt x="2782" y="22585"/>
                  </a:cubicBezTo>
                  <a:cubicBezTo>
                    <a:pt x="1987" y="18214"/>
                    <a:pt x="3776" y="14041"/>
                    <a:pt x="4173" y="9670"/>
                  </a:cubicBezTo>
                  <a:cubicBezTo>
                    <a:pt x="4372" y="6756"/>
                    <a:pt x="3842" y="3378"/>
                    <a:pt x="1723" y="1259"/>
                  </a:cubicBezTo>
                  <a:cubicBezTo>
                    <a:pt x="1259" y="729"/>
                    <a:pt x="663" y="332"/>
                    <a:pt x="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167410" y="2112820"/>
              <a:ext cx="408436" cy="195682"/>
            </a:xfrm>
            <a:custGeom>
              <a:rect b="b" l="l" r="r" t="t"/>
              <a:pathLst>
                <a:path extrusionOk="0" h="11838" w="24638">
                  <a:moveTo>
                    <a:pt x="20941" y="0"/>
                  </a:moveTo>
                  <a:cubicBezTo>
                    <a:pt x="19046" y="0"/>
                    <a:pt x="16880" y="2813"/>
                    <a:pt x="15167" y="4526"/>
                  </a:cubicBezTo>
                  <a:cubicBezTo>
                    <a:pt x="14303" y="3697"/>
                    <a:pt x="13187" y="3282"/>
                    <a:pt x="12072" y="3282"/>
                  </a:cubicBezTo>
                  <a:cubicBezTo>
                    <a:pt x="11050" y="3282"/>
                    <a:pt x="10030" y="3631"/>
                    <a:pt x="9206" y="4328"/>
                  </a:cubicBezTo>
                  <a:cubicBezTo>
                    <a:pt x="7510" y="2631"/>
                    <a:pt x="5433" y="15"/>
                    <a:pt x="3612" y="15"/>
                  </a:cubicBezTo>
                  <a:cubicBezTo>
                    <a:pt x="2802" y="15"/>
                    <a:pt x="2043" y="532"/>
                    <a:pt x="1391" y="1877"/>
                  </a:cubicBezTo>
                  <a:cubicBezTo>
                    <a:pt x="331" y="4394"/>
                    <a:pt x="0" y="7176"/>
                    <a:pt x="464" y="9891"/>
                  </a:cubicBezTo>
                  <a:cubicBezTo>
                    <a:pt x="846" y="11420"/>
                    <a:pt x="2159" y="11811"/>
                    <a:pt x="3557" y="11811"/>
                  </a:cubicBezTo>
                  <a:cubicBezTo>
                    <a:pt x="4097" y="11811"/>
                    <a:pt x="4650" y="11753"/>
                    <a:pt x="5166" y="11679"/>
                  </a:cubicBezTo>
                  <a:cubicBezTo>
                    <a:pt x="6491" y="11414"/>
                    <a:pt x="7749" y="11017"/>
                    <a:pt x="8941" y="10487"/>
                  </a:cubicBezTo>
                  <a:cubicBezTo>
                    <a:pt x="9812" y="11390"/>
                    <a:pt x="10965" y="11837"/>
                    <a:pt x="12110" y="11837"/>
                  </a:cubicBezTo>
                  <a:cubicBezTo>
                    <a:pt x="13317" y="11837"/>
                    <a:pt x="14516" y="11340"/>
                    <a:pt x="15366" y="10355"/>
                  </a:cubicBezTo>
                  <a:cubicBezTo>
                    <a:pt x="16690" y="10951"/>
                    <a:pt x="18081" y="11348"/>
                    <a:pt x="19538" y="11679"/>
                  </a:cubicBezTo>
                  <a:cubicBezTo>
                    <a:pt x="20022" y="11748"/>
                    <a:pt x="20534" y="11799"/>
                    <a:pt x="21035" y="11799"/>
                  </a:cubicBezTo>
                  <a:cubicBezTo>
                    <a:pt x="22451" y="11799"/>
                    <a:pt x="23783" y="11390"/>
                    <a:pt x="24174" y="9825"/>
                  </a:cubicBezTo>
                  <a:cubicBezTo>
                    <a:pt x="24638" y="7176"/>
                    <a:pt x="24307" y="4394"/>
                    <a:pt x="23181" y="1877"/>
                  </a:cubicBezTo>
                  <a:cubicBezTo>
                    <a:pt x="22523" y="522"/>
                    <a:pt x="21757" y="0"/>
                    <a:pt x="20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221204" y="2202512"/>
              <a:ext cx="91955" cy="70963"/>
            </a:xfrm>
            <a:custGeom>
              <a:rect b="b" l="l" r="r" t="t"/>
              <a:pathLst>
                <a:path extrusionOk="0" h="4293" w="5547">
                  <a:moveTo>
                    <a:pt x="5206" y="0"/>
                  </a:moveTo>
                  <a:cubicBezTo>
                    <a:pt x="5184" y="0"/>
                    <a:pt x="5166" y="8"/>
                    <a:pt x="5166" y="28"/>
                  </a:cubicBezTo>
                  <a:cubicBezTo>
                    <a:pt x="4769" y="690"/>
                    <a:pt x="4637" y="1418"/>
                    <a:pt x="4703" y="2147"/>
                  </a:cubicBezTo>
                  <a:cubicBezTo>
                    <a:pt x="4092" y="2432"/>
                    <a:pt x="3431" y="2567"/>
                    <a:pt x="2766" y="2567"/>
                  </a:cubicBezTo>
                  <a:cubicBezTo>
                    <a:pt x="2350" y="2567"/>
                    <a:pt x="1932" y="2514"/>
                    <a:pt x="1524" y="2412"/>
                  </a:cubicBezTo>
                  <a:cubicBezTo>
                    <a:pt x="1259" y="2346"/>
                    <a:pt x="994" y="2213"/>
                    <a:pt x="795" y="2014"/>
                  </a:cubicBezTo>
                  <a:cubicBezTo>
                    <a:pt x="530" y="1816"/>
                    <a:pt x="597" y="1418"/>
                    <a:pt x="795" y="1286"/>
                  </a:cubicBezTo>
                  <a:cubicBezTo>
                    <a:pt x="996" y="1171"/>
                    <a:pt x="1234" y="1143"/>
                    <a:pt x="1477" y="1143"/>
                  </a:cubicBezTo>
                  <a:cubicBezTo>
                    <a:pt x="1705" y="1143"/>
                    <a:pt x="1938" y="1168"/>
                    <a:pt x="2148" y="1168"/>
                  </a:cubicBezTo>
                  <a:cubicBezTo>
                    <a:pt x="2231" y="1168"/>
                    <a:pt x="2310" y="1164"/>
                    <a:pt x="2385" y="1153"/>
                  </a:cubicBezTo>
                  <a:cubicBezTo>
                    <a:pt x="2451" y="1153"/>
                    <a:pt x="2451" y="1087"/>
                    <a:pt x="2385" y="1087"/>
                  </a:cubicBezTo>
                  <a:cubicBezTo>
                    <a:pt x="2008" y="1087"/>
                    <a:pt x="1605" y="929"/>
                    <a:pt x="1226" y="929"/>
                  </a:cubicBezTo>
                  <a:cubicBezTo>
                    <a:pt x="1005" y="929"/>
                    <a:pt x="792" y="983"/>
                    <a:pt x="597" y="1153"/>
                  </a:cubicBezTo>
                  <a:cubicBezTo>
                    <a:pt x="1" y="1617"/>
                    <a:pt x="464" y="2213"/>
                    <a:pt x="928" y="2478"/>
                  </a:cubicBezTo>
                  <a:cubicBezTo>
                    <a:pt x="1590" y="2743"/>
                    <a:pt x="2252" y="2875"/>
                    <a:pt x="2981" y="2875"/>
                  </a:cubicBezTo>
                  <a:cubicBezTo>
                    <a:pt x="3577" y="2809"/>
                    <a:pt x="4173" y="2677"/>
                    <a:pt x="4703" y="2412"/>
                  </a:cubicBezTo>
                  <a:cubicBezTo>
                    <a:pt x="4769" y="3008"/>
                    <a:pt x="5034" y="3670"/>
                    <a:pt x="5299" y="4266"/>
                  </a:cubicBezTo>
                  <a:cubicBezTo>
                    <a:pt x="5334" y="4284"/>
                    <a:pt x="5370" y="4292"/>
                    <a:pt x="5402" y="4292"/>
                  </a:cubicBezTo>
                  <a:cubicBezTo>
                    <a:pt x="5488" y="4292"/>
                    <a:pt x="5546" y="4231"/>
                    <a:pt x="5498" y="4134"/>
                  </a:cubicBezTo>
                  <a:cubicBezTo>
                    <a:pt x="5166" y="3538"/>
                    <a:pt x="5034" y="2809"/>
                    <a:pt x="5034" y="2147"/>
                  </a:cubicBezTo>
                  <a:cubicBezTo>
                    <a:pt x="4968" y="1816"/>
                    <a:pt x="5034" y="1485"/>
                    <a:pt x="5100" y="1087"/>
                  </a:cubicBezTo>
                  <a:cubicBezTo>
                    <a:pt x="5166" y="756"/>
                    <a:pt x="5233" y="425"/>
                    <a:pt x="5299" y="94"/>
                  </a:cubicBezTo>
                  <a:cubicBezTo>
                    <a:pt x="5346" y="47"/>
                    <a:pt x="5260" y="0"/>
                    <a:pt x="5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416934" y="2200313"/>
              <a:ext cx="74367" cy="84105"/>
            </a:xfrm>
            <a:custGeom>
              <a:rect b="b" l="l" r="r" t="t"/>
              <a:pathLst>
                <a:path extrusionOk="0" h="5088" w="4486">
                  <a:moveTo>
                    <a:pt x="456" y="1"/>
                  </a:moveTo>
                  <a:cubicBezTo>
                    <a:pt x="413" y="1"/>
                    <a:pt x="380" y="47"/>
                    <a:pt x="380" y="94"/>
                  </a:cubicBezTo>
                  <a:cubicBezTo>
                    <a:pt x="777" y="889"/>
                    <a:pt x="910" y="1750"/>
                    <a:pt x="843" y="2611"/>
                  </a:cubicBezTo>
                  <a:cubicBezTo>
                    <a:pt x="843" y="3008"/>
                    <a:pt x="711" y="3406"/>
                    <a:pt x="578" y="3803"/>
                  </a:cubicBezTo>
                  <a:cubicBezTo>
                    <a:pt x="446" y="4201"/>
                    <a:pt x="181" y="4532"/>
                    <a:pt x="49" y="4929"/>
                  </a:cubicBezTo>
                  <a:cubicBezTo>
                    <a:pt x="0" y="5026"/>
                    <a:pt x="58" y="5087"/>
                    <a:pt x="119" y="5087"/>
                  </a:cubicBezTo>
                  <a:cubicBezTo>
                    <a:pt x="141" y="5087"/>
                    <a:pt x="163" y="5079"/>
                    <a:pt x="181" y="5062"/>
                  </a:cubicBezTo>
                  <a:cubicBezTo>
                    <a:pt x="512" y="4797"/>
                    <a:pt x="777" y="4399"/>
                    <a:pt x="910" y="4002"/>
                  </a:cubicBezTo>
                  <a:cubicBezTo>
                    <a:pt x="1042" y="3538"/>
                    <a:pt x="1175" y="3075"/>
                    <a:pt x="1175" y="2611"/>
                  </a:cubicBezTo>
                  <a:lnTo>
                    <a:pt x="1175" y="2346"/>
                  </a:lnTo>
                  <a:cubicBezTo>
                    <a:pt x="1543" y="2428"/>
                    <a:pt x="1886" y="2485"/>
                    <a:pt x="2235" y="2485"/>
                  </a:cubicBezTo>
                  <a:cubicBezTo>
                    <a:pt x="2451" y="2485"/>
                    <a:pt x="2669" y="2463"/>
                    <a:pt x="2896" y="2412"/>
                  </a:cubicBezTo>
                  <a:cubicBezTo>
                    <a:pt x="3493" y="2346"/>
                    <a:pt x="4089" y="2015"/>
                    <a:pt x="4486" y="1485"/>
                  </a:cubicBezTo>
                  <a:cubicBezTo>
                    <a:pt x="4486" y="1419"/>
                    <a:pt x="4354" y="1353"/>
                    <a:pt x="4287" y="1353"/>
                  </a:cubicBezTo>
                  <a:cubicBezTo>
                    <a:pt x="4089" y="1485"/>
                    <a:pt x="3890" y="1684"/>
                    <a:pt x="3625" y="1816"/>
                  </a:cubicBezTo>
                  <a:cubicBezTo>
                    <a:pt x="3360" y="1949"/>
                    <a:pt x="3095" y="2081"/>
                    <a:pt x="2830" y="2147"/>
                  </a:cubicBezTo>
                  <a:cubicBezTo>
                    <a:pt x="2565" y="2214"/>
                    <a:pt x="2284" y="2247"/>
                    <a:pt x="2002" y="2247"/>
                  </a:cubicBezTo>
                  <a:cubicBezTo>
                    <a:pt x="1721" y="2247"/>
                    <a:pt x="1439" y="2214"/>
                    <a:pt x="1175" y="2147"/>
                  </a:cubicBezTo>
                  <a:cubicBezTo>
                    <a:pt x="1175" y="1419"/>
                    <a:pt x="910" y="690"/>
                    <a:pt x="512" y="28"/>
                  </a:cubicBezTo>
                  <a:cubicBezTo>
                    <a:pt x="493" y="9"/>
                    <a:pt x="473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5"/>
          <p:cNvGrpSpPr/>
          <p:nvPr/>
        </p:nvGrpSpPr>
        <p:grpSpPr>
          <a:xfrm>
            <a:off x="-291075" y="1837800"/>
            <a:ext cx="3211750" cy="1159347"/>
            <a:chOff x="-291075" y="1837800"/>
            <a:chExt cx="3211750" cy="1159347"/>
          </a:xfrm>
        </p:grpSpPr>
        <p:sp>
          <p:nvSpPr>
            <p:cNvPr id="578" name="Google Shape;578;p25"/>
            <p:cNvSpPr/>
            <p:nvPr/>
          </p:nvSpPr>
          <p:spPr>
            <a:xfrm>
              <a:off x="-291075" y="1837800"/>
              <a:ext cx="2537400" cy="40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7772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/>
            </a:p>
          </p:txBody>
        </p:sp>
        <p:sp>
          <p:nvSpPr>
            <p:cNvPr id="579" name="Google Shape;579;p25"/>
            <p:cNvSpPr txBox="1"/>
            <p:nvPr/>
          </p:nvSpPr>
          <p:spPr>
            <a:xfrm>
              <a:off x="457200" y="220514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wonderful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2707975" y="1932150"/>
              <a:ext cx="212700" cy="21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5"/>
          <p:cNvGrpSpPr/>
          <p:nvPr/>
        </p:nvGrpSpPr>
        <p:grpSpPr>
          <a:xfrm>
            <a:off x="-291075" y="3194549"/>
            <a:ext cx="3211750" cy="1163288"/>
            <a:chOff x="-291075" y="3194549"/>
            <a:chExt cx="3211750" cy="1163288"/>
          </a:xfrm>
        </p:grpSpPr>
        <p:sp>
          <p:nvSpPr>
            <p:cNvPr id="582" name="Google Shape;582;p25"/>
            <p:cNvSpPr/>
            <p:nvPr/>
          </p:nvSpPr>
          <p:spPr>
            <a:xfrm>
              <a:off x="-291075" y="3194549"/>
              <a:ext cx="25374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7772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/>
            </a:p>
          </p:txBody>
        </p:sp>
        <p:sp>
          <p:nvSpPr>
            <p:cNvPr id="583" name="Google Shape;583;p25"/>
            <p:cNvSpPr txBox="1"/>
            <p:nvPr/>
          </p:nvSpPr>
          <p:spPr>
            <a:xfrm>
              <a:off x="457200" y="356583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707975" y="3288899"/>
              <a:ext cx="212700" cy="21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6223325" y="1837800"/>
            <a:ext cx="3211750" cy="1159347"/>
            <a:chOff x="6223325" y="1837800"/>
            <a:chExt cx="3211750" cy="1159347"/>
          </a:xfrm>
        </p:grpSpPr>
        <p:sp>
          <p:nvSpPr>
            <p:cNvPr id="586" name="Google Shape;586;p25"/>
            <p:cNvSpPr/>
            <p:nvPr/>
          </p:nvSpPr>
          <p:spPr>
            <a:xfrm flipH="1">
              <a:off x="6897675" y="1837800"/>
              <a:ext cx="25374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7772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/>
            </a:p>
          </p:txBody>
        </p:sp>
        <p:sp>
          <p:nvSpPr>
            <p:cNvPr id="587" name="Google Shape;587;p25"/>
            <p:cNvSpPr txBox="1"/>
            <p:nvPr/>
          </p:nvSpPr>
          <p:spPr>
            <a:xfrm>
              <a:off x="6897600" y="220514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place. It’s full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223325" y="1932150"/>
              <a:ext cx="212700" cy="21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>
            <a:off x="6223325" y="3194549"/>
            <a:ext cx="3211750" cy="1163288"/>
            <a:chOff x="6223325" y="3194549"/>
            <a:chExt cx="3211750" cy="1163288"/>
          </a:xfrm>
        </p:grpSpPr>
        <p:sp>
          <p:nvSpPr>
            <p:cNvPr id="590" name="Google Shape;590;p25"/>
            <p:cNvSpPr/>
            <p:nvPr/>
          </p:nvSpPr>
          <p:spPr>
            <a:xfrm flipH="1">
              <a:off x="6897675" y="3194549"/>
              <a:ext cx="2537400" cy="40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7772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/>
            </a:p>
          </p:txBody>
        </p:sp>
        <p:sp>
          <p:nvSpPr>
            <p:cNvPr id="591" name="Google Shape;591;p25"/>
            <p:cNvSpPr txBox="1"/>
            <p:nvPr/>
          </p:nvSpPr>
          <p:spPr>
            <a:xfrm>
              <a:off x="6897600" y="356583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223325" y="3288899"/>
              <a:ext cx="212700" cy="21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