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f25c126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f25c126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7813e18fd8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7813e18fd8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813e18fd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813e18fd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7813e18fd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7813e18fd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7810251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7810251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7813e18fd8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7813e18fd8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7813e18fd8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7813e18fd8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7813e18fd8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7813e18fd8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7813e18fd8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7813e18fd8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7813e18fd8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7813e18fd8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7813e18fd8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7813e18fd8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f25c126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f25c126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813e18fd8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813e18fd8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7813e18fd8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7813e18fd8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7813e18fd8_0_1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7813e18fd8_0_1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7813e18fd8_0_1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7813e18fd8_0_1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7813e18fd8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7813e18fd8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7813e18fd8_0_2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7813e18fd8_0_2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7813e18fd8_0_2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7813e18fd8_0_2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7813e18fd8_0_2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7813e18fd8_0_2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7813e18fd8_0_2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7813e18fd8_0_2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7813e18fd8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7813e18fd8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813e18f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813e18f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7813e18fd8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7813e18fd8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g8221491f0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4" name="Google Shape;2544;g8221491f0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8221491f0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1" name="Google Shape;2551;g8221491f0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813e18f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813e18f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813e18f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813e18f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7f25c126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7f25c126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813e18f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813e18f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813e18fd8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813e18fd8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nd Maps Infophraphics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710275" y="536650"/>
            <a:ext cx="186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56" name="Google Shape;56;p15"/>
          <p:cNvGrpSpPr/>
          <p:nvPr/>
        </p:nvGrpSpPr>
        <p:grpSpPr>
          <a:xfrm>
            <a:off x="3377273" y="837307"/>
            <a:ext cx="1114734" cy="742354"/>
            <a:chOff x="3448616" y="1062288"/>
            <a:chExt cx="1048175" cy="698029"/>
          </a:xfrm>
        </p:grpSpPr>
        <p:sp>
          <p:nvSpPr>
            <p:cNvPr id="57" name="Google Shape;57;p15"/>
            <p:cNvSpPr/>
            <p:nvPr/>
          </p:nvSpPr>
          <p:spPr>
            <a:xfrm>
              <a:off x="3894247" y="1062288"/>
              <a:ext cx="602544" cy="255412"/>
            </a:xfrm>
            <a:custGeom>
              <a:rect b="b" l="l" r="r" t="t"/>
              <a:pathLst>
                <a:path extrusionOk="0" fill="none" h="9014" w="21265">
                  <a:moveTo>
                    <a:pt x="21265" y="0"/>
                  </a:moveTo>
                  <a:cubicBezTo>
                    <a:pt x="21265" y="0"/>
                    <a:pt x="11549" y="810"/>
                    <a:pt x="0" y="9013"/>
                  </a:cubicBez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448616" y="1130091"/>
              <a:ext cx="603564" cy="630227"/>
            </a:xfrm>
            <a:custGeom>
              <a:rect b="b" l="l" r="r" t="t"/>
              <a:pathLst>
                <a:path extrusionOk="0" fill="none" h="22242" w="21301">
                  <a:moveTo>
                    <a:pt x="10632" y="22241"/>
                  </a:moveTo>
                  <a:lnTo>
                    <a:pt x="21300" y="14228"/>
                  </a:lnTo>
                  <a:lnTo>
                    <a:pt x="10311" y="0"/>
                  </a:lnTo>
                  <a:lnTo>
                    <a:pt x="0" y="7882"/>
                  </a:ln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15"/>
          <p:cNvGrpSpPr/>
          <p:nvPr/>
        </p:nvGrpSpPr>
        <p:grpSpPr>
          <a:xfrm>
            <a:off x="4668463" y="3596596"/>
            <a:ext cx="1115126" cy="741973"/>
            <a:chOff x="4662711" y="3656825"/>
            <a:chExt cx="1048543" cy="697671"/>
          </a:xfrm>
        </p:grpSpPr>
        <p:sp>
          <p:nvSpPr>
            <p:cNvPr id="60" name="Google Shape;60;p15"/>
            <p:cNvSpPr/>
            <p:nvPr/>
          </p:nvSpPr>
          <p:spPr>
            <a:xfrm>
              <a:off x="4662711" y="4099084"/>
              <a:ext cx="602912" cy="255412"/>
            </a:xfrm>
            <a:custGeom>
              <a:rect b="b" l="l" r="r" t="t"/>
              <a:pathLst>
                <a:path extrusionOk="0" fill="none" h="9014" w="21278">
                  <a:moveTo>
                    <a:pt x="1" y="9013"/>
                  </a:moveTo>
                  <a:cubicBezTo>
                    <a:pt x="1" y="9013"/>
                    <a:pt x="9728" y="8204"/>
                    <a:pt x="21277" y="0"/>
                  </a:cubicBez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107690" y="3656825"/>
              <a:ext cx="603564" cy="630199"/>
            </a:xfrm>
            <a:custGeom>
              <a:rect b="b" l="l" r="r" t="t"/>
              <a:pathLst>
                <a:path extrusionOk="0" fill="none" h="22241" w="21301">
                  <a:moveTo>
                    <a:pt x="10668" y="0"/>
                  </a:moveTo>
                  <a:lnTo>
                    <a:pt x="0" y="8001"/>
                  </a:lnTo>
                  <a:lnTo>
                    <a:pt x="10989" y="22241"/>
                  </a:lnTo>
                  <a:lnTo>
                    <a:pt x="21300" y="14347"/>
                  </a:ln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15"/>
          <p:cNvGrpSpPr/>
          <p:nvPr/>
        </p:nvGrpSpPr>
        <p:grpSpPr>
          <a:xfrm>
            <a:off x="4538591" y="1012378"/>
            <a:ext cx="1253935" cy="1571481"/>
            <a:chOff x="4540593" y="1226907"/>
            <a:chExt cx="1179065" cy="1477650"/>
          </a:xfrm>
        </p:grpSpPr>
        <p:sp>
          <p:nvSpPr>
            <p:cNvPr id="63" name="Google Shape;63;p15"/>
            <p:cNvSpPr/>
            <p:nvPr/>
          </p:nvSpPr>
          <p:spPr>
            <a:xfrm>
              <a:off x="4592557" y="1630717"/>
              <a:ext cx="1017850" cy="1073840"/>
            </a:xfrm>
            <a:custGeom>
              <a:rect b="b" l="l" r="r" t="t"/>
              <a:pathLst>
                <a:path extrusionOk="0" fill="none" h="37898" w="35922">
                  <a:moveTo>
                    <a:pt x="0" y="37898"/>
                  </a:moveTo>
                  <a:lnTo>
                    <a:pt x="35921" y="29123"/>
                  </a:lnTo>
                  <a:cubicBezTo>
                    <a:pt x="35921" y="29123"/>
                    <a:pt x="31790" y="0"/>
                    <a:pt x="167" y="0"/>
                  </a:cubicBez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5343482" y="1590228"/>
              <a:ext cx="376175" cy="326929"/>
            </a:xfrm>
            <a:custGeom>
              <a:rect b="b" l="l" r="r" t="t"/>
              <a:pathLst>
                <a:path extrusionOk="0" fill="none" h="11538" w="13276">
                  <a:moveTo>
                    <a:pt x="0" y="11538"/>
                  </a:moveTo>
                  <a:lnTo>
                    <a:pt x="13276" y="1"/>
                  </a:ln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006482" y="1291337"/>
              <a:ext cx="161623" cy="408902"/>
            </a:xfrm>
            <a:custGeom>
              <a:rect b="b" l="l" r="r" t="t"/>
              <a:pathLst>
                <a:path extrusionOk="0" fill="none" h="14431" w="5704">
                  <a:moveTo>
                    <a:pt x="0" y="14431"/>
                  </a:moveTo>
                  <a:lnTo>
                    <a:pt x="5703" y="1"/>
                  </a:ln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540593" y="1226907"/>
              <a:ext cx="56698" cy="403859"/>
            </a:xfrm>
            <a:custGeom>
              <a:rect b="b" l="l" r="r" t="t"/>
              <a:pathLst>
                <a:path extrusionOk="0" fill="none" h="14253" w="2001">
                  <a:moveTo>
                    <a:pt x="2001" y="14252"/>
                  </a:move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5"/>
          <p:cNvGrpSpPr/>
          <p:nvPr/>
        </p:nvGrpSpPr>
        <p:grpSpPr>
          <a:xfrm>
            <a:off x="3382998" y="2581995"/>
            <a:ext cx="1253919" cy="1571446"/>
            <a:chOff x="3453999" y="2702804"/>
            <a:chExt cx="1179049" cy="1477617"/>
          </a:xfrm>
        </p:grpSpPr>
        <p:sp>
          <p:nvSpPr>
            <p:cNvPr id="68" name="Google Shape;68;p15"/>
            <p:cNvSpPr/>
            <p:nvPr/>
          </p:nvSpPr>
          <p:spPr>
            <a:xfrm>
              <a:off x="3563650" y="2702804"/>
              <a:ext cx="1017510" cy="1073840"/>
            </a:xfrm>
            <a:custGeom>
              <a:rect b="b" l="l" r="r" t="t"/>
              <a:pathLst>
                <a:path extrusionOk="0" fill="none" h="37898" w="35910">
                  <a:moveTo>
                    <a:pt x="35909" y="0"/>
                  </a:moveTo>
                  <a:lnTo>
                    <a:pt x="0" y="8787"/>
                  </a:lnTo>
                  <a:cubicBezTo>
                    <a:pt x="0" y="8787"/>
                    <a:pt x="4120" y="37898"/>
                    <a:pt x="35755" y="37898"/>
                  </a:cubicBez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453999" y="3490167"/>
              <a:ext cx="376515" cy="326929"/>
            </a:xfrm>
            <a:custGeom>
              <a:rect b="b" l="l" r="r" t="t"/>
              <a:pathLst>
                <a:path extrusionOk="0" fill="none" h="11538" w="13288">
                  <a:moveTo>
                    <a:pt x="13288" y="0"/>
                  </a:moveTo>
                  <a:lnTo>
                    <a:pt x="1" y="11538"/>
                  </a:ln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005570" y="3707089"/>
              <a:ext cx="161623" cy="409242"/>
            </a:xfrm>
            <a:custGeom>
              <a:rect b="b" l="l" r="r" t="t"/>
              <a:pathLst>
                <a:path extrusionOk="0" fill="none" h="14443" w="5704">
                  <a:moveTo>
                    <a:pt x="5703" y="0"/>
                  </a:moveTo>
                  <a:lnTo>
                    <a:pt x="0" y="14442"/>
                  </a:ln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576690" y="3776563"/>
              <a:ext cx="56358" cy="403859"/>
            </a:xfrm>
            <a:custGeom>
              <a:rect b="b" l="l" r="r" t="t"/>
              <a:pathLst>
                <a:path extrusionOk="0" fill="none" h="14253" w="1989">
                  <a:moveTo>
                    <a:pt x="1" y="1"/>
                  </a:moveTo>
                  <a:lnTo>
                    <a:pt x="1989" y="14253"/>
                  </a:lnTo>
                </a:path>
              </a:pathLst>
            </a:custGeom>
            <a:solidFill>
              <a:schemeClr val="accent3"/>
            </a:solidFill>
            <a:ln cap="rnd" cmpd="sng" w="3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4931100" y="698455"/>
            <a:ext cx="585901" cy="585931"/>
            <a:chOff x="4909666" y="931727"/>
            <a:chExt cx="550917" cy="550946"/>
          </a:xfrm>
        </p:grpSpPr>
        <p:sp>
          <p:nvSpPr>
            <p:cNvPr id="73" name="Google Shape;73;p15"/>
            <p:cNvSpPr/>
            <p:nvPr/>
          </p:nvSpPr>
          <p:spPr>
            <a:xfrm>
              <a:off x="4909666" y="931727"/>
              <a:ext cx="550917" cy="550946"/>
            </a:xfrm>
            <a:custGeom>
              <a:rect b="b" l="l" r="r" t="t"/>
              <a:pathLst>
                <a:path extrusionOk="0" h="19444" w="19443">
                  <a:moveTo>
                    <a:pt x="9727" y="1"/>
                  </a:moveTo>
                  <a:cubicBezTo>
                    <a:pt x="4358" y="1"/>
                    <a:pt x="0" y="4358"/>
                    <a:pt x="0" y="9716"/>
                  </a:cubicBezTo>
                  <a:cubicBezTo>
                    <a:pt x="0" y="15086"/>
                    <a:pt x="4358" y="19443"/>
                    <a:pt x="9727" y="19443"/>
                  </a:cubicBezTo>
                  <a:cubicBezTo>
                    <a:pt x="15085" y="19443"/>
                    <a:pt x="19443" y="15086"/>
                    <a:pt x="19443" y="9716"/>
                  </a:cubicBezTo>
                  <a:cubicBezTo>
                    <a:pt x="19443" y="4358"/>
                    <a:pt x="15085" y="1"/>
                    <a:pt x="9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Google Shape;74;p15"/>
            <p:cNvGrpSpPr/>
            <p:nvPr/>
          </p:nvGrpSpPr>
          <p:grpSpPr>
            <a:xfrm>
              <a:off x="5020030" y="1085223"/>
              <a:ext cx="328619" cy="259794"/>
              <a:chOff x="4991543" y="1065844"/>
              <a:chExt cx="307753" cy="243298"/>
            </a:xfrm>
          </p:grpSpPr>
          <p:sp>
            <p:nvSpPr>
              <p:cNvPr id="75" name="Google Shape;75;p15"/>
              <p:cNvSpPr/>
              <p:nvPr/>
            </p:nvSpPr>
            <p:spPr>
              <a:xfrm>
                <a:off x="5120131" y="1258248"/>
                <a:ext cx="50576" cy="50894"/>
              </a:xfrm>
              <a:custGeom>
                <a:rect b="b" l="l" r="r" t="t"/>
                <a:pathLst>
                  <a:path extrusionOk="0" h="1918" w="1906">
                    <a:moveTo>
                      <a:pt x="953" y="1"/>
                    </a:moveTo>
                    <a:cubicBezTo>
                      <a:pt x="429" y="1"/>
                      <a:pt x="0" y="429"/>
                      <a:pt x="0" y="953"/>
                    </a:cubicBezTo>
                    <a:cubicBezTo>
                      <a:pt x="0" y="1489"/>
                      <a:pt x="429" y="1918"/>
                      <a:pt x="953" y="1918"/>
                    </a:cubicBezTo>
                    <a:cubicBezTo>
                      <a:pt x="1477" y="1918"/>
                      <a:pt x="1905" y="1489"/>
                      <a:pt x="1905" y="953"/>
                    </a:cubicBezTo>
                    <a:cubicBezTo>
                      <a:pt x="1905" y="429"/>
                      <a:pt x="1477" y="1"/>
                      <a:pt x="9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991543" y="1065844"/>
                <a:ext cx="307753" cy="84381"/>
              </a:xfrm>
              <a:custGeom>
                <a:rect b="b" l="l" r="r" t="t"/>
                <a:pathLst>
                  <a:path extrusionOk="0" h="3180" w="11598">
                    <a:moveTo>
                      <a:pt x="5799" y="1"/>
                    </a:moveTo>
                    <a:cubicBezTo>
                      <a:pt x="3537" y="1"/>
                      <a:pt x="1489" y="918"/>
                      <a:pt x="0" y="2406"/>
                    </a:cubicBezTo>
                    <a:lnTo>
                      <a:pt x="774" y="3180"/>
                    </a:lnTo>
                    <a:cubicBezTo>
                      <a:pt x="2060" y="1894"/>
                      <a:pt x="3834" y="1096"/>
                      <a:pt x="5799" y="1096"/>
                    </a:cubicBezTo>
                    <a:cubicBezTo>
                      <a:pt x="7763" y="1096"/>
                      <a:pt x="9537" y="1894"/>
                      <a:pt x="10823" y="3180"/>
                    </a:cubicBezTo>
                    <a:lnTo>
                      <a:pt x="11597" y="2406"/>
                    </a:lnTo>
                    <a:cubicBezTo>
                      <a:pt x="10109" y="918"/>
                      <a:pt x="8061" y="1"/>
                      <a:pt x="57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5034821" y="1127139"/>
                <a:ext cx="221169" cy="66391"/>
              </a:xfrm>
              <a:custGeom>
                <a:rect b="b" l="l" r="r" t="t"/>
                <a:pathLst>
                  <a:path extrusionOk="0" h="2502" w="8335">
                    <a:moveTo>
                      <a:pt x="4168" y="1"/>
                    </a:moveTo>
                    <a:cubicBezTo>
                      <a:pt x="2548" y="1"/>
                      <a:pt x="1072" y="667"/>
                      <a:pt x="1" y="1727"/>
                    </a:cubicBezTo>
                    <a:lnTo>
                      <a:pt x="774" y="2501"/>
                    </a:lnTo>
                    <a:cubicBezTo>
                      <a:pt x="1644" y="1632"/>
                      <a:pt x="2846" y="1084"/>
                      <a:pt x="4168" y="1084"/>
                    </a:cubicBezTo>
                    <a:cubicBezTo>
                      <a:pt x="5489" y="1084"/>
                      <a:pt x="6692" y="1632"/>
                      <a:pt x="7561" y="2501"/>
                    </a:cubicBezTo>
                    <a:lnTo>
                      <a:pt x="8335" y="1727"/>
                    </a:lnTo>
                    <a:cubicBezTo>
                      <a:pt x="7263" y="667"/>
                      <a:pt x="5799" y="1"/>
                      <a:pt x="4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5080328" y="1191593"/>
                <a:ext cx="130181" cy="47418"/>
              </a:xfrm>
              <a:custGeom>
                <a:rect b="b" l="l" r="r" t="t"/>
                <a:pathLst>
                  <a:path extrusionOk="0" h="1787" w="4906">
                    <a:moveTo>
                      <a:pt x="2453" y="1"/>
                    </a:moveTo>
                    <a:cubicBezTo>
                      <a:pt x="1500" y="1"/>
                      <a:pt x="631" y="382"/>
                      <a:pt x="0" y="1013"/>
                    </a:cubicBezTo>
                    <a:lnTo>
                      <a:pt x="762" y="1787"/>
                    </a:lnTo>
                    <a:cubicBezTo>
                      <a:pt x="1203" y="1346"/>
                      <a:pt x="1798" y="1084"/>
                      <a:pt x="2453" y="1084"/>
                    </a:cubicBezTo>
                    <a:cubicBezTo>
                      <a:pt x="3108" y="1084"/>
                      <a:pt x="3703" y="1346"/>
                      <a:pt x="4143" y="1787"/>
                    </a:cubicBezTo>
                    <a:lnTo>
                      <a:pt x="4905" y="1013"/>
                    </a:lnTo>
                    <a:cubicBezTo>
                      <a:pt x="4274" y="382"/>
                      <a:pt x="3405" y="1"/>
                      <a:pt x="24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" name="Google Shape;79;p15"/>
          <p:cNvGrpSpPr/>
          <p:nvPr/>
        </p:nvGrpSpPr>
        <p:grpSpPr>
          <a:xfrm>
            <a:off x="5513356" y="1110671"/>
            <a:ext cx="585931" cy="585569"/>
            <a:chOff x="5457157" y="1319331"/>
            <a:chExt cx="550946" cy="550606"/>
          </a:xfrm>
        </p:grpSpPr>
        <p:sp>
          <p:nvSpPr>
            <p:cNvPr id="80" name="Google Shape;80;p15"/>
            <p:cNvSpPr/>
            <p:nvPr/>
          </p:nvSpPr>
          <p:spPr>
            <a:xfrm>
              <a:off x="5457157" y="1319331"/>
              <a:ext cx="550946" cy="550606"/>
            </a:xfrm>
            <a:custGeom>
              <a:rect b="b" l="l" r="r" t="t"/>
              <a:pathLst>
                <a:path extrusionOk="0" h="19432" w="19444">
                  <a:moveTo>
                    <a:pt x="9728" y="1"/>
                  </a:moveTo>
                  <a:cubicBezTo>
                    <a:pt x="4359" y="1"/>
                    <a:pt x="1" y="4347"/>
                    <a:pt x="1" y="9716"/>
                  </a:cubicBezTo>
                  <a:cubicBezTo>
                    <a:pt x="1" y="15086"/>
                    <a:pt x="4359" y="19432"/>
                    <a:pt x="9728" y="19432"/>
                  </a:cubicBezTo>
                  <a:cubicBezTo>
                    <a:pt x="15086" y="19432"/>
                    <a:pt x="19444" y="15086"/>
                    <a:pt x="19444" y="9716"/>
                  </a:cubicBezTo>
                  <a:cubicBezTo>
                    <a:pt x="19444" y="4347"/>
                    <a:pt x="15086" y="1"/>
                    <a:pt x="9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561736" y="1423570"/>
              <a:ext cx="341777" cy="341777"/>
            </a:xfrm>
            <a:custGeom>
              <a:rect b="b" l="l" r="r" t="t"/>
              <a:pathLst>
                <a:path extrusionOk="0" h="12062" w="12062">
                  <a:moveTo>
                    <a:pt x="6037" y="822"/>
                  </a:moveTo>
                  <a:cubicBezTo>
                    <a:pt x="6573" y="822"/>
                    <a:pt x="7097" y="906"/>
                    <a:pt x="7585" y="1061"/>
                  </a:cubicBezTo>
                  <a:cubicBezTo>
                    <a:pt x="7097" y="1251"/>
                    <a:pt x="6454" y="1537"/>
                    <a:pt x="5763" y="1953"/>
                  </a:cubicBezTo>
                  <a:cubicBezTo>
                    <a:pt x="5180" y="1692"/>
                    <a:pt x="4525" y="1477"/>
                    <a:pt x="3799" y="1334"/>
                  </a:cubicBezTo>
                  <a:cubicBezTo>
                    <a:pt x="4478" y="1013"/>
                    <a:pt x="5240" y="822"/>
                    <a:pt x="6037" y="822"/>
                  </a:cubicBezTo>
                  <a:close/>
                  <a:moveTo>
                    <a:pt x="2930" y="1858"/>
                  </a:moveTo>
                  <a:cubicBezTo>
                    <a:pt x="3739" y="1953"/>
                    <a:pt x="4466" y="2144"/>
                    <a:pt x="5109" y="2394"/>
                  </a:cubicBezTo>
                  <a:cubicBezTo>
                    <a:pt x="4632" y="2727"/>
                    <a:pt x="4156" y="3132"/>
                    <a:pt x="3692" y="3620"/>
                  </a:cubicBezTo>
                  <a:lnTo>
                    <a:pt x="2346" y="2346"/>
                  </a:lnTo>
                  <a:cubicBezTo>
                    <a:pt x="2525" y="2168"/>
                    <a:pt x="2727" y="2001"/>
                    <a:pt x="2930" y="1858"/>
                  </a:cubicBezTo>
                  <a:close/>
                  <a:moveTo>
                    <a:pt x="8502" y="1442"/>
                  </a:moveTo>
                  <a:cubicBezTo>
                    <a:pt x="9109" y="1775"/>
                    <a:pt x="9657" y="2227"/>
                    <a:pt x="10085" y="2763"/>
                  </a:cubicBezTo>
                  <a:cubicBezTo>
                    <a:pt x="10038" y="3680"/>
                    <a:pt x="9883" y="4490"/>
                    <a:pt x="9657" y="5216"/>
                  </a:cubicBezTo>
                  <a:cubicBezTo>
                    <a:pt x="8931" y="4180"/>
                    <a:pt x="7895" y="3085"/>
                    <a:pt x="6442" y="2287"/>
                  </a:cubicBezTo>
                  <a:cubicBezTo>
                    <a:pt x="7383" y="1787"/>
                    <a:pt x="8169" y="1537"/>
                    <a:pt x="8502" y="1442"/>
                  </a:cubicBezTo>
                  <a:close/>
                  <a:moveTo>
                    <a:pt x="1918" y="2846"/>
                  </a:moveTo>
                  <a:lnTo>
                    <a:pt x="3263" y="4109"/>
                  </a:lnTo>
                  <a:cubicBezTo>
                    <a:pt x="2882" y="4561"/>
                    <a:pt x="2537" y="5073"/>
                    <a:pt x="2227" y="5656"/>
                  </a:cubicBezTo>
                  <a:cubicBezTo>
                    <a:pt x="1787" y="4740"/>
                    <a:pt x="1572" y="3954"/>
                    <a:pt x="1477" y="3513"/>
                  </a:cubicBezTo>
                  <a:cubicBezTo>
                    <a:pt x="1608" y="3275"/>
                    <a:pt x="1751" y="3061"/>
                    <a:pt x="1918" y="2846"/>
                  </a:cubicBezTo>
                  <a:close/>
                  <a:moveTo>
                    <a:pt x="10669" y="3656"/>
                  </a:moveTo>
                  <a:cubicBezTo>
                    <a:pt x="11038" y="4370"/>
                    <a:pt x="11240" y="5180"/>
                    <a:pt x="11240" y="6037"/>
                  </a:cubicBezTo>
                  <a:cubicBezTo>
                    <a:pt x="11240" y="6633"/>
                    <a:pt x="11133" y="7204"/>
                    <a:pt x="10955" y="7728"/>
                  </a:cubicBezTo>
                  <a:cubicBezTo>
                    <a:pt x="10776" y="7252"/>
                    <a:pt x="10502" y="6609"/>
                    <a:pt x="10097" y="5906"/>
                  </a:cubicBezTo>
                  <a:cubicBezTo>
                    <a:pt x="10359" y="5240"/>
                    <a:pt x="10562" y="4490"/>
                    <a:pt x="10669" y="3656"/>
                  </a:cubicBezTo>
                  <a:close/>
                  <a:moveTo>
                    <a:pt x="5799" y="2680"/>
                  </a:moveTo>
                  <a:cubicBezTo>
                    <a:pt x="7526" y="3513"/>
                    <a:pt x="8657" y="4787"/>
                    <a:pt x="9383" y="5942"/>
                  </a:cubicBezTo>
                  <a:cubicBezTo>
                    <a:pt x="9061" y="6680"/>
                    <a:pt x="8669" y="7323"/>
                    <a:pt x="8228" y="7871"/>
                  </a:cubicBezTo>
                  <a:lnTo>
                    <a:pt x="4156" y="4049"/>
                  </a:lnTo>
                  <a:cubicBezTo>
                    <a:pt x="4680" y="3489"/>
                    <a:pt x="5251" y="3037"/>
                    <a:pt x="5799" y="2680"/>
                  </a:cubicBezTo>
                  <a:close/>
                  <a:moveTo>
                    <a:pt x="1060" y="4466"/>
                  </a:moveTo>
                  <a:cubicBezTo>
                    <a:pt x="1239" y="4990"/>
                    <a:pt x="1501" y="5656"/>
                    <a:pt x="1894" y="6359"/>
                  </a:cubicBezTo>
                  <a:cubicBezTo>
                    <a:pt x="1656" y="6930"/>
                    <a:pt x="1453" y="7561"/>
                    <a:pt x="1322" y="8252"/>
                  </a:cubicBezTo>
                  <a:cubicBezTo>
                    <a:pt x="1001" y="7573"/>
                    <a:pt x="822" y="6823"/>
                    <a:pt x="822" y="6037"/>
                  </a:cubicBezTo>
                  <a:cubicBezTo>
                    <a:pt x="822" y="5490"/>
                    <a:pt x="906" y="4954"/>
                    <a:pt x="1060" y="4466"/>
                  </a:cubicBezTo>
                  <a:close/>
                  <a:moveTo>
                    <a:pt x="9776" y="6633"/>
                  </a:moveTo>
                  <a:cubicBezTo>
                    <a:pt x="10288" y="7609"/>
                    <a:pt x="10502" y="8407"/>
                    <a:pt x="10550" y="8621"/>
                  </a:cubicBezTo>
                  <a:cubicBezTo>
                    <a:pt x="10371" y="8931"/>
                    <a:pt x="10169" y="9216"/>
                    <a:pt x="9931" y="9478"/>
                  </a:cubicBezTo>
                  <a:lnTo>
                    <a:pt x="8692" y="8311"/>
                  </a:lnTo>
                  <a:cubicBezTo>
                    <a:pt x="9085" y="7823"/>
                    <a:pt x="9454" y="7264"/>
                    <a:pt x="9776" y="6633"/>
                  </a:cubicBezTo>
                  <a:close/>
                  <a:moveTo>
                    <a:pt x="3727" y="4549"/>
                  </a:moveTo>
                  <a:lnTo>
                    <a:pt x="7799" y="8371"/>
                  </a:lnTo>
                  <a:cubicBezTo>
                    <a:pt x="7287" y="8931"/>
                    <a:pt x="6740" y="9383"/>
                    <a:pt x="6228" y="9728"/>
                  </a:cubicBezTo>
                  <a:cubicBezTo>
                    <a:pt x="4454" y="8871"/>
                    <a:pt x="3323" y="7561"/>
                    <a:pt x="2608" y="6347"/>
                  </a:cubicBezTo>
                  <a:cubicBezTo>
                    <a:pt x="2918" y="5656"/>
                    <a:pt x="3299" y="5061"/>
                    <a:pt x="3727" y="4549"/>
                  </a:cubicBezTo>
                  <a:close/>
                  <a:moveTo>
                    <a:pt x="8264" y="8811"/>
                  </a:moveTo>
                  <a:lnTo>
                    <a:pt x="9466" y="9943"/>
                  </a:lnTo>
                  <a:cubicBezTo>
                    <a:pt x="9216" y="10169"/>
                    <a:pt x="8942" y="10359"/>
                    <a:pt x="8657" y="10526"/>
                  </a:cubicBezTo>
                  <a:cubicBezTo>
                    <a:pt x="8014" y="10407"/>
                    <a:pt x="7430" y="10240"/>
                    <a:pt x="6895" y="10026"/>
                  </a:cubicBezTo>
                  <a:cubicBezTo>
                    <a:pt x="7347" y="9681"/>
                    <a:pt x="7811" y="9288"/>
                    <a:pt x="8264" y="8811"/>
                  </a:cubicBezTo>
                  <a:close/>
                  <a:moveTo>
                    <a:pt x="2323" y="7073"/>
                  </a:moveTo>
                  <a:cubicBezTo>
                    <a:pt x="3049" y="8180"/>
                    <a:pt x="4097" y="9312"/>
                    <a:pt x="5597" y="10133"/>
                  </a:cubicBezTo>
                  <a:cubicBezTo>
                    <a:pt x="4930" y="10526"/>
                    <a:pt x="4370" y="10752"/>
                    <a:pt x="4061" y="10859"/>
                  </a:cubicBezTo>
                  <a:cubicBezTo>
                    <a:pt x="3180" y="10490"/>
                    <a:pt x="2418" y="9895"/>
                    <a:pt x="1846" y="9133"/>
                  </a:cubicBezTo>
                  <a:cubicBezTo>
                    <a:pt x="1942" y="8371"/>
                    <a:pt x="2096" y="7692"/>
                    <a:pt x="2323" y="7073"/>
                  </a:cubicBezTo>
                  <a:close/>
                  <a:moveTo>
                    <a:pt x="6252" y="10466"/>
                  </a:moveTo>
                  <a:cubicBezTo>
                    <a:pt x="6692" y="10669"/>
                    <a:pt x="7168" y="10836"/>
                    <a:pt x="7680" y="10978"/>
                  </a:cubicBezTo>
                  <a:cubicBezTo>
                    <a:pt x="7156" y="11145"/>
                    <a:pt x="6609" y="11240"/>
                    <a:pt x="6037" y="11240"/>
                  </a:cubicBezTo>
                  <a:cubicBezTo>
                    <a:pt x="5692" y="11240"/>
                    <a:pt x="5359" y="11205"/>
                    <a:pt x="5037" y="11145"/>
                  </a:cubicBezTo>
                  <a:cubicBezTo>
                    <a:pt x="5394" y="10978"/>
                    <a:pt x="5811" y="10752"/>
                    <a:pt x="6252" y="10466"/>
                  </a:cubicBezTo>
                  <a:close/>
                  <a:moveTo>
                    <a:pt x="6037" y="1"/>
                  </a:moveTo>
                  <a:cubicBezTo>
                    <a:pt x="2704" y="1"/>
                    <a:pt x="1" y="2704"/>
                    <a:pt x="1" y="6037"/>
                  </a:cubicBezTo>
                  <a:cubicBezTo>
                    <a:pt x="1" y="9359"/>
                    <a:pt x="2704" y="12062"/>
                    <a:pt x="6037" y="12062"/>
                  </a:cubicBezTo>
                  <a:cubicBezTo>
                    <a:pt x="9359" y="12062"/>
                    <a:pt x="12062" y="9359"/>
                    <a:pt x="12062" y="6037"/>
                  </a:cubicBezTo>
                  <a:cubicBezTo>
                    <a:pt x="12062" y="2704"/>
                    <a:pt x="9359" y="1"/>
                    <a:pt x="6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375723" y="4021378"/>
            <a:ext cx="585931" cy="585569"/>
            <a:chOff x="4387450" y="4056244"/>
            <a:chExt cx="550946" cy="550606"/>
          </a:xfrm>
        </p:grpSpPr>
        <p:sp>
          <p:nvSpPr>
            <p:cNvPr id="83" name="Google Shape;83;p15"/>
            <p:cNvSpPr/>
            <p:nvPr/>
          </p:nvSpPr>
          <p:spPr>
            <a:xfrm>
              <a:off x="4387450" y="4056244"/>
              <a:ext cx="550946" cy="550606"/>
            </a:xfrm>
            <a:custGeom>
              <a:rect b="b" l="l" r="r" t="t"/>
              <a:pathLst>
                <a:path extrusionOk="0" h="19432" w="19444">
                  <a:moveTo>
                    <a:pt x="9716" y="0"/>
                  </a:moveTo>
                  <a:cubicBezTo>
                    <a:pt x="4358" y="0"/>
                    <a:pt x="0" y="4346"/>
                    <a:pt x="0" y="9716"/>
                  </a:cubicBezTo>
                  <a:cubicBezTo>
                    <a:pt x="0" y="15085"/>
                    <a:pt x="4358" y="19431"/>
                    <a:pt x="9716" y="19431"/>
                  </a:cubicBezTo>
                  <a:cubicBezTo>
                    <a:pt x="15085" y="19431"/>
                    <a:pt x="19443" y="15085"/>
                    <a:pt x="19443" y="9716"/>
                  </a:cubicBezTo>
                  <a:cubicBezTo>
                    <a:pt x="19443" y="4346"/>
                    <a:pt x="15085" y="0"/>
                    <a:pt x="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15"/>
            <p:cNvGrpSpPr/>
            <p:nvPr/>
          </p:nvGrpSpPr>
          <p:grpSpPr>
            <a:xfrm>
              <a:off x="4508942" y="4176651"/>
              <a:ext cx="312071" cy="311505"/>
              <a:chOff x="4512907" y="3960982"/>
              <a:chExt cx="292256" cy="291726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4587470" y="4041622"/>
                <a:ext cx="149764" cy="132675"/>
              </a:xfrm>
              <a:custGeom>
                <a:rect b="b" l="l" r="r" t="t"/>
                <a:pathLst>
                  <a:path extrusionOk="0" h="5000" w="5644">
                    <a:moveTo>
                      <a:pt x="2831" y="651"/>
                    </a:moveTo>
                    <a:cubicBezTo>
                      <a:pt x="3041" y="651"/>
                      <a:pt x="3255" y="687"/>
                      <a:pt x="3465" y="762"/>
                    </a:cubicBezTo>
                    <a:cubicBezTo>
                      <a:pt x="4418" y="1119"/>
                      <a:pt x="4918" y="2179"/>
                      <a:pt x="4560" y="3143"/>
                    </a:cubicBezTo>
                    <a:cubicBezTo>
                      <a:pt x="4291" y="3886"/>
                      <a:pt x="3579" y="4354"/>
                      <a:pt x="2827" y="4354"/>
                    </a:cubicBezTo>
                    <a:cubicBezTo>
                      <a:pt x="2615" y="4354"/>
                      <a:pt x="2400" y="4317"/>
                      <a:pt x="2191" y="4238"/>
                    </a:cubicBezTo>
                    <a:cubicBezTo>
                      <a:pt x="1227" y="3881"/>
                      <a:pt x="738" y="2821"/>
                      <a:pt x="1096" y="1869"/>
                    </a:cubicBezTo>
                    <a:cubicBezTo>
                      <a:pt x="1366" y="1114"/>
                      <a:pt x="2074" y="651"/>
                      <a:pt x="2831" y="651"/>
                    </a:cubicBezTo>
                    <a:close/>
                    <a:moveTo>
                      <a:pt x="2829" y="1"/>
                    </a:moveTo>
                    <a:cubicBezTo>
                      <a:pt x="1808" y="1"/>
                      <a:pt x="848" y="629"/>
                      <a:pt x="477" y="1643"/>
                    </a:cubicBezTo>
                    <a:cubicBezTo>
                      <a:pt x="0" y="2941"/>
                      <a:pt x="667" y="4369"/>
                      <a:pt x="1965" y="4846"/>
                    </a:cubicBezTo>
                    <a:cubicBezTo>
                      <a:pt x="2250" y="4950"/>
                      <a:pt x="2540" y="4999"/>
                      <a:pt x="2826" y="4999"/>
                    </a:cubicBezTo>
                    <a:cubicBezTo>
                      <a:pt x="3844" y="4999"/>
                      <a:pt x="4796" y="4373"/>
                      <a:pt x="5168" y="3369"/>
                    </a:cubicBezTo>
                    <a:cubicBezTo>
                      <a:pt x="5644" y="2071"/>
                      <a:pt x="4977" y="631"/>
                      <a:pt x="3691" y="154"/>
                    </a:cubicBezTo>
                    <a:cubicBezTo>
                      <a:pt x="3407" y="50"/>
                      <a:pt x="3116" y="1"/>
                      <a:pt x="2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512907" y="3960982"/>
                <a:ext cx="292256" cy="291726"/>
              </a:xfrm>
              <a:custGeom>
                <a:rect b="b" l="l" r="r" t="t"/>
                <a:pathLst>
                  <a:path extrusionOk="0" h="10994" w="11014">
                    <a:moveTo>
                      <a:pt x="5642" y="2470"/>
                    </a:moveTo>
                    <a:cubicBezTo>
                      <a:pt x="5991" y="2470"/>
                      <a:pt x="6346" y="2530"/>
                      <a:pt x="6692" y="2658"/>
                    </a:cubicBezTo>
                    <a:cubicBezTo>
                      <a:pt x="8144" y="3193"/>
                      <a:pt x="8942" y="4694"/>
                      <a:pt x="8632" y="6158"/>
                    </a:cubicBezTo>
                    <a:lnTo>
                      <a:pt x="8323" y="7003"/>
                    </a:lnTo>
                    <a:cubicBezTo>
                      <a:pt x="7781" y="8006"/>
                      <a:pt x="6739" y="8611"/>
                      <a:pt x="5639" y="8611"/>
                    </a:cubicBezTo>
                    <a:cubicBezTo>
                      <a:pt x="5288" y="8611"/>
                      <a:pt x="4932" y="8550"/>
                      <a:pt x="4584" y="8420"/>
                    </a:cubicBezTo>
                    <a:cubicBezTo>
                      <a:pt x="2989" y="7837"/>
                      <a:pt x="2179" y="6075"/>
                      <a:pt x="2763" y="4479"/>
                    </a:cubicBezTo>
                    <a:cubicBezTo>
                      <a:pt x="3219" y="3242"/>
                      <a:pt x="4394" y="2470"/>
                      <a:pt x="5642" y="2470"/>
                    </a:cubicBezTo>
                    <a:close/>
                    <a:moveTo>
                      <a:pt x="6946" y="1"/>
                    </a:moveTo>
                    <a:cubicBezTo>
                      <a:pt x="6885" y="1"/>
                      <a:pt x="6824" y="10"/>
                      <a:pt x="6763" y="26"/>
                    </a:cubicBezTo>
                    <a:lnTo>
                      <a:pt x="6608" y="74"/>
                    </a:lnTo>
                    <a:cubicBezTo>
                      <a:pt x="6430" y="134"/>
                      <a:pt x="6275" y="265"/>
                      <a:pt x="6215" y="443"/>
                    </a:cubicBezTo>
                    <a:lnTo>
                      <a:pt x="5799" y="1586"/>
                    </a:lnTo>
                    <a:cubicBezTo>
                      <a:pt x="5775" y="1634"/>
                      <a:pt x="5763" y="1681"/>
                      <a:pt x="5763" y="1741"/>
                    </a:cubicBezTo>
                    <a:cubicBezTo>
                      <a:pt x="5716" y="1739"/>
                      <a:pt x="5669" y="1738"/>
                      <a:pt x="5622" y="1738"/>
                    </a:cubicBezTo>
                    <a:cubicBezTo>
                      <a:pt x="5396" y="1738"/>
                      <a:pt x="5170" y="1761"/>
                      <a:pt x="4953" y="1800"/>
                    </a:cubicBezTo>
                    <a:cubicBezTo>
                      <a:pt x="4942" y="1741"/>
                      <a:pt x="4930" y="1681"/>
                      <a:pt x="4906" y="1622"/>
                    </a:cubicBezTo>
                    <a:lnTo>
                      <a:pt x="4394" y="515"/>
                    </a:lnTo>
                    <a:cubicBezTo>
                      <a:pt x="4322" y="348"/>
                      <a:pt x="4156" y="217"/>
                      <a:pt x="3977" y="181"/>
                    </a:cubicBezTo>
                    <a:lnTo>
                      <a:pt x="3810" y="145"/>
                    </a:lnTo>
                    <a:cubicBezTo>
                      <a:pt x="3769" y="138"/>
                      <a:pt x="3727" y="134"/>
                      <a:pt x="3686" y="134"/>
                    </a:cubicBezTo>
                    <a:cubicBezTo>
                      <a:pt x="3598" y="134"/>
                      <a:pt x="3511" y="152"/>
                      <a:pt x="3429" y="193"/>
                    </a:cubicBezTo>
                    <a:lnTo>
                      <a:pt x="2810" y="467"/>
                    </a:lnTo>
                    <a:cubicBezTo>
                      <a:pt x="2691" y="526"/>
                      <a:pt x="2596" y="622"/>
                      <a:pt x="2536" y="741"/>
                    </a:cubicBezTo>
                    <a:lnTo>
                      <a:pt x="2453" y="884"/>
                    </a:lnTo>
                    <a:cubicBezTo>
                      <a:pt x="2358" y="1050"/>
                      <a:pt x="2358" y="1253"/>
                      <a:pt x="2441" y="1431"/>
                    </a:cubicBezTo>
                    <a:lnTo>
                      <a:pt x="2941" y="2527"/>
                    </a:lnTo>
                    <a:cubicBezTo>
                      <a:pt x="2977" y="2598"/>
                      <a:pt x="3025" y="2670"/>
                      <a:pt x="3084" y="2717"/>
                    </a:cubicBezTo>
                    <a:cubicBezTo>
                      <a:pt x="2882" y="2896"/>
                      <a:pt x="2715" y="3098"/>
                      <a:pt x="2548" y="3313"/>
                    </a:cubicBezTo>
                    <a:cubicBezTo>
                      <a:pt x="2489" y="3253"/>
                      <a:pt x="2417" y="3217"/>
                      <a:pt x="2346" y="3182"/>
                    </a:cubicBezTo>
                    <a:lnTo>
                      <a:pt x="1203" y="2765"/>
                    </a:lnTo>
                    <a:cubicBezTo>
                      <a:pt x="1134" y="2737"/>
                      <a:pt x="1062" y="2724"/>
                      <a:pt x="991" y="2724"/>
                    </a:cubicBezTo>
                    <a:cubicBezTo>
                      <a:pt x="876" y="2724"/>
                      <a:pt x="762" y="2758"/>
                      <a:pt x="667" y="2824"/>
                    </a:cubicBezTo>
                    <a:lnTo>
                      <a:pt x="524" y="2920"/>
                    </a:lnTo>
                    <a:cubicBezTo>
                      <a:pt x="417" y="2991"/>
                      <a:pt x="334" y="3086"/>
                      <a:pt x="286" y="3217"/>
                    </a:cubicBezTo>
                    <a:lnTo>
                      <a:pt x="48" y="3848"/>
                    </a:lnTo>
                    <a:cubicBezTo>
                      <a:pt x="0" y="3979"/>
                      <a:pt x="0" y="4110"/>
                      <a:pt x="36" y="4241"/>
                    </a:cubicBezTo>
                    <a:lnTo>
                      <a:pt x="84" y="4396"/>
                    </a:lnTo>
                    <a:cubicBezTo>
                      <a:pt x="143" y="4575"/>
                      <a:pt x="286" y="4729"/>
                      <a:pt x="465" y="4789"/>
                    </a:cubicBezTo>
                    <a:lnTo>
                      <a:pt x="1596" y="5206"/>
                    </a:lnTo>
                    <a:cubicBezTo>
                      <a:pt x="1658" y="5232"/>
                      <a:pt x="1721" y="5246"/>
                      <a:pt x="1783" y="5246"/>
                    </a:cubicBezTo>
                    <a:cubicBezTo>
                      <a:pt x="1804" y="5246"/>
                      <a:pt x="1825" y="5244"/>
                      <a:pt x="1846" y="5241"/>
                    </a:cubicBezTo>
                    <a:lnTo>
                      <a:pt x="1846" y="5241"/>
                    </a:lnTo>
                    <a:cubicBezTo>
                      <a:pt x="1822" y="5515"/>
                      <a:pt x="1822" y="5777"/>
                      <a:pt x="1858" y="6039"/>
                    </a:cubicBezTo>
                    <a:cubicBezTo>
                      <a:pt x="1786" y="6051"/>
                      <a:pt x="1703" y="6063"/>
                      <a:pt x="1632" y="6099"/>
                    </a:cubicBezTo>
                    <a:lnTo>
                      <a:pt x="536" y="6611"/>
                    </a:lnTo>
                    <a:cubicBezTo>
                      <a:pt x="358" y="6694"/>
                      <a:pt x="239" y="6849"/>
                      <a:pt x="203" y="7027"/>
                    </a:cubicBezTo>
                    <a:lnTo>
                      <a:pt x="155" y="7194"/>
                    </a:lnTo>
                    <a:cubicBezTo>
                      <a:pt x="131" y="7325"/>
                      <a:pt x="143" y="7456"/>
                      <a:pt x="203" y="7575"/>
                    </a:cubicBezTo>
                    <a:lnTo>
                      <a:pt x="489" y="8194"/>
                    </a:lnTo>
                    <a:cubicBezTo>
                      <a:pt x="548" y="8313"/>
                      <a:pt x="631" y="8408"/>
                      <a:pt x="751" y="8468"/>
                    </a:cubicBezTo>
                    <a:lnTo>
                      <a:pt x="905" y="8551"/>
                    </a:lnTo>
                    <a:cubicBezTo>
                      <a:pt x="991" y="8600"/>
                      <a:pt x="1087" y="8624"/>
                      <a:pt x="1182" y="8624"/>
                    </a:cubicBezTo>
                    <a:cubicBezTo>
                      <a:pt x="1272" y="8624"/>
                      <a:pt x="1361" y="8603"/>
                      <a:pt x="1441" y="8563"/>
                    </a:cubicBezTo>
                    <a:lnTo>
                      <a:pt x="2536" y="8063"/>
                    </a:lnTo>
                    <a:cubicBezTo>
                      <a:pt x="2596" y="8027"/>
                      <a:pt x="2644" y="7992"/>
                      <a:pt x="2691" y="7956"/>
                    </a:cubicBezTo>
                    <a:cubicBezTo>
                      <a:pt x="2870" y="8158"/>
                      <a:pt x="3060" y="8361"/>
                      <a:pt x="3275" y="8527"/>
                    </a:cubicBezTo>
                    <a:cubicBezTo>
                      <a:pt x="3239" y="8563"/>
                      <a:pt x="3215" y="8611"/>
                      <a:pt x="3203" y="8658"/>
                    </a:cubicBezTo>
                    <a:lnTo>
                      <a:pt x="2775" y="9801"/>
                    </a:lnTo>
                    <a:cubicBezTo>
                      <a:pt x="2715" y="9980"/>
                      <a:pt x="2739" y="10182"/>
                      <a:pt x="2834" y="10337"/>
                    </a:cubicBezTo>
                    <a:lnTo>
                      <a:pt x="2929" y="10480"/>
                    </a:lnTo>
                    <a:cubicBezTo>
                      <a:pt x="3001" y="10587"/>
                      <a:pt x="3108" y="10671"/>
                      <a:pt x="3227" y="10718"/>
                    </a:cubicBezTo>
                    <a:lnTo>
                      <a:pt x="3870" y="10956"/>
                    </a:lnTo>
                    <a:cubicBezTo>
                      <a:pt x="3934" y="10982"/>
                      <a:pt x="4001" y="10994"/>
                      <a:pt x="4070" y="10994"/>
                    </a:cubicBezTo>
                    <a:cubicBezTo>
                      <a:pt x="4129" y="10994"/>
                      <a:pt x="4190" y="10985"/>
                      <a:pt x="4251" y="10968"/>
                    </a:cubicBezTo>
                    <a:lnTo>
                      <a:pt x="4418" y="10921"/>
                    </a:lnTo>
                    <a:cubicBezTo>
                      <a:pt x="4596" y="10861"/>
                      <a:pt x="4739" y="10718"/>
                      <a:pt x="4811" y="10540"/>
                    </a:cubicBezTo>
                    <a:lnTo>
                      <a:pt x="5227" y="9408"/>
                    </a:lnTo>
                    <a:cubicBezTo>
                      <a:pt x="5239" y="9385"/>
                      <a:pt x="5239" y="9349"/>
                      <a:pt x="5239" y="9325"/>
                    </a:cubicBezTo>
                    <a:cubicBezTo>
                      <a:pt x="5374" y="9341"/>
                      <a:pt x="5505" y="9348"/>
                      <a:pt x="5635" y="9348"/>
                    </a:cubicBezTo>
                    <a:cubicBezTo>
                      <a:pt x="5792" y="9348"/>
                      <a:pt x="5946" y="9338"/>
                      <a:pt x="6096" y="9325"/>
                    </a:cubicBezTo>
                    <a:cubicBezTo>
                      <a:pt x="6108" y="9337"/>
                      <a:pt x="6108" y="9349"/>
                      <a:pt x="6108" y="9373"/>
                    </a:cubicBezTo>
                    <a:lnTo>
                      <a:pt x="6620" y="10468"/>
                    </a:lnTo>
                    <a:cubicBezTo>
                      <a:pt x="6704" y="10647"/>
                      <a:pt x="6858" y="10766"/>
                      <a:pt x="7049" y="10813"/>
                    </a:cubicBezTo>
                    <a:lnTo>
                      <a:pt x="7216" y="10849"/>
                    </a:lnTo>
                    <a:cubicBezTo>
                      <a:pt x="7253" y="10857"/>
                      <a:pt x="7293" y="10861"/>
                      <a:pt x="7334" y="10861"/>
                    </a:cubicBezTo>
                    <a:cubicBezTo>
                      <a:pt x="7423" y="10861"/>
                      <a:pt x="7515" y="10842"/>
                      <a:pt x="7597" y="10802"/>
                    </a:cubicBezTo>
                    <a:lnTo>
                      <a:pt x="8204" y="10516"/>
                    </a:lnTo>
                    <a:cubicBezTo>
                      <a:pt x="8323" y="10468"/>
                      <a:pt x="8430" y="10373"/>
                      <a:pt x="8490" y="10254"/>
                    </a:cubicBezTo>
                    <a:lnTo>
                      <a:pt x="8573" y="10099"/>
                    </a:lnTo>
                    <a:cubicBezTo>
                      <a:pt x="8656" y="9932"/>
                      <a:pt x="8668" y="9742"/>
                      <a:pt x="8585" y="9563"/>
                    </a:cubicBezTo>
                    <a:lnTo>
                      <a:pt x="8073" y="8468"/>
                    </a:lnTo>
                    <a:cubicBezTo>
                      <a:pt x="8299" y="8277"/>
                      <a:pt x="8513" y="8063"/>
                      <a:pt x="8692" y="7813"/>
                    </a:cubicBezTo>
                    <a:lnTo>
                      <a:pt x="9811" y="8230"/>
                    </a:lnTo>
                    <a:cubicBezTo>
                      <a:pt x="9877" y="8252"/>
                      <a:pt x="9945" y="8262"/>
                      <a:pt x="10014" y="8262"/>
                    </a:cubicBezTo>
                    <a:cubicBezTo>
                      <a:pt x="10132" y="8262"/>
                      <a:pt x="10249" y="8231"/>
                      <a:pt x="10347" y="8170"/>
                    </a:cubicBezTo>
                    <a:lnTo>
                      <a:pt x="10490" y="8075"/>
                    </a:lnTo>
                    <a:cubicBezTo>
                      <a:pt x="10609" y="8004"/>
                      <a:pt x="10692" y="7896"/>
                      <a:pt x="10740" y="7777"/>
                    </a:cubicBezTo>
                    <a:lnTo>
                      <a:pt x="10966" y="7134"/>
                    </a:lnTo>
                    <a:cubicBezTo>
                      <a:pt x="11014" y="7015"/>
                      <a:pt x="11014" y="6884"/>
                      <a:pt x="10978" y="6753"/>
                    </a:cubicBezTo>
                    <a:lnTo>
                      <a:pt x="10930" y="6587"/>
                    </a:lnTo>
                    <a:cubicBezTo>
                      <a:pt x="10871" y="6408"/>
                      <a:pt x="10740" y="6265"/>
                      <a:pt x="10561" y="6194"/>
                    </a:cubicBezTo>
                    <a:lnTo>
                      <a:pt x="9430" y="5789"/>
                    </a:lnTo>
                    <a:cubicBezTo>
                      <a:pt x="9454" y="5479"/>
                      <a:pt x="9442" y="5182"/>
                      <a:pt x="9383" y="4896"/>
                    </a:cubicBezTo>
                    <a:lnTo>
                      <a:pt x="10490" y="4384"/>
                    </a:lnTo>
                    <a:cubicBezTo>
                      <a:pt x="10657" y="4301"/>
                      <a:pt x="10787" y="4146"/>
                      <a:pt x="10823" y="3955"/>
                    </a:cubicBezTo>
                    <a:lnTo>
                      <a:pt x="10859" y="3789"/>
                    </a:lnTo>
                    <a:cubicBezTo>
                      <a:pt x="10883" y="3670"/>
                      <a:pt x="10871" y="3527"/>
                      <a:pt x="10811" y="3408"/>
                    </a:cubicBezTo>
                    <a:lnTo>
                      <a:pt x="10537" y="2801"/>
                    </a:lnTo>
                    <a:cubicBezTo>
                      <a:pt x="10478" y="2681"/>
                      <a:pt x="10383" y="2574"/>
                      <a:pt x="10264" y="2515"/>
                    </a:cubicBezTo>
                    <a:lnTo>
                      <a:pt x="10121" y="2431"/>
                    </a:lnTo>
                    <a:cubicBezTo>
                      <a:pt x="10034" y="2388"/>
                      <a:pt x="9938" y="2367"/>
                      <a:pt x="9841" y="2367"/>
                    </a:cubicBezTo>
                    <a:cubicBezTo>
                      <a:pt x="9750" y="2367"/>
                      <a:pt x="9659" y="2385"/>
                      <a:pt x="9573" y="2420"/>
                    </a:cubicBezTo>
                    <a:lnTo>
                      <a:pt x="8478" y="2932"/>
                    </a:lnTo>
                    <a:cubicBezTo>
                      <a:pt x="8466" y="2943"/>
                      <a:pt x="8442" y="2955"/>
                      <a:pt x="8430" y="2955"/>
                    </a:cubicBezTo>
                    <a:cubicBezTo>
                      <a:pt x="8240" y="2753"/>
                      <a:pt x="8025" y="2562"/>
                      <a:pt x="7787" y="2408"/>
                    </a:cubicBezTo>
                    <a:cubicBezTo>
                      <a:pt x="7799" y="2372"/>
                      <a:pt x="7811" y="2360"/>
                      <a:pt x="7823" y="2324"/>
                    </a:cubicBezTo>
                    <a:lnTo>
                      <a:pt x="8240" y="1193"/>
                    </a:lnTo>
                    <a:cubicBezTo>
                      <a:pt x="8311" y="1015"/>
                      <a:pt x="8287" y="812"/>
                      <a:pt x="8180" y="657"/>
                    </a:cubicBezTo>
                    <a:lnTo>
                      <a:pt x="8085" y="515"/>
                    </a:lnTo>
                    <a:cubicBezTo>
                      <a:pt x="8013" y="395"/>
                      <a:pt x="7918" y="312"/>
                      <a:pt x="7787" y="265"/>
                    </a:cubicBezTo>
                    <a:lnTo>
                      <a:pt x="7156" y="38"/>
                    </a:lnTo>
                    <a:cubicBezTo>
                      <a:pt x="7086" y="13"/>
                      <a:pt x="7016" y="1"/>
                      <a:pt x="6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15"/>
          <p:cNvGrpSpPr/>
          <p:nvPr/>
        </p:nvGrpSpPr>
        <p:grpSpPr>
          <a:xfrm>
            <a:off x="3053647" y="3447349"/>
            <a:ext cx="585569" cy="585901"/>
            <a:chOff x="3144313" y="3516489"/>
            <a:chExt cx="550606" cy="550917"/>
          </a:xfrm>
        </p:grpSpPr>
        <p:sp>
          <p:nvSpPr>
            <p:cNvPr id="88" name="Google Shape;88;p15"/>
            <p:cNvSpPr/>
            <p:nvPr/>
          </p:nvSpPr>
          <p:spPr>
            <a:xfrm>
              <a:off x="3144313" y="3516489"/>
              <a:ext cx="550606" cy="550917"/>
            </a:xfrm>
            <a:custGeom>
              <a:rect b="b" l="l" r="r" t="t"/>
              <a:pathLst>
                <a:path extrusionOk="0" h="19443" w="19432">
                  <a:moveTo>
                    <a:pt x="9716" y="0"/>
                  </a:moveTo>
                  <a:cubicBezTo>
                    <a:pt x="4346" y="0"/>
                    <a:pt x="1" y="4358"/>
                    <a:pt x="1" y="9727"/>
                  </a:cubicBezTo>
                  <a:cubicBezTo>
                    <a:pt x="1" y="15085"/>
                    <a:pt x="4346" y="19443"/>
                    <a:pt x="9716" y="19443"/>
                  </a:cubicBezTo>
                  <a:cubicBezTo>
                    <a:pt x="15086" y="19443"/>
                    <a:pt x="19432" y="15085"/>
                    <a:pt x="19432" y="9727"/>
                  </a:cubicBezTo>
                  <a:cubicBezTo>
                    <a:pt x="19432" y="4358"/>
                    <a:pt x="15086" y="0"/>
                    <a:pt x="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5"/>
            <p:cNvGrpSpPr/>
            <p:nvPr/>
          </p:nvGrpSpPr>
          <p:grpSpPr>
            <a:xfrm>
              <a:off x="3305940" y="3640999"/>
              <a:ext cx="227409" cy="301955"/>
              <a:chOff x="3386290" y="3459341"/>
              <a:chExt cx="212970" cy="282783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3433681" y="3459341"/>
                <a:ext cx="118187" cy="118187"/>
              </a:xfrm>
              <a:custGeom>
                <a:rect b="b" l="l" r="r" t="t"/>
                <a:pathLst>
                  <a:path extrusionOk="0" h="4454" w="4454">
                    <a:moveTo>
                      <a:pt x="2227" y="0"/>
                    </a:moveTo>
                    <a:cubicBezTo>
                      <a:pt x="1001" y="0"/>
                      <a:pt x="1" y="1001"/>
                      <a:pt x="1" y="2227"/>
                    </a:cubicBezTo>
                    <a:cubicBezTo>
                      <a:pt x="1" y="3465"/>
                      <a:pt x="1001" y="4453"/>
                      <a:pt x="2227" y="4453"/>
                    </a:cubicBezTo>
                    <a:cubicBezTo>
                      <a:pt x="3453" y="4453"/>
                      <a:pt x="4454" y="3465"/>
                      <a:pt x="4454" y="2227"/>
                    </a:cubicBezTo>
                    <a:cubicBezTo>
                      <a:pt x="4454" y="1001"/>
                      <a:pt x="3453" y="0"/>
                      <a:pt x="2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386290" y="3604035"/>
                <a:ext cx="212970" cy="138088"/>
              </a:xfrm>
              <a:custGeom>
                <a:rect b="b" l="l" r="r" t="t"/>
                <a:pathLst>
                  <a:path extrusionOk="0" h="5204" w="8026">
                    <a:moveTo>
                      <a:pt x="4013" y="1"/>
                    </a:moveTo>
                    <a:cubicBezTo>
                      <a:pt x="1" y="1"/>
                      <a:pt x="263" y="5204"/>
                      <a:pt x="263" y="5204"/>
                    </a:cubicBezTo>
                    <a:lnTo>
                      <a:pt x="7764" y="5204"/>
                    </a:lnTo>
                    <a:cubicBezTo>
                      <a:pt x="7764" y="5204"/>
                      <a:pt x="8026" y="1"/>
                      <a:pt x="4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" name="Google Shape;92;p15"/>
          <p:cNvGrpSpPr/>
          <p:nvPr/>
        </p:nvGrpSpPr>
        <p:grpSpPr>
          <a:xfrm>
            <a:off x="4191310" y="536642"/>
            <a:ext cx="585931" cy="585569"/>
            <a:chOff x="4214048" y="779576"/>
            <a:chExt cx="550946" cy="550606"/>
          </a:xfrm>
        </p:grpSpPr>
        <p:sp>
          <p:nvSpPr>
            <p:cNvPr id="93" name="Google Shape;93;p15"/>
            <p:cNvSpPr/>
            <p:nvPr/>
          </p:nvSpPr>
          <p:spPr>
            <a:xfrm>
              <a:off x="4214048" y="779576"/>
              <a:ext cx="550946" cy="550606"/>
            </a:xfrm>
            <a:custGeom>
              <a:rect b="b" l="l" r="r" t="t"/>
              <a:pathLst>
                <a:path extrusionOk="0" h="19432" w="19444">
                  <a:moveTo>
                    <a:pt x="9716" y="1"/>
                  </a:moveTo>
                  <a:cubicBezTo>
                    <a:pt x="4358" y="1"/>
                    <a:pt x="0" y="4347"/>
                    <a:pt x="0" y="9716"/>
                  </a:cubicBezTo>
                  <a:cubicBezTo>
                    <a:pt x="0" y="15086"/>
                    <a:pt x="4358" y="19432"/>
                    <a:pt x="9716" y="19432"/>
                  </a:cubicBezTo>
                  <a:cubicBezTo>
                    <a:pt x="15086" y="19432"/>
                    <a:pt x="19443" y="15086"/>
                    <a:pt x="19443" y="9716"/>
                  </a:cubicBezTo>
                  <a:cubicBezTo>
                    <a:pt x="19443" y="4347"/>
                    <a:pt x="15086" y="1"/>
                    <a:pt x="9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383398" y="913169"/>
              <a:ext cx="227077" cy="283747"/>
            </a:xfrm>
            <a:custGeom>
              <a:rect b="b" l="l" r="r" t="t"/>
              <a:pathLst>
                <a:path extrusionOk="0" h="10014" w="8014">
                  <a:moveTo>
                    <a:pt x="1512" y="1"/>
                  </a:moveTo>
                  <a:cubicBezTo>
                    <a:pt x="679" y="1"/>
                    <a:pt x="0" y="679"/>
                    <a:pt x="0" y="1513"/>
                  </a:cubicBezTo>
                  <a:cubicBezTo>
                    <a:pt x="0" y="2346"/>
                    <a:pt x="679" y="3025"/>
                    <a:pt x="1512" y="3025"/>
                  </a:cubicBezTo>
                  <a:cubicBezTo>
                    <a:pt x="1917" y="3025"/>
                    <a:pt x="2274" y="2870"/>
                    <a:pt x="2548" y="2608"/>
                  </a:cubicBezTo>
                  <a:lnTo>
                    <a:pt x="5108" y="4406"/>
                  </a:lnTo>
                  <a:cubicBezTo>
                    <a:pt x="5025" y="4585"/>
                    <a:pt x="4977" y="4787"/>
                    <a:pt x="4977" y="5001"/>
                  </a:cubicBezTo>
                  <a:cubicBezTo>
                    <a:pt x="4977" y="5216"/>
                    <a:pt x="5025" y="5418"/>
                    <a:pt x="5108" y="5597"/>
                  </a:cubicBezTo>
                  <a:lnTo>
                    <a:pt x="2548" y="7395"/>
                  </a:lnTo>
                  <a:cubicBezTo>
                    <a:pt x="2274" y="7144"/>
                    <a:pt x="1917" y="6978"/>
                    <a:pt x="1512" y="6978"/>
                  </a:cubicBezTo>
                  <a:cubicBezTo>
                    <a:pt x="679" y="6978"/>
                    <a:pt x="0" y="7656"/>
                    <a:pt x="0" y="8490"/>
                  </a:cubicBezTo>
                  <a:cubicBezTo>
                    <a:pt x="0" y="9335"/>
                    <a:pt x="679" y="10014"/>
                    <a:pt x="1512" y="10014"/>
                  </a:cubicBezTo>
                  <a:cubicBezTo>
                    <a:pt x="2358" y="10014"/>
                    <a:pt x="3036" y="9335"/>
                    <a:pt x="3036" y="8490"/>
                  </a:cubicBezTo>
                  <a:cubicBezTo>
                    <a:pt x="3036" y="8287"/>
                    <a:pt x="2989" y="8085"/>
                    <a:pt x="2905" y="7895"/>
                  </a:cubicBezTo>
                  <a:lnTo>
                    <a:pt x="5465" y="6109"/>
                  </a:lnTo>
                  <a:cubicBezTo>
                    <a:pt x="5739" y="6359"/>
                    <a:pt x="6096" y="6513"/>
                    <a:pt x="6501" y="6513"/>
                  </a:cubicBezTo>
                  <a:cubicBezTo>
                    <a:pt x="7335" y="6513"/>
                    <a:pt x="8013" y="5835"/>
                    <a:pt x="8013" y="5001"/>
                  </a:cubicBezTo>
                  <a:cubicBezTo>
                    <a:pt x="8013" y="4168"/>
                    <a:pt x="7335" y="3489"/>
                    <a:pt x="6501" y="3489"/>
                  </a:cubicBezTo>
                  <a:cubicBezTo>
                    <a:pt x="6096" y="3489"/>
                    <a:pt x="5739" y="3644"/>
                    <a:pt x="5465" y="3906"/>
                  </a:cubicBezTo>
                  <a:lnTo>
                    <a:pt x="2905" y="2108"/>
                  </a:lnTo>
                  <a:cubicBezTo>
                    <a:pt x="2989" y="1930"/>
                    <a:pt x="3036" y="1727"/>
                    <a:pt x="3036" y="1513"/>
                  </a:cubicBezTo>
                  <a:cubicBezTo>
                    <a:pt x="3036" y="679"/>
                    <a:pt x="2358" y="1"/>
                    <a:pt x="1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3635933" y="3859565"/>
            <a:ext cx="585569" cy="585569"/>
            <a:chOff x="3691831" y="3904092"/>
            <a:chExt cx="550606" cy="550606"/>
          </a:xfrm>
        </p:grpSpPr>
        <p:sp>
          <p:nvSpPr>
            <p:cNvPr id="96" name="Google Shape;96;p15"/>
            <p:cNvSpPr/>
            <p:nvPr/>
          </p:nvSpPr>
          <p:spPr>
            <a:xfrm>
              <a:off x="3691831" y="3904092"/>
              <a:ext cx="550606" cy="550606"/>
            </a:xfrm>
            <a:custGeom>
              <a:rect b="b" l="l" r="r" t="t"/>
              <a:pathLst>
                <a:path extrusionOk="0" h="19432" w="19432">
                  <a:moveTo>
                    <a:pt x="9716" y="0"/>
                  </a:moveTo>
                  <a:cubicBezTo>
                    <a:pt x="4358" y="0"/>
                    <a:pt x="0" y="4346"/>
                    <a:pt x="0" y="9716"/>
                  </a:cubicBezTo>
                  <a:cubicBezTo>
                    <a:pt x="0" y="15086"/>
                    <a:pt x="4358" y="19431"/>
                    <a:pt x="9716" y="19431"/>
                  </a:cubicBezTo>
                  <a:cubicBezTo>
                    <a:pt x="15086" y="19431"/>
                    <a:pt x="19431" y="15086"/>
                    <a:pt x="19431" y="9716"/>
                  </a:cubicBezTo>
                  <a:cubicBezTo>
                    <a:pt x="19431" y="4346"/>
                    <a:pt x="15086" y="0"/>
                    <a:pt x="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778532" y="4023859"/>
              <a:ext cx="377196" cy="313413"/>
            </a:xfrm>
            <a:custGeom>
              <a:rect b="b" l="l" r="r" t="t"/>
              <a:pathLst>
                <a:path extrusionOk="0" h="11061" w="13312">
                  <a:moveTo>
                    <a:pt x="6573" y="0"/>
                  </a:moveTo>
                  <a:cubicBezTo>
                    <a:pt x="5037" y="0"/>
                    <a:pt x="3834" y="464"/>
                    <a:pt x="3001" y="1369"/>
                  </a:cubicBezTo>
                  <a:cubicBezTo>
                    <a:pt x="1965" y="2500"/>
                    <a:pt x="1774" y="4012"/>
                    <a:pt x="1763" y="4798"/>
                  </a:cubicBezTo>
                  <a:cubicBezTo>
                    <a:pt x="1143" y="4989"/>
                    <a:pt x="703" y="5560"/>
                    <a:pt x="703" y="6227"/>
                  </a:cubicBezTo>
                  <a:lnTo>
                    <a:pt x="703" y="6406"/>
                  </a:lnTo>
                  <a:cubicBezTo>
                    <a:pt x="322" y="6418"/>
                    <a:pt x="0" y="6727"/>
                    <a:pt x="0" y="7108"/>
                  </a:cubicBezTo>
                  <a:lnTo>
                    <a:pt x="0" y="8668"/>
                  </a:lnTo>
                  <a:cubicBezTo>
                    <a:pt x="0" y="9049"/>
                    <a:pt x="322" y="9370"/>
                    <a:pt x="703" y="9370"/>
                  </a:cubicBezTo>
                  <a:lnTo>
                    <a:pt x="703" y="9549"/>
                  </a:lnTo>
                  <a:cubicBezTo>
                    <a:pt x="703" y="10382"/>
                    <a:pt x="1382" y="11061"/>
                    <a:pt x="2215" y="11061"/>
                  </a:cubicBezTo>
                  <a:cubicBezTo>
                    <a:pt x="3048" y="11061"/>
                    <a:pt x="3727" y="10382"/>
                    <a:pt x="3727" y="9549"/>
                  </a:cubicBezTo>
                  <a:lnTo>
                    <a:pt x="3727" y="6227"/>
                  </a:lnTo>
                  <a:cubicBezTo>
                    <a:pt x="3727" y="5453"/>
                    <a:pt x="3120" y="4810"/>
                    <a:pt x="2358" y="4739"/>
                  </a:cubicBezTo>
                  <a:cubicBezTo>
                    <a:pt x="2394" y="4024"/>
                    <a:pt x="2572" y="2715"/>
                    <a:pt x="3441" y="1774"/>
                  </a:cubicBezTo>
                  <a:cubicBezTo>
                    <a:pt x="4156" y="988"/>
                    <a:pt x="5215" y="595"/>
                    <a:pt x="6573" y="595"/>
                  </a:cubicBezTo>
                  <a:cubicBezTo>
                    <a:pt x="7918" y="595"/>
                    <a:pt x="8966" y="988"/>
                    <a:pt x="9692" y="1762"/>
                  </a:cubicBezTo>
                  <a:cubicBezTo>
                    <a:pt x="10549" y="2703"/>
                    <a:pt x="10764" y="4001"/>
                    <a:pt x="10811" y="4751"/>
                  </a:cubicBezTo>
                  <a:cubicBezTo>
                    <a:pt x="10121" y="4894"/>
                    <a:pt x="9597" y="5501"/>
                    <a:pt x="9597" y="6227"/>
                  </a:cubicBezTo>
                  <a:lnTo>
                    <a:pt x="9597" y="9549"/>
                  </a:lnTo>
                  <a:cubicBezTo>
                    <a:pt x="9597" y="10382"/>
                    <a:pt x="10275" y="11061"/>
                    <a:pt x="11109" y="11061"/>
                  </a:cubicBezTo>
                  <a:cubicBezTo>
                    <a:pt x="11942" y="11061"/>
                    <a:pt x="12621" y="10382"/>
                    <a:pt x="12621" y="9549"/>
                  </a:cubicBezTo>
                  <a:lnTo>
                    <a:pt x="12621" y="9370"/>
                  </a:lnTo>
                  <a:cubicBezTo>
                    <a:pt x="13002" y="9370"/>
                    <a:pt x="13312" y="9049"/>
                    <a:pt x="13312" y="8668"/>
                  </a:cubicBezTo>
                  <a:lnTo>
                    <a:pt x="13312" y="7108"/>
                  </a:lnTo>
                  <a:cubicBezTo>
                    <a:pt x="13312" y="6727"/>
                    <a:pt x="13002" y="6418"/>
                    <a:pt x="12621" y="6406"/>
                  </a:cubicBezTo>
                  <a:lnTo>
                    <a:pt x="12621" y="6227"/>
                  </a:lnTo>
                  <a:cubicBezTo>
                    <a:pt x="12621" y="5501"/>
                    <a:pt x="12097" y="4894"/>
                    <a:pt x="11407" y="4751"/>
                  </a:cubicBezTo>
                  <a:cubicBezTo>
                    <a:pt x="11359" y="3917"/>
                    <a:pt x="11133" y="2453"/>
                    <a:pt x="10133" y="1369"/>
                  </a:cubicBezTo>
                  <a:cubicBezTo>
                    <a:pt x="9287" y="452"/>
                    <a:pt x="8097" y="0"/>
                    <a:pt x="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/>
          <p:nvPr/>
        </p:nvSpPr>
        <p:spPr>
          <a:xfrm>
            <a:off x="5299950" y="3433020"/>
            <a:ext cx="330129" cy="330129"/>
          </a:xfrm>
          <a:custGeom>
            <a:rect b="b" l="l" r="r" t="t"/>
            <a:pathLst>
              <a:path extrusionOk="0" h="10955" w="10955">
                <a:moveTo>
                  <a:pt x="5478" y="1"/>
                </a:moveTo>
                <a:cubicBezTo>
                  <a:pt x="2453" y="1"/>
                  <a:pt x="1" y="2454"/>
                  <a:pt x="1" y="5478"/>
                </a:cubicBezTo>
                <a:cubicBezTo>
                  <a:pt x="1" y="8502"/>
                  <a:pt x="2453" y="10955"/>
                  <a:pt x="5478" y="10955"/>
                </a:cubicBezTo>
                <a:cubicBezTo>
                  <a:pt x="8502" y="10955"/>
                  <a:pt x="10954" y="8502"/>
                  <a:pt x="10954" y="5478"/>
                </a:cubicBezTo>
                <a:cubicBezTo>
                  <a:pt x="10954" y="2454"/>
                  <a:pt x="8502" y="1"/>
                  <a:pt x="5478" y="1"/>
                </a:cubicBez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610652" y="3848858"/>
            <a:ext cx="330129" cy="329737"/>
          </a:xfrm>
          <a:custGeom>
            <a:rect b="b" l="l" r="r" t="t"/>
            <a:pathLst>
              <a:path extrusionOk="0" h="10942" w="10955">
                <a:moveTo>
                  <a:pt x="5477" y="0"/>
                </a:moveTo>
                <a:cubicBezTo>
                  <a:pt x="2453" y="0"/>
                  <a:pt x="0" y="2453"/>
                  <a:pt x="0" y="5477"/>
                </a:cubicBezTo>
                <a:cubicBezTo>
                  <a:pt x="0" y="8501"/>
                  <a:pt x="2453" y="10942"/>
                  <a:pt x="5477" y="10942"/>
                </a:cubicBezTo>
                <a:cubicBezTo>
                  <a:pt x="8502" y="10942"/>
                  <a:pt x="10954" y="8501"/>
                  <a:pt x="10954" y="5477"/>
                </a:cubicBezTo>
                <a:cubicBezTo>
                  <a:pt x="10954" y="2453"/>
                  <a:pt x="8502" y="0"/>
                  <a:pt x="5477" y="0"/>
                </a:cubicBez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204375" y="971865"/>
            <a:ext cx="330099" cy="330099"/>
          </a:xfrm>
          <a:custGeom>
            <a:rect b="b" l="l" r="r" t="t"/>
            <a:pathLst>
              <a:path extrusionOk="0" h="10954" w="10954">
                <a:moveTo>
                  <a:pt x="5477" y="0"/>
                </a:moveTo>
                <a:cubicBezTo>
                  <a:pt x="2453" y="0"/>
                  <a:pt x="0" y="2453"/>
                  <a:pt x="0" y="5477"/>
                </a:cubicBezTo>
                <a:cubicBezTo>
                  <a:pt x="0" y="8501"/>
                  <a:pt x="2453" y="10954"/>
                  <a:pt x="5477" y="10954"/>
                </a:cubicBezTo>
                <a:cubicBezTo>
                  <a:pt x="8501" y="10954"/>
                  <a:pt x="10954" y="8501"/>
                  <a:pt x="10954" y="5477"/>
                </a:cubicBezTo>
                <a:cubicBezTo>
                  <a:pt x="10954" y="2453"/>
                  <a:pt x="8501" y="0"/>
                  <a:pt x="5477" y="0"/>
                </a:cubicBez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525111" y="1416027"/>
            <a:ext cx="330129" cy="330099"/>
          </a:xfrm>
          <a:custGeom>
            <a:rect b="b" l="l" r="r" t="t"/>
            <a:pathLst>
              <a:path extrusionOk="0" h="10954" w="10955">
                <a:moveTo>
                  <a:pt x="5477" y="0"/>
                </a:moveTo>
                <a:cubicBezTo>
                  <a:pt x="2453" y="0"/>
                  <a:pt x="0" y="2453"/>
                  <a:pt x="0" y="5477"/>
                </a:cubicBezTo>
                <a:cubicBezTo>
                  <a:pt x="0" y="8501"/>
                  <a:pt x="2453" y="10954"/>
                  <a:pt x="5477" y="10954"/>
                </a:cubicBezTo>
                <a:cubicBezTo>
                  <a:pt x="8502" y="10954"/>
                  <a:pt x="10954" y="8501"/>
                  <a:pt x="10954" y="5477"/>
                </a:cubicBezTo>
                <a:cubicBezTo>
                  <a:pt x="10954" y="2453"/>
                  <a:pt x="8502" y="0"/>
                  <a:pt x="5477" y="0"/>
                </a:cubicBez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3902426" y="1907864"/>
            <a:ext cx="1348720" cy="1348690"/>
            <a:chOff x="3942412" y="2068925"/>
            <a:chExt cx="1268190" cy="1268161"/>
          </a:xfrm>
        </p:grpSpPr>
        <p:sp>
          <p:nvSpPr>
            <p:cNvPr id="103" name="Google Shape;103;p15"/>
            <p:cNvSpPr/>
            <p:nvPr/>
          </p:nvSpPr>
          <p:spPr>
            <a:xfrm>
              <a:off x="3942412" y="2068925"/>
              <a:ext cx="1268190" cy="1268161"/>
            </a:xfrm>
            <a:custGeom>
              <a:rect b="b" l="l" r="r" t="t"/>
              <a:pathLst>
                <a:path extrusionOk="0" h="44756" w="44757">
                  <a:moveTo>
                    <a:pt x="22384" y="0"/>
                  </a:moveTo>
                  <a:cubicBezTo>
                    <a:pt x="10026" y="0"/>
                    <a:pt x="1" y="10014"/>
                    <a:pt x="1" y="22372"/>
                  </a:cubicBezTo>
                  <a:cubicBezTo>
                    <a:pt x="1" y="34731"/>
                    <a:pt x="10026" y="44756"/>
                    <a:pt x="22384" y="44756"/>
                  </a:cubicBezTo>
                  <a:cubicBezTo>
                    <a:pt x="34743" y="44756"/>
                    <a:pt x="44756" y="34731"/>
                    <a:pt x="44756" y="22372"/>
                  </a:cubicBezTo>
                  <a:cubicBezTo>
                    <a:pt x="44756" y="10014"/>
                    <a:pt x="34743" y="0"/>
                    <a:pt x="22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3942457" y="2488205"/>
              <a:ext cx="1268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2812193" y="2488342"/>
            <a:ext cx="811606" cy="811245"/>
            <a:chOff x="2917276" y="2614743"/>
            <a:chExt cx="763147" cy="762807"/>
          </a:xfrm>
        </p:grpSpPr>
        <p:sp>
          <p:nvSpPr>
            <p:cNvPr id="106" name="Google Shape;106;p15"/>
            <p:cNvSpPr/>
            <p:nvPr/>
          </p:nvSpPr>
          <p:spPr>
            <a:xfrm>
              <a:off x="2917276" y="2614743"/>
              <a:ext cx="763147" cy="762807"/>
            </a:xfrm>
            <a:custGeom>
              <a:rect b="b" l="l" r="r" t="t"/>
              <a:pathLst>
                <a:path extrusionOk="0" h="26921" w="26933">
                  <a:moveTo>
                    <a:pt x="13467" y="1"/>
                  </a:moveTo>
                  <a:cubicBezTo>
                    <a:pt x="6037" y="1"/>
                    <a:pt x="1" y="6025"/>
                    <a:pt x="1" y="13455"/>
                  </a:cubicBezTo>
                  <a:cubicBezTo>
                    <a:pt x="1" y="20896"/>
                    <a:pt x="6037" y="26921"/>
                    <a:pt x="13467" y="26921"/>
                  </a:cubicBezTo>
                  <a:cubicBezTo>
                    <a:pt x="20908" y="26921"/>
                    <a:pt x="26933" y="20896"/>
                    <a:pt x="26933" y="13455"/>
                  </a:cubicBezTo>
                  <a:cubicBezTo>
                    <a:pt x="26933" y="6025"/>
                    <a:pt x="20908" y="1"/>
                    <a:pt x="1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2931649" y="2781347"/>
              <a:ext cx="73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5520196" y="1835395"/>
            <a:ext cx="811606" cy="811606"/>
            <a:chOff x="5463588" y="2000782"/>
            <a:chExt cx="763147" cy="763147"/>
          </a:xfrm>
        </p:grpSpPr>
        <p:sp>
          <p:nvSpPr>
            <p:cNvPr id="109" name="Google Shape;109;p15"/>
            <p:cNvSpPr/>
            <p:nvPr/>
          </p:nvSpPr>
          <p:spPr>
            <a:xfrm>
              <a:off x="5463588" y="2000782"/>
              <a:ext cx="763147" cy="763147"/>
            </a:xfrm>
            <a:custGeom>
              <a:rect b="b" l="l" r="r" t="t"/>
              <a:pathLst>
                <a:path extrusionOk="0" h="26933" w="26933">
                  <a:moveTo>
                    <a:pt x="13466" y="0"/>
                  </a:moveTo>
                  <a:cubicBezTo>
                    <a:pt x="6037" y="0"/>
                    <a:pt x="0" y="6037"/>
                    <a:pt x="0" y="13466"/>
                  </a:cubicBezTo>
                  <a:cubicBezTo>
                    <a:pt x="0" y="20908"/>
                    <a:pt x="6037" y="26932"/>
                    <a:pt x="13466" y="26932"/>
                  </a:cubicBezTo>
                  <a:cubicBezTo>
                    <a:pt x="20907" y="26932"/>
                    <a:pt x="26932" y="20908"/>
                    <a:pt x="26932" y="13466"/>
                  </a:cubicBezTo>
                  <a:cubicBezTo>
                    <a:pt x="26932" y="6037"/>
                    <a:pt x="20907" y="0"/>
                    <a:pt x="13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5477962" y="2167556"/>
              <a:ext cx="73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4"/>
          <p:cNvSpPr txBox="1"/>
          <p:nvPr>
            <p:ph type="title"/>
          </p:nvPr>
        </p:nvSpPr>
        <p:spPr>
          <a:xfrm>
            <a:off x="710275" y="536650"/>
            <a:ext cx="1858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732" name="Google Shape;732;p24"/>
          <p:cNvGrpSpPr/>
          <p:nvPr/>
        </p:nvGrpSpPr>
        <p:grpSpPr>
          <a:xfrm>
            <a:off x="2941710" y="857330"/>
            <a:ext cx="799457" cy="873444"/>
            <a:chOff x="3045185" y="857330"/>
            <a:chExt cx="799457" cy="873444"/>
          </a:xfrm>
        </p:grpSpPr>
        <p:sp>
          <p:nvSpPr>
            <p:cNvPr id="733" name="Google Shape;733;p24"/>
            <p:cNvSpPr/>
            <p:nvPr/>
          </p:nvSpPr>
          <p:spPr>
            <a:xfrm>
              <a:off x="3045185" y="857330"/>
              <a:ext cx="799457" cy="873444"/>
            </a:xfrm>
            <a:custGeom>
              <a:rect b="b" l="l" r="r" t="t"/>
              <a:pathLst>
                <a:path extrusionOk="0" h="43149" w="39494">
                  <a:moveTo>
                    <a:pt x="20539" y="21172"/>
                  </a:moveTo>
                  <a:cubicBezTo>
                    <a:pt x="20872" y="22280"/>
                    <a:pt x="21087" y="23411"/>
                    <a:pt x="21027" y="24566"/>
                  </a:cubicBezTo>
                  <a:cubicBezTo>
                    <a:pt x="21012" y="24980"/>
                    <a:pt x="21021" y="25351"/>
                    <a:pt x="20921" y="25351"/>
                  </a:cubicBezTo>
                  <a:cubicBezTo>
                    <a:pt x="20863" y="25351"/>
                    <a:pt x="20768" y="25226"/>
                    <a:pt x="20610" y="24911"/>
                  </a:cubicBezTo>
                  <a:cubicBezTo>
                    <a:pt x="20372" y="24459"/>
                    <a:pt x="20313" y="23828"/>
                    <a:pt x="20289" y="23316"/>
                  </a:cubicBezTo>
                  <a:cubicBezTo>
                    <a:pt x="20253" y="22601"/>
                    <a:pt x="20372" y="21875"/>
                    <a:pt x="20539" y="21172"/>
                  </a:cubicBezTo>
                  <a:close/>
                  <a:moveTo>
                    <a:pt x="22989" y="16860"/>
                  </a:moveTo>
                  <a:cubicBezTo>
                    <a:pt x="23228" y="16860"/>
                    <a:pt x="23485" y="16946"/>
                    <a:pt x="23754" y="17148"/>
                  </a:cubicBezTo>
                  <a:cubicBezTo>
                    <a:pt x="24170" y="17458"/>
                    <a:pt x="24218" y="18601"/>
                    <a:pt x="24266" y="19077"/>
                  </a:cubicBezTo>
                  <a:cubicBezTo>
                    <a:pt x="24730" y="23851"/>
                    <a:pt x="24408" y="28852"/>
                    <a:pt x="23980" y="33626"/>
                  </a:cubicBezTo>
                  <a:cubicBezTo>
                    <a:pt x="23777" y="33650"/>
                    <a:pt x="23587" y="33686"/>
                    <a:pt x="23420" y="33722"/>
                  </a:cubicBezTo>
                  <a:cubicBezTo>
                    <a:pt x="23373" y="33733"/>
                    <a:pt x="23337" y="33745"/>
                    <a:pt x="23301" y="33757"/>
                  </a:cubicBezTo>
                  <a:cubicBezTo>
                    <a:pt x="21182" y="29781"/>
                    <a:pt x="18527" y="25744"/>
                    <a:pt x="17158" y="21458"/>
                  </a:cubicBezTo>
                  <a:cubicBezTo>
                    <a:pt x="16860" y="20518"/>
                    <a:pt x="16657" y="19565"/>
                    <a:pt x="16646" y="18577"/>
                  </a:cubicBezTo>
                  <a:cubicBezTo>
                    <a:pt x="16646" y="18565"/>
                    <a:pt x="16646" y="18553"/>
                    <a:pt x="16657" y="18529"/>
                  </a:cubicBezTo>
                  <a:cubicBezTo>
                    <a:pt x="16853" y="17978"/>
                    <a:pt x="17600" y="17094"/>
                    <a:pt x="18313" y="17094"/>
                  </a:cubicBezTo>
                  <a:cubicBezTo>
                    <a:pt x="18554" y="17094"/>
                    <a:pt x="18792" y="17196"/>
                    <a:pt x="19003" y="17446"/>
                  </a:cubicBezTo>
                  <a:cubicBezTo>
                    <a:pt x="19027" y="17493"/>
                    <a:pt x="19074" y="17505"/>
                    <a:pt x="19110" y="17505"/>
                  </a:cubicBezTo>
                  <a:cubicBezTo>
                    <a:pt x="19277" y="17886"/>
                    <a:pt x="19408" y="18315"/>
                    <a:pt x="19515" y="18541"/>
                  </a:cubicBezTo>
                  <a:cubicBezTo>
                    <a:pt x="19646" y="18827"/>
                    <a:pt x="19765" y="19125"/>
                    <a:pt x="19896" y="19422"/>
                  </a:cubicBezTo>
                  <a:cubicBezTo>
                    <a:pt x="18978" y="22557"/>
                    <a:pt x="19207" y="26544"/>
                    <a:pt x="21119" y="26544"/>
                  </a:cubicBezTo>
                  <a:cubicBezTo>
                    <a:pt x="21240" y="26544"/>
                    <a:pt x="21368" y="26528"/>
                    <a:pt x="21503" y="26495"/>
                  </a:cubicBezTo>
                  <a:cubicBezTo>
                    <a:pt x="21670" y="26459"/>
                    <a:pt x="21789" y="26268"/>
                    <a:pt x="21825" y="26114"/>
                  </a:cubicBezTo>
                  <a:cubicBezTo>
                    <a:pt x="22289" y="23851"/>
                    <a:pt x="21825" y="21637"/>
                    <a:pt x="21003" y="19541"/>
                  </a:cubicBezTo>
                  <a:cubicBezTo>
                    <a:pt x="21182" y="18982"/>
                    <a:pt x="21384" y="18434"/>
                    <a:pt x="21646" y="17922"/>
                  </a:cubicBezTo>
                  <a:cubicBezTo>
                    <a:pt x="21941" y="17358"/>
                    <a:pt x="22414" y="16860"/>
                    <a:pt x="22989" y="16860"/>
                  </a:cubicBezTo>
                  <a:close/>
                  <a:moveTo>
                    <a:pt x="19046" y="1005"/>
                  </a:moveTo>
                  <a:cubicBezTo>
                    <a:pt x="20036" y="1005"/>
                    <a:pt x="21036" y="1069"/>
                    <a:pt x="22039" y="1170"/>
                  </a:cubicBezTo>
                  <a:cubicBezTo>
                    <a:pt x="25599" y="1527"/>
                    <a:pt x="29409" y="2027"/>
                    <a:pt x="32517" y="3932"/>
                  </a:cubicBezTo>
                  <a:cubicBezTo>
                    <a:pt x="39494" y="8230"/>
                    <a:pt x="38422" y="17922"/>
                    <a:pt x="32445" y="22554"/>
                  </a:cubicBezTo>
                  <a:cubicBezTo>
                    <a:pt x="30100" y="24375"/>
                    <a:pt x="26611" y="25983"/>
                    <a:pt x="26563" y="29423"/>
                  </a:cubicBezTo>
                  <a:cubicBezTo>
                    <a:pt x="26540" y="30424"/>
                    <a:pt x="27159" y="31436"/>
                    <a:pt x="26718" y="32388"/>
                  </a:cubicBezTo>
                  <a:cubicBezTo>
                    <a:pt x="26432" y="33007"/>
                    <a:pt x="25730" y="33281"/>
                    <a:pt x="24980" y="33448"/>
                  </a:cubicBezTo>
                  <a:cubicBezTo>
                    <a:pt x="25301" y="29662"/>
                    <a:pt x="25444" y="25875"/>
                    <a:pt x="25361" y="22077"/>
                  </a:cubicBezTo>
                  <a:cubicBezTo>
                    <a:pt x="25327" y="20509"/>
                    <a:pt x="25683" y="15709"/>
                    <a:pt x="23087" y="15709"/>
                  </a:cubicBezTo>
                  <a:cubicBezTo>
                    <a:pt x="22963" y="15709"/>
                    <a:pt x="22832" y="15720"/>
                    <a:pt x="22694" y="15743"/>
                  </a:cubicBezTo>
                  <a:cubicBezTo>
                    <a:pt x="21741" y="15898"/>
                    <a:pt x="20956" y="16839"/>
                    <a:pt x="20384" y="18089"/>
                  </a:cubicBezTo>
                  <a:cubicBezTo>
                    <a:pt x="20336" y="17982"/>
                    <a:pt x="20277" y="17862"/>
                    <a:pt x="20229" y="17755"/>
                  </a:cubicBezTo>
                  <a:cubicBezTo>
                    <a:pt x="19753" y="16767"/>
                    <a:pt x="19122" y="15434"/>
                    <a:pt x="17908" y="15231"/>
                  </a:cubicBezTo>
                  <a:cubicBezTo>
                    <a:pt x="17819" y="15217"/>
                    <a:pt x="17733" y="15211"/>
                    <a:pt x="17648" y="15211"/>
                  </a:cubicBezTo>
                  <a:cubicBezTo>
                    <a:pt x="16867" y="15211"/>
                    <a:pt x="16256" y="15783"/>
                    <a:pt x="15955" y="16481"/>
                  </a:cubicBezTo>
                  <a:cubicBezTo>
                    <a:pt x="14895" y="18910"/>
                    <a:pt x="16241" y="22173"/>
                    <a:pt x="17277" y="24351"/>
                  </a:cubicBezTo>
                  <a:cubicBezTo>
                    <a:pt x="18824" y="27602"/>
                    <a:pt x="20598" y="30769"/>
                    <a:pt x="22289" y="33948"/>
                  </a:cubicBezTo>
                  <a:cubicBezTo>
                    <a:pt x="22191" y="33959"/>
                    <a:pt x="22096" y="33966"/>
                    <a:pt x="22004" y="33966"/>
                  </a:cubicBezTo>
                  <a:cubicBezTo>
                    <a:pt x="21433" y="33966"/>
                    <a:pt x="20997" y="33711"/>
                    <a:pt x="20658" y="32829"/>
                  </a:cubicBezTo>
                  <a:cubicBezTo>
                    <a:pt x="20253" y="31769"/>
                    <a:pt x="19860" y="30721"/>
                    <a:pt x="19467" y="29662"/>
                  </a:cubicBezTo>
                  <a:cubicBezTo>
                    <a:pt x="19408" y="29531"/>
                    <a:pt x="19324" y="29447"/>
                    <a:pt x="19217" y="29400"/>
                  </a:cubicBezTo>
                  <a:cubicBezTo>
                    <a:pt x="19156" y="29169"/>
                    <a:pt x="18940" y="28988"/>
                    <a:pt x="18722" y="28988"/>
                  </a:cubicBezTo>
                  <a:cubicBezTo>
                    <a:pt x="18602" y="28988"/>
                    <a:pt x="18481" y="29043"/>
                    <a:pt x="18384" y="29173"/>
                  </a:cubicBezTo>
                  <a:cubicBezTo>
                    <a:pt x="17841" y="29902"/>
                    <a:pt x="16662" y="30113"/>
                    <a:pt x="15470" y="30113"/>
                  </a:cubicBezTo>
                  <a:cubicBezTo>
                    <a:pt x="14442" y="30113"/>
                    <a:pt x="13403" y="29956"/>
                    <a:pt x="12752" y="29840"/>
                  </a:cubicBezTo>
                  <a:cubicBezTo>
                    <a:pt x="10990" y="29519"/>
                    <a:pt x="9276" y="28840"/>
                    <a:pt x="7787" y="27852"/>
                  </a:cubicBezTo>
                  <a:cubicBezTo>
                    <a:pt x="5013" y="25994"/>
                    <a:pt x="3108" y="23077"/>
                    <a:pt x="2453" y="19815"/>
                  </a:cubicBezTo>
                  <a:cubicBezTo>
                    <a:pt x="1096" y="13040"/>
                    <a:pt x="5799" y="6159"/>
                    <a:pt x="11502" y="2837"/>
                  </a:cubicBezTo>
                  <a:cubicBezTo>
                    <a:pt x="13863" y="1453"/>
                    <a:pt x="16419" y="1005"/>
                    <a:pt x="19046" y="1005"/>
                  </a:cubicBezTo>
                  <a:close/>
                  <a:moveTo>
                    <a:pt x="27361" y="33412"/>
                  </a:moveTo>
                  <a:lnTo>
                    <a:pt x="27361" y="33412"/>
                  </a:lnTo>
                  <a:cubicBezTo>
                    <a:pt x="27909" y="34341"/>
                    <a:pt x="27552" y="35496"/>
                    <a:pt x="26444" y="35912"/>
                  </a:cubicBezTo>
                  <a:cubicBezTo>
                    <a:pt x="26095" y="36040"/>
                    <a:pt x="26235" y="36544"/>
                    <a:pt x="26548" y="36544"/>
                  </a:cubicBezTo>
                  <a:cubicBezTo>
                    <a:pt x="26586" y="36544"/>
                    <a:pt x="26627" y="36537"/>
                    <a:pt x="26671" y="36520"/>
                  </a:cubicBezTo>
                  <a:cubicBezTo>
                    <a:pt x="27052" y="36389"/>
                    <a:pt x="27373" y="36162"/>
                    <a:pt x="27623" y="35900"/>
                  </a:cubicBezTo>
                  <a:lnTo>
                    <a:pt x="27623" y="35900"/>
                  </a:lnTo>
                  <a:cubicBezTo>
                    <a:pt x="28254" y="36912"/>
                    <a:pt x="27302" y="38329"/>
                    <a:pt x="26182" y="38520"/>
                  </a:cubicBezTo>
                  <a:cubicBezTo>
                    <a:pt x="25790" y="38587"/>
                    <a:pt x="25820" y="39182"/>
                    <a:pt x="26172" y="39182"/>
                  </a:cubicBezTo>
                  <a:cubicBezTo>
                    <a:pt x="26194" y="39182"/>
                    <a:pt x="26218" y="39180"/>
                    <a:pt x="26242" y="39175"/>
                  </a:cubicBezTo>
                  <a:cubicBezTo>
                    <a:pt x="26873" y="39067"/>
                    <a:pt x="27433" y="38710"/>
                    <a:pt x="27825" y="38246"/>
                  </a:cubicBezTo>
                  <a:lnTo>
                    <a:pt x="27825" y="38246"/>
                  </a:lnTo>
                  <a:cubicBezTo>
                    <a:pt x="27790" y="39627"/>
                    <a:pt x="26897" y="40270"/>
                    <a:pt x="25551" y="40734"/>
                  </a:cubicBezTo>
                  <a:cubicBezTo>
                    <a:pt x="25278" y="40830"/>
                    <a:pt x="24647" y="41008"/>
                    <a:pt x="23956" y="41103"/>
                  </a:cubicBezTo>
                  <a:cubicBezTo>
                    <a:pt x="23938" y="41100"/>
                    <a:pt x="23920" y="41099"/>
                    <a:pt x="23901" y="41099"/>
                  </a:cubicBezTo>
                  <a:cubicBezTo>
                    <a:pt x="23844" y="41099"/>
                    <a:pt x="23786" y="41112"/>
                    <a:pt x="23742" y="41139"/>
                  </a:cubicBezTo>
                  <a:cubicBezTo>
                    <a:pt x="23510" y="41165"/>
                    <a:pt x="23277" y="41181"/>
                    <a:pt x="23054" y="41181"/>
                  </a:cubicBezTo>
                  <a:cubicBezTo>
                    <a:pt x="22255" y="41181"/>
                    <a:pt x="21581" y="40978"/>
                    <a:pt x="21563" y="40318"/>
                  </a:cubicBezTo>
                  <a:lnTo>
                    <a:pt x="21563" y="40318"/>
                  </a:lnTo>
                  <a:cubicBezTo>
                    <a:pt x="21770" y="40350"/>
                    <a:pt x="21984" y="40363"/>
                    <a:pt x="22202" y="40363"/>
                  </a:cubicBezTo>
                  <a:cubicBezTo>
                    <a:pt x="23119" y="40363"/>
                    <a:pt x="24093" y="40121"/>
                    <a:pt x="24873" y="39996"/>
                  </a:cubicBezTo>
                  <a:cubicBezTo>
                    <a:pt x="25260" y="39939"/>
                    <a:pt x="25233" y="39338"/>
                    <a:pt x="24855" y="39338"/>
                  </a:cubicBezTo>
                  <a:cubicBezTo>
                    <a:pt x="24838" y="39338"/>
                    <a:pt x="24820" y="39339"/>
                    <a:pt x="24801" y="39341"/>
                  </a:cubicBezTo>
                  <a:cubicBezTo>
                    <a:pt x="23967" y="39480"/>
                    <a:pt x="23088" y="39687"/>
                    <a:pt x="22229" y="39687"/>
                  </a:cubicBezTo>
                  <a:cubicBezTo>
                    <a:pt x="22205" y="39687"/>
                    <a:pt x="22182" y="39687"/>
                    <a:pt x="22158" y="39687"/>
                  </a:cubicBezTo>
                  <a:cubicBezTo>
                    <a:pt x="21515" y="39687"/>
                    <a:pt x="20372" y="39496"/>
                    <a:pt x="20467" y="38544"/>
                  </a:cubicBezTo>
                  <a:cubicBezTo>
                    <a:pt x="20503" y="38175"/>
                    <a:pt x="20789" y="37841"/>
                    <a:pt x="21051" y="37543"/>
                  </a:cubicBezTo>
                  <a:cubicBezTo>
                    <a:pt x="21500" y="37763"/>
                    <a:pt x="21992" y="37845"/>
                    <a:pt x="22497" y="37845"/>
                  </a:cubicBezTo>
                  <a:cubicBezTo>
                    <a:pt x="23251" y="37845"/>
                    <a:pt x="24031" y="37662"/>
                    <a:pt x="24730" y="37484"/>
                  </a:cubicBezTo>
                  <a:cubicBezTo>
                    <a:pt x="25103" y="37385"/>
                    <a:pt x="24940" y="36852"/>
                    <a:pt x="24596" y="36852"/>
                  </a:cubicBezTo>
                  <a:cubicBezTo>
                    <a:pt x="24567" y="36852"/>
                    <a:pt x="24536" y="36856"/>
                    <a:pt x="24504" y="36865"/>
                  </a:cubicBezTo>
                  <a:cubicBezTo>
                    <a:pt x="23888" y="37024"/>
                    <a:pt x="23225" y="37198"/>
                    <a:pt x="22574" y="37198"/>
                  </a:cubicBezTo>
                  <a:cubicBezTo>
                    <a:pt x="22205" y="37198"/>
                    <a:pt x="21841" y="37142"/>
                    <a:pt x="21491" y="36996"/>
                  </a:cubicBezTo>
                  <a:cubicBezTo>
                    <a:pt x="20777" y="36710"/>
                    <a:pt x="20206" y="36162"/>
                    <a:pt x="20634" y="35329"/>
                  </a:cubicBezTo>
                  <a:cubicBezTo>
                    <a:pt x="20694" y="35210"/>
                    <a:pt x="20765" y="35115"/>
                    <a:pt x="20848" y="35007"/>
                  </a:cubicBezTo>
                  <a:cubicBezTo>
                    <a:pt x="21040" y="35091"/>
                    <a:pt x="21249" y="35123"/>
                    <a:pt x="21466" y="35123"/>
                  </a:cubicBezTo>
                  <a:cubicBezTo>
                    <a:pt x="22055" y="35123"/>
                    <a:pt x="22698" y="34883"/>
                    <a:pt x="23194" y="34769"/>
                  </a:cubicBezTo>
                  <a:cubicBezTo>
                    <a:pt x="24182" y="34567"/>
                    <a:pt x="25278" y="34412"/>
                    <a:pt x="26242" y="34091"/>
                  </a:cubicBezTo>
                  <a:cubicBezTo>
                    <a:pt x="26730" y="33924"/>
                    <a:pt x="27099" y="33698"/>
                    <a:pt x="27361" y="33412"/>
                  </a:cubicBezTo>
                  <a:close/>
                  <a:moveTo>
                    <a:pt x="26444" y="41103"/>
                  </a:moveTo>
                  <a:lnTo>
                    <a:pt x="26444" y="41103"/>
                  </a:lnTo>
                  <a:cubicBezTo>
                    <a:pt x="26349" y="41580"/>
                    <a:pt x="25956" y="41913"/>
                    <a:pt x="25540" y="42187"/>
                  </a:cubicBezTo>
                  <a:cubicBezTo>
                    <a:pt x="25359" y="42300"/>
                    <a:pt x="25082" y="42498"/>
                    <a:pt x="24841" y="42498"/>
                  </a:cubicBezTo>
                  <a:cubicBezTo>
                    <a:pt x="24827" y="42498"/>
                    <a:pt x="24814" y="42498"/>
                    <a:pt x="24801" y="42496"/>
                  </a:cubicBezTo>
                  <a:cubicBezTo>
                    <a:pt x="24397" y="42473"/>
                    <a:pt x="24254" y="42092"/>
                    <a:pt x="24230" y="41746"/>
                  </a:cubicBezTo>
                  <a:cubicBezTo>
                    <a:pt x="24492" y="41711"/>
                    <a:pt x="24718" y="41663"/>
                    <a:pt x="24920" y="41615"/>
                  </a:cubicBezTo>
                  <a:cubicBezTo>
                    <a:pt x="25468" y="41484"/>
                    <a:pt x="25980" y="41318"/>
                    <a:pt x="26444" y="41103"/>
                  </a:cubicBezTo>
                  <a:close/>
                  <a:moveTo>
                    <a:pt x="18935" y="0"/>
                  </a:moveTo>
                  <a:cubicBezTo>
                    <a:pt x="16700" y="0"/>
                    <a:pt x="14487" y="314"/>
                    <a:pt x="12407" y="1253"/>
                  </a:cubicBezTo>
                  <a:cubicBezTo>
                    <a:pt x="5632" y="4313"/>
                    <a:pt x="1" y="12326"/>
                    <a:pt x="1477" y="19910"/>
                  </a:cubicBezTo>
                  <a:cubicBezTo>
                    <a:pt x="2239" y="23839"/>
                    <a:pt x="4632" y="27233"/>
                    <a:pt x="8133" y="29209"/>
                  </a:cubicBezTo>
                  <a:cubicBezTo>
                    <a:pt x="9954" y="30233"/>
                    <a:pt x="12026" y="30852"/>
                    <a:pt x="14110" y="30995"/>
                  </a:cubicBezTo>
                  <a:cubicBezTo>
                    <a:pt x="14543" y="31025"/>
                    <a:pt x="15038" y="31057"/>
                    <a:pt x="15550" y="31057"/>
                  </a:cubicBezTo>
                  <a:cubicBezTo>
                    <a:pt x="16652" y="31057"/>
                    <a:pt x="17832" y="30911"/>
                    <a:pt x="18646" y="30293"/>
                  </a:cubicBezTo>
                  <a:cubicBezTo>
                    <a:pt x="19039" y="31352"/>
                    <a:pt x="19432" y="32400"/>
                    <a:pt x="19836" y="33448"/>
                  </a:cubicBezTo>
                  <a:cubicBezTo>
                    <a:pt x="19979" y="33817"/>
                    <a:pt x="20110" y="34269"/>
                    <a:pt x="20360" y="34615"/>
                  </a:cubicBezTo>
                  <a:cubicBezTo>
                    <a:pt x="20110" y="34996"/>
                    <a:pt x="19789" y="35293"/>
                    <a:pt x="19789" y="35805"/>
                  </a:cubicBezTo>
                  <a:cubicBezTo>
                    <a:pt x="19789" y="36341"/>
                    <a:pt x="20098" y="36853"/>
                    <a:pt x="20503" y="37198"/>
                  </a:cubicBezTo>
                  <a:cubicBezTo>
                    <a:pt x="19860" y="37984"/>
                    <a:pt x="19432" y="39032"/>
                    <a:pt x="20372" y="39818"/>
                  </a:cubicBezTo>
                  <a:cubicBezTo>
                    <a:pt x="20539" y="39949"/>
                    <a:pt x="20717" y="40056"/>
                    <a:pt x="20908" y="40139"/>
                  </a:cubicBezTo>
                  <a:cubicBezTo>
                    <a:pt x="20774" y="41456"/>
                    <a:pt x="22084" y="41810"/>
                    <a:pt x="23337" y="41810"/>
                  </a:cubicBezTo>
                  <a:cubicBezTo>
                    <a:pt x="23421" y="41810"/>
                    <a:pt x="23504" y="41809"/>
                    <a:pt x="23587" y="41806"/>
                  </a:cubicBezTo>
                  <a:cubicBezTo>
                    <a:pt x="23656" y="42502"/>
                    <a:pt x="24108" y="43148"/>
                    <a:pt x="24803" y="43148"/>
                  </a:cubicBezTo>
                  <a:cubicBezTo>
                    <a:pt x="24940" y="43148"/>
                    <a:pt x="25087" y="43123"/>
                    <a:pt x="25242" y="43068"/>
                  </a:cubicBezTo>
                  <a:cubicBezTo>
                    <a:pt x="26206" y="42735"/>
                    <a:pt x="27242" y="41830"/>
                    <a:pt x="27111" y="40734"/>
                  </a:cubicBezTo>
                  <a:cubicBezTo>
                    <a:pt x="28040" y="40103"/>
                    <a:pt x="28611" y="39187"/>
                    <a:pt x="28468" y="37734"/>
                  </a:cubicBezTo>
                  <a:cubicBezTo>
                    <a:pt x="28457" y="37591"/>
                    <a:pt x="28385" y="37520"/>
                    <a:pt x="28290" y="37472"/>
                  </a:cubicBezTo>
                  <a:cubicBezTo>
                    <a:pt x="28564" y="36781"/>
                    <a:pt x="28516" y="36008"/>
                    <a:pt x="28016" y="35341"/>
                  </a:cubicBezTo>
                  <a:cubicBezTo>
                    <a:pt x="28421" y="34555"/>
                    <a:pt x="28373" y="33579"/>
                    <a:pt x="27742" y="32805"/>
                  </a:cubicBezTo>
                  <a:cubicBezTo>
                    <a:pt x="27897" y="32388"/>
                    <a:pt x="27933" y="31876"/>
                    <a:pt x="27849" y="31293"/>
                  </a:cubicBezTo>
                  <a:cubicBezTo>
                    <a:pt x="27671" y="29947"/>
                    <a:pt x="27361" y="28923"/>
                    <a:pt x="28064" y="27614"/>
                  </a:cubicBezTo>
                  <a:cubicBezTo>
                    <a:pt x="28742" y="26364"/>
                    <a:pt x="29933" y="25506"/>
                    <a:pt x="31064" y="24720"/>
                  </a:cubicBezTo>
                  <a:cubicBezTo>
                    <a:pt x="34505" y="22327"/>
                    <a:pt x="37351" y="19458"/>
                    <a:pt x="38196" y="15196"/>
                  </a:cubicBezTo>
                  <a:cubicBezTo>
                    <a:pt x="38886" y="11767"/>
                    <a:pt x="38005" y="8004"/>
                    <a:pt x="35707" y="5349"/>
                  </a:cubicBezTo>
                  <a:cubicBezTo>
                    <a:pt x="32898" y="2111"/>
                    <a:pt x="28528" y="1027"/>
                    <a:pt x="24456" y="467"/>
                  </a:cubicBezTo>
                  <a:cubicBezTo>
                    <a:pt x="22641" y="214"/>
                    <a:pt x="20780" y="0"/>
                    <a:pt x="18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103503" y="943785"/>
              <a:ext cx="172021" cy="354952"/>
            </a:xfrm>
            <a:custGeom>
              <a:rect b="b" l="l" r="r" t="t"/>
              <a:pathLst>
                <a:path extrusionOk="0" h="17535" w="8498">
                  <a:moveTo>
                    <a:pt x="8255" y="1"/>
                  </a:moveTo>
                  <a:cubicBezTo>
                    <a:pt x="8227" y="1"/>
                    <a:pt x="8197" y="10"/>
                    <a:pt x="8169" y="30"/>
                  </a:cubicBezTo>
                  <a:cubicBezTo>
                    <a:pt x="2799" y="3936"/>
                    <a:pt x="1" y="10853"/>
                    <a:pt x="1168" y="17390"/>
                  </a:cubicBezTo>
                  <a:cubicBezTo>
                    <a:pt x="1184" y="17489"/>
                    <a:pt x="1263" y="17535"/>
                    <a:pt x="1338" y="17535"/>
                  </a:cubicBezTo>
                  <a:cubicBezTo>
                    <a:pt x="1425" y="17535"/>
                    <a:pt x="1508" y="17474"/>
                    <a:pt x="1489" y="17366"/>
                  </a:cubicBezTo>
                  <a:cubicBezTo>
                    <a:pt x="346" y="10936"/>
                    <a:pt x="3073" y="4150"/>
                    <a:pt x="8359" y="304"/>
                  </a:cubicBezTo>
                  <a:cubicBezTo>
                    <a:pt x="8497" y="206"/>
                    <a:pt x="8390" y="1"/>
                    <a:pt x="8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3143017" y="1313189"/>
              <a:ext cx="35789" cy="57833"/>
            </a:xfrm>
            <a:custGeom>
              <a:rect b="b" l="l" r="r" t="t"/>
              <a:pathLst>
                <a:path extrusionOk="0" h="2857" w="1768">
                  <a:moveTo>
                    <a:pt x="171" y="0"/>
                  </a:moveTo>
                  <a:cubicBezTo>
                    <a:pt x="82" y="0"/>
                    <a:pt x="0" y="57"/>
                    <a:pt x="25" y="165"/>
                  </a:cubicBezTo>
                  <a:cubicBezTo>
                    <a:pt x="240" y="1177"/>
                    <a:pt x="716" y="2070"/>
                    <a:pt x="1442" y="2808"/>
                  </a:cubicBezTo>
                  <a:cubicBezTo>
                    <a:pt x="1474" y="2842"/>
                    <a:pt x="1509" y="2856"/>
                    <a:pt x="1543" y="2856"/>
                  </a:cubicBezTo>
                  <a:cubicBezTo>
                    <a:pt x="1662" y="2856"/>
                    <a:pt x="1768" y="2678"/>
                    <a:pt x="1657" y="2558"/>
                  </a:cubicBezTo>
                  <a:cubicBezTo>
                    <a:pt x="990" y="1891"/>
                    <a:pt x="549" y="1057"/>
                    <a:pt x="359" y="141"/>
                  </a:cubicBezTo>
                  <a:cubicBezTo>
                    <a:pt x="336" y="45"/>
                    <a:pt x="251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3653429" y="1012488"/>
              <a:ext cx="151677" cy="300176"/>
            </a:xfrm>
            <a:custGeom>
              <a:rect b="b" l="l" r="r" t="t"/>
              <a:pathLst>
                <a:path extrusionOk="0" h="14829" w="7493">
                  <a:moveTo>
                    <a:pt x="4887" y="1"/>
                  </a:moveTo>
                  <a:cubicBezTo>
                    <a:pt x="4782" y="1"/>
                    <a:pt x="4678" y="88"/>
                    <a:pt x="4731" y="208"/>
                  </a:cubicBezTo>
                  <a:cubicBezTo>
                    <a:pt x="7124" y="5495"/>
                    <a:pt x="4338" y="11138"/>
                    <a:pt x="135" y="14531"/>
                  </a:cubicBezTo>
                  <a:cubicBezTo>
                    <a:pt x="0" y="14637"/>
                    <a:pt x="91" y="14829"/>
                    <a:pt x="219" y="14829"/>
                  </a:cubicBezTo>
                  <a:cubicBezTo>
                    <a:pt x="249" y="14829"/>
                    <a:pt x="282" y="14818"/>
                    <a:pt x="314" y="14793"/>
                  </a:cubicBezTo>
                  <a:cubicBezTo>
                    <a:pt x="4636" y="11317"/>
                    <a:pt x="7493" y="5506"/>
                    <a:pt x="5040" y="101"/>
                  </a:cubicBezTo>
                  <a:cubicBezTo>
                    <a:pt x="5010" y="31"/>
                    <a:pt x="4948" y="1"/>
                    <a:pt x="4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3707678" y="1193779"/>
              <a:ext cx="67853" cy="92468"/>
            </a:xfrm>
            <a:custGeom>
              <a:rect b="b" l="l" r="r" t="t"/>
              <a:pathLst>
                <a:path extrusionOk="0" h="4568" w="3352">
                  <a:moveTo>
                    <a:pt x="3136" y="1"/>
                  </a:moveTo>
                  <a:cubicBezTo>
                    <a:pt x="3084" y="1"/>
                    <a:pt x="3035" y="29"/>
                    <a:pt x="3015" y="98"/>
                  </a:cubicBezTo>
                  <a:cubicBezTo>
                    <a:pt x="2444" y="1742"/>
                    <a:pt x="1479" y="3158"/>
                    <a:pt x="134" y="4266"/>
                  </a:cubicBezTo>
                  <a:cubicBezTo>
                    <a:pt x="0" y="4371"/>
                    <a:pt x="89" y="4568"/>
                    <a:pt x="215" y="4568"/>
                  </a:cubicBezTo>
                  <a:cubicBezTo>
                    <a:pt x="246" y="4568"/>
                    <a:pt x="279" y="4556"/>
                    <a:pt x="312" y="4528"/>
                  </a:cubicBezTo>
                  <a:cubicBezTo>
                    <a:pt x="1705" y="3397"/>
                    <a:pt x="2729" y="1944"/>
                    <a:pt x="3313" y="241"/>
                  </a:cubicBezTo>
                  <a:cubicBezTo>
                    <a:pt x="3352" y="108"/>
                    <a:pt x="3236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3469749" y="1577919"/>
              <a:ext cx="80626" cy="22368"/>
            </a:xfrm>
            <a:custGeom>
              <a:rect b="b" l="l" r="r" t="t"/>
              <a:pathLst>
                <a:path extrusionOk="0" h="1105" w="3983">
                  <a:moveTo>
                    <a:pt x="211" y="1"/>
                  </a:moveTo>
                  <a:cubicBezTo>
                    <a:pt x="105" y="1"/>
                    <a:pt x="0" y="91"/>
                    <a:pt x="53" y="219"/>
                  </a:cubicBezTo>
                  <a:cubicBezTo>
                    <a:pt x="342" y="904"/>
                    <a:pt x="943" y="1105"/>
                    <a:pt x="1616" y="1105"/>
                  </a:cubicBezTo>
                  <a:cubicBezTo>
                    <a:pt x="2358" y="1105"/>
                    <a:pt x="3187" y="861"/>
                    <a:pt x="3780" y="755"/>
                  </a:cubicBezTo>
                  <a:cubicBezTo>
                    <a:pt x="3983" y="710"/>
                    <a:pt x="3961" y="419"/>
                    <a:pt x="3786" y="419"/>
                  </a:cubicBezTo>
                  <a:cubicBezTo>
                    <a:pt x="3777" y="419"/>
                    <a:pt x="3766" y="420"/>
                    <a:pt x="3756" y="421"/>
                  </a:cubicBezTo>
                  <a:cubicBezTo>
                    <a:pt x="3233" y="515"/>
                    <a:pt x="2382" y="779"/>
                    <a:pt x="1648" y="779"/>
                  </a:cubicBezTo>
                  <a:cubicBezTo>
                    <a:pt x="1079" y="779"/>
                    <a:pt x="581" y="620"/>
                    <a:pt x="363" y="100"/>
                  </a:cubicBezTo>
                  <a:cubicBezTo>
                    <a:pt x="332" y="30"/>
                    <a:pt x="271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3467442" y="1637837"/>
              <a:ext cx="65991" cy="14757"/>
            </a:xfrm>
            <a:custGeom>
              <a:rect b="b" l="l" r="r" t="t"/>
              <a:pathLst>
                <a:path extrusionOk="0" h="729" w="3260">
                  <a:moveTo>
                    <a:pt x="2997" y="1"/>
                  </a:moveTo>
                  <a:cubicBezTo>
                    <a:pt x="2971" y="1"/>
                    <a:pt x="2944" y="7"/>
                    <a:pt x="2917" y="21"/>
                  </a:cubicBezTo>
                  <a:cubicBezTo>
                    <a:pt x="2457" y="278"/>
                    <a:pt x="1955" y="405"/>
                    <a:pt x="1452" y="405"/>
                  </a:cubicBezTo>
                  <a:cubicBezTo>
                    <a:pt x="1069" y="405"/>
                    <a:pt x="687" y="332"/>
                    <a:pt x="322" y="188"/>
                  </a:cubicBezTo>
                  <a:cubicBezTo>
                    <a:pt x="297" y="178"/>
                    <a:pt x="274" y="173"/>
                    <a:pt x="252" y="173"/>
                  </a:cubicBezTo>
                  <a:cubicBezTo>
                    <a:pt x="90" y="173"/>
                    <a:pt x="1" y="412"/>
                    <a:pt x="179" y="486"/>
                  </a:cubicBezTo>
                  <a:cubicBezTo>
                    <a:pt x="590" y="648"/>
                    <a:pt x="1015" y="728"/>
                    <a:pt x="1440" y="728"/>
                  </a:cubicBezTo>
                  <a:cubicBezTo>
                    <a:pt x="2012" y="728"/>
                    <a:pt x="2581" y="582"/>
                    <a:pt x="3108" y="295"/>
                  </a:cubicBezTo>
                  <a:cubicBezTo>
                    <a:pt x="3260" y="204"/>
                    <a:pt x="3145" y="1"/>
                    <a:pt x="2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24"/>
          <p:cNvGrpSpPr/>
          <p:nvPr/>
        </p:nvGrpSpPr>
        <p:grpSpPr>
          <a:xfrm>
            <a:off x="5549367" y="2179361"/>
            <a:ext cx="395053" cy="388190"/>
            <a:chOff x="5396967" y="2179361"/>
            <a:chExt cx="395053" cy="388190"/>
          </a:xfrm>
        </p:grpSpPr>
        <p:sp>
          <p:nvSpPr>
            <p:cNvPr id="741" name="Google Shape;741;p24"/>
            <p:cNvSpPr/>
            <p:nvPr/>
          </p:nvSpPr>
          <p:spPr>
            <a:xfrm>
              <a:off x="5396967" y="2179361"/>
              <a:ext cx="395053" cy="388190"/>
            </a:xfrm>
            <a:custGeom>
              <a:rect b="b" l="l" r="r" t="t"/>
              <a:pathLst>
                <a:path extrusionOk="0" h="19177" w="19516">
                  <a:moveTo>
                    <a:pt x="9260" y="453"/>
                  </a:moveTo>
                  <a:cubicBezTo>
                    <a:pt x="9684" y="453"/>
                    <a:pt x="10110" y="527"/>
                    <a:pt x="10514" y="677"/>
                  </a:cubicBezTo>
                  <a:cubicBezTo>
                    <a:pt x="11240" y="951"/>
                    <a:pt x="11848" y="1499"/>
                    <a:pt x="12288" y="2130"/>
                  </a:cubicBezTo>
                  <a:cubicBezTo>
                    <a:pt x="12419" y="2321"/>
                    <a:pt x="12538" y="2511"/>
                    <a:pt x="12645" y="2702"/>
                  </a:cubicBezTo>
                  <a:cubicBezTo>
                    <a:pt x="11383" y="3035"/>
                    <a:pt x="10181" y="3547"/>
                    <a:pt x="9061" y="4237"/>
                  </a:cubicBezTo>
                  <a:cubicBezTo>
                    <a:pt x="8752" y="4166"/>
                    <a:pt x="8442" y="4106"/>
                    <a:pt x="8133" y="4047"/>
                  </a:cubicBezTo>
                  <a:cubicBezTo>
                    <a:pt x="7371" y="3892"/>
                    <a:pt x="6597" y="3749"/>
                    <a:pt x="5823" y="3654"/>
                  </a:cubicBezTo>
                  <a:cubicBezTo>
                    <a:pt x="6180" y="2571"/>
                    <a:pt x="6764" y="1570"/>
                    <a:pt x="7668" y="844"/>
                  </a:cubicBezTo>
                  <a:cubicBezTo>
                    <a:pt x="7847" y="749"/>
                    <a:pt x="8026" y="666"/>
                    <a:pt x="8228" y="606"/>
                  </a:cubicBezTo>
                  <a:cubicBezTo>
                    <a:pt x="8562" y="504"/>
                    <a:pt x="8911" y="453"/>
                    <a:pt x="9260" y="453"/>
                  </a:cubicBezTo>
                  <a:close/>
                  <a:moveTo>
                    <a:pt x="12824" y="3035"/>
                  </a:moveTo>
                  <a:cubicBezTo>
                    <a:pt x="13264" y="3880"/>
                    <a:pt x="13574" y="4797"/>
                    <a:pt x="13800" y="5726"/>
                  </a:cubicBezTo>
                  <a:cubicBezTo>
                    <a:pt x="13586" y="5630"/>
                    <a:pt x="13383" y="5547"/>
                    <a:pt x="13169" y="5452"/>
                  </a:cubicBezTo>
                  <a:cubicBezTo>
                    <a:pt x="12002" y="4999"/>
                    <a:pt x="10800" y="4642"/>
                    <a:pt x="9585" y="4356"/>
                  </a:cubicBezTo>
                  <a:cubicBezTo>
                    <a:pt x="10371" y="3892"/>
                    <a:pt x="11205" y="3523"/>
                    <a:pt x="12086" y="3249"/>
                  </a:cubicBezTo>
                  <a:cubicBezTo>
                    <a:pt x="12324" y="3166"/>
                    <a:pt x="12574" y="3094"/>
                    <a:pt x="12824" y="3035"/>
                  </a:cubicBezTo>
                  <a:close/>
                  <a:moveTo>
                    <a:pt x="15428" y="2654"/>
                  </a:moveTo>
                  <a:cubicBezTo>
                    <a:pt x="15775" y="2654"/>
                    <a:pt x="16113" y="2699"/>
                    <a:pt x="16408" y="2832"/>
                  </a:cubicBezTo>
                  <a:cubicBezTo>
                    <a:pt x="17098" y="3142"/>
                    <a:pt x="17241" y="3892"/>
                    <a:pt x="17193" y="4583"/>
                  </a:cubicBezTo>
                  <a:cubicBezTo>
                    <a:pt x="17134" y="5297"/>
                    <a:pt x="16908" y="6023"/>
                    <a:pt x="16646" y="6702"/>
                  </a:cubicBezTo>
                  <a:cubicBezTo>
                    <a:pt x="16586" y="6857"/>
                    <a:pt x="16527" y="7012"/>
                    <a:pt x="16455" y="7166"/>
                  </a:cubicBezTo>
                  <a:cubicBezTo>
                    <a:pt x="15788" y="6726"/>
                    <a:pt x="15086" y="6321"/>
                    <a:pt x="14360" y="5976"/>
                  </a:cubicBezTo>
                  <a:cubicBezTo>
                    <a:pt x="14110" y="4928"/>
                    <a:pt x="13764" y="3880"/>
                    <a:pt x="13276" y="2928"/>
                  </a:cubicBezTo>
                  <a:cubicBezTo>
                    <a:pt x="13574" y="2868"/>
                    <a:pt x="13883" y="2809"/>
                    <a:pt x="14181" y="2773"/>
                  </a:cubicBezTo>
                  <a:cubicBezTo>
                    <a:pt x="14567" y="2721"/>
                    <a:pt x="15004" y="2654"/>
                    <a:pt x="15428" y="2654"/>
                  </a:cubicBezTo>
                  <a:close/>
                  <a:moveTo>
                    <a:pt x="5680" y="4142"/>
                  </a:moveTo>
                  <a:cubicBezTo>
                    <a:pt x="6085" y="4190"/>
                    <a:pt x="6490" y="4261"/>
                    <a:pt x="6883" y="4333"/>
                  </a:cubicBezTo>
                  <a:cubicBezTo>
                    <a:pt x="7406" y="4416"/>
                    <a:pt x="7930" y="4511"/>
                    <a:pt x="8466" y="4618"/>
                  </a:cubicBezTo>
                  <a:cubicBezTo>
                    <a:pt x="7561" y="5238"/>
                    <a:pt x="6740" y="5964"/>
                    <a:pt x="6025" y="6785"/>
                  </a:cubicBezTo>
                  <a:cubicBezTo>
                    <a:pt x="5775" y="7035"/>
                    <a:pt x="5537" y="7309"/>
                    <a:pt x="5311" y="7583"/>
                  </a:cubicBezTo>
                  <a:cubicBezTo>
                    <a:pt x="5299" y="6654"/>
                    <a:pt x="5359" y="5738"/>
                    <a:pt x="5525" y="4833"/>
                  </a:cubicBezTo>
                  <a:cubicBezTo>
                    <a:pt x="5561" y="4607"/>
                    <a:pt x="5621" y="4368"/>
                    <a:pt x="5680" y="4142"/>
                  </a:cubicBezTo>
                  <a:close/>
                  <a:moveTo>
                    <a:pt x="14491" y="6607"/>
                  </a:moveTo>
                  <a:lnTo>
                    <a:pt x="14491" y="6607"/>
                  </a:lnTo>
                  <a:cubicBezTo>
                    <a:pt x="14979" y="6857"/>
                    <a:pt x="15467" y="7131"/>
                    <a:pt x="15931" y="7428"/>
                  </a:cubicBezTo>
                  <a:cubicBezTo>
                    <a:pt x="16039" y="7500"/>
                    <a:pt x="16134" y="7571"/>
                    <a:pt x="16241" y="7643"/>
                  </a:cubicBezTo>
                  <a:cubicBezTo>
                    <a:pt x="15860" y="8428"/>
                    <a:pt x="15396" y="9179"/>
                    <a:pt x="14860" y="9893"/>
                  </a:cubicBezTo>
                  <a:cubicBezTo>
                    <a:pt x="14836" y="9143"/>
                    <a:pt x="14776" y="8405"/>
                    <a:pt x="14669" y="7666"/>
                  </a:cubicBezTo>
                  <a:cubicBezTo>
                    <a:pt x="14622" y="7321"/>
                    <a:pt x="14562" y="6964"/>
                    <a:pt x="14491" y="6607"/>
                  </a:cubicBezTo>
                  <a:close/>
                  <a:moveTo>
                    <a:pt x="4598" y="4077"/>
                  </a:moveTo>
                  <a:cubicBezTo>
                    <a:pt x="4823" y="4077"/>
                    <a:pt x="5049" y="4088"/>
                    <a:pt x="5275" y="4106"/>
                  </a:cubicBezTo>
                  <a:cubicBezTo>
                    <a:pt x="4942" y="5380"/>
                    <a:pt x="4882" y="6762"/>
                    <a:pt x="4930" y="8095"/>
                  </a:cubicBezTo>
                  <a:cubicBezTo>
                    <a:pt x="4478" y="8726"/>
                    <a:pt x="4085" y="9405"/>
                    <a:pt x="3763" y="10095"/>
                  </a:cubicBezTo>
                  <a:cubicBezTo>
                    <a:pt x="3620" y="10405"/>
                    <a:pt x="3501" y="10714"/>
                    <a:pt x="3382" y="11024"/>
                  </a:cubicBezTo>
                  <a:cubicBezTo>
                    <a:pt x="2715" y="10631"/>
                    <a:pt x="2108" y="10167"/>
                    <a:pt x="1596" y="9607"/>
                  </a:cubicBezTo>
                  <a:cubicBezTo>
                    <a:pt x="584" y="8488"/>
                    <a:pt x="60" y="6642"/>
                    <a:pt x="1084" y="5357"/>
                  </a:cubicBezTo>
                  <a:cubicBezTo>
                    <a:pt x="1382" y="4964"/>
                    <a:pt x="1763" y="4678"/>
                    <a:pt x="2180" y="4476"/>
                  </a:cubicBezTo>
                  <a:cubicBezTo>
                    <a:pt x="2180" y="4487"/>
                    <a:pt x="2180" y="4487"/>
                    <a:pt x="2192" y="4499"/>
                  </a:cubicBezTo>
                  <a:cubicBezTo>
                    <a:pt x="2430" y="4321"/>
                    <a:pt x="2763" y="4226"/>
                    <a:pt x="3025" y="4190"/>
                  </a:cubicBezTo>
                  <a:cubicBezTo>
                    <a:pt x="3128" y="4175"/>
                    <a:pt x="3236" y="4165"/>
                    <a:pt x="3342" y="4165"/>
                  </a:cubicBezTo>
                  <a:cubicBezTo>
                    <a:pt x="3408" y="4165"/>
                    <a:pt x="3473" y="4169"/>
                    <a:pt x="3537" y="4178"/>
                  </a:cubicBezTo>
                  <a:cubicBezTo>
                    <a:pt x="3887" y="4105"/>
                    <a:pt x="4242" y="4077"/>
                    <a:pt x="4598" y="4077"/>
                  </a:cubicBezTo>
                  <a:close/>
                  <a:moveTo>
                    <a:pt x="4954" y="8714"/>
                  </a:moveTo>
                  <a:cubicBezTo>
                    <a:pt x="4966" y="8798"/>
                    <a:pt x="4966" y="8881"/>
                    <a:pt x="4966" y="8964"/>
                  </a:cubicBezTo>
                  <a:cubicBezTo>
                    <a:pt x="5037" y="9976"/>
                    <a:pt x="5156" y="11000"/>
                    <a:pt x="5371" y="12000"/>
                  </a:cubicBezTo>
                  <a:cubicBezTo>
                    <a:pt x="4811" y="11774"/>
                    <a:pt x="4239" y="11512"/>
                    <a:pt x="3704" y="11214"/>
                  </a:cubicBezTo>
                  <a:cubicBezTo>
                    <a:pt x="3704" y="11191"/>
                    <a:pt x="3716" y="11167"/>
                    <a:pt x="3716" y="11155"/>
                  </a:cubicBezTo>
                  <a:cubicBezTo>
                    <a:pt x="4037" y="10286"/>
                    <a:pt x="4454" y="9476"/>
                    <a:pt x="4954" y="8714"/>
                  </a:cubicBezTo>
                  <a:close/>
                  <a:moveTo>
                    <a:pt x="8954" y="4726"/>
                  </a:moveTo>
                  <a:cubicBezTo>
                    <a:pt x="9835" y="4928"/>
                    <a:pt x="10716" y="5154"/>
                    <a:pt x="11574" y="5428"/>
                  </a:cubicBezTo>
                  <a:cubicBezTo>
                    <a:pt x="12383" y="5678"/>
                    <a:pt x="13169" y="5988"/>
                    <a:pt x="13943" y="6345"/>
                  </a:cubicBezTo>
                  <a:cubicBezTo>
                    <a:pt x="13979" y="6500"/>
                    <a:pt x="14003" y="6666"/>
                    <a:pt x="14038" y="6821"/>
                  </a:cubicBezTo>
                  <a:cubicBezTo>
                    <a:pt x="14264" y="8036"/>
                    <a:pt x="14372" y="9262"/>
                    <a:pt x="14395" y="10488"/>
                  </a:cubicBezTo>
                  <a:cubicBezTo>
                    <a:pt x="13455" y="11619"/>
                    <a:pt x="12383" y="12631"/>
                    <a:pt x="11252" y="13536"/>
                  </a:cubicBezTo>
                  <a:cubicBezTo>
                    <a:pt x="11074" y="13512"/>
                    <a:pt x="10895" y="13489"/>
                    <a:pt x="10705" y="13453"/>
                  </a:cubicBezTo>
                  <a:cubicBezTo>
                    <a:pt x="9050" y="13191"/>
                    <a:pt x="7406" y="12798"/>
                    <a:pt x="5835" y="12191"/>
                  </a:cubicBezTo>
                  <a:cubicBezTo>
                    <a:pt x="5668" y="11488"/>
                    <a:pt x="5549" y="10774"/>
                    <a:pt x="5478" y="10071"/>
                  </a:cubicBezTo>
                  <a:cubicBezTo>
                    <a:pt x="5406" y="9464"/>
                    <a:pt x="5359" y="8845"/>
                    <a:pt x="5323" y="8226"/>
                  </a:cubicBezTo>
                  <a:cubicBezTo>
                    <a:pt x="6204" y="7107"/>
                    <a:pt x="7121" y="6059"/>
                    <a:pt x="8264" y="5214"/>
                  </a:cubicBezTo>
                  <a:cubicBezTo>
                    <a:pt x="8490" y="5047"/>
                    <a:pt x="8716" y="4880"/>
                    <a:pt x="8954" y="4726"/>
                  </a:cubicBezTo>
                  <a:close/>
                  <a:moveTo>
                    <a:pt x="14395" y="11060"/>
                  </a:moveTo>
                  <a:lnTo>
                    <a:pt x="14395" y="11060"/>
                  </a:lnTo>
                  <a:cubicBezTo>
                    <a:pt x="14384" y="11429"/>
                    <a:pt x="14384" y="11798"/>
                    <a:pt x="14360" y="12167"/>
                  </a:cubicBezTo>
                  <a:cubicBezTo>
                    <a:pt x="14336" y="12715"/>
                    <a:pt x="14312" y="13274"/>
                    <a:pt x="14241" y="13834"/>
                  </a:cubicBezTo>
                  <a:cubicBezTo>
                    <a:pt x="13919" y="13810"/>
                    <a:pt x="13598" y="13786"/>
                    <a:pt x="13276" y="13762"/>
                  </a:cubicBezTo>
                  <a:cubicBezTo>
                    <a:pt x="12764" y="13715"/>
                    <a:pt x="12264" y="13667"/>
                    <a:pt x="11764" y="13608"/>
                  </a:cubicBezTo>
                  <a:cubicBezTo>
                    <a:pt x="12705" y="12834"/>
                    <a:pt x="13598" y="11988"/>
                    <a:pt x="14395" y="11060"/>
                  </a:cubicBezTo>
                  <a:close/>
                  <a:moveTo>
                    <a:pt x="16550" y="7845"/>
                  </a:moveTo>
                  <a:cubicBezTo>
                    <a:pt x="17670" y="8631"/>
                    <a:pt x="18836" y="9690"/>
                    <a:pt x="18908" y="11083"/>
                  </a:cubicBezTo>
                  <a:cubicBezTo>
                    <a:pt x="18979" y="12703"/>
                    <a:pt x="17360" y="13620"/>
                    <a:pt x="15955" y="13798"/>
                  </a:cubicBezTo>
                  <a:cubicBezTo>
                    <a:pt x="15646" y="13834"/>
                    <a:pt x="15337" y="13850"/>
                    <a:pt x="15022" y="13850"/>
                  </a:cubicBezTo>
                  <a:cubicBezTo>
                    <a:pt x="14925" y="13850"/>
                    <a:pt x="14827" y="13849"/>
                    <a:pt x="14729" y="13846"/>
                  </a:cubicBezTo>
                  <a:cubicBezTo>
                    <a:pt x="14753" y="13691"/>
                    <a:pt x="14765" y="13524"/>
                    <a:pt x="14776" y="13369"/>
                  </a:cubicBezTo>
                  <a:cubicBezTo>
                    <a:pt x="14860" y="12405"/>
                    <a:pt x="14896" y="11441"/>
                    <a:pt x="14884" y="10464"/>
                  </a:cubicBezTo>
                  <a:cubicBezTo>
                    <a:pt x="15527" y="9655"/>
                    <a:pt x="16098" y="8774"/>
                    <a:pt x="16550" y="7845"/>
                  </a:cubicBezTo>
                  <a:close/>
                  <a:moveTo>
                    <a:pt x="5966" y="12715"/>
                  </a:moveTo>
                  <a:lnTo>
                    <a:pt x="5966" y="12715"/>
                  </a:lnTo>
                  <a:cubicBezTo>
                    <a:pt x="7014" y="13108"/>
                    <a:pt x="8097" y="13417"/>
                    <a:pt x="9192" y="13655"/>
                  </a:cubicBezTo>
                  <a:cubicBezTo>
                    <a:pt x="9704" y="13762"/>
                    <a:pt x="10216" y="13858"/>
                    <a:pt x="10740" y="13941"/>
                  </a:cubicBezTo>
                  <a:cubicBezTo>
                    <a:pt x="9669" y="14774"/>
                    <a:pt x="8514" y="15536"/>
                    <a:pt x="7252" y="16036"/>
                  </a:cubicBezTo>
                  <a:cubicBezTo>
                    <a:pt x="7061" y="15691"/>
                    <a:pt x="6895" y="15334"/>
                    <a:pt x="6740" y="14977"/>
                  </a:cubicBezTo>
                  <a:cubicBezTo>
                    <a:pt x="6418" y="14239"/>
                    <a:pt x="6168" y="13489"/>
                    <a:pt x="5966" y="12715"/>
                  </a:cubicBezTo>
                  <a:close/>
                  <a:moveTo>
                    <a:pt x="3561" y="11619"/>
                  </a:moveTo>
                  <a:cubicBezTo>
                    <a:pt x="3704" y="11691"/>
                    <a:pt x="3847" y="11774"/>
                    <a:pt x="3989" y="11845"/>
                  </a:cubicBezTo>
                  <a:cubicBezTo>
                    <a:pt x="4478" y="12096"/>
                    <a:pt x="4978" y="12322"/>
                    <a:pt x="5490" y="12536"/>
                  </a:cubicBezTo>
                  <a:cubicBezTo>
                    <a:pt x="5632" y="13143"/>
                    <a:pt x="5811" y="13739"/>
                    <a:pt x="6037" y="14334"/>
                  </a:cubicBezTo>
                  <a:cubicBezTo>
                    <a:pt x="6263" y="14965"/>
                    <a:pt x="6537" y="15584"/>
                    <a:pt x="6847" y="16179"/>
                  </a:cubicBezTo>
                  <a:cubicBezTo>
                    <a:pt x="6284" y="16369"/>
                    <a:pt x="5536" y="16566"/>
                    <a:pt x="4849" y="16566"/>
                  </a:cubicBezTo>
                  <a:cubicBezTo>
                    <a:pt x="4069" y="16566"/>
                    <a:pt x="3368" y="16311"/>
                    <a:pt x="3108" y="15501"/>
                  </a:cubicBezTo>
                  <a:cubicBezTo>
                    <a:pt x="2882" y="14810"/>
                    <a:pt x="3001" y="14012"/>
                    <a:pt x="3132" y="13310"/>
                  </a:cubicBezTo>
                  <a:cubicBezTo>
                    <a:pt x="3227" y="12738"/>
                    <a:pt x="3370" y="12167"/>
                    <a:pt x="3561" y="11619"/>
                  </a:cubicBezTo>
                  <a:close/>
                  <a:moveTo>
                    <a:pt x="11240" y="14024"/>
                  </a:moveTo>
                  <a:cubicBezTo>
                    <a:pt x="12217" y="14167"/>
                    <a:pt x="13205" y="14262"/>
                    <a:pt x="14181" y="14310"/>
                  </a:cubicBezTo>
                  <a:cubicBezTo>
                    <a:pt x="14050" y="15239"/>
                    <a:pt x="13788" y="16156"/>
                    <a:pt x="13300" y="16953"/>
                  </a:cubicBezTo>
                  <a:cubicBezTo>
                    <a:pt x="12702" y="17924"/>
                    <a:pt x="11579" y="18725"/>
                    <a:pt x="10417" y="18725"/>
                  </a:cubicBezTo>
                  <a:cubicBezTo>
                    <a:pt x="10168" y="18725"/>
                    <a:pt x="9917" y="18688"/>
                    <a:pt x="9669" y="18608"/>
                  </a:cubicBezTo>
                  <a:cubicBezTo>
                    <a:pt x="8919" y="18370"/>
                    <a:pt x="8359" y="17763"/>
                    <a:pt x="7918" y="17132"/>
                  </a:cubicBezTo>
                  <a:cubicBezTo>
                    <a:pt x="7740" y="16882"/>
                    <a:pt x="7585" y="16620"/>
                    <a:pt x="7430" y="16346"/>
                  </a:cubicBezTo>
                  <a:cubicBezTo>
                    <a:pt x="8430" y="15953"/>
                    <a:pt x="9359" y="15394"/>
                    <a:pt x="10240" y="14774"/>
                  </a:cubicBezTo>
                  <a:cubicBezTo>
                    <a:pt x="10574" y="14524"/>
                    <a:pt x="10907" y="14274"/>
                    <a:pt x="11240" y="14024"/>
                  </a:cubicBezTo>
                  <a:close/>
                  <a:moveTo>
                    <a:pt x="9257" y="0"/>
                  </a:moveTo>
                  <a:cubicBezTo>
                    <a:pt x="9159" y="0"/>
                    <a:pt x="9063" y="4"/>
                    <a:pt x="8966" y="11"/>
                  </a:cubicBezTo>
                  <a:cubicBezTo>
                    <a:pt x="8871" y="23"/>
                    <a:pt x="8788" y="35"/>
                    <a:pt x="8692" y="46"/>
                  </a:cubicBezTo>
                  <a:cubicBezTo>
                    <a:pt x="8684" y="29"/>
                    <a:pt x="8662" y="18"/>
                    <a:pt x="8637" y="18"/>
                  </a:cubicBezTo>
                  <a:cubicBezTo>
                    <a:pt x="8628" y="18"/>
                    <a:pt x="8619" y="19"/>
                    <a:pt x="8609" y="23"/>
                  </a:cubicBezTo>
                  <a:cubicBezTo>
                    <a:pt x="8526" y="46"/>
                    <a:pt x="8442" y="70"/>
                    <a:pt x="8359" y="106"/>
                  </a:cubicBezTo>
                  <a:cubicBezTo>
                    <a:pt x="6990" y="439"/>
                    <a:pt x="5906" y="1487"/>
                    <a:pt x="5585" y="2904"/>
                  </a:cubicBezTo>
                  <a:cubicBezTo>
                    <a:pt x="5561" y="3059"/>
                    <a:pt x="5537" y="3202"/>
                    <a:pt x="5513" y="3356"/>
                  </a:cubicBezTo>
                  <a:cubicBezTo>
                    <a:pt x="5490" y="3440"/>
                    <a:pt x="5454" y="3523"/>
                    <a:pt x="5430" y="3606"/>
                  </a:cubicBezTo>
                  <a:cubicBezTo>
                    <a:pt x="5161" y="3578"/>
                    <a:pt x="4884" y="3560"/>
                    <a:pt x="4606" y="3560"/>
                  </a:cubicBezTo>
                  <a:cubicBezTo>
                    <a:pt x="4306" y="3560"/>
                    <a:pt x="4006" y="3581"/>
                    <a:pt x="3716" y="3630"/>
                  </a:cubicBezTo>
                  <a:cubicBezTo>
                    <a:pt x="2977" y="3702"/>
                    <a:pt x="2251" y="3904"/>
                    <a:pt x="1620" y="4309"/>
                  </a:cubicBezTo>
                  <a:cubicBezTo>
                    <a:pt x="965" y="4726"/>
                    <a:pt x="465" y="5321"/>
                    <a:pt x="239" y="6071"/>
                  </a:cubicBezTo>
                  <a:cubicBezTo>
                    <a:pt x="1" y="6845"/>
                    <a:pt x="84" y="7702"/>
                    <a:pt x="382" y="8452"/>
                  </a:cubicBezTo>
                  <a:cubicBezTo>
                    <a:pt x="906" y="9786"/>
                    <a:pt x="2025" y="10714"/>
                    <a:pt x="3239" y="11429"/>
                  </a:cubicBezTo>
                  <a:cubicBezTo>
                    <a:pt x="3132" y="11750"/>
                    <a:pt x="3037" y="12060"/>
                    <a:pt x="2954" y="12381"/>
                  </a:cubicBezTo>
                  <a:cubicBezTo>
                    <a:pt x="2775" y="13131"/>
                    <a:pt x="2620" y="13929"/>
                    <a:pt x="2632" y="14715"/>
                  </a:cubicBezTo>
                  <a:cubicBezTo>
                    <a:pt x="2644" y="15429"/>
                    <a:pt x="2858" y="16156"/>
                    <a:pt x="3489" y="16572"/>
                  </a:cubicBezTo>
                  <a:cubicBezTo>
                    <a:pt x="3882" y="16829"/>
                    <a:pt x="4347" y="16913"/>
                    <a:pt x="4813" y="16913"/>
                  </a:cubicBezTo>
                  <a:cubicBezTo>
                    <a:pt x="5082" y="16913"/>
                    <a:pt x="5352" y="16885"/>
                    <a:pt x="5609" y="16846"/>
                  </a:cubicBezTo>
                  <a:cubicBezTo>
                    <a:pt x="6097" y="16775"/>
                    <a:pt x="6573" y="16656"/>
                    <a:pt x="7025" y="16501"/>
                  </a:cubicBezTo>
                  <a:cubicBezTo>
                    <a:pt x="7085" y="16596"/>
                    <a:pt x="7145" y="16691"/>
                    <a:pt x="7192" y="16787"/>
                  </a:cubicBezTo>
                  <a:cubicBezTo>
                    <a:pt x="7621" y="17489"/>
                    <a:pt x="8109" y="18180"/>
                    <a:pt x="8788" y="18656"/>
                  </a:cubicBezTo>
                  <a:cubicBezTo>
                    <a:pt x="9299" y="19018"/>
                    <a:pt x="9867" y="19177"/>
                    <a:pt x="10437" y="19177"/>
                  </a:cubicBezTo>
                  <a:cubicBezTo>
                    <a:pt x="11366" y="19177"/>
                    <a:pt x="12301" y="18753"/>
                    <a:pt x="13002" y="18096"/>
                  </a:cubicBezTo>
                  <a:cubicBezTo>
                    <a:pt x="14038" y="17120"/>
                    <a:pt x="14467" y="15715"/>
                    <a:pt x="14669" y="14334"/>
                  </a:cubicBezTo>
                  <a:lnTo>
                    <a:pt x="14729" y="14334"/>
                  </a:lnTo>
                  <a:cubicBezTo>
                    <a:pt x="14817" y="14336"/>
                    <a:pt x="14906" y="14338"/>
                    <a:pt x="14995" y="14338"/>
                  </a:cubicBezTo>
                  <a:cubicBezTo>
                    <a:pt x="16550" y="14338"/>
                    <a:pt x="18276" y="13928"/>
                    <a:pt x="19087" y="12465"/>
                  </a:cubicBezTo>
                  <a:cubicBezTo>
                    <a:pt x="19503" y="11726"/>
                    <a:pt x="19515" y="10857"/>
                    <a:pt x="19206" y="10071"/>
                  </a:cubicBezTo>
                  <a:cubicBezTo>
                    <a:pt x="18884" y="9250"/>
                    <a:pt x="18277" y="8595"/>
                    <a:pt x="17610" y="8036"/>
                  </a:cubicBezTo>
                  <a:cubicBezTo>
                    <a:pt x="17336" y="7809"/>
                    <a:pt x="17051" y="7583"/>
                    <a:pt x="16765" y="7381"/>
                  </a:cubicBezTo>
                  <a:cubicBezTo>
                    <a:pt x="17027" y="6773"/>
                    <a:pt x="17241" y="6142"/>
                    <a:pt x="17396" y="5499"/>
                  </a:cubicBezTo>
                  <a:cubicBezTo>
                    <a:pt x="17563" y="4809"/>
                    <a:pt x="17670" y="4059"/>
                    <a:pt x="17408" y="3380"/>
                  </a:cubicBezTo>
                  <a:cubicBezTo>
                    <a:pt x="17122" y="2654"/>
                    <a:pt x="16431" y="2356"/>
                    <a:pt x="15681" y="2309"/>
                  </a:cubicBezTo>
                  <a:cubicBezTo>
                    <a:pt x="15590" y="2304"/>
                    <a:pt x="15498" y="2302"/>
                    <a:pt x="15406" y="2302"/>
                  </a:cubicBezTo>
                  <a:cubicBezTo>
                    <a:pt x="14741" y="2302"/>
                    <a:pt x="14056" y="2409"/>
                    <a:pt x="13407" y="2535"/>
                  </a:cubicBezTo>
                  <a:cubicBezTo>
                    <a:pt x="13300" y="2559"/>
                    <a:pt x="13205" y="2571"/>
                    <a:pt x="13098" y="2594"/>
                  </a:cubicBezTo>
                  <a:cubicBezTo>
                    <a:pt x="13062" y="2535"/>
                    <a:pt x="13026" y="2463"/>
                    <a:pt x="12979" y="2392"/>
                  </a:cubicBezTo>
                  <a:cubicBezTo>
                    <a:pt x="12562" y="1678"/>
                    <a:pt x="12014" y="1023"/>
                    <a:pt x="11312" y="582"/>
                  </a:cubicBezTo>
                  <a:cubicBezTo>
                    <a:pt x="10703" y="194"/>
                    <a:pt x="9975" y="0"/>
                    <a:pt x="9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5533381" y="2323022"/>
              <a:ext cx="98601" cy="97387"/>
            </a:xfrm>
            <a:custGeom>
              <a:rect b="b" l="l" r="r" t="t"/>
              <a:pathLst>
                <a:path extrusionOk="0" h="4811" w="4871">
                  <a:moveTo>
                    <a:pt x="2549" y="605"/>
                  </a:moveTo>
                  <a:cubicBezTo>
                    <a:pt x="2572" y="605"/>
                    <a:pt x="2596" y="617"/>
                    <a:pt x="2608" y="617"/>
                  </a:cubicBezTo>
                  <a:cubicBezTo>
                    <a:pt x="2608" y="617"/>
                    <a:pt x="2596" y="629"/>
                    <a:pt x="2596" y="641"/>
                  </a:cubicBezTo>
                  <a:lnTo>
                    <a:pt x="2501" y="641"/>
                  </a:lnTo>
                  <a:cubicBezTo>
                    <a:pt x="2501" y="641"/>
                    <a:pt x="2513" y="641"/>
                    <a:pt x="2525" y="629"/>
                  </a:cubicBezTo>
                  <a:cubicBezTo>
                    <a:pt x="2537" y="629"/>
                    <a:pt x="2549" y="617"/>
                    <a:pt x="2549" y="605"/>
                  </a:cubicBezTo>
                  <a:close/>
                  <a:moveTo>
                    <a:pt x="4156" y="1701"/>
                  </a:moveTo>
                  <a:cubicBezTo>
                    <a:pt x="4180" y="1748"/>
                    <a:pt x="4192" y="1808"/>
                    <a:pt x="4216" y="1855"/>
                  </a:cubicBezTo>
                  <a:cubicBezTo>
                    <a:pt x="4204" y="1831"/>
                    <a:pt x="4180" y="1808"/>
                    <a:pt x="4168" y="1784"/>
                  </a:cubicBezTo>
                  <a:cubicBezTo>
                    <a:pt x="4168" y="1760"/>
                    <a:pt x="4168" y="1724"/>
                    <a:pt x="4156" y="1701"/>
                  </a:cubicBezTo>
                  <a:close/>
                  <a:moveTo>
                    <a:pt x="3096" y="1570"/>
                  </a:moveTo>
                  <a:lnTo>
                    <a:pt x="3096" y="1570"/>
                  </a:lnTo>
                  <a:cubicBezTo>
                    <a:pt x="3108" y="1581"/>
                    <a:pt x="3120" y="1581"/>
                    <a:pt x="3132" y="1593"/>
                  </a:cubicBezTo>
                  <a:cubicBezTo>
                    <a:pt x="3192" y="1712"/>
                    <a:pt x="3239" y="1843"/>
                    <a:pt x="3275" y="1974"/>
                  </a:cubicBezTo>
                  <a:cubicBezTo>
                    <a:pt x="3227" y="1831"/>
                    <a:pt x="3168" y="1701"/>
                    <a:pt x="3096" y="1570"/>
                  </a:cubicBezTo>
                  <a:close/>
                  <a:moveTo>
                    <a:pt x="2144" y="1379"/>
                  </a:moveTo>
                  <a:cubicBezTo>
                    <a:pt x="2215" y="1617"/>
                    <a:pt x="2299" y="1867"/>
                    <a:pt x="2358" y="2117"/>
                  </a:cubicBezTo>
                  <a:cubicBezTo>
                    <a:pt x="2346" y="2082"/>
                    <a:pt x="2334" y="2058"/>
                    <a:pt x="2322" y="2022"/>
                  </a:cubicBezTo>
                  <a:cubicBezTo>
                    <a:pt x="2251" y="1808"/>
                    <a:pt x="2180" y="1605"/>
                    <a:pt x="2096" y="1391"/>
                  </a:cubicBezTo>
                  <a:cubicBezTo>
                    <a:pt x="2108" y="1391"/>
                    <a:pt x="2120" y="1379"/>
                    <a:pt x="2144" y="1379"/>
                  </a:cubicBezTo>
                  <a:close/>
                  <a:moveTo>
                    <a:pt x="2013" y="2570"/>
                  </a:moveTo>
                  <a:cubicBezTo>
                    <a:pt x="2049" y="2653"/>
                    <a:pt x="2072" y="2748"/>
                    <a:pt x="2096" y="2843"/>
                  </a:cubicBezTo>
                  <a:cubicBezTo>
                    <a:pt x="2061" y="2748"/>
                    <a:pt x="2037" y="2653"/>
                    <a:pt x="2013" y="2570"/>
                  </a:cubicBezTo>
                  <a:close/>
                  <a:moveTo>
                    <a:pt x="1608" y="1212"/>
                  </a:moveTo>
                  <a:cubicBezTo>
                    <a:pt x="1620" y="1236"/>
                    <a:pt x="1620" y="1260"/>
                    <a:pt x="1632" y="1272"/>
                  </a:cubicBezTo>
                  <a:cubicBezTo>
                    <a:pt x="1572" y="1308"/>
                    <a:pt x="1537" y="1367"/>
                    <a:pt x="1525" y="1439"/>
                  </a:cubicBezTo>
                  <a:cubicBezTo>
                    <a:pt x="1453" y="2105"/>
                    <a:pt x="1572" y="2784"/>
                    <a:pt x="1858" y="3367"/>
                  </a:cubicBezTo>
                  <a:cubicBezTo>
                    <a:pt x="1834" y="3379"/>
                    <a:pt x="1810" y="3403"/>
                    <a:pt x="1787" y="3415"/>
                  </a:cubicBezTo>
                  <a:cubicBezTo>
                    <a:pt x="1608" y="3201"/>
                    <a:pt x="1489" y="2951"/>
                    <a:pt x="1418" y="2689"/>
                  </a:cubicBezTo>
                  <a:cubicBezTo>
                    <a:pt x="1287" y="2189"/>
                    <a:pt x="1346" y="1653"/>
                    <a:pt x="1608" y="1212"/>
                  </a:cubicBezTo>
                  <a:close/>
                  <a:moveTo>
                    <a:pt x="1048" y="1296"/>
                  </a:moveTo>
                  <a:lnTo>
                    <a:pt x="1048" y="1296"/>
                  </a:lnTo>
                  <a:cubicBezTo>
                    <a:pt x="858" y="1808"/>
                    <a:pt x="834" y="2379"/>
                    <a:pt x="989" y="2903"/>
                  </a:cubicBezTo>
                  <a:cubicBezTo>
                    <a:pt x="1108" y="3272"/>
                    <a:pt x="1310" y="3653"/>
                    <a:pt x="1608" y="3903"/>
                  </a:cubicBezTo>
                  <a:cubicBezTo>
                    <a:pt x="1596" y="3927"/>
                    <a:pt x="1596" y="3963"/>
                    <a:pt x="1596" y="3986"/>
                  </a:cubicBezTo>
                  <a:cubicBezTo>
                    <a:pt x="1465" y="3903"/>
                    <a:pt x="1346" y="3796"/>
                    <a:pt x="1239" y="3677"/>
                  </a:cubicBezTo>
                  <a:cubicBezTo>
                    <a:pt x="834" y="3201"/>
                    <a:pt x="632" y="2546"/>
                    <a:pt x="775" y="1939"/>
                  </a:cubicBezTo>
                  <a:cubicBezTo>
                    <a:pt x="822" y="1712"/>
                    <a:pt x="917" y="1498"/>
                    <a:pt x="1048" y="1296"/>
                  </a:cubicBezTo>
                  <a:close/>
                  <a:moveTo>
                    <a:pt x="3513" y="4082"/>
                  </a:moveTo>
                  <a:cubicBezTo>
                    <a:pt x="3323" y="4213"/>
                    <a:pt x="3096" y="4308"/>
                    <a:pt x="2870" y="4332"/>
                  </a:cubicBezTo>
                  <a:cubicBezTo>
                    <a:pt x="2800" y="4346"/>
                    <a:pt x="2731" y="4352"/>
                    <a:pt x="2663" y="4352"/>
                  </a:cubicBezTo>
                  <a:cubicBezTo>
                    <a:pt x="2616" y="4352"/>
                    <a:pt x="2569" y="4349"/>
                    <a:pt x="2525" y="4344"/>
                  </a:cubicBezTo>
                  <a:cubicBezTo>
                    <a:pt x="2870" y="4344"/>
                    <a:pt x="3215" y="4248"/>
                    <a:pt x="3513" y="4082"/>
                  </a:cubicBezTo>
                  <a:close/>
                  <a:moveTo>
                    <a:pt x="2842" y="0"/>
                  </a:moveTo>
                  <a:cubicBezTo>
                    <a:pt x="2441" y="0"/>
                    <a:pt x="2052" y="157"/>
                    <a:pt x="1727" y="403"/>
                  </a:cubicBezTo>
                  <a:cubicBezTo>
                    <a:pt x="453" y="879"/>
                    <a:pt x="1" y="2510"/>
                    <a:pt x="715" y="3665"/>
                  </a:cubicBezTo>
                  <a:cubicBezTo>
                    <a:pt x="1120" y="4320"/>
                    <a:pt x="1834" y="4784"/>
                    <a:pt x="2620" y="4808"/>
                  </a:cubicBezTo>
                  <a:cubicBezTo>
                    <a:pt x="2648" y="4809"/>
                    <a:pt x="2677" y="4810"/>
                    <a:pt x="2705" y="4810"/>
                  </a:cubicBezTo>
                  <a:cubicBezTo>
                    <a:pt x="3399" y="4810"/>
                    <a:pt x="4040" y="4392"/>
                    <a:pt x="4406" y="3820"/>
                  </a:cubicBezTo>
                  <a:cubicBezTo>
                    <a:pt x="4847" y="3153"/>
                    <a:pt x="4870" y="2284"/>
                    <a:pt x="4608" y="1546"/>
                  </a:cubicBezTo>
                  <a:cubicBezTo>
                    <a:pt x="4370" y="867"/>
                    <a:pt x="3858" y="153"/>
                    <a:pt x="3096" y="22"/>
                  </a:cubicBezTo>
                  <a:cubicBezTo>
                    <a:pt x="3011" y="7"/>
                    <a:pt x="2927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4"/>
          <p:cNvGrpSpPr/>
          <p:nvPr/>
        </p:nvGrpSpPr>
        <p:grpSpPr>
          <a:xfrm>
            <a:off x="3698109" y="3082419"/>
            <a:ext cx="512419" cy="679682"/>
            <a:chOff x="3767009" y="3040594"/>
            <a:chExt cx="512419" cy="679682"/>
          </a:xfrm>
        </p:grpSpPr>
        <p:sp>
          <p:nvSpPr>
            <p:cNvPr id="744" name="Google Shape;744;p24"/>
            <p:cNvSpPr/>
            <p:nvPr/>
          </p:nvSpPr>
          <p:spPr>
            <a:xfrm>
              <a:off x="3767009" y="3040594"/>
              <a:ext cx="512419" cy="679682"/>
            </a:xfrm>
            <a:custGeom>
              <a:rect b="b" l="l" r="r" t="t"/>
              <a:pathLst>
                <a:path extrusionOk="0" h="33577" w="25314">
                  <a:moveTo>
                    <a:pt x="12648" y="1096"/>
                  </a:moveTo>
                  <a:cubicBezTo>
                    <a:pt x="12795" y="1096"/>
                    <a:pt x="12946" y="1102"/>
                    <a:pt x="13098" y="1113"/>
                  </a:cubicBezTo>
                  <a:cubicBezTo>
                    <a:pt x="14669" y="1232"/>
                    <a:pt x="16289" y="1720"/>
                    <a:pt x="17765" y="2268"/>
                  </a:cubicBezTo>
                  <a:cubicBezTo>
                    <a:pt x="20658" y="3351"/>
                    <a:pt x="23147" y="5340"/>
                    <a:pt x="23932" y="8447"/>
                  </a:cubicBezTo>
                  <a:cubicBezTo>
                    <a:pt x="24682" y="11388"/>
                    <a:pt x="23778" y="14484"/>
                    <a:pt x="21754" y="16710"/>
                  </a:cubicBezTo>
                  <a:cubicBezTo>
                    <a:pt x="20349" y="18246"/>
                    <a:pt x="18551" y="19282"/>
                    <a:pt x="16586" y="19818"/>
                  </a:cubicBezTo>
                  <a:cubicBezTo>
                    <a:pt x="16551" y="19794"/>
                    <a:pt x="16503" y="19794"/>
                    <a:pt x="16455" y="19794"/>
                  </a:cubicBezTo>
                  <a:cubicBezTo>
                    <a:pt x="15116" y="19955"/>
                    <a:pt x="13751" y="20108"/>
                    <a:pt x="12404" y="20108"/>
                  </a:cubicBezTo>
                  <a:cubicBezTo>
                    <a:pt x="12158" y="20108"/>
                    <a:pt x="11913" y="20102"/>
                    <a:pt x="11669" y="20091"/>
                  </a:cubicBezTo>
                  <a:cubicBezTo>
                    <a:pt x="9216" y="19758"/>
                    <a:pt x="6728" y="18710"/>
                    <a:pt x="5275" y="16698"/>
                  </a:cubicBezTo>
                  <a:cubicBezTo>
                    <a:pt x="3180" y="13781"/>
                    <a:pt x="4097" y="9971"/>
                    <a:pt x="5502" y="6971"/>
                  </a:cubicBezTo>
                  <a:cubicBezTo>
                    <a:pt x="5549" y="6864"/>
                    <a:pt x="5609" y="6756"/>
                    <a:pt x="5656" y="6637"/>
                  </a:cubicBezTo>
                  <a:cubicBezTo>
                    <a:pt x="5728" y="6542"/>
                    <a:pt x="5787" y="6447"/>
                    <a:pt x="5847" y="6352"/>
                  </a:cubicBezTo>
                  <a:cubicBezTo>
                    <a:pt x="6764" y="5030"/>
                    <a:pt x="7764" y="3697"/>
                    <a:pt x="8942" y="2601"/>
                  </a:cubicBezTo>
                  <a:cubicBezTo>
                    <a:pt x="10010" y="1610"/>
                    <a:pt x="11233" y="1096"/>
                    <a:pt x="12648" y="1096"/>
                  </a:cubicBezTo>
                  <a:close/>
                  <a:moveTo>
                    <a:pt x="7585" y="20211"/>
                  </a:moveTo>
                  <a:cubicBezTo>
                    <a:pt x="7657" y="20246"/>
                    <a:pt x="7740" y="20270"/>
                    <a:pt x="7811" y="20306"/>
                  </a:cubicBezTo>
                  <a:cubicBezTo>
                    <a:pt x="7514" y="20556"/>
                    <a:pt x="7335" y="20913"/>
                    <a:pt x="7133" y="21258"/>
                  </a:cubicBezTo>
                  <a:cubicBezTo>
                    <a:pt x="6847" y="21770"/>
                    <a:pt x="6573" y="22294"/>
                    <a:pt x="6299" y="22806"/>
                  </a:cubicBezTo>
                  <a:cubicBezTo>
                    <a:pt x="5740" y="23878"/>
                    <a:pt x="5180" y="24949"/>
                    <a:pt x="4632" y="26021"/>
                  </a:cubicBezTo>
                  <a:cubicBezTo>
                    <a:pt x="3620" y="28033"/>
                    <a:pt x="2608" y="30045"/>
                    <a:pt x="1584" y="32045"/>
                  </a:cubicBezTo>
                  <a:cubicBezTo>
                    <a:pt x="1513" y="32117"/>
                    <a:pt x="1441" y="32188"/>
                    <a:pt x="1370" y="32248"/>
                  </a:cubicBezTo>
                  <a:cubicBezTo>
                    <a:pt x="1339" y="32274"/>
                    <a:pt x="1323" y="32305"/>
                    <a:pt x="1318" y="32318"/>
                  </a:cubicBezTo>
                  <a:lnTo>
                    <a:pt x="1318" y="32318"/>
                  </a:lnTo>
                  <a:cubicBezTo>
                    <a:pt x="1321" y="32307"/>
                    <a:pt x="1327" y="32282"/>
                    <a:pt x="1334" y="32236"/>
                  </a:cubicBezTo>
                  <a:cubicBezTo>
                    <a:pt x="1358" y="32069"/>
                    <a:pt x="1441" y="31914"/>
                    <a:pt x="1513" y="31760"/>
                  </a:cubicBezTo>
                  <a:cubicBezTo>
                    <a:pt x="1715" y="31319"/>
                    <a:pt x="1930" y="30890"/>
                    <a:pt x="2144" y="30462"/>
                  </a:cubicBezTo>
                  <a:cubicBezTo>
                    <a:pt x="2977" y="28747"/>
                    <a:pt x="3847" y="27057"/>
                    <a:pt x="4751" y="25390"/>
                  </a:cubicBezTo>
                  <a:cubicBezTo>
                    <a:pt x="5680" y="23651"/>
                    <a:pt x="6692" y="21961"/>
                    <a:pt x="7585" y="20211"/>
                  </a:cubicBezTo>
                  <a:close/>
                  <a:moveTo>
                    <a:pt x="12263" y="1"/>
                  </a:moveTo>
                  <a:cubicBezTo>
                    <a:pt x="11510" y="1"/>
                    <a:pt x="10746" y="182"/>
                    <a:pt x="10038" y="482"/>
                  </a:cubicBezTo>
                  <a:cubicBezTo>
                    <a:pt x="8419" y="1161"/>
                    <a:pt x="7204" y="2482"/>
                    <a:pt x="6275" y="3935"/>
                  </a:cubicBezTo>
                  <a:cubicBezTo>
                    <a:pt x="6073" y="4244"/>
                    <a:pt x="5871" y="4566"/>
                    <a:pt x="5692" y="4899"/>
                  </a:cubicBezTo>
                  <a:cubicBezTo>
                    <a:pt x="4906" y="5935"/>
                    <a:pt x="4180" y="7030"/>
                    <a:pt x="3620" y="8209"/>
                  </a:cubicBezTo>
                  <a:cubicBezTo>
                    <a:pt x="2120" y="11352"/>
                    <a:pt x="1953" y="15091"/>
                    <a:pt x="4335" y="17853"/>
                  </a:cubicBezTo>
                  <a:cubicBezTo>
                    <a:pt x="5049" y="18687"/>
                    <a:pt x="5918" y="19353"/>
                    <a:pt x="6871" y="19865"/>
                  </a:cubicBezTo>
                  <a:cubicBezTo>
                    <a:pt x="5752" y="21532"/>
                    <a:pt x="4799" y="23318"/>
                    <a:pt x="3847" y="25068"/>
                  </a:cubicBezTo>
                  <a:cubicBezTo>
                    <a:pt x="2799" y="27009"/>
                    <a:pt x="1787" y="28962"/>
                    <a:pt x="810" y="30938"/>
                  </a:cubicBezTo>
                  <a:cubicBezTo>
                    <a:pt x="513" y="31545"/>
                    <a:pt x="1" y="32426"/>
                    <a:pt x="584" y="33034"/>
                  </a:cubicBezTo>
                  <a:cubicBezTo>
                    <a:pt x="763" y="33212"/>
                    <a:pt x="953" y="33307"/>
                    <a:pt x="1132" y="33319"/>
                  </a:cubicBezTo>
                  <a:cubicBezTo>
                    <a:pt x="1364" y="33496"/>
                    <a:pt x="1638" y="33576"/>
                    <a:pt x="1918" y="33576"/>
                  </a:cubicBezTo>
                  <a:cubicBezTo>
                    <a:pt x="2127" y="33576"/>
                    <a:pt x="2338" y="33532"/>
                    <a:pt x="2537" y="33450"/>
                  </a:cubicBezTo>
                  <a:cubicBezTo>
                    <a:pt x="3156" y="33200"/>
                    <a:pt x="3561" y="32676"/>
                    <a:pt x="3858" y="32105"/>
                  </a:cubicBezTo>
                  <a:cubicBezTo>
                    <a:pt x="4239" y="31402"/>
                    <a:pt x="4585" y="30676"/>
                    <a:pt x="4930" y="29950"/>
                  </a:cubicBezTo>
                  <a:cubicBezTo>
                    <a:pt x="5632" y="28462"/>
                    <a:pt x="6323" y="26949"/>
                    <a:pt x="6978" y="25437"/>
                  </a:cubicBezTo>
                  <a:cubicBezTo>
                    <a:pt x="7621" y="23937"/>
                    <a:pt x="8311" y="22449"/>
                    <a:pt x="8847" y="20913"/>
                  </a:cubicBezTo>
                  <a:cubicBezTo>
                    <a:pt x="8871" y="20842"/>
                    <a:pt x="8883" y="20782"/>
                    <a:pt x="8859" y="20722"/>
                  </a:cubicBezTo>
                  <a:cubicBezTo>
                    <a:pt x="8871" y="20711"/>
                    <a:pt x="8871" y="20687"/>
                    <a:pt x="8883" y="20675"/>
                  </a:cubicBezTo>
                  <a:cubicBezTo>
                    <a:pt x="9955" y="20985"/>
                    <a:pt x="11086" y="21144"/>
                    <a:pt x="12212" y="21144"/>
                  </a:cubicBezTo>
                  <a:cubicBezTo>
                    <a:pt x="12424" y="21144"/>
                    <a:pt x="12636" y="21139"/>
                    <a:pt x="12848" y="21127"/>
                  </a:cubicBezTo>
                  <a:cubicBezTo>
                    <a:pt x="13098" y="21141"/>
                    <a:pt x="13348" y="21148"/>
                    <a:pt x="13599" y="21148"/>
                  </a:cubicBezTo>
                  <a:cubicBezTo>
                    <a:pt x="15996" y="21148"/>
                    <a:pt x="18391" y="20524"/>
                    <a:pt x="20396" y="19198"/>
                  </a:cubicBezTo>
                  <a:cubicBezTo>
                    <a:pt x="23194" y="17341"/>
                    <a:pt x="25135" y="14281"/>
                    <a:pt x="25218" y="10876"/>
                  </a:cubicBezTo>
                  <a:cubicBezTo>
                    <a:pt x="25314" y="7411"/>
                    <a:pt x="23539" y="4351"/>
                    <a:pt x="20611" y="2565"/>
                  </a:cubicBezTo>
                  <a:cubicBezTo>
                    <a:pt x="19134" y="1673"/>
                    <a:pt x="17491" y="1077"/>
                    <a:pt x="15824" y="649"/>
                  </a:cubicBezTo>
                  <a:cubicBezTo>
                    <a:pt x="15062" y="446"/>
                    <a:pt x="14276" y="256"/>
                    <a:pt x="13479" y="172"/>
                  </a:cubicBezTo>
                  <a:cubicBezTo>
                    <a:pt x="13083" y="55"/>
                    <a:pt x="12675" y="1"/>
                    <a:pt x="12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874273" y="3091241"/>
              <a:ext cx="192830" cy="350742"/>
            </a:xfrm>
            <a:custGeom>
              <a:rect b="b" l="l" r="r" t="t"/>
              <a:pathLst>
                <a:path extrusionOk="0" h="17327" w="9526">
                  <a:moveTo>
                    <a:pt x="5103" y="1"/>
                  </a:moveTo>
                  <a:cubicBezTo>
                    <a:pt x="5101" y="1"/>
                    <a:pt x="5098" y="2"/>
                    <a:pt x="5096" y="4"/>
                  </a:cubicBezTo>
                  <a:cubicBezTo>
                    <a:pt x="2322" y="1802"/>
                    <a:pt x="405" y="4874"/>
                    <a:pt x="298" y="8219"/>
                  </a:cubicBezTo>
                  <a:cubicBezTo>
                    <a:pt x="203" y="11362"/>
                    <a:pt x="1596" y="14494"/>
                    <a:pt x="4346" y="16137"/>
                  </a:cubicBezTo>
                  <a:cubicBezTo>
                    <a:pt x="5120" y="16601"/>
                    <a:pt x="5953" y="16935"/>
                    <a:pt x="6834" y="17125"/>
                  </a:cubicBezTo>
                  <a:cubicBezTo>
                    <a:pt x="7323" y="17239"/>
                    <a:pt x="7863" y="17327"/>
                    <a:pt x="8393" y="17327"/>
                  </a:cubicBezTo>
                  <a:cubicBezTo>
                    <a:pt x="8753" y="17327"/>
                    <a:pt x="9109" y="17286"/>
                    <a:pt x="9442" y="17185"/>
                  </a:cubicBezTo>
                  <a:cubicBezTo>
                    <a:pt x="9525" y="17161"/>
                    <a:pt x="9513" y="17042"/>
                    <a:pt x="9418" y="17030"/>
                  </a:cubicBezTo>
                  <a:cubicBezTo>
                    <a:pt x="8644" y="16994"/>
                    <a:pt x="7894" y="17054"/>
                    <a:pt x="7120" y="16911"/>
                  </a:cubicBezTo>
                  <a:cubicBezTo>
                    <a:pt x="6358" y="16768"/>
                    <a:pt x="5620" y="16518"/>
                    <a:pt x="4929" y="16161"/>
                  </a:cubicBezTo>
                  <a:cubicBezTo>
                    <a:pt x="3572" y="15458"/>
                    <a:pt x="2441" y="14399"/>
                    <a:pt x="1655" y="13077"/>
                  </a:cubicBezTo>
                  <a:cubicBezTo>
                    <a:pt x="24" y="10339"/>
                    <a:pt x="0" y="7005"/>
                    <a:pt x="1441" y="4183"/>
                  </a:cubicBezTo>
                  <a:cubicBezTo>
                    <a:pt x="2286" y="2516"/>
                    <a:pt x="3584" y="1099"/>
                    <a:pt x="5108" y="28"/>
                  </a:cubicBezTo>
                  <a:cubicBezTo>
                    <a:pt x="5118" y="18"/>
                    <a:pt x="5112" y="1"/>
                    <a:pt x="5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864152" y="3262977"/>
              <a:ext cx="70262" cy="148823"/>
            </a:xfrm>
            <a:custGeom>
              <a:rect b="b" l="l" r="r" t="t"/>
              <a:pathLst>
                <a:path extrusionOk="0" h="7352" w="3471">
                  <a:moveTo>
                    <a:pt x="6" y="0"/>
                  </a:moveTo>
                  <a:cubicBezTo>
                    <a:pt x="3" y="0"/>
                    <a:pt x="0" y="3"/>
                    <a:pt x="0" y="9"/>
                  </a:cubicBezTo>
                  <a:cubicBezTo>
                    <a:pt x="95" y="1402"/>
                    <a:pt x="369" y="2748"/>
                    <a:pt x="964" y="4021"/>
                  </a:cubicBezTo>
                  <a:cubicBezTo>
                    <a:pt x="1524" y="5200"/>
                    <a:pt x="2357" y="6581"/>
                    <a:pt x="3429" y="7343"/>
                  </a:cubicBezTo>
                  <a:cubicBezTo>
                    <a:pt x="3435" y="7349"/>
                    <a:pt x="3440" y="7351"/>
                    <a:pt x="3446" y="7351"/>
                  </a:cubicBezTo>
                  <a:cubicBezTo>
                    <a:pt x="3462" y="7351"/>
                    <a:pt x="3471" y="7329"/>
                    <a:pt x="3453" y="7320"/>
                  </a:cubicBezTo>
                  <a:cubicBezTo>
                    <a:pt x="3000" y="6784"/>
                    <a:pt x="2488" y="6319"/>
                    <a:pt x="2072" y="5736"/>
                  </a:cubicBezTo>
                  <a:cubicBezTo>
                    <a:pt x="1679" y="5212"/>
                    <a:pt x="1345" y="4641"/>
                    <a:pt x="1060" y="4057"/>
                  </a:cubicBezTo>
                  <a:cubicBezTo>
                    <a:pt x="464" y="2807"/>
                    <a:pt x="60" y="1390"/>
                    <a:pt x="12" y="9"/>
                  </a:cubicBez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3862695" y="3332773"/>
              <a:ext cx="25445" cy="49574"/>
            </a:xfrm>
            <a:custGeom>
              <a:rect b="b" l="l" r="r" t="t"/>
              <a:pathLst>
                <a:path extrusionOk="0" h="2449" w="1257">
                  <a:moveTo>
                    <a:pt x="27" y="1"/>
                  </a:moveTo>
                  <a:cubicBezTo>
                    <a:pt x="14" y="1"/>
                    <a:pt x="1" y="11"/>
                    <a:pt x="1" y="26"/>
                  </a:cubicBezTo>
                  <a:cubicBezTo>
                    <a:pt x="203" y="847"/>
                    <a:pt x="501" y="1847"/>
                    <a:pt x="1156" y="2431"/>
                  </a:cubicBezTo>
                  <a:cubicBezTo>
                    <a:pt x="1168" y="2443"/>
                    <a:pt x="1181" y="2448"/>
                    <a:pt x="1193" y="2448"/>
                  </a:cubicBezTo>
                  <a:cubicBezTo>
                    <a:pt x="1228" y="2448"/>
                    <a:pt x="1256" y="2407"/>
                    <a:pt x="1239" y="2371"/>
                  </a:cubicBezTo>
                  <a:cubicBezTo>
                    <a:pt x="1060" y="1990"/>
                    <a:pt x="798" y="1657"/>
                    <a:pt x="596" y="1276"/>
                  </a:cubicBezTo>
                  <a:cubicBezTo>
                    <a:pt x="394" y="871"/>
                    <a:pt x="191" y="454"/>
                    <a:pt x="48" y="14"/>
                  </a:cubicBezTo>
                  <a:cubicBezTo>
                    <a:pt x="44" y="5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4034047" y="3087334"/>
              <a:ext cx="199834" cy="295824"/>
            </a:xfrm>
            <a:custGeom>
              <a:rect b="b" l="l" r="r" t="t"/>
              <a:pathLst>
                <a:path extrusionOk="0" h="14614" w="9872">
                  <a:moveTo>
                    <a:pt x="1399" y="0"/>
                  </a:moveTo>
                  <a:cubicBezTo>
                    <a:pt x="942" y="0"/>
                    <a:pt x="480" y="39"/>
                    <a:pt x="13" y="114"/>
                  </a:cubicBezTo>
                  <a:cubicBezTo>
                    <a:pt x="1" y="114"/>
                    <a:pt x="1" y="137"/>
                    <a:pt x="13" y="137"/>
                  </a:cubicBezTo>
                  <a:cubicBezTo>
                    <a:pt x="298" y="105"/>
                    <a:pt x="586" y="89"/>
                    <a:pt x="874" y="89"/>
                  </a:cubicBezTo>
                  <a:cubicBezTo>
                    <a:pt x="3245" y="89"/>
                    <a:pt x="5664" y="1154"/>
                    <a:pt x="7288" y="2852"/>
                  </a:cubicBezTo>
                  <a:cubicBezTo>
                    <a:pt x="9228" y="4888"/>
                    <a:pt x="9871" y="7793"/>
                    <a:pt x="9169" y="10496"/>
                  </a:cubicBezTo>
                  <a:cubicBezTo>
                    <a:pt x="8966" y="11258"/>
                    <a:pt x="8669" y="11996"/>
                    <a:pt x="8276" y="12675"/>
                  </a:cubicBezTo>
                  <a:cubicBezTo>
                    <a:pt x="7859" y="13353"/>
                    <a:pt x="7335" y="13925"/>
                    <a:pt x="6823" y="14520"/>
                  </a:cubicBezTo>
                  <a:cubicBezTo>
                    <a:pt x="6794" y="14559"/>
                    <a:pt x="6820" y="14613"/>
                    <a:pt x="6856" y="14613"/>
                  </a:cubicBezTo>
                  <a:cubicBezTo>
                    <a:pt x="6865" y="14613"/>
                    <a:pt x="6874" y="14610"/>
                    <a:pt x="6883" y="14603"/>
                  </a:cubicBezTo>
                  <a:cubicBezTo>
                    <a:pt x="7966" y="13806"/>
                    <a:pt x="8693" y="12437"/>
                    <a:pt x="9121" y="11186"/>
                  </a:cubicBezTo>
                  <a:cubicBezTo>
                    <a:pt x="9574" y="9877"/>
                    <a:pt x="9705" y="8448"/>
                    <a:pt x="9514" y="7067"/>
                  </a:cubicBezTo>
                  <a:cubicBezTo>
                    <a:pt x="9097" y="4186"/>
                    <a:pt x="7169" y="1816"/>
                    <a:pt x="4525" y="661"/>
                  </a:cubicBezTo>
                  <a:cubicBezTo>
                    <a:pt x="3508" y="211"/>
                    <a:pt x="2467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4204933" y="3213647"/>
              <a:ext cx="11822" cy="94694"/>
            </a:xfrm>
            <a:custGeom>
              <a:rect b="b" l="l" r="r" t="t"/>
              <a:pathLst>
                <a:path extrusionOk="0" h="4678" w="584">
                  <a:moveTo>
                    <a:pt x="116" y="0"/>
                  </a:moveTo>
                  <a:cubicBezTo>
                    <a:pt x="113" y="0"/>
                    <a:pt x="108" y="5"/>
                    <a:pt x="108" y="5"/>
                  </a:cubicBezTo>
                  <a:cubicBezTo>
                    <a:pt x="393" y="1529"/>
                    <a:pt x="405" y="3172"/>
                    <a:pt x="0" y="4661"/>
                  </a:cubicBezTo>
                  <a:cubicBezTo>
                    <a:pt x="0" y="4669"/>
                    <a:pt x="12" y="4677"/>
                    <a:pt x="19" y="4677"/>
                  </a:cubicBezTo>
                  <a:cubicBezTo>
                    <a:pt x="22" y="4677"/>
                    <a:pt x="24" y="4676"/>
                    <a:pt x="24" y="4673"/>
                  </a:cubicBezTo>
                  <a:cubicBezTo>
                    <a:pt x="501" y="3101"/>
                    <a:pt x="584" y="1577"/>
                    <a:pt x="120" y="5"/>
                  </a:cubicBezTo>
                  <a:cubicBezTo>
                    <a:pt x="120" y="1"/>
                    <a:pt x="118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4223738" y="3177980"/>
              <a:ext cx="25323" cy="155179"/>
            </a:xfrm>
            <a:custGeom>
              <a:rect b="b" l="l" r="r" t="t"/>
              <a:pathLst>
                <a:path extrusionOk="0" h="7666" w="1251">
                  <a:moveTo>
                    <a:pt x="114" y="0"/>
                  </a:moveTo>
                  <a:cubicBezTo>
                    <a:pt x="107" y="0"/>
                    <a:pt x="95" y="9"/>
                    <a:pt x="95" y="17"/>
                  </a:cubicBezTo>
                  <a:cubicBezTo>
                    <a:pt x="607" y="1255"/>
                    <a:pt x="857" y="2577"/>
                    <a:pt x="822" y="3922"/>
                  </a:cubicBezTo>
                  <a:cubicBezTo>
                    <a:pt x="798" y="5220"/>
                    <a:pt x="453" y="6435"/>
                    <a:pt x="0" y="7649"/>
                  </a:cubicBezTo>
                  <a:cubicBezTo>
                    <a:pt x="0" y="7657"/>
                    <a:pt x="12" y="7666"/>
                    <a:pt x="19" y="7666"/>
                  </a:cubicBezTo>
                  <a:cubicBezTo>
                    <a:pt x="22" y="7666"/>
                    <a:pt x="24" y="7664"/>
                    <a:pt x="24" y="7661"/>
                  </a:cubicBezTo>
                  <a:cubicBezTo>
                    <a:pt x="1250" y="5351"/>
                    <a:pt x="1131" y="2363"/>
                    <a:pt x="119" y="5"/>
                  </a:cubicBezTo>
                  <a:cubicBezTo>
                    <a:pt x="119" y="2"/>
                    <a:pt x="117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4104328" y="3395828"/>
              <a:ext cx="46517" cy="25506"/>
            </a:xfrm>
            <a:custGeom>
              <a:rect b="b" l="l" r="r" t="t"/>
              <a:pathLst>
                <a:path extrusionOk="0" h="1260" w="2298">
                  <a:moveTo>
                    <a:pt x="2238" y="1"/>
                  </a:moveTo>
                  <a:cubicBezTo>
                    <a:pt x="2232" y="1"/>
                    <a:pt x="2226" y="3"/>
                    <a:pt x="2220" y="6"/>
                  </a:cubicBezTo>
                  <a:cubicBezTo>
                    <a:pt x="1506" y="387"/>
                    <a:pt x="815" y="816"/>
                    <a:pt x="65" y="1126"/>
                  </a:cubicBezTo>
                  <a:cubicBezTo>
                    <a:pt x="0" y="1158"/>
                    <a:pt x="14" y="1260"/>
                    <a:pt x="80" y="1260"/>
                  </a:cubicBezTo>
                  <a:cubicBezTo>
                    <a:pt x="86" y="1260"/>
                    <a:pt x="93" y="1259"/>
                    <a:pt x="101" y="1257"/>
                  </a:cubicBezTo>
                  <a:cubicBezTo>
                    <a:pt x="910" y="1030"/>
                    <a:pt x="1684" y="697"/>
                    <a:pt x="2268" y="78"/>
                  </a:cubicBezTo>
                  <a:cubicBezTo>
                    <a:pt x="2298" y="48"/>
                    <a:pt x="2269" y="1"/>
                    <a:pt x="2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4"/>
          <p:cNvGrpSpPr/>
          <p:nvPr/>
        </p:nvGrpSpPr>
        <p:grpSpPr>
          <a:xfrm>
            <a:off x="5472254" y="3920354"/>
            <a:ext cx="755349" cy="229084"/>
            <a:chOff x="5255979" y="3827254"/>
            <a:chExt cx="755349" cy="229084"/>
          </a:xfrm>
        </p:grpSpPr>
        <p:sp>
          <p:nvSpPr>
            <p:cNvPr id="753" name="Google Shape;753;p24"/>
            <p:cNvSpPr/>
            <p:nvPr/>
          </p:nvSpPr>
          <p:spPr>
            <a:xfrm>
              <a:off x="5255979" y="3827254"/>
              <a:ext cx="755349" cy="229084"/>
            </a:xfrm>
            <a:custGeom>
              <a:rect b="b" l="l" r="r" t="t"/>
              <a:pathLst>
                <a:path extrusionOk="0" h="11317" w="37315">
                  <a:moveTo>
                    <a:pt x="12026" y="1768"/>
                  </a:moveTo>
                  <a:cubicBezTo>
                    <a:pt x="14288" y="2208"/>
                    <a:pt x="16562" y="2637"/>
                    <a:pt x="18848" y="3054"/>
                  </a:cubicBezTo>
                  <a:cubicBezTo>
                    <a:pt x="17634" y="2875"/>
                    <a:pt x="16419" y="2708"/>
                    <a:pt x="15205" y="2518"/>
                  </a:cubicBezTo>
                  <a:cubicBezTo>
                    <a:pt x="14462" y="2407"/>
                    <a:pt x="13668" y="2228"/>
                    <a:pt x="12904" y="2228"/>
                  </a:cubicBezTo>
                  <a:cubicBezTo>
                    <a:pt x="12516" y="2228"/>
                    <a:pt x="12137" y="2274"/>
                    <a:pt x="11776" y="2399"/>
                  </a:cubicBezTo>
                  <a:cubicBezTo>
                    <a:pt x="11740" y="2411"/>
                    <a:pt x="11764" y="2446"/>
                    <a:pt x="11788" y="2446"/>
                  </a:cubicBezTo>
                  <a:cubicBezTo>
                    <a:pt x="12184" y="2362"/>
                    <a:pt x="12587" y="2328"/>
                    <a:pt x="12991" y="2328"/>
                  </a:cubicBezTo>
                  <a:cubicBezTo>
                    <a:pt x="13899" y="2328"/>
                    <a:pt x="14819" y="2497"/>
                    <a:pt x="15717" y="2637"/>
                  </a:cubicBezTo>
                  <a:cubicBezTo>
                    <a:pt x="17050" y="2839"/>
                    <a:pt x="18396" y="3054"/>
                    <a:pt x="19729" y="3256"/>
                  </a:cubicBezTo>
                  <a:cubicBezTo>
                    <a:pt x="20098" y="3304"/>
                    <a:pt x="20467" y="3363"/>
                    <a:pt x="20837" y="3411"/>
                  </a:cubicBezTo>
                  <a:cubicBezTo>
                    <a:pt x="23075" y="3816"/>
                    <a:pt x="25325" y="4197"/>
                    <a:pt x="27564" y="4530"/>
                  </a:cubicBezTo>
                  <a:cubicBezTo>
                    <a:pt x="26825" y="4887"/>
                    <a:pt x="26837" y="5721"/>
                    <a:pt x="27718" y="6268"/>
                  </a:cubicBezTo>
                  <a:cubicBezTo>
                    <a:pt x="22194" y="5304"/>
                    <a:pt x="16681" y="4268"/>
                    <a:pt x="11169" y="3268"/>
                  </a:cubicBezTo>
                  <a:lnTo>
                    <a:pt x="11133" y="3268"/>
                  </a:lnTo>
                  <a:cubicBezTo>
                    <a:pt x="11193" y="2982"/>
                    <a:pt x="11252" y="2684"/>
                    <a:pt x="11312" y="2387"/>
                  </a:cubicBezTo>
                  <a:cubicBezTo>
                    <a:pt x="11395" y="2208"/>
                    <a:pt x="11526" y="2053"/>
                    <a:pt x="11728" y="1946"/>
                  </a:cubicBezTo>
                  <a:cubicBezTo>
                    <a:pt x="11728" y="1934"/>
                    <a:pt x="11740" y="1934"/>
                    <a:pt x="11740" y="1934"/>
                  </a:cubicBezTo>
                  <a:cubicBezTo>
                    <a:pt x="11812" y="1899"/>
                    <a:pt x="11883" y="1863"/>
                    <a:pt x="11955" y="1827"/>
                  </a:cubicBezTo>
                  <a:cubicBezTo>
                    <a:pt x="12002" y="1815"/>
                    <a:pt x="12014" y="1792"/>
                    <a:pt x="12026" y="1768"/>
                  </a:cubicBezTo>
                  <a:close/>
                  <a:moveTo>
                    <a:pt x="2662" y="367"/>
                  </a:moveTo>
                  <a:cubicBezTo>
                    <a:pt x="3739" y="367"/>
                    <a:pt x="5106" y="798"/>
                    <a:pt x="6204" y="1053"/>
                  </a:cubicBezTo>
                  <a:cubicBezTo>
                    <a:pt x="5787" y="1458"/>
                    <a:pt x="5489" y="2006"/>
                    <a:pt x="5382" y="2327"/>
                  </a:cubicBezTo>
                  <a:cubicBezTo>
                    <a:pt x="4977" y="3577"/>
                    <a:pt x="4870" y="4935"/>
                    <a:pt x="4704" y="6244"/>
                  </a:cubicBezTo>
                  <a:cubicBezTo>
                    <a:pt x="4644" y="6661"/>
                    <a:pt x="4608" y="7018"/>
                    <a:pt x="4775" y="7387"/>
                  </a:cubicBezTo>
                  <a:cubicBezTo>
                    <a:pt x="4073" y="7185"/>
                    <a:pt x="3358" y="7078"/>
                    <a:pt x="2644" y="6899"/>
                  </a:cubicBezTo>
                  <a:cubicBezTo>
                    <a:pt x="1239" y="6566"/>
                    <a:pt x="655" y="5911"/>
                    <a:pt x="584" y="4994"/>
                  </a:cubicBezTo>
                  <a:cubicBezTo>
                    <a:pt x="501" y="3899"/>
                    <a:pt x="870" y="2851"/>
                    <a:pt x="834" y="1768"/>
                  </a:cubicBezTo>
                  <a:cubicBezTo>
                    <a:pt x="834" y="1756"/>
                    <a:pt x="834" y="1744"/>
                    <a:pt x="822" y="1732"/>
                  </a:cubicBezTo>
                  <a:cubicBezTo>
                    <a:pt x="989" y="1089"/>
                    <a:pt x="1322" y="446"/>
                    <a:pt x="2430" y="375"/>
                  </a:cubicBezTo>
                  <a:cubicBezTo>
                    <a:pt x="2505" y="370"/>
                    <a:pt x="2583" y="367"/>
                    <a:pt x="2662" y="367"/>
                  </a:cubicBezTo>
                  <a:close/>
                  <a:moveTo>
                    <a:pt x="32933" y="7078"/>
                  </a:moveTo>
                  <a:cubicBezTo>
                    <a:pt x="32910" y="7114"/>
                    <a:pt x="32921" y="7173"/>
                    <a:pt x="32981" y="7209"/>
                  </a:cubicBezTo>
                  <a:cubicBezTo>
                    <a:pt x="33136" y="7304"/>
                    <a:pt x="33291" y="7399"/>
                    <a:pt x="33445" y="7495"/>
                  </a:cubicBezTo>
                  <a:cubicBezTo>
                    <a:pt x="33350" y="7471"/>
                    <a:pt x="33255" y="7435"/>
                    <a:pt x="33160" y="7411"/>
                  </a:cubicBezTo>
                  <a:cubicBezTo>
                    <a:pt x="33052" y="7376"/>
                    <a:pt x="32945" y="7340"/>
                    <a:pt x="32850" y="7316"/>
                  </a:cubicBezTo>
                  <a:cubicBezTo>
                    <a:pt x="32814" y="7304"/>
                    <a:pt x="32779" y="7292"/>
                    <a:pt x="32731" y="7268"/>
                  </a:cubicBezTo>
                  <a:cubicBezTo>
                    <a:pt x="32802" y="7209"/>
                    <a:pt x="32874" y="7137"/>
                    <a:pt x="32933" y="7078"/>
                  </a:cubicBezTo>
                  <a:close/>
                  <a:moveTo>
                    <a:pt x="32719" y="7578"/>
                  </a:moveTo>
                  <a:cubicBezTo>
                    <a:pt x="32814" y="7578"/>
                    <a:pt x="32898" y="7602"/>
                    <a:pt x="32993" y="7626"/>
                  </a:cubicBezTo>
                  <a:cubicBezTo>
                    <a:pt x="33136" y="7685"/>
                    <a:pt x="33279" y="7733"/>
                    <a:pt x="33433" y="7792"/>
                  </a:cubicBezTo>
                  <a:cubicBezTo>
                    <a:pt x="33195" y="7721"/>
                    <a:pt x="32957" y="7661"/>
                    <a:pt x="32719" y="7590"/>
                  </a:cubicBezTo>
                  <a:cubicBezTo>
                    <a:pt x="32719" y="7590"/>
                    <a:pt x="32719" y="7578"/>
                    <a:pt x="32719" y="7578"/>
                  </a:cubicBezTo>
                  <a:close/>
                  <a:moveTo>
                    <a:pt x="32921" y="6864"/>
                  </a:moveTo>
                  <a:cubicBezTo>
                    <a:pt x="33457" y="7125"/>
                    <a:pt x="34600" y="7637"/>
                    <a:pt x="35398" y="8102"/>
                  </a:cubicBezTo>
                  <a:cubicBezTo>
                    <a:pt x="34588" y="7840"/>
                    <a:pt x="33850" y="7471"/>
                    <a:pt x="33160" y="7006"/>
                  </a:cubicBezTo>
                  <a:cubicBezTo>
                    <a:pt x="33130" y="6989"/>
                    <a:pt x="33100" y="6980"/>
                    <a:pt x="33072" y="6980"/>
                  </a:cubicBezTo>
                  <a:cubicBezTo>
                    <a:pt x="33043" y="6980"/>
                    <a:pt x="33017" y="6989"/>
                    <a:pt x="32993" y="7006"/>
                  </a:cubicBezTo>
                  <a:cubicBezTo>
                    <a:pt x="33017" y="6959"/>
                    <a:pt x="32981" y="6899"/>
                    <a:pt x="32921" y="6864"/>
                  </a:cubicBezTo>
                  <a:close/>
                  <a:moveTo>
                    <a:pt x="32707" y="7828"/>
                  </a:moveTo>
                  <a:cubicBezTo>
                    <a:pt x="33136" y="7959"/>
                    <a:pt x="33564" y="8078"/>
                    <a:pt x="33993" y="8197"/>
                  </a:cubicBezTo>
                  <a:cubicBezTo>
                    <a:pt x="33564" y="8126"/>
                    <a:pt x="33148" y="8042"/>
                    <a:pt x="32719" y="7971"/>
                  </a:cubicBezTo>
                  <a:cubicBezTo>
                    <a:pt x="32719" y="7947"/>
                    <a:pt x="32707" y="7935"/>
                    <a:pt x="32695" y="7923"/>
                  </a:cubicBezTo>
                  <a:cubicBezTo>
                    <a:pt x="32707" y="7899"/>
                    <a:pt x="32707" y="7864"/>
                    <a:pt x="32707" y="7828"/>
                  </a:cubicBezTo>
                  <a:close/>
                  <a:moveTo>
                    <a:pt x="11031" y="1140"/>
                  </a:moveTo>
                  <a:cubicBezTo>
                    <a:pt x="11324" y="1140"/>
                    <a:pt x="11655" y="1258"/>
                    <a:pt x="12026" y="1553"/>
                  </a:cubicBezTo>
                  <a:cubicBezTo>
                    <a:pt x="11847" y="1518"/>
                    <a:pt x="11669" y="1494"/>
                    <a:pt x="11502" y="1470"/>
                  </a:cubicBezTo>
                  <a:cubicBezTo>
                    <a:pt x="11484" y="1466"/>
                    <a:pt x="11467" y="1465"/>
                    <a:pt x="11452" y="1465"/>
                  </a:cubicBezTo>
                  <a:cubicBezTo>
                    <a:pt x="11370" y="1465"/>
                    <a:pt x="11339" y="1515"/>
                    <a:pt x="11359" y="1565"/>
                  </a:cubicBezTo>
                  <a:cubicBezTo>
                    <a:pt x="11312" y="1589"/>
                    <a:pt x="11276" y="1601"/>
                    <a:pt x="11240" y="1625"/>
                  </a:cubicBezTo>
                  <a:cubicBezTo>
                    <a:pt x="11226" y="1622"/>
                    <a:pt x="11212" y="1621"/>
                    <a:pt x="11198" y="1621"/>
                  </a:cubicBezTo>
                  <a:cubicBezTo>
                    <a:pt x="11154" y="1621"/>
                    <a:pt x="11113" y="1636"/>
                    <a:pt x="11085" y="1672"/>
                  </a:cubicBezTo>
                  <a:cubicBezTo>
                    <a:pt x="9883" y="3542"/>
                    <a:pt x="9847" y="5994"/>
                    <a:pt x="10050" y="8161"/>
                  </a:cubicBezTo>
                  <a:cubicBezTo>
                    <a:pt x="10050" y="8221"/>
                    <a:pt x="10109" y="8268"/>
                    <a:pt x="10169" y="8304"/>
                  </a:cubicBezTo>
                  <a:cubicBezTo>
                    <a:pt x="9311" y="8090"/>
                    <a:pt x="8871" y="7745"/>
                    <a:pt x="8883" y="7280"/>
                  </a:cubicBezTo>
                  <a:cubicBezTo>
                    <a:pt x="8847" y="7042"/>
                    <a:pt x="8835" y="6804"/>
                    <a:pt x="8835" y="6566"/>
                  </a:cubicBezTo>
                  <a:cubicBezTo>
                    <a:pt x="8799" y="5863"/>
                    <a:pt x="8847" y="5161"/>
                    <a:pt x="8954" y="4482"/>
                  </a:cubicBezTo>
                  <a:cubicBezTo>
                    <a:pt x="9037" y="3958"/>
                    <a:pt x="9157" y="3446"/>
                    <a:pt x="9335" y="2946"/>
                  </a:cubicBezTo>
                  <a:cubicBezTo>
                    <a:pt x="9447" y="2630"/>
                    <a:pt x="9993" y="1140"/>
                    <a:pt x="11031" y="1140"/>
                  </a:cubicBezTo>
                  <a:close/>
                  <a:moveTo>
                    <a:pt x="32195" y="7804"/>
                  </a:moveTo>
                  <a:lnTo>
                    <a:pt x="32195" y="7804"/>
                  </a:lnTo>
                  <a:cubicBezTo>
                    <a:pt x="32147" y="7971"/>
                    <a:pt x="32112" y="8138"/>
                    <a:pt x="32088" y="8304"/>
                  </a:cubicBezTo>
                  <a:cubicBezTo>
                    <a:pt x="32064" y="8316"/>
                    <a:pt x="32052" y="8328"/>
                    <a:pt x="32040" y="8352"/>
                  </a:cubicBezTo>
                  <a:cubicBezTo>
                    <a:pt x="32028" y="8209"/>
                    <a:pt x="32064" y="8078"/>
                    <a:pt x="32112" y="7959"/>
                  </a:cubicBezTo>
                  <a:cubicBezTo>
                    <a:pt x="32124" y="7911"/>
                    <a:pt x="32148" y="7876"/>
                    <a:pt x="32159" y="7840"/>
                  </a:cubicBezTo>
                  <a:cubicBezTo>
                    <a:pt x="32171" y="7828"/>
                    <a:pt x="32183" y="7816"/>
                    <a:pt x="32195" y="7804"/>
                  </a:cubicBezTo>
                  <a:close/>
                  <a:moveTo>
                    <a:pt x="32707" y="8209"/>
                  </a:moveTo>
                  <a:cubicBezTo>
                    <a:pt x="32945" y="8257"/>
                    <a:pt x="33183" y="8316"/>
                    <a:pt x="33421" y="8364"/>
                  </a:cubicBezTo>
                  <a:cubicBezTo>
                    <a:pt x="33183" y="8340"/>
                    <a:pt x="32945" y="8328"/>
                    <a:pt x="32707" y="8316"/>
                  </a:cubicBezTo>
                  <a:lnTo>
                    <a:pt x="32707" y="8209"/>
                  </a:lnTo>
                  <a:close/>
                  <a:moveTo>
                    <a:pt x="7353" y="900"/>
                  </a:moveTo>
                  <a:cubicBezTo>
                    <a:pt x="7546" y="900"/>
                    <a:pt x="7758" y="962"/>
                    <a:pt x="7990" y="1101"/>
                  </a:cubicBezTo>
                  <a:cubicBezTo>
                    <a:pt x="7192" y="1649"/>
                    <a:pt x="7073" y="3006"/>
                    <a:pt x="6954" y="3649"/>
                  </a:cubicBezTo>
                  <a:cubicBezTo>
                    <a:pt x="6847" y="4304"/>
                    <a:pt x="6144" y="6792"/>
                    <a:pt x="6751" y="7876"/>
                  </a:cubicBezTo>
                  <a:cubicBezTo>
                    <a:pt x="6787" y="8007"/>
                    <a:pt x="6847" y="8114"/>
                    <a:pt x="6942" y="8221"/>
                  </a:cubicBezTo>
                  <a:cubicBezTo>
                    <a:pt x="6787" y="8317"/>
                    <a:pt x="6581" y="8376"/>
                    <a:pt x="6357" y="8376"/>
                  </a:cubicBezTo>
                  <a:cubicBezTo>
                    <a:pt x="6219" y="8376"/>
                    <a:pt x="6075" y="8354"/>
                    <a:pt x="5930" y="8304"/>
                  </a:cubicBezTo>
                  <a:cubicBezTo>
                    <a:pt x="5728" y="8245"/>
                    <a:pt x="5597" y="8149"/>
                    <a:pt x="5489" y="8042"/>
                  </a:cubicBezTo>
                  <a:cubicBezTo>
                    <a:pt x="5501" y="8018"/>
                    <a:pt x="5513" y="7995"/>
                    <a:pt x="5489" y="7971"/>
                  </a:cubicBezTo>
                  <a:cubicBezTo>
                    <a:pt x="4501" y="6959"/>
                    <a:pt x="5335" y="5137"/>
                    <a:pt x="5513" y="4161"/>
                  </a:cubicBezTo>
                  <a:cubicBezTo>
                    <a:pt x="5576" y="3787"/>
                    <a:pt x="6028" y="900"/>
                    <a:pt x="7353" y="900"/>
                  </a:cubicBezTo>
                  <a:close/>
                  <a:moveTo>
                    <a:pt x="10490" y="8268"/>
                  </a:moveTo>
                  <a:cubicBezTo>
                    <a:pt x="10740" y="8316"/>
                    <a:pt x="10978" y="8376"/>
                    <a:pt x="11216" y="8423"/>
                  </a:cubicBezTo>
                  <a:cubicBezTo>
                    <a:pt x="11169" y="8423"/>
                    <a:pt x="11121" y="8435"/>
                    <a:pt x="11085" y="8459"/>
                  </a:cubicBezTo>
                  <a:cubicBezTo>
                    <a:pt x="10800" y="8423"/>
                    <a:pt x="10550" y="8388"/>
                    <a:pt x="10323" y="8328"/>
                  </a:cubicBezTo>
                  <a:cubicBezTo>
                    <a:pt x="10395" y="8328"/>
                    <a:pt x="10466" y="8316"/>
                    <a:pt x="10490" y="8268"/>
                  </a:cubicBezTo>
                  <a:close/>
                  <a:moveTo>
                    <a:pt x="35684" y="8280"/>
                  </a:moveTo>
                  <a:cubicBezTo>
                    <a:pt x="35779" y="8340"/>
                    <a:pt x="35862" y="8399"/>
                    <a:pt x="35934" y="8459"/>
                  </a:cubicBezTo>
                  <a:cubicBezTo>
                    <a:pt x="35838" y="8423"/>
                    <a:pt x="35755" y="8388"/>
                    <a:pt x="35660" y="8352"/>
                  </a:cubicBezTo>
                  <a:cubicBezTo>
                    <a:pt x="35672" y="8328"/>
                    <a:pt x="35684" y="8304"/>
                    <a:pt x="35684" y="8280"/>
                  </a:cubicBezTo>
                  <a:close/>
                  <a:moveTo>
                    <a:pt x="9040" y="1218"/>
                  </a:moveTo>
                  <a:cubicBezTo>
                    <a:pt x="9182" y="1218"/>
                    <a:pt x="9335" y="1241"/>
                    <a:pt x="9502" y="1291"/>
                  </a:cubicBezTo>
                  <a:cubicBezTo>
                    <a:pt x="8537" y="2184"/>
                    <a:pt x="8490" y="3958"/>
                    <a:pt x="8395" y="4911"/>
                  </a:cubicBezTo>
                  <a:cubicBezTo>
                    <a:pt x="8311" y="5673"/>
                    <a:pt x="7942" y="7256"/>
                    <a:pt x="8752" y="8268"/>
                  </a:cubicBezTo>
                  <a:cubicBezTo>
                    <a:pt x="8607" y="8289"/>
                    <a:pt x="8471" y="8310"/>
                    <a:pt x="8333" y="8310"/>
                  </a:cubicBezTo>
                  <a:cubicBezTo>
                    <a:pt x="8233" y="8310"/>
                    <a:pt x="8131" y="8299"/>
                    <a:pt x="8025" y="8268"/>
                  </a:cubicBezTo>
                  <a:cubicBezTo>
                    <a:pt x="7775" y="8197"/>
                    <a:pt x="7585" y="8054"/>
                    <a:pt x="7418" y="7887"/>
                  </a:cubicBezTo>
                  <a:cubicBezTo>
                    <a:pt x="7412" y="7884"/>
                    <a:pt x="7405" y="7883"/>
                    <a:pt x="7398" y="7883"/>
                  </a:cubicBezTo>
                  <a:cubicBezTo>
                    <a:pt x="7379" y="7883"/>
                    <a:pt x="7362" y="7894"/>
                    <a:pt x="7371" y="7911"/>
                  </a:cubicBezTo>
                  <a:cubicBezTo>
                    <a:pt x="7489" y="8224"/>
                    <a:pt x="7937" y="8453"/>
                    <a:pt x="8336" y="8453"/>
                  </a:cubicBezTo>
                  <a:cubicBezTo>
                    <a:pt x="8500" y="8453"/>
                    <a:pt x="8655" y="8414"/>
                    <a:pt x="8776" y="8328"/>
                  </a:cubicBezTo>
                  <a:cubicBezTo>
                    <a:pt x="8787" y="8328"/>
                    <a:pt x="8787" y="8316"/>
                    <a:pt x="8787" y="8316"/>
                  </a:cubicBezTo>
                  <a:cubicBezTo>
                    <a:pt x="8907" y="8459"/>
                    <a:pt x="9061" y="8590"/>
                    <a:pt x="9228" y="8709"/>
                  </a:cubicBezTo>
                  <a:cubicBezTo>
                    <a:pt x="9138" y="8719"/>
                    <a:pt x="9049" y="8723"/>
                    <a:pt x="8962" y="8723"/>
                  </a:cubicBezTo>
                  <a:cubicBezTo>
                    <a:pt x="8190" y="8723"/>
                    <a:pt x="7557" y="8357"/>
                    <a:pt x="7097" y="7876"/>
                  </a:cubicBezTo>
                  <a:cubicBezTo>
                    <a:pt x="6763" y="6947"/>
                    <a:pt x="7275" y="4673"/>
                    <a:pt x="7323" y="4292"/>
                  </a:cubicBezTo>
                  <a:cubicBezTo>
                    <a:pt x="7388" y="3835"/>
                    <a:pt x="7533" y="1218"/>
                    <a:pt x="9040" y="1218"/>
                  </a:cubicBezTo>
                  <a:close/>
                  <a:moveTo>
                    <a:pt x="11276" y="3589"/>
                  </a:moveTo>
                  <a:cubicBezTo>
                    <a:pt x="16384" y="4851"/>
                    <a:pt x="21861" y="5780"/>
                    <a:pt x="27052" y="6375"/>
                  </a:cubicBezTo>
                  <a:cubicBezTo>
                    <a:pt x="26468" y="6518"/>
                    <a:pt x="26040" y="6840"/>
                    <a:pt x="25968" y="7280"/>
                  </a:cubicBezTo>
                  <a:cubicBezTo>
                    <a:pt x="25873" y="7840"/>
                    <a:pt x="26385" y="8423"/>
                    <a:pt x="27123" y="8792"/>
                  </a:cubicBezTo>
                  <a:cubicBezTo>
                    <a:pt x="24528" y="8292"/>
                    <a:pt x="21932" y="7864"/>
                    <a:pt x="19336" y="7423"/>
                  </a:cubicBezTo>
                  <a:cubicBezTo>
                    <a:pt x="17967" y="7197"/>
                    <a:pt x="16598" y="6959"/>
                    <a:pt x="15241" y="6733"/>
                  </a:cubicBezTo>
                  <a:cubicBezTo>
                    <a:pt x="14633" y="6637"/>
                    <a:pt x="14026" y="6530"/>
                    <a:pt x="13419" y="6423"/>
                  </a:cubicBezTo>
                  <a:cubicBezTo>
                    <a:pt x="13312" y="6411"/>
                    <a:pt x="11681" y="6185"/>
                    <a:pt x="10895" y="6102"/>
                  </a:cubicBezTo>
                  <a:cubicBezTo>
                    <a:pt x="10800" y="5971"/>
                    <a:pt x="10716" y="5840"/>
                    <a:pt x="10657" y="5697"/>
                  </a:cubicBezTo>
                  <a:cubicBezTo>
                    <a:pt x="10764" y="5006"/>
                    <a:pt x="10907" y="4328"/>
                    <a:pt x="11050" y="3637"/>
                  </a:cubicBezTo>
                  <a:cubicBezTo>
                    <a:pt x="11121" y="3613"/>
                    <a:pt x="11204" y="3601"/>
                    <a:pt x="11276" y="3589"/>
                  </a:cubicBezTo>
                  <a:close/>
                  <a:moveTo>
                    <a:pt x="32695" y="9007"/>
                  </a:moveTo>
                  <a:cubicBezTo>
                    <a:pt x="32755" y="9019"/>
                    <a:pt x="32826" y="9019"/>
                    <a:pt x="32898" y="9019"/>
                  </a:cubicBezTo>
                  <a:cubicBezTo>
                    <a:pt x="32921" y="9042"/>
                    <a:pt x="32957" y="9054"/>
                    <a:pt x="32981" y="9078"/>
                  </a:cubicBezTo>
                  <a:cubicBezTo>
                    <a:pt x="32933" y="9078"/>
                    <a:pt x="32874" y="9102"/>
                    <a:pt x="32814" y="9114"/>
                  </a:cubicBezTo>
                  <a:cubicBezTo>
                    <a:pt x="32731" y="9102"/>
                    <a:pt x="32648" y="9102"/>
                    <a:pt x="32576" y="9090"/>
                  </a:cubicBezTo>
                  <a:cubicBezTo>
                    <a:pt x="32564" y="9090"/>
                    <a:pt x="32552" y="9090"/>
                    <a:pt x="32552" y="9078"/>
                  </a:cubicBezTo>
                  <a:cubicBezTo>
                    <a:pt x="32588" y="9054"/>
                    <a:pt x="32636" y="9030"/>
                    <a:pt x="32695" y="9007"/>
                  </a:cubicBezTo>
                  <a:close/>
                  <a:moveTo>
                    <a:pt x="36029" y="8983"/>
                  </a:moveTo>
                  <a:cubicBezTo>
                    <a:pt x="35565" y="9138"/>
                    <a:pt x="34505" y="9352"/>
                    <a:pt x="34350" y="9388"/>
                  </a:cubicBezTo>
                  <a:cubicBezTo>
                    <a:pt x="33922" y="9507"/>
                    <a:pt x="33481" y="9626"/>
                    <a:pt x="33040" y="9733"/>
                  </a:cubicBezTo>
                  <a:cubicBezTo>
                    <a:pt x="32814" y="9638"/>
                    <a:pt x="32624" y="9519"/>
                    <a:pt x="32469" y="9376"/>
                  </a:cubicBezTo>
                  <a:cubicBezTo>
                    <a:pt x="32529" y="9364"/>
                    <a:pt x="32588" y="9364"/>
                    <a:pt x="32659" y="9352"/>
                  </a:cubicBezTo>
                  <a:lnTo>
                    <a:pt x="32862" y="9352"/>
                  </a:lnTo>
                  <a:cubicBezTo>
                    <a:pt x="32910" y="9352"/>
                    <a:pt x="32945" y="9328"/>
                    <a:pt x="32969" y="9292"/>
                  </a:cubicBezTo>
                  <a:cubicBezTo>
                    <a:pt x="33314" y="9233"/>
                    <a:pt x="33671" y="9185"/>
                    <a:pt x="34029" y="9138"/>
                  </a:cubicBezTo>
                  <a:lnTo>
                    <a:pt x="34029" y="9138"/>
                  </a:lnTo>
                  <a:cubicBezTo>
                    <a:pt x="33588" y="9221"/>
                    <a:pt x="33160" y="9304"/>
                    <a:pt x="32719" y="9388"/>
                  </a:cubicBezTo>
                  <a:cubicBezTo>
                    <a:pt x="32639" y="9410"/>
                    <a:pt x="32669" y="9531"/>
                    <a:pt x="32755" y="9531"/>
                  </a:cubicBezTo>
                  <a:cubicBezTo>
                    <a:pt x="32758" y="9531"/>
                    <a:pt x="32762" y="9531"/>
                    <a:pt x="32767" y="9531"/>
                  </a:cubicBezTo>
                  <a:cubicBezTo>
                    <a:pt x="33862" y="9364"/>
                    <a:pt x="34945" y="9161"/>
                    <a:pt x="36029" y="8983"/>
                  </a:cubicBezTo>
                  <a:close/>
                  <a:moveTo>
                    <a:pt x="28516" y="4673"/>
                  </a:moveTo>
                  <a:cubicBezTo>
                    <a:pt x="28516" y="4685"/>
                    <a:pt x="28528" y="4685"/>
                    <a:pt x="28540" y="4685"/>
                  </a:cubicBezTo>
                  <a:lnTo>
                    <a:pt x="28588" y="4685"/>
                  </a:lnTo>
                  <a:cubicBezTo>
                    <a:pt x="29957" y="5375"/>
                    <a:pt x="31350" y="6066"/>
                    <a:pt x="32719" y="6768"/>
                  </a:cubicBezTo>
                  <a:cubicBezTo>
                    <a:pt x="32755" y="6792"/>
                    <a:pt x="32826" y="6816"/>
                    <a:pt x="32898" y="6852"/>
                  </a:cubicBezTo>
                  <a:cubicBezTo>
                    <a:pt x="32864" y="6843"/>
                    <a:pt x="32830" y="6835"/>
                    <a:pt x="32801" y="6835"/>
                  </a:cubicBezTo>
                  <a:cubicBezTo>
                    <a:pt x="32789" y="6835"/>
                    <a:pt x="32777" y="6836"/>
                    <a:pt x="32767" y="6840"/>
                  </a:cubicBezTo>
                  <a:cubicBezTo>
                    <a:pt x="31302" y="7292"/>
                    <a:pt x="30993" y="9078"/>
                    <a:pt x="32743" y="9816"/>
                  </a:cubicBezTo>
                  <a:cubicBezTo>
                    <a:pt x="32648" y="9840"/>
                    <a:pt x="32552" y="9864"/>
                    <a:pt x="32445" y="9888"/>
                  </a:cubicBezTo>
                  <a:cubicBezTo>
                    <a:pt x="30957" y="10269"/>
                    <a:pt x="29445" y="10626"/>
                    <a:pt x="27968" y="11019"/>
                  </a:cubicBezTo>
                  <a:cubicBezTo>
                    <a:pt x="27897" y="11043"/>
                    <a:pt x="27885" y="11078"/>
                    <a:pt x="27885" y="11114"/>
                  </a:cubicBezTo>
                  <a:cubicBezTo>
                    <a:pt x="27814" y="11078"/>
                    <a:pt x="27730" y="11055"/>
                    <a:pt x="27659" y="11019"/>
                  </a:cubicBezTo>
                  <a:cubicBezTo>
                    <a:pt x="27629" y="11013"/>
                    <a:pt x="27599" y="11010"/>
                    <a:pt x="27573" y="11010"/>
                  </a:cubicBezTo>
                  <a:cubicBezTo>
                    <a:pt x="27546" y="11010"/>
                    <a:pt x="27522" y="11013"/>
                    <a:pt x="27504" y="11019"/>
                  </a:cubicBezTo>
                  <a:cubicBezTo>
                    <a:pt x="26909" y="10709"/>
                    <a:pt x="26480" y="10233"/>
                    <a:pt x="26587" y="9792"/>
                  </a:cubicBezTo>
                  <a:cubicBezTo>
                    <a:pt x="26730" y="9245"/>
                    <a:pt x="27397" y="9161"/>
                    <a:pt x="28099" y="9066"/>
                  </a:cubicBezTo>
                  <a:cubicBezTo>
                    <a:pt x="28254" y="9054"/>
                    <a:pt x="28290" y="8888"/>
                    <a:pt x="28087" y="8840"/>
                  </a:cubicBezTo>
                  <a:cubicBezTo>
                    <a:pt x="27945" y="8804"/>
                    <a:pt x="27814" y="8792"/>
                    <a:pt x="27671" y="8792"/>
                  </a:cubicBezTo>
                  <a:cubicBezTo>
                    <a:pt x="25995" y="8126"/>
                    <a:pt x="26160" y="6612"/>
                    <a:pt x="27868" y="6612"/>
                  </a:cubicBezTo>
                  <a:cubicBezTo>
                    <a:pt x="27993" y="6612"/>
                    <a:pt x="28125" y="6620"/>
                    <a:pt x="28266" y="6637"/>
                  </a:cubicBezTo>
                  <a:cubicBezTo>
                    <a:pt x="28283" y="6639"/>
                    <a:pt x="28299" y="6640"/>
                    <a:pt x="28314" y="6640"/>
                  </a:cubicBezTo>
                  <a:cubicBezTo>
                    <a:pt x="28584" y="6640"/>
                    <a:pt x="28547" y="6350"/>
                    <a:pt x="28242" y="6316"/>
                  </a:cubicBezTo>
                  <a:lnTo>
                    <a:pt x="28218" y="6316"/>
                  </a:lnTo>
                  <a:cubicBezTo>
                    <a:pt x="28207" y="6304"/>
                    <a:pt x="28195" y="6292"/>
                    <a:pt x="28183" y="6280"/>
                  </a:cubicBezTo>
                  <a:cubicBezTo>
                    <a:pt x="27028" y="5697"/>
                    <a:pt x="27349" y="4780"/>
                    <a:pt x="28516" y="4673"/>
                  </a:cubicBezTo>
                  <a:close/>
                  <a:moveTo>
                    <a:pt x="2520" y="1"/>
                  </a:moveTo>
                  <a:cubicBezTo>
                    <a:pt x="2259" y="1"/>
                    <a:pt x="2011" y="24"/>
                    <a:pt x="1787" y="77"/>
                  </a:cubicBezTo>
                  <a:cubicBezTo>
                    <a:pt x="822" y="315"/>
                    <a:pt x="477" y="994"/>
                    <a:pt x="405" y="1684"/>
                  </a:cubicBezTo>
                  <a:cubicBezTo>
                    <a:pt x="215" y="2542"/>
                    <a:pt x="167" y="3435"/>
                    <a:pt x="96" y="4316"/>
                  </a:cubicBezTo>
                  <a:cubicBezTo>
                    <a:pt x="60" y="4828"/>
                    <a:pt x="1" y="5375"/>
                    <a:pt x="322" y="5911"/>
                  </a:cubicBezTo>
                  <a:cubicBezTo>
                    <a:pt x="1060" y="7161"/>
                    <a:pt x="3144" y="7376"/>
                    <a:pt x="4787" y="7530"/>
                  </a:cubicBezTo>
                  <a:cubicBezTo>
                    <a:pt x="4811" y="7530"/>
                    <a:pt x="4835" y="7518"/>
                    <a:pt x="4846" y="7518"/>
                  </a:cubicBezTo>
                  <a:cubicBezTo>
                    <a:pt x="4870" y="7566"/>
                    <a:pt x="4906" y="7614"/>
                    <a:pt x="4942" y="7661"/>
                  </a:cubicBezTo>
                  <a:cubicBezTo>
                    <a:pt x="4930" y="7661"/>
                    <a:pt x="4930" y="7661"/>
                    <a:pt x="4930" y="7673"/>
                  </a:cubicBezTo>
                  <a:cubicBezTo>
                    <a:pt x="4882" y="8018"/>
                    <a:pt x="5347" y="8399"/>
                    <a:pt x="5847" y="8542"/>
                  </a:cubicBezTo>
                  <a:cubicBezTo>
                    <a:pt x="6024" y="8593"/>
                    <a:pt x="6199" y="8617"/>
                    <a:pt x="6366" y="8617"/>
                  </a:cubicBezTo>
                  <a:cubicBezTo>
                    <a:pt x="6669" y="8617"/>
                    <a:pt x="6940" y="8538"/>
                    <a:pt x="7132" y="8399"/>
                  </a:cubicBezTo>
                  <a:cubicBezTo>
                    <a:pt x="7560" y="8729"/>
                    <a:pt x="8261" y="8939"/>
                    <a:pt x="8861" y="8939"/>
                  </a:cubicBezTo>
                  <a:cubicBezTo>
                    <a:pt x="9063" y="8939"/>
                    <a:pt x="9253" y="8915"/>
                    <a:pt x="9418" y="8864"/>
                  </a:cubicBezTo>
                  <a:cubicBezTo>
                    <a:pt x="9442" y="8864"/>
                    <a:pt x="9442" y="8852"/>
                    <a:pt x="9454" y="8840"/>
                  </a:cubicBezTo>
                  <a:cubicBezTo>
                    <a:pt x="9813" y="9017"/>
                    <a:pt x="10145" y="9098"/>
                    <a:pt x="10434" y="9098"/>
                  </a:cubicBezTo>
                  <a:cubicBezTo>
                    <a:pt x="10882" y="9098"/>
                    <a:pt x="11226" y="8904"/>
                    <a:pt x="11407" y="8578"/>
                  </a:cubicBezTo>
                  <a:cubicBezTo>
                    <a:pt x="11431" y="8530"/>
                    <a:pt x="11371" y="8471"/>
                    <a:pt x="11300" y="8447"/>
                  </a:cubicBezTo>
                  <a:lnTo>
                    <a:pt x="11300" y="8447"/>
                  </a:lnTo>
                  <a:cubicBezTo>
                    <a:pt x="16515" y="9602"/>
                    <a:pt x="21837" y="10543"/>
                    <a:pt x="27087" y="11316"/>
                  </a:cubicBezTo>
                  <a:cubicBezTo>
                    <a:pt x="27218" y="11281"/>
                    <a:pt x="27349" y="11257"/>
                    <a:pt x="27492" y="11233"/>
                  </a:cubicBezTo>
                  <a:cubicBezTo>
                    <a:pt x="26468" y="10757"/>
                    <a:pt x="25004" y="10685"/>
                    <a:pt x="23849" y="10495"/>
                  </a:cubicBezTo>
                  <a:cubicBezTo>
                    <a:pt x="22313" y="10245"/>
                    <a:pt x="20789" y="9971"/>
                    <a:pt x="19253" y="9697"/>
                  </a:cubicBezTo>
                  <a:cubicBezTo>
                    <a:pt x="16527" y="9209"/>
                    <a:pt x="13824" y="8661"/>
                    <a:pt x="11097" y="8161"/>
                  </a:cubicBezTo>
                  <a:cubicBezTo>
                    <a:pt x="11085" y="8149"/>
                    <a:pt x="11073" y="8138"/>
                    <a:pt x="11062" y="8138"/>
                  </a:cubicBezTo>
                  <a:cubicBezTo>
                    <a:pt x="10788" y="7983"/>
                    <a:pt x="10597" y="7780"/>
                    <a:pt x="10490" y="7566"/>
                  </a:cubicBezTo>
                  <a:cubicBezTo>
                    <a:pt x="10490" y="7256"/>
                    <a:pt x="10514" y="6959"/>
                    <a:pt x="10538" y="6661"/>
                  </a:cubicBezTo>
                  <a:cubicBezTo>
                    <a:pt x="10609" y="6542"/>
                    <a:pt x="10728" y="6423"/>
                    <a:pt x="10871" y="6316"/>
                  </a:cubicBezTo>
                  <a:cubicBezTo>
                    <a:pt x="11228" y="6423"/>
                    <a:pt x="11633" y="6447"/>
                    <a:pt x="12074" y="6518"/>
                  </a:cubicBezTo>
                  <a:cubicBezTo>
                    <a:pt x="13740" y="6804"/>
                    <a:pt x="15407" y="7078"/>
                    <a:pt x="17086" y="7352"/>
                  </a:cubicBezTo>
                  <a:cubicBezTo>
                    <a:pt x="20360" y="7899"/>
                    <a:pt x="23646" y="8471"/>
                    <a:pt x="26921" y="8935"/>
                  </a:cubicBezTo>
                  <a:cubicBezTo>
                    <a:pt x="26480" y="9114"/>
                    <a:pt x="26171" y="9447"/>
                    <a:pt x="26147" y="9781"/>
                  </a:cubicBezTo>
                  <a:cubicBezTo>
                    <a:pt x="26099" y="10340"/>
                    <a:pt x="26671" y="10912"/>
                    <a:pt x="27456" y="11197"/>
                  </a:cubicBezTo>
                  <a:cubicBezTo>
                    <a:pt x="27468" y="11209"/>
                    <a:pt x="27480" y="11221"/>
                    <a:pt x="27492" y="11233"/>
                  </a:cubicBezTo>
                  <a:cubicBezTo>
                    <a:pt x="27885" y="11162"/>
                    <a:pt x="28302" y="11126"/>
                    <a:pt x="28671" y="11126"/>
                  </a:cubicBezTo>
                  <a:cubicBezTo>
                    <a:pt x="31600" y="10554"/>
                    <a:pt x="34386" y="9792"/>
                    <a:pt x="37148" y="9007"/>
                  </a:cubicBezTo>
                  <a:cubicBezTo>
                    <a:pt x="37315" y="8959"/>
                    <a:pt x="37291" y="8804"/>
                    <a:pt x="37124" y="8721"/>
                  </a:cubicBezTo>
                  <a:cubicBezTo>
                    <a:pt x="34374" y="7221"/>
                    <a:pt x="31576" y="5744"/>
                    <a:pt x="28683" y="4387"/>
                  </a:cubicBezTo>
                  <a:cubicBezTo>
                    <a:pt x="28632" y="4362"/>
                    <a:pt x="28581" y="4350"/>
                    <a:pt x="28535" y="4350"/>
                  </a:cubicBezTo>
                  <a:cubicBezTo>
                    <a:pt x="28496" y="4350"/>
                    <a:pt x="28460" y="4359"/>
                    <a:pt x="28433" y="4375"/>
                  </a:cubicBezTo>
                  <a:lnTo>
                    <a:pt x="28218" y="4375"/>
                  </a:lnTo>
                  <a:cubicBezTo>
                    <a:pt x="23027" y="3327"/>
                    <a:pt x="17753" y="2470"/>
                    <a:pt x="12538" y="1637"/>
                  </a:cubicBezTo>
                  <a:cubicBezTo>
                    <a:pt x="12538" y="1613"/>
                    <a:pt x="12526" y="1601"/>
                    <a:pt x="12514" y="1577"/>
                  </a:cubicBezTo>
                  <a:cubicBezTo>
                    <a:pt x="12138" y="1090"/>
                    <a:pt x="11486" y="787"/>
                    <a:pt x="10826" y="787"/>
                  </a:cubicBezTo>
                  <a:cubicBezTo>
                    <a:pt x="10567" y="787"/>
                    <a:pt x="10307" y="834"/>
                    <a:pt x="10061" y="934"/>
                  </a:cubicBezTo>
                  <a:cubicBezTo>
                    <a:pt x="9966" y="970"/>
                    <a:pt x="9871" y="1018"/>
                    <a:pt x="9788" y="1077"/>
                  </a:cubicBezTo>
                  <a:cubicBezTo>
                    <a:pt x="9394" y="924"/>
                    <a:pt x="9063" y="856"/>
                    <a:pt x="8781" y="856"/>
                  </a:cubicBezTo>
                  <a:cubicBezTo>
                    <a:pt x="8602" y="856"/>
                    <a:pt x="8443" y="883"/>
                    <a:pt x="8299" y="934"/>
                  </a:cubicBezTo>
                  <a:cubicBezTo>
                    <a:pt x="7954" y="657"/>
                    <a:pt x="7625" y="545"/>
                    <a:pt x="7320" y="545"/>
                  </a:cubicBezTo>
                  <a:cubicBezTo>
                    <a:pt x="7036" y="545"/>
                    <a:pt x="6773" y="642"/>
                    <a:pt x="6537" y="791"/>
                  </a:cubicBezTo>
                  <a:cubicBezTo>
                    <a:pt x="5393" y="535"/>
                    <a:pt x="3784" y="1"/>
                    <a:pt x="2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5280088" y="3948345"/>
              <a:ext cx="60991" cy="16255"/>
            </a:xfrm>
            <a:custGeom>
              <a:rect b="b" l="l" r="r" t="t"/>
              <a:pathLst>
                <a:path extrusionOk="0" h="803" w="3013">
                  <a:moveTo>
                    <a:pt x="0" y="0"/>
                  </a:moveTo>
                  <a:cubicBezTo>
                    <a:pt x="643" y="486"/>
                    <a:pt x="1707" y="802"/>
                    <a:pt x="2628" y="802"/>
                  </a:cubicBezTo>
                  <a:cubicBezTo>
                    <a:pt x="2747" y="802"/>
                    <a:pt x="2864" y="797"/>
                    <a:pt x="2977" y="786"/>
                  </a:cubicBezTo>
                  <a:cubicBezTo>
                    <a:pt x="3001" y="786"/>
                    <a:pt x="3013" y="762"/>
                    <a:pt x="2977" y="751"/>
                  </a:cubicBezTo>
                  <a:cubicBezTo>
                    <a:pt x="1822" y="679"/>
                    <a:pt x="1000" y="47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5305634" y="3953162"/>
              <a:ext cx="31092" cy="5830"/>
            </a:xfrm>
            <a:custGeom>
              <a:rect b="b" l="l" r="r" t="t"/>
              <a:pathLst>
                <a:path extrusionOk="0" h="288" w="1536">
                  <a:moveTo>
                    <a:pt x="36" y="1"/>
                  </a:moveTo>
                  <a:cubicBezTo>
                    <a:pt x="0" y="1"/>
                    <a:pt x="0" y="24"/>
                    <a:pt x="24" y="36"/>
                  </a:cubicBezTo>
                  <a:cubicBezTo>
                    <a:pt x="512" y="120"/>
                    <a:pt x="1000" y="215"/>
                    <a:pt x="1489" y="286"/>
                  </a:cubicBezTo>
                  <a:cubicBezTo>
                    <a:pt x="1493" y="287"/>
                    <a:pt x="1497" y="288"/>
                    <a:pt x="1500" y="288"/>
                  </a:cubicBezTo>
                  <a:cubicBezTo>
                    <a:pt x="1536" y="288"/>
                    <a:pt x="1532" y="239"/>
                    <a:pt x="1489" y="239"/>
                  </a:cubicBezTo>
                  <a:cubicBezTo>
                    <a:pt x="1012" y="143"/>
                    <a:pt x="512" y="72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5317435" y="3949073"/>
              <a:ext cx="23765" cy="4129"/>
            </a:xfrm>
            <a:custGeom>
              <a:rect b="b" l="l" r="r" t="t"/>
              <a:pathLst>
                <a:path extrusionOk="0" h="204" w="1174">
                  <a:moveTo>
                    <a:pt x="25" y="0"/>
                  </a:moveTo>
                  <a:cubicBezTo>
                    <a:pt x="1" y="0"/>
                    <a:pt x="1" y="12"/>
                    <a:pt x="25" y="12"/>
                  </a:cubicBezTo>
                  <a:cubicBezTo>
                    <a:pt x="370" y="84"/>
                    <a:pt x="715" y="167"/>
                    <a:pt x="1072" y="203"/>
                  </a:cubicBezTo>
                  <a:cubicBezTo>
                    <a:pt x="1079" y="203"/>
                    <a:pt x="1084" y="204"/>
                    <a:pt x="1090" y="204"/>
                  </a:cubicBezTo>
                  <a:cubicBezTo>
                    <a:pt x="1169" y="204"/>
                    <a:pt x="1174" y="130"/>
                    <a:pt x="1096" y="107"/>
                  </a:cubicBezTo>
                  <a:cubicBezTo>
                    <a:pt x="727" y="60"/>
                    <a:pt x="382" y="36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5502774" y="3990044"/>
              <a:ext cx="272120" cy="47772"/>
            </a:xfrm>
            <a:custGeom>
              <a:rect b="b" l="l" r="r" t="t"/>
              <a:pathLst>
                <a:path extrusionOk="0" h="2360" w="13443">
                  <a:moveTo>
                    <a:pt x="13" y="0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4489" y="619"/>
                    <a:pt x="8966" y="1405"/>
                    <a:pt x="13383" y="2358"/>
                  </a:cubicBezTo>
                  <a:cubicBezTo>
                    <a:pt x="13389" y="2359"/>
                    <a:pt x="13393" y="2359"/>
                    <a:pt x="13398" y="2359"/>
                  </a:cubicBezTo>
                  <a:cubicBezTo>
                    <a:pt x="13442" y="2359"/>
                    <a:pt x="13437" y="2309"/>
                    <a:pt x="13383" y="2298"/>
                  </a:cubicBezTo>
                  <a:cubicBezTo>
                    <a:pt x="8966" y="1346"/>
                    <a:pt x="4501" y="584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712465" y="4017229"/>
              <a:ext cx="58400" cy="11963"/>
            </a:xfrm>
            <a:custGeom>
              <a:rect b="b" l="l" r="r" t="t"/>
              <a:pathLst>
                <a:path extrusionOk="0" h="591" w="2885">
                  <a:moveTo>
                    <a:pt x="23" y="0"/>
                  </a:moveTo>
                  <a:lnTo>
                    <a:pt x="23" y="0"/>
                  </a:lnTo>
                  <a:cubicBezTo>
                    <a:pt x="1" y="0"/>
                    <a:pt x="5" y="28"/>
                    <a:pt x="36" y="38"/>
                  </a:cubicBezTo>
                  <a:cubicBezTo>
                    <a:pt x="953" y="241"/>
                    <a:pt x="1881" y="407"/>
                    <a:pt x="2810" y="586"/>
                  </a:cubicBezTo>
                  <a:cubicBezTo>
                    <a:pt x="2819" y="589"/>
                    <a:pt x="2827" y="590"/>
                    <a:pt x="2834" y="590"/>
                  </a:cubicBezTo>
                  <a:cubicBezTo>
                    <a:pt x="2883" y="590"/>
                    <a:pt x="2884" y="525"/>
                    <a:pt x="2822" y="515"/>
                  </a:cubicBezTo>
                  <a:cubicBezTo>
                    <a:pt x="1893" y="336"/>
                    <a:pt x="964" y="157"/>
                    <a:pt x="36" y="3"/>
                  </a:cubicBezTo>
                  <a:cubicBezTo>
                    <a:pt x="31" y="1"/>
                    <a:pt x="27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5743537" y="4016541"/>
              <a:ext cx="25809" cy="4372"/>
            </a:xfrm>
            <a:custGeom>
              <a:rect b="b" l="l" r="r" t="t"/>
              <a:pathLst>
                <a:path extrusionOk="0" h="216" w="1275">
                  <a:moveTo>
                    <a:pt x="1" y="1"/>
                  </a:moveTo>
                  <a:lnTo>
                    <a:pt x="1" y="1"/>
                  </a:lnTo>
                  <a:cubicBezTo>
                    <a:pt x="394" y="84"/>
                    <a:pt x="799" y="168"/>
                    <a:pt x="1192" y="215"/>
                  </a:cubicBezTo>
                  <a:cubicBezTo>
                    <a:pt x="1263" y="215"/>
                    <a:pt x="1275" y="156"/>
                    <a:pt x="1204" y="132"/>
                  </a:cubicBezTo>
                  <a:cubicBezTo>
                    <a:pt x="811" y="60"/>
                    <a:pt x="406" y="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5281768" y="3840493"/>
              <a:ext cx="84857" cy="31234"/>
            </a:xfrm>
            <a:custGeom>
              <a:rect b="b" l="l" r="r" t="t"/>
              <a:pathLst>
                <a:path extrusionOk="0" h="1543" w="4192">
                  <a:moveTo>
                    <a:pt x="1519" y="0"/>
                  </a:moveTo>
                  <a:cubicBezTo>
                    <a:pt x="1351" y="0"/>
                    <a:pt x="1184" y="12"/>
                    <a:pt x="1025" y="42"/>
                  </a:cubicBezTo>
                  <a:cubicBezTo>
                    <a:pt x="179" y="197"/>
                    <a:pt x="1" y="876"/>
                    <a:pt x="13" y="1542"/>
                  </a:cubicBezTo>
                  <a:lnTo>
                    <a:pt x="24" y="1542"/>
                  </a:lnTo>
                  <a:cubicBezTo>
                    <a:pt x="60" y="1221"/>
                    <a:pt x="155" y="840"/>
                    <a:pt x="382" y="566"/>
                  </a:cubicBezTo>
                  <a:cubicBezTo>
                    <a:pt x="643" y="242"/>
                    <a:pt x="1069" y="157"/>
                    <a:pt x="1507" y="157"/>
                  </a:cubicBezTo>
                  <a:cubicBezTo>
                    <a:pt x="1569" y="157"/>
                    <a:pt x="1630" y="158"/>
                    <a:pt x="1691" y="161"/>
                  </a:cubicBezTo>
                  <a:cubicBezTo>
                    <a:pt x="2513" y="209"/>
                    <a:pt x="3322" y="447"/>
                    <a:pt x="4132" y="471"/>
                  </a:cubicBezTo>
                  <a:cubicBezTo>
                    <a:pt x="4168" y="471"/>
                    <a:pt x="4192" y="435"/>
                    <a:pt x="4144" y="411"/>
                  </a:cubicBezTo>
                  <a:cubicBezTo>
                    <a:pt x="3620" y="185"/>
                    <a:pt x="2977" y="137"/>
                    <a:pt x="2406" y="66"/>
                  </a:cubicBezTo>
                  <a:cubicBezTo>
                    <a:pt x="2117" y="36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753193" y="4010529"/>
              <a:ext cx="27246" cy="4352"/>
            </a:xfrm>
            <a:custGeom>
              <a:rect b="b" l="l" r="r" t="t"/>
              <a:pathLst>
                <a:path extrusionOk="0" h="215" w="1346">
                  <a:moveTo>
                    <a:pt x="0" y="0"/>
                  </a:moveTo>
                  <a:lnTo>
                    <a:pt x="0" y="0"/>
                  </a:lnTo>
                  <a:cubicBezTo>
                    <a:pt x="429" y="72"/>
                    <a:pt x="881" y="203"/>
                    <a:pt x="1310" y="215"/>
                  </a:cubicBezTo>
                  <a:cubicBezTo>
                    <a:pt x="1334" y="215"/>
                    <a:pt x="1346" y="179"/>
                    <a:pt x="1322" y="167"/>
                  </a:cubicBezTo>
                  <a:cubicBezTo>
                    <a:pt x="893" y="48"/>
                    <a:pt x="429" y="4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803799" y="4018970"/>
              <a:ext cx="14716" cy="26113"/>
            </a:xfrm>
            <a:custGeom>
              <a:rect b="b" l="l" r="r" t="t"/>
              <a:pathLst>
                <a:path extrusionOk="0" h="1290" w="727">
                  <a:moveTo>
                    <a:pt x="703" y="0"/>
                  </a:moveTo>
                  <a:cubicBezTo>
                    <a:pt x="298" y="36"/>
                    <a:pt x="1" y="286"/>
                    <a:pt x="12" y="655"/>
                  </a:cubicBezTo>
                  <a:cubicBezTo>
                    <a:pt x="24" y="941"/>
                    <a:pt x="274" y="1238"/>
                    <a:pt x="620" y="1286"/>
                  </a:cubicBezTo>
                  <a:cubicBezTo>
                    <a:pt x="622" y="1288"/>
                    <a:pt x="624" y="1289"/>
                    <a:pt x="626" y="1289"/>
                  </a:cubicBezTo>
                  <a:cubicBezTo>
                    <a:pt x="635" y="1289"/>
                    <a:pt x="641" y="1272"/>
                    <a:pt x="632" y="1262"/>
                  </a:cubicBezTo>
                  <a:cubicBezTo>
                    <a:pt x="393" y="1131"/>
                    <a:pt x="167" y="953"/>
                    <a:pt x="143" y="691"/>
                  </a:cubicBezTo>
                  <a:cubicBezTo>
                    <a:pt x="96" y="381"/>
                    <a:pt x="382" y="95"/>
                    <a:pt x="703" y="24"/>
                  </a:cubicBezTo>
                  <a:cubicBezTo>
                    <a:pt x="727" y="24"/>
                    <a:pt x="715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5477471" y="3960895"/>
              <a:ext cx="17854" cy="17044"/>
            </a:xfrm>
            <a:custGeom>
              <a:rect b="b" l="l" r="r" t="t"/>
              <a:pathLst>
                <a:path extrusionOk="0" h="842" w="882">
                  <a:moveTo>
                    <a:pt x="726" y="1"/>
                  </a:moveTo>
                  <a:cubicBezTo>
                    <a:pt x="525" y="1"/>
                    <a:pt x="334" y="106"/>
                    <a:pt x="203" y="238"/>
                  </a:cubicBezTo>
                  <a:cubicBezTo>
                    <a:pt x="24" y="416"/>
                    <a:pt x="0" y="607"/>
                    <a:pt x="60" y="833"/>
                  </a:cubicBezTo>
                  <a:cubicBezTo>
                    <a:pt x="60" y="839"/>
                    <a:pt x="63" y="842"/>
                    <a:pt x="66" y="842"/>
                  </a:cubicBezTo>
                  <a:cubicBezTo>
                    <a:pt x="69" y="842"/>
                    <a:pt x="72" y="839"/>
                    <a:pt x="72" y="833"/>
                  </a:cubicBezTo>
                  <a:cubicBezTo>
                    <a:pt x="48" y="643"/>
                    <a:pt x="167" y="428"/>
                    <a:pt x="322" y="285"/>
                  </a:cubicBezTo>
                  <a:cubicBezTo>
                    <a:pt x="465" y="154"/>
                    <a:pt x="643" y="119"/>
                    <a:pt x="846" y="71"/>
                  </a:cubicBezTo>
                  <a:cubicBezTo>
                    <a:pt x="882" y="59"/>
                    <a:pt x="870" y="23"/>
                    <a:pt x="834" y="12"/>
                  </a:cubicBezTo>
                  <a:cubicBezTo>
                    <a:pt x="798" y="4"/>
                    <a:pt x="762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5342738" y="3860695"/>
              <a:ext cx="23583" cy="75059"/>
            </a:xfrm>
            <a:custGeom>
              <a:rect b="b" l="l" r="r" t="t"/>
              <a:pathLst>
                <a:path extrusionOk="0" h="3708" w="1165">
                  <a:moveTo>
                    <a:pt x="1111" y="1"/>
                  </a:moveTo>
                  <a:cubicBezTo>
                    <a:pt x="1104" y="1"/>
                    <a:pt x="1099" y="3"/>
                    <a:pt x="1096" y="9"/>
                  </a:cubicBezTo>
                  <a:cubicBezTo>
                    <a:pt x="394" y="1044"/>
                    <a:pt x="1" y="2473"/>
                    <a:pt x="60" y="3688"/>
                  </a:cubicBezTo>
                  <a:cubicBezTo>
                    <a:pt x="60" y="3702"/>
                    <a:pt x="73" y="3707"/>
                    <a:pt x="83" y="3707"/>
                  </a:cubicBezTo>
                  <a:cubicBezTo>
                    <a:pt x="90" y="3707"/>
                    <a:pt x="96" y="3704"/>
                    <a:pt x="96" y="3699"/>
                  </a:cubicBezTo>
                  <a:cubicBezTo>
                    <a:pt x="179" y="3092"/>
                    <a:pt x="227" y="2485"/>
                    <a:pt x="394" y="1890"/>
                  </a:cubicBezTo>
                  <a:cubicBezTo>
                    <a:pt x="572" y="1247"/>
                    <a:pt x="870" y="663"/>
                    <a:pt x="1156" y="44"/>
                  </a:cubicBezTo>
                  <a:cubicBezTo>
                    <a:pt x="1165" y="26"/>
                    <a:pt x="1132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5448302" y="3856464"/>
              <a:ext cx="27712" cy="70140"/>
            </a:xfrm>
            <a:custGeom>
              <a:rect b="b" l="l" r="r" t="t"/>
              <a:pathLst>
                <a:path extrusionOk="0" h="3465" w="1369">
                  <a:moveTo>
                    <a:pt x="1324" y="1"/>
                  </a:moveTo>
                  <a:cubicBezTo>
                    <a:pt x="1320" y="1"/>
                    <a:pt x="1315" y="2"/>
                    <a:pt x="1311" y="3"/>
                  </a:cubicBezTo>
                  <a:cubicBezTo>
                    <a:pt x="1" y="610"/>
                    <a:pt x="48" y="2349"/>
                    <a:pt x="72" y="3456"/>
                  </a:cubicBezTo>
                  <a:cubicBezTo>
                    <a:pt x="72" y="3462"/>
                    <a:pt x="75" y="3465"/>
                    <a:pt x="78" y="3465"/>
                  </a:cubicBezTo>
                  <a:cubicBezTo>
                    <a:pt x="81" y="3465"/>
                    <a:pt x="84" y="3462"/>
                    <a:pt x="84" y="3456"/>
                  </a:cubicBezTo>
                  <a:cubicBezTo>
                    <a:pt x="120" y="2801"/>
                    <a:pt x="168" y="2111"/>
                    <a:pt x="370" y="1480"/>
                  </a:cubicBezTo>
                  <a:cubicBezTo>
                    <a:pt x="560" y="896"/>
                    <a:pt x="941" y="503"/>
                    <a:pt x="1358" y="51"/>
                  </a:cubicBezTo>
                  <a:cubicBezTo>
                    <a:pt x="1368" y="30"/>
                    <a:pt x="1352" y="1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5417696" y="3857659"/>
              <a:ext cx="24028" cy="45343"/>
            </a:xfrm>
            <a:custGeom>
              <a:rect b="b" l="l" r="r" t="t"/>
              <a:pathLst>
                <a:path extrusionOk="0" h="2240" w="1187">
                  <a:moveTo>
                    <a:pt x="1135" y="1"/>
                  </a:moveTo>
                  <a:cubicBezTo>
                    <a:pt x="1129" y="1"/>
                    <a:pt x="1124" y="2"/>
                    <a:pt x="1120" y="4"/>
                  </a:cubicBezTo>
                  <a:cubicBezTo>
                    <a:pt x="382" y="409"/>
                    <a:pt x="1" y="1492"/>
                    <a:pt x="144" y="2230"/>
                  </a:cubicBezTo>
                  <a:cubicBezTo>
                    <a:pt x="144" y="2236"/>
                    <a:pt x="147" y="2239"/>
                    <a:pt x="150" y="2239"/>
                  </a:cubicBezTo>
                  <a:cubicBezTo>
                    <a:pt x="153" y="2239"/>
                    <a:pt x="156" y="2236"/>
                    <a:pt x="156" y="2230"/>
                  </a:cubicBezTo>
                  <a:cubicBezTo>
                    <a:pt x="239" y="1802"/>
                    <a:pt x="298" y="1397"/>
                    <a:pt x="489" y="992"/>
                  </a:cubicBezTo>
                  <a:cubicBezTo>
                    <a:pt x="667" y="647"/>
                    <a:pt x="965" y="373"/>
                    <a:pt x="1168" y="39"/>
                  </a:cubicBezTo>
                  <a:cubicBezTo>
                    <a:pt x="1187" y="20"/>
                    <a:pt x="1159" y="1"/>
                    <a:pt x="1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5393607" y="3856707"/>
              <a:ext cx="15850" cy="22915"/>
            </a:xfrm>
            <a:custGeom>
              <a:rect b="b" l="l" r="r" t="t"/>
              <a:pathLst>
                <a:path extrusionOk="0" h="1132" w="783">
                  <a:moveTo>
                    <a:pt x="740" y="1"/>
                  </a:moveTo>
                  <a:cubicBezTo>
                    <a:pt x="736" y="1"/>
                    <a:pt x="731" y="2"/>
                    <a:pt x="726" y="3"/>
                  </a:cubicBezTo>
                  <a:cubicBezTo>
                    <a:pt x="500" y="63"/>
                    <a:pt x="322" y="289"/>
                    <a:pt x="214" y="456"/>
                  </a:cubicBezTo>
                  <a:cubicBezTo>
                    <a:pt x="72" y="658"/>
                    <a:pt x="24" y="884"/>
                    <a:pt x="0" y="1122"/>
                  </a:cubicBezTo>
                  <a:cubicBezTo>
                    <a:pt x="0" y="1128"/>
                    <a:pt x="3" y="1131"/>
                    <a:pt x="6" y="1131"/>
                  </a:cubicBezTo>
                  <a:cubicBezTo>
                    <a:pt x="9" y="1131"/>
                    <a:pt x="12" y="1128"/>
                    <a:pt x="12" y="1122"/>
                  </a:cubicBezTo>
                  <a:cubicBezTo>
                    <a:pt x="72" y="896"/>
                    <a:pt x="191" y="682"/>
                    <a:pt x="345" y="479"/>
                  </a:cubicBezTo>
                  <a:cubicBezTo>
                    <a:pt x="464" y="325"/>
                    <a:pt x="655" y="217"/>
                    <a:pt x="762" y="51"/>
                  </a:cubicBezTo>
                  <a:cubicBezTo>
                    <a:pt x="783" y="30"/>
                    <a:pt x="768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5363284" y="3976117"/>
              <a:ext cx="24068" cy="14656"/>
            </a:xfrm>
            <a:custGeom>
              <a:rect b="b" l="l" r="r" t="t"/>
              <a:pathLst>
                <a:path extrusionOk="0" h="724" w="1189">
                  <a:moveTo>
                    <a:pt x="65" y="1"/>
                  </a:moveTo>
                  <a:cubicBezTo>
                    <a:pt x="60" y="1"/>
                    <a:pt x="57" y="4"/>
                    <a:pt x="57" y="10"/>
                  </a:cubicBezTo>
                  <a:cubicBezTo>
                    <a:pt x="0" y="333"/>
                    <a:pt x="497" y="724"/>
                    <a:pt x="899" y="724"/>
                  </a:cubicBezTo>
                  <a:cubicBezTo>
                    <a:pt x="1001" y="724"/>
                    <a:pt x="1097" y="698"/>
                    <a:pt x="1177" y="641"/>
                  </a:cubicBezTo>
                  <a:cubicBezTo>
                    <a:pt x="1189" y="629"/>
                    <a:pt x="1177" y="605"/>
                    <a:pt x="1153" y="605"/>
                  </a:cubicBezTo>
                  <a:cubicBezTo>
                    <a:pt x="915" y="581"/>
                    <a:pt x="712" y="617"/>
                    <a:pt x="486" y="486"/>
                  </a:cubicBezTo>
                  <a:cubicBezTo>
                    <a:pt x="272" y="367"/>
                    <a:pt x="177" y="200"/>
                    <a:pt x="81" y="10"/>
                  </a:cubicBezTo>
                  <a:cubicBezTo>
                    <a:pt x="75" y="4"/>
                    <a:pt x="69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5842462" y="4024456"/>
              <a:ext cx="55282" cy="15303"/>
            </a:xfrm>
            <a:custGeom>
              <a:rect b="b" l="l" r="r" t="t"/>
              <a:pathLst>
                <a:path extrusionOk="0" h="756" w="2731">
                  <a:moveTo>
                    <a:pt x="2707" y="0"/>
                  </a:moveTo>
                  <a:cubicBezTo>
                    <a:pt x="2705" y="0"/>
                    <a:pt x="2702" y="1"/>
                    <a:pt x="2698" y="3"/>
                  </a:cubicBezTo>
                  <a:cubicBezTo>
                    <a:pt x="1793" y="170"/>
                    <a:pt x="912" y="479"/>
                    <a:pt x="31" y="717"/>
                  </a:cubicBezTo>
                  <a:cubicBezTo>
                    <a:pt x="1" y="727"/>
                    <a:pt x="14" y="755"/>
                    <a:pt x="33" y="755"/>
                  </a:cubicBezTo>
                  <a:cubicBezTo>
                    <a:pt x="37" y="755"/>
                    <a:pt x="40" y="755"/>
                    <a:pt x="43" y="753"/>
                  </a:cubicBezTo>
                  <a:cubicBezTo>
                    <a:pt x="924" y="527"/>
                    <a:pt x="1853" y="336"/>
                    <a:pt x="2710" y="39"/>
                  </a:cubicBezTo>
                  <a:cubicBezTo>
                    <a:pt x="2731" y="28"/>
                    <a:pt x="2725" y="0"/>
                    <a:pt x="2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5869587" y="4018667"/>
              <a:ext cx="22368" cy="6822"/>
            </a:xfrm>
            <a:custGeom>
              <a:rect b="b" l="l" r="r" t="t"/>
              <a:pathLst>
                <a:path extrusionOk="0" h="337" w="1105">
                  <a:moveTo>
                    <a:pt x="1082" y="1"/>
                  </a:moveTo>
                  <a:cubicBezTo>
                    <a:pt x="1079" y="1"/>
                    <a:pt x="1076" y="1"/>
                    <a:pt x="1073" y="3"/>
                  </a:cubicBezTo>
                  <a:cubicBezTo>
                    <a:pt x="894" y="27"/>
                    <a:pt x="727" y="86"/>
                    <a:pt x="572" y="134"/>
                  </a:cubicBezTo>
                  <a:cubicBezTo>
                    <a:pt x="382" y="194"/>
                    <a:pt x="191" y="253"/>
                    <a:pt x="13" y="325"/>
                  </a:cubicBezTo>
                  <a:cubicBezTo>
                    <a:pt x="1" y="325"/>
                    <a:pt x="13" y="336"/>
                    <a:pt x="13" y="336"/>
                  </a:cubicBezTo>
                  <a:cubicBezTo>
                    <a:pt x="191" y="301"/>
                    <a:pt x="358" y="253"/>
                    <a:pt x="525" y="206"/>
                  </a:cubicBezTo>
                  <a:cubicBezTo>
                    <a:pt x="703" y="158"/>
                    <a:pt x="918" y="122"/>
                    <a:pt x="1084" y="39"/>
                  </a:cubicBezTo>
                  <a:cubicBezTo>
                    <a:pt x="1105" y="29"/>
                    <a:pt x="1099" y="1"/>
                    <a:pt x="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24"/>
          <p:cNvSpPr/>
          <p:nvPr/>
        </p:nvSpPr>
        <p:spPr>
          <a:xfrm>
            <a:off x="5154673" y="1567401"/>
            <a:ext cx="173073" cy="272687"/>
          </a:xfrm>
          <a:custGeom>
            <a:rect b="b" l="l" r="r" t="t"/>
            <a:pathLst>
              <a:path extrusionOk="0" h="13471" w="8550">
                <a:moveTo>
                  <a:pt x="2493" y="0"/>
                </a:moveTo>
                <a:cubicBezTo>
                  <a:pt x="1664" y="0"/>
                  <a:pt x="829" y="63"/>
                  <a:pt x="1" y="126"/>
                </a:cubicBezTo>
                <a:cubicBezTo>
                  <a:pt x="418" y="2495"/>
                  <a:pt x="1370" y="5698"/>
                  <a:pt x="2239" y="6924"/>
                </a:cubicBezTo>
                <a:cubicBezTo>
                  <a:pt x="2823" y="7734"/>
                  <a:pt x="4394" y="10187"/>
                  <a:pt x="4370" y="10770"/>
                </a:cubicBezTo>
                <a:cubicBezTo>
                  <a:pt x="4370" y="10806"/>
                  <a:pt x="4370" y="10841"/>
                  <a:pt x="4370" y="10877"/>
                </a:cubicBezTo>
                <a:cubicBezTo>
                  <a:pt x="3831" y="10532"/>
                  <a:pt x="3331" y="10390"/>
                  <a:pt x="2895" y="10390"/>
                </a:cubicBezTo>
                <a:cubicBezTo>
                  <a:pt x="1436" y="10390"/>
                  <a:pt x="695" y="11982"/>
                  <a:pt x="1584" y="12889"/>
                </a:cubicBezTo>
                <a:cubicBezTo>
                  <a:pt x="1988" y="13305"/>
                  <a:pt x="2428" y="13470"/>
                  <a:pt x="2845" y="13470"/>
                </a:cubicBezTo>
                <a:cubicBezTo>
                  <a:pt x="3659" y="13470"/>
                  <a:pt x="4384" y="12840"/>
                  <a:pt x="4573" y="12211"/>
                </a:cubicBezTo>
                <a:cubicBezTo>
                  <a:pt x="4739" y="11663"/>
                  <a:pt x="4680" y="11258"/>
                  <a:pt x="4680" y="11234"/>
                </a:cubicBezTo>
                <a:cubicBezTo>
                  <a:pt x="4609" y="10508"/>
                  <a:pt x="4049" y="9210"/>
                  <a:pt x="3727" y="8710"/>
                </a:cubicBezTo>
                <a:cubicBezTo>
                  <a:pt x="1513" y="5222"/>
                  <a:pt x="1203" y="3495"/>
                  <a:pt x="1203" y="3495"/>
                </a:cubicBezTo>
                <a:cubicBezTo>
                  <a:pt x="1203" y="3495"/>
                  <a:pt x="4264" y="2409"/>
                  <a:pt x="6732" y="2409"/>
                </a:cubicBezTo>
                <a:cubicBezTo>
                  <a:pt x="7407" y="2409"/>
                  <a:pt x="8038" y="2490"/>
                  <a:pt x="8549" y="2698"/>
                </a:cubicBezTo>
                <a:cubicBezTo>
                  <a:pt x="7752" y="1340"/>
                  <a:pt x="6240" y="519"/>
                  <a:pt x="4704" y="197"/>
                </a:cubicBezTo>
                <a:cubicBezTo>
                  <a:pt x="3977" y="51"/>
                  <a:pt x="3238" y="0"/>
                  <a:pt x="24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4"/>
          <p:cNvSpPr/>
          <p:nvPr/>
        </p:nvSpPr>
        <p:spPr>
          <a:xfrm>
            <a:off x="3886789" y="1567397"/>
            <a:ext cx="272849" cy="366835"/>
          </a:xfrm>
          <a:custGeom>
            <a:rect b="b" l="l" r="r" t="t"/>
            <a:pathLst>
              <a:path extrusionOk="0" h="18122" w="13479">
                <a:moveTo>
                  <a:pt x="6085" y="0"/>
                </a:moveTo>
                <a:lnTo>
                  <a:pt x="3882" y="14431"/>
                </a:lnTo>
                <a:cubicBezTo>
                  <a:pt x="3644" y="14068"/>
                  <a:pt x="3298" y="13737"/>
                  <a:pt x="2433" y="13737"/>
                </a:cubicBezTo>
                <a:cubicBezTo>
                  <a:pt x="2390" y="13737"/>
                  <a:pt x="2345" y="13738"/>
                  <a:pt x="2299" y="13740"/>
                </a:cubicBezTo>
                <a:cubicBezTo>
                  <a:pt x="1037" y="13740"/>
                  <a:pt x="1" y="14692"/>
                  <a:pt x="1" y="15859"/>
                </a:cubicBezTo>
                <a:cubicBezTo>
                  <a:pt x="1" y="17026"/>
                  <a:pt x="644" y="18121"/>
                  <a:pt x="1918" y="18121"/>
                </a:cubicBezTo>
                <a:cubicBezTo>
                  <a:pt x="3025" y="18121"/>
                  <a:pt x="4180" y="17264"/>
                  <a:pt x="4394" y="16288"/>
                </a:cubicBezTo>
                <a:lnTo>
                  <a:pt x="4609" y="14740"/>
                </a:lnTo>
                <a:lnTo>
                  <a:pt x="6204" y="4560"/>
                </a:lnTo>
                <a:cubicBezTo>
                  <a:pt x="6335" y="4715"/>
                  <a:pt x="6835" y="5215"/>
                  <a:pt x="7026" y="5358"/>
                </a:cubicBezTo>
                <a:cubicBezTo>
                  <a:pt x="8240" y="6299"/>
                  <a:pt x="9192" y="7346"/>
                  <a:pt x="9824" y="8323"/>
                </a:cubicBezTo>
                <a:cubicBezTo>
                  <a:pt x="11157" y="10335"/>
                  <a:pt x="10883" y="11716"/>
                  <a:pt x="9085" y="13264"/>
                </a:cubicBezTo>
                <a:cubicBezTo>
                  <a:pt x="9085" y="13264"/>
                  <a:pt x="12479" y="12585"/>
                  <a:pt x="12979" y="9656"/>
                </a:cubicBezTo>
                <a:cubicBezTo>
                  <a:pt x="13479" y="6739"/>
                  <a:pt x="11169" y="4858"/>
                  <a:pt x="9109" y="3274"/>
                </a:cubicBezTo>
                <a:cubicBezTo>
                  <a:pt x="7633" y="2143"/>
                  <a:pt x="7049" y="1393"/>
                  <a:pt x="6847" y="929"/>
                </a:cubicBezTo>
                <a:cubicBezTo>
                  <a:pt x="6847" y="929"/>
                  <a:pt x="6561" y="500"/>
                  <a:pt x="6454" y="369"/>
                </a:cubicBezTo>
                <a:cubicBezTo>
                  <a:pt x="6371" y="274"/>
                  <a:pt x="6085" y="0"/>
                  <a:pt x="60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24"/>
          <p:cNvGrpSpPr/>
          <p:nvPr/>
        </p:nvGrpSpPr>
        <p:grpSpPr>
          <a:xfrm>
            <a:off x="4827205" y="3168869"/>
            <a:ext cx="505435" cy="506791"/>
            <a:chOff x="4733705" y="3101281"/>
            <a:chExt cx="505435" cy="506791"/>
          </a:xfrm>
        </p:grpSpPr>
        <p:sp>
          <p:nvSpPr>
            <p:cNvPr id="774" name="Google Shape;774;p24"/>
            <p:cNvSpPr/>
            <p:nvPr/>
          </p:nvSpPr>
          <p:spPr>
            <a:xfrm>
              <a:off x="4904045" y="3281074"/>
              <a:ext cx="171839" cy="151292"/>
            </a:xfrm>
            <a:custGeom>
              <a:rect b="b" l="l" r="r" t="t"/>
              <a:pathLst>
                <a:path extrusionOk="0" h="7474" w="8489">
                  <a:moveTo>
                    <a:pt x="4288" y="684"/>
                  </a:moveTo>
                  <a:cubicBezTo>
                    <a:pt x="7849" y="684"/>
                    <a:pt x="8489" y="6347"/>
                    <a:pt x="4611" y="6699"/>
                  </a:cubicBezTo>
                  <a:cubicBezTo>
                    <a:pt x="4490" y="6711"/>
                    <a:pt x="4373" y="6716"/>
                    <a:pt x="4258" y="6716"/>
                  </a:cubicBezTo>
                  <a:cubicBezTo>
                    <a:pt x="660" y="6716"/>
                    <a:pt x="0" y="1275"/>
                    <a:pt x="3623" y="687"/>
                  </a:cubicBezTo>
                  <a:lnTo>
                    <a:pt x="3623" y="687"/>
                  </a:lnTo>
                  <a:cubicBezTo>
                    <a:pt x="3662" y="706"/>
                    <a:pt x="3701" y="726"/>
                    <a:pt x="3740" y="726"/>
                  </a:cubicBezTo>
                  <a:cubicBezTo>
                    <a:pt x="3748" y="726"/>
                    <a:pt x="3757" y="725"/>
                    <a:pt x="3766" y="722"/>
                  </a:cubicBezTo>
                  <a:cubicBezTo>
                    <a:pt x="3946" y="696"/>
                    <a:pt x="4120" y="684"/>
                    <a:pt x="4288" y="684"/>
                  </a:cubicBezTo>
                  <a:close/>
                  <a:moveTo>
                    <a:pt x="3688" y="0"/>
                  </a:moveTo>
                  <a:cubicBezTo>
                    <a:pt x="1755" y="0"/>
                    <a:pt x="286" y="1887"/>
                    <a:pt x="396" y="3794"/>
                  </a:cubicBezTo>
                  <a:cubicBezTo>
                    <a:pt x="519" y="5863"/>
                    <a:pt x="2251" y="7474"/>
                    <a:pt x="4274" y="7474"/>
                  </a:cubicBezTo>
                  <a:cubicBezTo>
                    <a:pt x="4417" y="7474"/>
                    <a:pt x="4561" y="7466"/>
                    <a:pt x="4706" y="7449"/>
                  </a:cubicBezTo>
                  <a:cubicBezTo>
                    <a:pt x="6766" y="7211"/>
                    <a:pt x="8290" y="5140"/>
                    <a:pt x="7909" y="3104"/>
                  </a:cubicBezTo>
                  <a:cubicBezTo>
                    <a:pt x="7636" y="1637"/>
                    <a:pt x="6215" y="90"/>
                    <a:pt x="4684" y="90"/>
                  </a:cubicBezTo>
                  <a:cubicBezTo>
                    <a:pt x="4549" y="90"/>
                    <a:pt x="4413" y="102"/>
                    <a:pt x="4278" y="127"/>
                  </a:cubicBezTo>
                  <a:cubicBezTo>
                    <a:pt x="4242" y="80"/>
                    <a:pt x="4195" y="44"/>
                    <a:pt x="4123" y="32"/>
                  </a:cubicBezTo>
                  <a:cubicBezTo>
                    <a:pt x="3976" y="11"/>
                    <a:pt x="3831" y="0"/>
                    <a:pt x="3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4883620" y="3255913"/>
              <a:ext cx="245359" cy="204692"/>
            </a:xfrm>
            <a:custGeom>
              <a:rect b="b" l="l" r="r" t="t"/>
              <a:pathLst>
                <a:path extrusionOk="0" h="10112" w="12121">
                  <a:moveTo>
                    <a:pt x="5084" y="513"/>
                  </a:moveTo>
                  <a:cubicBezTo>
                    <a:pt x="7168" y="799"/>
                    <a:pt x="9121" y="1811"/>
                    <a:pt x="9740" y="4013"/>
                  </a:cubicBezTo>
                  <a:cubicBezTo>
                    <a:pt x="10430" y="6490"/>
                    <a:pt x="8775" y="9050"/>
                    <a:pt x="6227" y="9407"/>
                  </a:cubicBezTo>
                  <a:cubicBezTo>
                    <a:pt x="5980" y="9442"/>
                    <a:pt x="5731" y="9459"/>
                    <a:pt x="5482" y="9459"/>
                  </a:cubicBezTo>
                  <a:cubicBezTo>
                    <a:pt x="3033" y="9459"/>
                    <a:pt x="616" y="7793"/>
                    <a:pt x="584" y="5156"/>
                  </a:cubicBezTo>
                  <a:cubicBezTo>
                    <a:pt x="560" y="2513"/>
                    <a:pt x="2501" y="858"/>
                    <a:pt x="4965" y="549"/>
                  </a:cubicBezTo>
                  <a:cubicBezTo>
                    <a:pt x="5013" y="537"/>
                    <a:pt x="5049" y="525"/>
                    <a:pt x="5084" y="513"/>
                  </a:cubicBezTo>
                  <a:close/>
                  <a:moveTo>
                    <a:pt x="4965" y="1"/>
                  </a:moveTo>
                  <a:cubicBezTo>
                    <a:pt x="2203" y="49"/>
                    <a:pt x="0" y="2418"/>
                    <a:pt x="36" y="5156"/>
                  </a:cubicBezTo>
                  <a:cubicBezTo>
                    <a:pt x="79" y="8027"/>
                    <a:pt x="2608" y="10111"/>
                    <a:pt x="5369" y="10111"/>
                  </a:cubicBezTo>
                  <a:cubicBezTo>
                    <a:pt x="5665" y="10111"/>
                    <a:pt x="5964" y="10087"/>
                    <a:pt x="6263" y="10038"/>
                  </a:cubicBezTo>
                  <a:cubicBezTo>
                    <a:pt x="12121" y="9081"/>
                    <a:pt x="11003" y="109"/>
                    <a:pt x="5532" y="109"/>
                  </a:cubicBezTo>
                  <a:cubicBezTo>
                    <a:pt x="5420" y="109"/>
                    <a:pt x="5307" y="112"/>
                    <a:pt x="5192" y="120"/>
                  </a:cubicBezTo>
                  <a:cubicBezTo>
                    <a:pt x="5144" y="49"/>
                    <a:pt x="5073" y="1"/>
                    <a:pt x="4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4733705" y="3101281"/>
              <a:ext cx="505435" cy="506791"/>
            </a:xfrm>
            <a:custGeom>
              <a:rect b="b" l="l" r="r" t="t"/>
              <a:pathLst>
                <a:path extrusionOk="0" h="25036" w="24969">
                  <a:moveTo>
                    <a:pt x="10657" y="818"/>
                  </a:moveTo>
                  <a:cubicBezTo>
                    <a:pt x="11038" y="818"/>
                    <a:pt x="11419" y="818"/>
                    <a:pt x="11788" y="830"/>
                  </a:cubicBezTo>
                  <a:cubicBezTo>
                    <a:pt x="11808" y="830"/>
                    <a:pt x="11831" y="831"/>
                    <a:pt x="11856" y="831"/>
                  </a:cubicBezTo>
                  <a:cubicBezTo>
                    <a:pt x="11994" y="831"/>
                    <a:pt x="12207" y="820"/>
                    <a:pt x="12421" y="820"/>
                  </a:cubicBezTo>
                  <a:cubicBezTo>
                    <a:pt x="12719" y="820"/>
                    <a:pt x="13019" y="840"/>
                    <a:pt x="13121" y="937"/>
                  </a:cubicBezTo>
                  <a:cubicBezTo>
                    <a:pt x="13312" y="1115"/>
                    <a:pt x="13252" y="1996"/>
                    <a:pt x="13276" y="2270"/>
                  </a:cubicBezTo>
                  <a:cubicBezTo>
                    <a:pt x="13312" y="2735"/>
                    <a:pt x="13324" y="3199"/>
                    <a:pt x="13431" y="3663"/>
                  </a:cubicBezTo>
                  <a:cubicBezTo>
                    <a:pt x="13455" y="3747"/>
                    <a:pt x="13502" y="3806"/>
                    <a:pt x="13562" y="3854"/>
                  </a:cubicBezTo>
                  <a:cubicBezTo>
                    <a:pt x="13586" y="3937"/>
                    <a:pt x="13681" y="4009"/>
                    <a:pt x="13776" y="4020"/>
                  </a:cubicBezTo>
                  <a:cubicBezTo>
                    <a:pt x="13848" y="4020"/>
                    <a:pt x="13883" y="4009"/>
                    <a:pt x="13943" y="3985"/>
                  </a:cubicBezTo>
                  <a:cubicBezTo>
                    <a:pt x="13943" y="3985"/>
                    <a:pt x="13943" y="3973"/>
                    <a:pt x="13955" y="3973"/>
                  </a:cubicBezTo>
                  <a:cubicBezTo>
                    <a:pt x="13955" y="4056"/>
                    <a:pt x="14324" y="4032"/>
                    <a:pt x="14431" y="4044"/>
                  </a:cubicBezTo>
                  <a:cubicBezTo>
                    <a:pt x="14645" y="4068"/>
                    <a:pt x="14872" y="4092"/>
                    <a:pt x="15086" y="4139"/>
                  </a:cubicBezTo>
                  <a:cubicBezTo>
                    <a:pt x="15503" y="4247"/>
                    <a:pt x="15848" y="4532"/>
                    <a:pt x="16265" y="4604"/>
                  </a:cubicBezTo>
                  <a:cubicBezTo>
                    <a:pt x="16286" y="4608"/>
                    <a:pt x="16308" y="4610"/>
                    <a:pt x="16329" y="4610"/>
                  </a:cubicBezTo>
                  <a:cubicBezTo>
                    <a:pt x="16485" y="4610"/>
                    <a:pt x="16629" y="4502"/>
                    <a:pt x="16681" y="4366"/>
                  </a:cubicBezTo>
                  <a:cubicBezTo>
                    <a:pt x="16681" y="4354"/>
                    <a:pt x="16693" y="4354"/>
                    <a:pt x="16705" y="4342"/>
                  </a:cubicBezTo>
                  <a:cubicBezTo>
                    <a:pt x="17253" y="3580"/>
                    <a:pt x="17610" y="2723"/>
                    <a:pt x="17896" y="1830"/>
                  </a:cubicBezTo>
                  <a:cubicBezTo>
                    <a:pt x="18610" y="2223"/>
                    <a:pt x="19313" y="2615"/>
                    <a:pt x="20027" y="2996"/>
                  </a:cubicBezTo>
                  <a:cubicBezTo>
                    <a:pt x="19634" y="3878"/>
                    <a:pt x="19170" y="4723"/>
                    <a:pt x="18658" y="5544"/>
                  </a:cubicBezTo>
                  <a:cubicBezTo>
                    <a:pt x="18598" y="5640"/>
                    <a:pt x="18598" y="5735"/>
                    <a:pt x="18610" y="5806"/>
                  </a:cubicBezTo>
                  <a:cubicBezTo>
                    <a:pt x="18598" y="5878"/>
                    <a:pt x="18598" y="5949"/>
                    <a:pt x="18622" y="6021"/>
                  </a:cubicBezTo>
                  <a:cubicBezTo>
                    <a:pt x="18717" y="6235"/>
                    <a:pt x="18944" y="6414"/>
                    <a:pt x="19087" y="6604"/>
                  </a:cubicBezTo>
                  <a:cubicBezTo>
                    <a:pt x="19253" y="6818"/>
                    <a:pt x="19408" y="7057"/>
                    <a:pt x="19515" y="7318"/>
                  </a:cubicBezTo>
                  <a:cubicBezTo>
                    <a:pt x="19598" y="7509"/>
                    <a:pt x="19718" y="7914"/>
                    <a:pt x="19932" y="8033"/>
                  </a:cubicBezTo>
                  <a:cubicBezTo>
                    <a:pt x="19968" y="8104"/>
                    <a:pt x="20039" y="8152"/>
                    <a:pt x="20122" y="8152"/>
                  </a:cubicBezTo>
                  <a:cubicBezTo>
                    <a:pt x="20420" y="8164"/>
                    <a:pt x="20715" y="8173"/>
                    <a:pt x="21009" y="8173"/>
                  </a:cubicBezTo>
                  <a:cubicBezTo>
                    <a:pt x="21304" y="8173"/>
                    <a:pt x="21599" y="8164"/>
                    <a:pt x="21896" y="8140"/>
                  </a:cubicBezTo>
                  <a:cubicBezTo>
                    <a:pt x="22165" y="8129"/>
                    <a:pt x="22772" y="7959"/>
                    <a:pt x="23180" y="7959"/>
                  </a:cubicBezTo>
                  <a:cubicBezTo>
                    <a:pt x="23205" y="7959"/>
                    <a:pt x="23230" y="7960"/>
                    <a:pt x="23254" y="7961"/>
                  </a:cubicBezTo>
                  <a:cubicBezTo>
                    <a:pt x="23349" y="8330"/>
                    <a:pt x="23373" y="8735"/>
                    <a:pt x="23432" y="9092"/>
                  </a:cubicBezTo>
                  <a:cubicBezTo>
                    <a:pt x="23468" y="9354"/>
                    <a:pt x="23504" y="9604"/>
                    <a:pt x="23551" y="9866"/>
                  </a:cubicBezTo>
                  <a:cubicBezTo>
                    <a:pt x="23563" y="9974"/>
                    <a:pt x="23718" y="10462"/>
                    <a:pt x="23682" y="10545"/>
                  </a:cubicBezTo>
                  <a:cubicBezTo>
                    <a:pt x="23575" y="10783"/>
                    <a:pt x="22563" y="10950"/>
                    <a:pt x="22325" y="11009"/>
                  </a:cubicBezTo>
                  <a:cubicBezTo>
                    <a:pt x="21932" y="11105"/>
                    <a:pt x="21670" y="11117"/>
                    <a:pt x="21373" y="11319"/>
                  </a:cubicBezTo>
                  <a:cubicBezTo>
                    <a:pt x="21361" y="11331"/>
                    <a:pt x="21349" y="11331"/>
                    <a:pt x="21337" y="11331"/>
                  </a:cubicBezTo>
                  <a:cubicBezTo>
                    <a:pt x="21170" y="11343"/>
                    <a:pt x="21051" y="11438"/>
                    <a:pt x="21003" y="11593"/>
                  </a:cubicBezTo>
                  <a:cubicBezTo>
                    <a:pt x="20884" y="11950"/>
                    <a:pt x="21039" y="12260"/>
                    <a:pt x="21063" y="12605"/>
                  </a:cubicBezTo>
                  <a:cubicBezTo>
                    <a:pt x="21087" y="13033"/>
                    <a:pt x="20837" y="13414"/>
                    <a:pt x="20884" y="13819"/>
                  </a:cubicBezTo>
                  <a:cubicBezTo>
                    <a:pt x="20896" y="13914"/>
                    <a:pt x="20956" y="14010"/>
                    <a:pt x="21027" y="14069"/>
                  </a:cubicBezTo>
                  <a:cubicBezTo>
                    <a:pt x="21015" y="14141"/>
                    <a:pt x="21051" y="14224"/>
                    <a:pt x="21111" y="14260"/>
                  </a:cubicBezTo>
                  <a:cubicBezTo>
                    <a:pt x="21599" y="14581"/>
                    <a:pt x="22146" y="14772"/>
                    <a:pt x="22706" y="14938"/>
                  </a:cubicBezTo>
                  <a:cubicBezTo>
                    <a:pt x="22920" y="15010"/>
                    <a:pt x="23623" y="15057"/>
                    <a:pt x="23778" y="15212"/>
                  </a:cubicBezTo>
                  <a:cubicBezTo>
                    <a:pt x="23992" y="15438"/>
                    <a:pt x="23825" y="15772"/>
                    <a:pt x="23742" y="16081"/>
                  </a:cubicBezTo>
                  <a:cubicBezTo>
                    <a:pt x="23659" y="16391"/>
                    <a:pt x="23563" y="16712"/>
                    <a:pt x="23444" y="17010"/>
                  </a:cubicBezTo>
                  <a:cubicBezTo>
                    <a:pt x="23291" y="17388"/>
                    <a:pt x="23269" y="17652"/>
                    <a:pt x="22973" y="17652"/>
                  </a:cubicBezTo>
                  <a:cubicBezTo>
                    <a:pt x="22924" y="17652"/>
                    <a:pt x="22867" y="17645"/>
                    <a:pt x="22801" y="17629"/>
                  </a:cubicBezTo>
                  <a:cubicBezTo>
                    <a:pt x="22075" y="17463"/>
                    <a:pt x="21420" y="17129"/>
                    <a:pt x="20813" y="16712"/>
                  </a:cubicBezTo>
                  <a:cubicBezTo>
                    <a:pt x="20753" y="16665"/>
                    <a:pt x="20694" y="16653"/>
                    <a:pt x="20634" y="16641"/>
                  </a:cubicBezTo>
                  <a:cubicBezTo>
                    <a:pt x="20563" y="16570"/>
                    <a:pt x="20469" y="16535"/>
                    <a:pt x="20373" y="16535"/>
                  </a:cubicBezTo>
                  <a:cubicBezTo>
                    <a:pt x="20212" y="16535"/>
                    <a:pt x="20047" y="16633"/>
                    <a:pt x="19979" y="16820"/>
                  </a:cubicBezTo>
                  <a:cubicBezTo>
                    <a:pt x="19813" y="17308"/>
                    <a:pt x="19539" y="17558"/>
                    <a:pt x="19134" y="17867"/>
                  </a:cubicBezTo>
                  <a:cubicBezTo>
                    <a:pt x="18825" y="18117"/>
                    <a:pt x="18491" y="18320"/>
                    <a:pt x="18170" y="18558"/>
                  </a:cubicBezTo>
                  <a:cubicBezTo>
                    <a:pt x="18134" y="18543"/>
                    <a:pt x="18095" y="18536"/>
                    <a:pt x="18056" y="18536"/>
                  </a:cubicBezTo>
                  <a:cubicBezTo>
                    <a:pt x="17852" y="18536"/>
                    <a:pt x="17637" y="18731"/>
                    <a:pt x="17717" y="18951"/>
                  </a:cubicBezTo>
                  <a:cubicBezTo>
                    <a:pt x="18063" y="19832"/>
                    <a:pt x="18813" y="20606"/>
                    <a:pt x="19146" y="21487"/>
                  </a:cubicBezTo>
                  <a:cubicBezTo>
                    <a:pt x="18563" y="22023"/>
                    <a:pt x="17658" y="22416"/>
                    <a:pt x="16920" y="22773"/>
                  </a:cubicBezTo>
                  <a:cubicBezTo>
                    <a:pt x="16503" y="21880"/>
                    <a:pt x="15979" y="20903"/>
                    <a:pt x="15169" y="20356"/>
                  </a:cubicBezTo>
                  <a:cubicBezTo>
                    <a:pt x="15144" y="20335"/>
                    <a:pt x="15115" y="20326"/>
                    <a:pt x="15085" y="20326"/>
                  </a:cubicBezTo>
                  <a:cubicBezTo>
                    <a:pt x="15030" y="20326"/>
                    <a:pt x="14974" y="20357"/>
                    <a:pt x="14943" y="20403"/>
                  </a:cubicBezTo>
                  <a:cubicBezTo>
                    <a:pt x="14876" y="20315"/>
                    <a:pt x="14766" y="20284"/>
                    <a:pt x="14645" y="20284"/>
                  </a:cubicBezTo>
                  <a:cubicBezTo>
                    <a:pt x="14487" y="20284"/>
                    <a:pt x="14309" y="20338"/>
                    <a:pt x="14181" y="20391"/>
                  </a:cubicBezTo>
                  <a:cubicBezTo>
                    <a:pt x="13622" y="20618"/>
                    <a:pt x="13050" y="20689"/>
                    <a:pt x="12479" y="20808"/>
                  </a:cubicBezTo>
                  <a:cubicBezTo>
                    <a:pt x="12455" y="20808"/>
                    <a:pt x="12443" y="20820"/>
                    <a:pt x="12419" y="20832"/>
                  </a:cubicBezTo>
                  <a:cubicBezTo>
                    <a:pt x="12252" y="20856"/>
                    <a:pt x="12109" y="20975"/>
                    <a:pt x="12098" y="21189"/>
                  </a:cubicBezTo>
                  <a:cubicBezTo>
                    <a:pt x="12062" y="22177"/>
                    <a:pt x="12181" y="23154"/>
                    <a:pt x="12169" y="24130"/>
                  </a:cubicBezTo>
                  <a:cubicBezTo>
                    <a:pt x="11288" y="24082"/>
                    <a:pt x="10407" y="24023"/>
                    <a:pt x="9538" y="23963"/>
                  </a:cubicBezTo>
                  <a:cubicBezTo>
                    <a:pt x="9550" y="23725"/>
                    <a:pt x="9562" y="23487"/>
                    <a:pt x="9573" y="23249"/>
                  </a:cubicBezTo>
                  <a:cubicBezTo>
                    <a:pt x="9797" y="23286"/>
                    <a:pt x="10025" y="23305"/>
                    <a:pt x="10251" y="23305"/>
                  </a:cubicBezTo>
                  <a:cubicBezTo>
                    <a:pt x="10387" y="23305"/>
                    <a:pt x="10523" y="23298"/>
                    <a:pt x="10657" y="23285"/>
                  </a:cubicBezTo>
                  <a:cubicBezTo>
                    <a:pt x="10737" y="23285"/>
                    <a:pt x="10740" y="23153"/>
                    <a:pt x="10666" y="23153"/>
                  </a:cubicBezTo>
                  <a:cubicBezTo>
                    <a:pt x="10663" y="23153"/>
                    <a:pt x="10660" y="23153"/>
                    <a:pt x="10657" y="23154"/>
                  </a:cubicBezTo>
                  <a:cubicBezTo>
                    <a:pt x="10491" y="23170"/>
                    <a:pt x="10325" y="23179"/>
                    <a:pt x="10160" y="23179"/>
                  </a:cubicBezTo>
                  <a:cubicBezTo>
                    <a:pt x="9968" y="23179"/>
                    <a:pt x="9777" y="23167"/>
                    <a:pt x="9585" y="23142"/>
                  </a:cubicBezTo>
                  <a:cubicBezTo>
                    <a:pt x="9597" y="22820"/>
                    <a:pt x="9609" y="22499"/>
                    <a:pt x="9609" y="22177"/>
                  </a:cubicBezTo>
                  <a:cubicBezTo>
                    <a:pt x="9609" y="22106"/>
                    <a:pt x="9621" y="22023"/>
                    <a:pt x="9621" y="21951"/>
                  </a:cubicBezTo>
                  <a:cubicBezTo>
                    <a:pt x="9966" y="21904"/>
                    <a:pt x="10324" y="21856"/>
                    <a:pt x="10669" y="21796"/>
                  </a:cubicBezTo>
                  <a:cubicBezTo>
                    <a:pt x="10728" y="21785"/>
                    <a:pt x="10716" y="21689"/>
                    <a:pt x="10657" y="21689"/>
                  </a:cubicBezTo>
                  <a:cubicBezTo>
                    <a:pt x="10312" y="21737"/>
                    <a:pt x="9966" y="21785"/>
                    <a:pt x="9621" y="21844"/>
                  </a:cubicBezTo>
                  <a:cubicBezTo>
                    <a:pt x="9621" y="21594"/>
                    <a:pt x="9609" y="21356"/>
                    <a:pt x="9466" y="21165"/>
                  </a:cubicBezTo>
                  <a:cubicBezTo>
                    <a:pt x="9550" y="20951"/>
                    <a:pt x="9431" y="20689"/>
                    <a:pt x="9133" y="20665"/>
                  </a:cubicBezTo>
                  <a:cubicBezTo>
                    <a:pt x="8383" y="20582"/>
                    <a:pt x="7907" y="20403"/>
                    <a:pt x="7299" y="20046"/>
                  </a:cubicBezTo>
                  <a:cubicBezTo>
                    <a:pt x="7384" y="20045"/>
                    <a:pt x="7468" y="20044"/>
                    <a:pt x="7553" y="20044"/>
                  </a:cubicBezTo>
                  <a:cubicBezTo>
                    <a:pt x="8123" y="20044"/>
                    <a:pt x="8694" y="20078"/>
                    <a:pt x="9264" y="20130"/>
                  </a:cubicBezTo>
                  <a:cubicBezTo>
                    <a:pt x="9267" y="20130"/>
                    <a:pt x="9270" y="20130"/>
                    <a:pt x="9273" y="20130"/>
                  </a:cubicBezTo>
                  <a:cubicBezTo>
                    <a:pt x="9324" y="20130"/>
                    <a:pt x="9332" y="20034"/>
                    <a:pt x="9276" y="20034"/>
                  </a:cubicBezTo>
                  <a:cubicBezTo>
                    <a:pt x="8726" y="19952"/>
                    <a:pt x="8169" y="19919"/>
                    <a:pt x="7610" y="19919"/>
                  </a:cubicBezTo>
                  <a:cubicBezTo>
                    <a:pt x="7443" y="19919"/>
                    <a:pt x="7276" y="19922"/>
                    <a:pt x="7109" y="19927"/>
                  </a:cubicBezTo>
                  <a:cubicBezTo>
                    <a:pt x="6961" y="19829"/>
                    <a:pt x="6829" y="19722"/>
                    <a:pt x="6653" y="19722"/>
                  </a:cubicBezTo>
                  <a:cubicBezTo>
                    <a:pt x="6617" y="19722"/>
                    <a:pt x="6578" y="19726"/>
                    <a:pt x="6537" y="19737"/>
                  </a:cubicBezTo>
                  <a:cubicBezTo>
                    <a:pt x="6180" y="19820"/>
                    <a:pt x="5835" y="20356"/>
                    <a:pt x="5621" y="20606"/>
                  </a:cubicBezTo>
                  <a:cubicBezTo>
                    <a:pt x="5335" y="20951"/>
                    <a:pt x="5049" y="21308"/>
                    <a:pt x="4775" y="21665"/>
                  </a:cubicBezTo>
                  <a:cubicBezTo>
                    <a:pt x="4454" y="21284"/>
                    <a:pt x="3894" y="21070"/>
                    <a:pt x="3525" y="20701"/>
                  </a:cubicBezTo>
                  <a:cubicBezTo>
                    <a:pt x="3370" y="20558"/>
                    <a:pt x="3227" y="20391"/>
                    <a:pt x="3096" y="20225"/>
                  </a:cubicBezTo>
                  <a:lnTo>
                    <a:pt x="3096" y="20225"/>
                  </a:lnTo>
                  <a:cubicBezTo>
                    <a:pt x="3456" y="20238"/>
                    <a:pt x="3815" y="20247"/>
                    <a:pt x="4174" y="20247"/>
                  </a:cubicBezTo>
                  <a:cubicBezTo>
                    <a:pt x="4470" y="20247"/>
                    <a:pt x="4765" y="20241"/>
                    <a:pt x="5061" y="20225"/>
                  </a:cubicBezTo>
                  <a:cubicBezTo>
                    <a:pt x="5132" y="20225"/>
                    <a:pt x="5132" y="20118"/>
                    <a:pt x="5061" y="20118"/>
                  </a:cubicBezTo>
                  <a:cubicBezTo>
                    <a:pt x="4652" y="20082"/>
                    <a:pt x="4244" y="20072"/>
                    <a:pt x="3835" y="20072"/>
                  </a:cubicBezTo>
                  <a:cubicBezTo>
                    <a:pt x="3553" y="20072"/>
                    <a:pt x="3271" y="20077"/>
                    <a:pt x="2989" y="20082"/>
                  </a:cubicBezTo>
                  <a:cubicBezTo>
                    <a:pt x="2811" y="19832"/>
                    <a:pt x="2644" y="19582"/>
                    <a:pt x="2477" y="19320"/>
                  </a:cubicBezTo>
                  <a:cubicBezTo>
                    <a:pt x="2763" y="19177"/>
                    <a:pt x="3037" y="19034"/>
                    <a:pt x="3311" y="18867"/>
                  </a:cubicBezTo>
                  <a:cubicBezTo>
                    <a:pt x="4156" y="18808"/>
                    <a:pt x="5001" y="18737"/>
                    <a:pt x="5847" y="18653"/>
                  </a:cubicBezTo>
                  <a:cubicBezTo>
                    <a:pt x="5903" y="18642"/>
                    <a:pt x="5917" y="18557"/>
                    <a:pt x="5858" y="18557"/>
                  </a:cubicBezTo>
                  <a:cubicBezTo>
                    <a:pt x="5855" y="18557"/>
                    <a:pt x="5851" y="18557"/>
                    <a:pt x="5847" y="18558"/>
                  </a:cubicBezTo>
                  <a:cubicBezTo>
                    <a:pt x="5061" y="18606"/>
                    <a:pt x="4275" y="18677"/>
                    <a:pt x="3501" y="18748"/>
                  </a:cubicBezTo>
                  <a:cubicBezTo>
                    <a:pt x="4037" y="18415"/>
                    <a:pt x="4537" y="18022"/>
                    <a:pt x="5037" y="17605"/>
                  </a:cubicBezTo>
                  <a:cubicBezTo>
                    <a:pt x="5120" y="17534"/>
                    <a:pt x="5156" y="17439"/>
                    <a:pt x="5156" y="17355"/>
                  </a:cubicBezTo>
                  <a:cubicBezTo>
                    <a:pt x="5230" y="17357"/>
                    <a:pt x="5304" y="17358"/>
                    <a:pt x="5378" y="17358"/>
                  </a:cubicBezTo>
                  <a:cubicBezTo>
                    <a:pt x="5771" y="17358"/>
                    <a:pt x="6170" y="17330"/>
                    <a:pt x="6561" y="17260"/>
                  </a:cubicBezTo>
                  <a:cubicBezTo>
                    <a:pt x="6621" y="17248"/>
                    <a:pt x="6609" y="17153"/>
                    <a:pt x="6549" y="17153"/>
                  </a:cubicBezTo>
                  <a:cubicBezTo>
                    <a:pt x="6073" y="17201"/>
                    <a:pt x="5609" y="17236"/>
                    <a:pt x="5132" y="17236"/>
                  </a:cubicBezTo>
                  <a:cubicBezTo>
                    <a:pt x="5120" y="17165"/>
                    <a:pt x="5085" y="17105"/>
                    <a:pt x="5037" y="17046"/>
                  </a:cubicBezTo>
                  <a:cubicBezTo>
                    <a:pt x="4739" y="16665"/>
                    <a:pt x="4513" y="16224"/>
                    <a:pt x="4358" y="15748"/>
                  </a:cubicBezTo>
                  <a:lnTo>
                    <a:pt x="4358" y="15748"/>
                  </a:lnTo>
                  <a:cubicBezTo>
                    <a:pt x="4542" y="15764"/>
                    <a:pt x="4725" y="15772"/>
                    <a:pt x="4907" y="15772"/>
                  </a:cubicBezTo>
                  <a:cubicBezTo>
                    <a:pt x="5255" y="15772"/>
                    <a:pt x="5602" y="15743"/>
                    <a:pt x="5954" y="15689"/>
                  </a:cubicBezTo>
                  <a:cubicBezTo>
                    <a:pt x="6022" y="15677"/>
                    <a:pt x="5993" y="15580"/>
                    <a:pt x="5939" y="15580"/>
                  </a:cubicBezTo>
                  <a:cubicBezTo>
                    <a:pt x="5936" y="15580"/>
                    <a:pt x="5933" y="15581"/>
                    <a:pt x="5930" y="15581"/>
                  </a:cubicBezTo>
                  <a:cubicBezTo>
                    <a:pt x="5555" y="15640"/>
                    <a:pt x="5186" y="15669"/>
                    <a:pt x="4814" y="15669"/>
                  </a:cubicBezTo>
                  <a:cubicBezTo>
                    <a:pt x="4655" y="15669"/>
                    <a:pt x="4495" y="15664"/>
                    <a:pt x="4335" y="15653"/>
                  </a:cubicBezTo>
                  <a:cubicBezTo>
                    <a:pt x="4323" y="15617"/>
                    <a:pt x="4311" y="15569"/>
                    <a:pt x="4299" y="15534"/>
                  </a:cubicBezTo>
                  <a:cubicBezTo>
                    <a:pt x="4204" y="15117"/>
                    <a:pt x="4216" y="14700"/>
                    <a:pt x="4085" y="14295"/>
                  </a:cubicBezTo>
                  <a:lnTo>
                    <a:pt x="4085" y="14295"/>
                  </a:lnTo>
                  <a:cubicBezTo>
                    <a:pt x="4148" y="14300"/>
                    <a:pt x="4211" y="14303"/>
                    <a:pt x="4273" y="14303"/>
                  </a:cubicBezTo>
                  <a:cubicBezTo>
                    <a:pt x="4516" y="14303"/>
                    <a:pt x="4753" y="14267"/>
                    <a:pt x="4990" y="14200"/>
                  </a:cubicBezTo>
                  <a:cubicBezTo>
                    <a:pt x="5069" y="14178"/>
                    <a:pt x="5040" y="14068"/>
                    <a:pt x="4965" y="14068"/>
                  </a:cubicBezTo>
                  <a:cubicBezTo>
                    <a:pt x="4962" y="14068"/>
                    <a:pt x="4958" y="14069"/>
                    <a:pt x="4954" y="14069"/>
                  </a:cubicBezTo>
                  <a:cubicBezTo>
                    <a:pt x="4644" y="14153"/>
                    <a:pt x="4323" y="14165"/>
                    <a:pt x="4001" y="14165"/>
                  </a:cubicBezTo>
                  <a:cubicBezTo>
                    <a:pt x="3966" y="14129"/>
                    <a:pt x="3906" y="14105"/>
                    <a:pt x="3847" y="14105"/>
                  </a:cubicBezTo>
                  <a:cubicBezTo>
                    <a:pt x="3823" y="14069"/>
                    <a:pt x="3787" y="14034"/>
                    <a:pt x="3751" y="14022"/>
                  </a:cubicBezTo>
                  <a:cubicBezTo>
                    <a:pt x="3156" y="13784"/>
                    <a:pt x="2525" y="13688"/>
                    <a:pt x="1894" y="13617"/>
                  </a:cubicBezTo>
                  <a:cubicBezTo>
                    <a:pt x="1299" y="13545"/>
                    <a:pt x="1084" y="13272"/>
                    <a:pt x="1013" y="12891"/>
                  </a:cubicBezTo>
                  <a:lnTo>
                    <a:pt x="1013" y="12891"/>
                  </a:lnTo>
                  <a:cubicBezTo>
                    <a:pt x="1253" y="12894"/>
                    <a:pt x="1495" y="12895"/>
                    <a:pt x="1737" y="12895"/>
                  </a:cubicBezTo>
                  <a:cubicBezTo>
                    <a:pt x="2322" y="12895"/>
                    <a:pt x="2908" y="12887"/>
                    <a:pt x="3489" y="12879"/>
                  </a:cubicBezTo>
                  <a:cubicBezTo>
                    <a:pt x="3561" y="12879"/>
                    <a:pt x="3561" y="12771"/>
                    <a:pt x="3489" y="12771"/>
                  </a:cubicBezTo>
                  <a:cubicBezTo>
                    <a:pt x="2974" y="12757"/>
                    <a:pt x="2459" y="12747"/>
                    <a:pt x="1944" y="12747"/>
                  </a:cubicBezTo>
                  <a:cubicBezTo>
                    <a:pt x="1626" y="12747"/>
                    <a:pt x="1307" y="12750"/>
                    <a:pt x="989" y="12760"/>
                  </a:cubicBezTo>
                  <a:cubicBezTo>
                    <a:pt x="965" y="12557"/>
                    <a:pt x="965" y="12331"/>
                    <a:pt x="977" y="12093"/>
                  </a:cubicBezTo>
                  <a:cubicBezTo>
                    <a:pt x="977" y="11807"/>
                    <a:pt x="1001" y="11509"/>
                    <a:pt x="1060" y="11236"/>
                  </a:cubicBezTo>
                  <a:cubicBezTo>
                    <a:pt x="1290" y="11246"/>
                    <a:pt x="1520" y="11251"/>
                    <a:pt x="1750" y="11251"/>
                  </a:cubicBezTo>
                  <a:cubicBezTo>
                    <a:pt x="2330" y="11251"/>
                    <a:pt x="2910" y="11217"/>
                    <a:pt x="3489" y="11140"/>
                  </a:cubicBezTo>
                  <a:cubicBezTo>
                    <a:pt x="3561" y="11140"/>
                    <a:pt x="3561" y="11033"/>
                    <a:pt x="3489" y="11033"/>
                  </a:cubicBezTo>
                  <a:cubicBezTo>
                    <a:pt x="2828" y="11073"/>
                    <a:pt x="2159" y="11096"/>
                    <a:pt x="1496" y="11096"/>
                  </a:cubicBezTo>
                  <a:cubicBezTo>
                    <a:pt x="1358" y="11096"/>
                    <a:pt x="1221" y="11095"/>
                    <a:pt x="1084" y="11093"/>
                  </a:cubicBezTo>
                  <a:cubicBezTo>
                    <a:pt x="1132" y="10843"/>
                    <a:pt x="1239" y="10605"/>
                    <a:pt x="1406" y="10402"/>
                  </a:cubicBezTo>
                  <a:cubicBezTo>
                    <a:pt x="1513" y="10414"/>
                    <a:pt x="1620" y="10414"/>
                    <a:pt x="1727" y="10426"/>
                  </a:cubicBezTo>
                  <a:cubicBezTo>
                    <a:pt x="1840" y="10406"/>
                    <a:pt x="1959" y="10398"/>
                    <a:pt x="2083" y="10398"/>
                  </a:cubicBezTo>
                  <a:cubicBezTo>
                    <a:pt x="2698" y="10398"/>
                    <a:pt x="3416" y="10605"/>
                    <a:pt x="4001" y="10605"/>
                  </a:cubicBezTo>
                  <a:cubicBezTo>
                    <a:pt x="4216" y="10605"/>
                    <a:pt x="4347" y="10390"/>
                    <a:pt x="4347" y="10200"/>
                  </a:cubicBezTo>
                  <a:cubicBezTo>
                    <a:pt x="4347" y="10200"/>
                    <a:pt x="4347" y="10188"/>
                    <a:pt x="4347" y="10188"/>
                  </a:cubicBezTo>
                  <a:cubicBezTo>
                    <a:pt x="4382" y="10093"/>
                    <a:pt x="4418" y="10009"/>
                    <a:pt x="4454" y="9914"/>
                  </a:cubicBezTo>
                  <a:cubicBezTo>
                    <a:pt x="4894" y="9890"/>
                    <a:pt x="5323" y="9866"/>
                    <a:pt x="5763" y="9843"/>
                  </a:cubicBezTo>
                  <a:cubicBezTo>
                    <a:pt x="5847" y="9831"/>
                    <a:pt x="5847" y="9700"/>
                    <a:pt x="5763" y="9700"/>
                  </a:cubicBezTo>
                  <a:cubicBezTo>
                    <a:pt x="5335" y="9724"/>
                    <a:pt x="4918" y="9759"/>
                    <a:pt x="4501" y="9795"/>
                  </a:cubicBezTo>
                  <a:cubicBezTo>
                    <a:pt x="4597" y="9533"/>
                    <a:pt x="4716" y="9283"/>
                    <a:pt x="4882" y="9057"/>
                  </a:cubicBezTo>
                  <a:cubicBezTo>
                    <a:pt x="4954" y="8950"/>
                    <a:pt x="5037" y="8854"/>
                    <a:pt x="5120" y="8771"/>
                  </a:cubicBezTo>
                  <a:cubicBezTo>
                    <a:pt x="5248" y="8765"/>
                    <a:pt x="5375" y="8762"/>
                    <a:pt x="5504" y="8762"/>
                  </a:cubicBezTo>
                  <a:cubicBezTo>
                    <a:pt x="5904" y="8762"/>
                    <a:pt x="6310" y="8791"/>
                    <a:pt x="6716" y="8854"/>
                  </a:cubicBezTo>
                  <a:cubicBezTo>
                    <a:pt x="6719" y="8855"/>
                    <a:pt x="6723" y="8855"/>
                    <a:pt x="6726" y="8855"/>
                  </a:cubicBezTo>
                  <a:cubicBezTo>
                    <a:pt x="6778" y="8855"/>
                    <a:pt x="6796" y="8770"/>
                    <a:pt x="6740" y="8759"/>
                  </a:cubicBezTo>
                  <a:cubicBezTo>
                    <a:pt x="6336" y="8663"/>
                    <a:pt x="5940" y="8621"/>
                    <a:pt x="5545" y="8621"/>
                  </a:cubicBezTo>
                  <a:cubicBezTo>
                    <a:pt x="5451" y="8621"/>
                    <a:pt x="5357" y="8624"/>
                    <a:pt x="5263" y="8628"/>
                  </a:cubicBezTo>
                  <a:cubicBezTo>
                    <a:pt x="5418" y="8473"/>
                    <a:pt x="5585" y="8319"/>
                    <a:pt x="5763" y="8176"/>
                  </a:cubicBezTo>
                  <a:cubicBezTo>
                    <a:pt x="5847" y="8104"/>
                    <a:pt x="5871" y="8033"/>
                    <a:pt x="5882" y="7949"/>
                  </a:cubicBezTo>
                  <a:cubicBezTo>
                    <a:pt x="6002" y="7914"/>
                    <a:pt x="6049" y="7723"/>
                    <a:pt x="5954" y="7616"/>
                  </a:cubicBezTo>
                  <a:cubicBezTo>
                    <a:pt x="5692" y="7307"/>
                    <a:pt x="5382" y="7045"/>
                    <a:pt x="5061" y="6783"/>
                  </a:cubicBezTo>
                  <a:cubicBezTo>
                    <a:pt x="4799" y="6580"/>
                    <a:pt x="4406" y="6366"/>
                    <a:pt x="4085" y="6128"/>
                  </a:cubicBezTo>
                  <a:lnTo>
                    <a:pt x="4085" y="6128"/>
                  </a:lnTo>
                  <a:cubicBezTo>
                    <a:pt x="4775" y="6318"/>
                    <a:pt x="5478" y="6437"/>
                    <a:pt x="6204" y="6497"/>
                  </a:cubicBezTo>
                  <a:cubicBezTo>
                    <a:pt x="6263" y="6497"/>
                    <a:pt x="6263" y="6402"/>
                    <a:pt x="6204" y="6390"/>
                  </a:cubicBezTo>
                  <a:cubicBezTo>
                    <a:pt x="5430" y="6318"/>
                    <a:pt x="4668" y="6187"/>
                    <a:pt x="3918" y="5997"/>
                  </a:cubicBezTo>
                  <a:cubicBezTo>
                    <a:pt x="3823" y="5914"/>
                    <a:pt x="3739" y="5842"/>
                    <a:pt x="3680" y="5759"/>
                  </a:cubicBezTo>
                  <a:cubicBezTo>
                    <a:pt x="3442" y="5437"/>
                    <a:pt x="3513" y="5044"/>
                    <a:pt x="3739" y="4651"/>
                  </a:cubicBezTo>
                  <a:cubicBezTo>
                    <a:pt x="4347" y="4723"/>
                    <a:pt x="4966" y="4782"/>
                    <a:pt x="5585" y="4830"/>
                  </a:cubicBezTo>
                  <a:cubicBezTo>
                    <a:pt x="5589" y="4831"/>
                    <a:pt x="5593" y="4831"/>
                    <a:pt x="5596" y="4831"/>
                  </a:cubicBezTo>
                  <a:cubicBezTo>
                    <a:pt x="5667" y="4831"/>
                    <a:pt x="5653" y="4722"/>
                    <a:pt x="5585" y="4711"/>
                  </a:cubicBezTo>
                  <a:cubicBezTo>
                    <a:pt x="4990" y="4651"/>
                    <a:pt x="4394" y="4604"/>
                    <a:pt x="3799" y="4544"/>
                  </a:cubicBezTo>
                  <a:cubicBezTo>
                    <a:pt x="4120" y="4020"/>
                    <a:pt x="4668" y="3485"/>
                    <a:pt x="5049" y="3092"/>
                  </a:cubicBezTo>
                  <a:cubicBezTo>
                    <a:pt x="5930" y="3735"/>
                    <a:pt x="6656" y="4497"/>
                    <a:pt x="7335" y="5366"/>
                  </a:cubicBezTo>
                  <a:cubicBezTo>
                    <a:pt x="7404" y="5455"/>
                    <a:pt x="7494" y="5492"/>
                    <a:pt x="7585" y="5492"/>
                  </a:cubicBezTo>
                  <a:cubicBezTo>
                    <a:pt x="7712" y="5492"/>
                    <a:pt x="7842" y="5418"/>
                    <a:pt x="7918" y="5306"/>
                  </a:cubicBezTo>
                  <a:lnTo>
                    <a:pt x="7942" y="5306"/>
                  </a:lnTo>
                  <a:cubicBezTo>
                    <a:pt x="7950" y="5308"/>
                    <a:pt x="7957" y="5308"/>
                    <a:pt x="7964" y="5308"/>
                  </a:cubicBezTo>
                  <a:cubicBezTo>
                    <a:pt x="8023" y="5308"/>
                    <a:pt x="8064" y="5264"/>
                    <a:pt x="8085" y="5211"/>
                  </a:cubicBezTo>
                  <a:cubicBezTo>
                    <a:pt x="8278" y="5199"/>
                    <a:pt x="8471" y="5192"/>
                    <a:pt x="8665" y="5192"/>
                  </a:cubicBezTo>
                  <a:cubicBezTo>
                    <a:pt x="9031" y="5192"/>
                    <a:pt x="9397" y="5216"/>
                    <a:pt x="9764" y="5271"/>
                  </a:cubicBezTo>
                  <a:cubicBezTo>
                    <a:pt x="9768" y="5271"/>
                    <a:pt x="9772" y="5272"/>
                    <a:pt x="9776" y="5272"/>
                  </a:cubicBezTo>
                  <a:cubicBezTo>
                    <a:pt x="9838" y="5272"/>
                    <a:pt x="9856" y="5187"/>
                    <a:pt x="9800" y="5175"/>
                  </a:cubicBezTo>
                  <a:cubicBezTo>
                    <a:pt x="9407" y="5108"/>
                    <a:pt x="9014" y="5071"/>
                    <a:pt x="8622" y="5071"/>
                  </a:cubicBezTo>
                  <a:cubicBezTo>
                    <a:pt x="8456" y="5071"/>
                    <a:pt x="8290" y="5078"/>
                    <a:pt x="8124" y="5092"/>
                  </a:cubicBezTo>
                  <a:lnTo>
                    <a:pt x="8124" y="5092"/>
                  </a:lnTo>
                  <a:cubicBezTo>
                    <a:pt x="8135" y="5090"/>
                    <a:pt x="8146" y="5079"/>
                    <a:pt x="8157" y="5068"/>
                  </a:cubicBezTo>
                  <a:cubicBezTo>
                    <a:pt x="8228" y="5032"/>
                    <a:pt x="8299" y="4961"/>
                    <a:pt x="8383" y="4925"/>
                  </a:cubicBezTo>
                  <a:cubicBezTo>
                    <a:pt x="8597" y="4806"/>
                    <a:pt x="8835" y="4699"/>
                    <a:pt x="9073" y="4616"/>
                  </a:cubicBezTo>
                  <a:cubicBezTo>
                    <a:pt x="9431" y="4497"/>
                    <a:pt x="9895" y="4532"/>
                    <a:pt x="10228" y="4366"/>
                  </a:cubicBezTo>
                  <a:cubicBezTo>
                    <a:pt x="10657" y="4378"/>
                    <a:pt x="11086" y="4425"/>
                    <a:pt x="11514" y="4497"/>
                  </a:cubicBezTo>
                  <a:cubicBezTo>
                    <a:pt x="11518" y="4497"/>
                    <a:pt x="11521" y="4497"/>
                    <a:pt x="11525" y="4497"/>
                  </a:cubicBezTo>
                  <a:cubicBezTo>
                    <a:pt x="11600" y="4497"/>
                    <a:pt x="11630" y="4377"/>
                    <a:pt x="11550" y="4366"/>
                  </a:cubicBezTo>
                  <a:cubicBezTo>
                    <a:pt x="11181" y="4282"/>
                    <a:pt x="10800" y="4247"/>
                    <a:pt x="10419" y="4223"/>
                  </a:cubicBezTo>
                  <a:cubicBezTo>
                    <a:pt x="10490" y="4128"/>
                    <a:pt x="10514" y="3997"/>
                    <a:pt x="10454" y="3889"/>
                  </a:cubicBezTo>
                  <a:cubicBezTo>
                    <a:pt x="10514" y="3687"/>
                    <a:pt x="10562" y="3473"/>
                    <a:pt x="10597" y="3258"/>
                  </a:cubicBezTo>
                  <a:cubicBezTo>
                    <a:pt x="10812" y="3264"/>
                    <a:pt x="11026" y="3267"/>
                    <a:pt x="11240" y="3267"/>
                  </a:cubicBezTo>
                  <a:cubicBezTo>
                    <a:pt x="11455" y="3267"/>
                    <a:pt x="11669" y="3264"/>
                    <a:pt x="11883" y="3258"/>
                  </a:cubicBezTo>
                  <a:cubicBezTo>
                    <a:pt x="11967" y="3258"/>
                    <a:pt x="11967" y="3139"/>
                    <a:pt x="11883" y="3139"/>
                  </a:cubicBezTo>
                  <a:lnTo>
                    <a:pt x="10609" y="3139"/>
                  </a:lnTo>
                  <a:cubicBezTo>
                    <a:pt x="10657" y="2758"/>
                    <a:pt x="10669" y="2365"/>
                    <a:pt x="10669" y="1961"/>
                  </a:cubicBezTo>
                  <a:cubicBezTo>
                    <a:pt x="11086" y="1961"/>
                    <a:pt x="11502" y="1913"/>
                    <a:pt x="11895" y="1758"/>
                  </a:cubicBezTo>
                  <a:cubicBezTo>
                    <a:pt x="11951" y="1747"/>
                    <a:pt x="11934" y="1674"/>
                    <a:pt x="11883" y="1674"/>
                  </a:cubicBezTo>
                  <a:cubicBezTo>
                    <a:pt x="11879" y="1674"/>
                    <a:pt x="11875" y="1674"/>
                    <a:pt x="11871" y="1675"/>
                  </a:cubicBezTo>
                  <a:cubicBezTo>
                    <a:pt x="11478" y="1770"/>
                    <a:pt x="11074" y="1842"/>
                    <a:pt x="10669" y="1853"/>
                  </a:cubicBezTo>
                  <a:cubicBezTo>
                    <a:pt x="10669" y="1496"/>
                    <a:pt x="10657" y="1151"/>
                    <a:pt x="10657" y="818"/>
                  </a:cubicBezTo>
                  <a:close/>
                  <a:moveTo>
                    <a:pt x="11001" y="1"/>
                  </a:moveTo>
                  <a:cubicBezTo>
                    <a:pt x="10750" y="1"/>
                    <a:pt x="10500" y="4"/>
                    <a:pt x="10252" y="8"/>
                  </a:cubicBezTo>
                  <a:cubicBezTo>
                    <a:pt x="10026" y="20"/>
                    <a:pt x="9835" y="199"/>
                    <a:pt x="9835" y="425"/>
                  </a:cubicBezTo>
                  <a:cubicBezTo>
                    <a:pt x="9835" y="1425"/>
                    <a:pt x="9716" y="2627"/>
                    <a:pt x="9966" y="3628"/>
                  </a:cubicBezTo>
                  <a:cubicBezTo>
                    <a:pt x="9919" y="3622"/>
                    <a:pt x="9870" y="3619"/>
                    <a:pt x="9820" y="3619"/>
                  </a:cubicBezTo>
                  <a:cubicBezTo>
                    <a:pt x="9222" y="3619"/>
                    <a:pt x="8481" y="3997"/>
                    <a:pt x="8085" y="4282"/>
                  </a:cubicBezTo>
                  <a:cubicBezTo>
                    <a:pt x="7966" y="4378"/>
                    <a:pt x="7823" y="4473"/>
                    <a:pt x="7728" y="4604"/>
                  </a:cubicBezTo>
                  <a:cubicBezTo>
                    <a:pt x="7014" y="3663"/>
                    <a:pt x="6168" y="2866"/>
                    <a:pt x="5192" y="2199"/>
                  </a:cubicBezTo>
                  <a:cubicBezTo>
                    <a:pt x="5141" y="2161"/>
                    <a:pt x="5071" y="2144"/>
                    <a:pt x="4999" y="2144"/>
                  </a:cubicBezTo>
                  <a:cubicBezTo>
                    <a:pt x="4887" y="2144"/>
                    <a:pt x="4769" y="2186"/>
                    <a:pt x="4704" y="2258"/>
                  </a:cubicBezTo>
                  <a:cubicBezTo>
                    <a:pt x="4132" y="2949"/>
                    <a:pt x="3561" y="3628"/>
                    <a:pt x="2989" y="4318"/>
                  </a:cubicBezTo>
                  <a:cubicBezTo>
                    <a:pt x="2704" y="4663"/>
                    <a:pt x="2323" y="5044"/>
                    <a:pt x="2418" y="5533"/>
                  </a:cubicBezTo>
                  <a:cubicBezTo>
                    <a:pt x="2537" y="6056"/>
                    <a:pt x="3204" y="6354"/>
                    <a:pt x="3608" y="6628"/>
                  </a:cubicBezTo>
                  <a:cubicBezTo>
                    <a:pt x="4120" y="6997"/>
                    <a:pt x="4632" y="7366"/>
                    <a:pt x="5192" y="7676"/>
                  </a:cubicBezTo>
                  <a:cubicBezTo>
                    <a:pt x="4466" y="8128"/>
                    <a:pt x="3954" y="9033"/>
                    <a:pt x="3918" y="9890"/>
                  </a:cubicBezTo>
                  <a:cubicBezTo>
                    <a:pt x="3406" y="9819"/>
                    <a:pt x="2894" y="9795"/>
                    <a:pt x="2370" y="9771"/>
                  </a:cubicBezTo>
                  <a:cubicBezTo>
                    <a:pt x="2117" y="9756"/>
                    <a:pt x="1774" y="9681"/>
                    <a:pt x="1467" y="9681"/>
                  </a:cubicBezTo>
                  <a:cubicBezTo>
                    <a:pt x="1298" y="9681"/>
                    <a:pt x="1140" y="9704"/>
                    <a:pt x="1013" y="9771"/>
                  </a:cubicBezTo>
                  <a:cubicBezTo>
                    <a:pt x="334" y="10128"/>
                    <a:pt x="227" y="11438"/>
                    <a:pt x="203" y="12093"/>
                  </a:cubicBezTo>
                  <a:cubicBezTo>
                    <a:pt x="167" y="12724"/>
                    <a:pt x="1" y="13950"/>
                    <a:pt x="703" y="14284"/>
                  </a:cubicBezTo>
                  <a:cubicBezTo>
                    <a:pt x="1049" y="14450"/>
                    <a:pt x="1537" y="14415"/>
                    <a:pt x="1894" y="14462"/>
                  </a:cubicBezTo>
                  <a:cubicBezTo>
                    <a:pt x="2218" y="14490"/>
                    <a:pt x="2539" y="14509"/>
                    <a:pt x="2858" y="14509"/>
                  </a:cubicBezTo>
                  <a:cubicBezTo>
                    <a:pt x="3089" y="14509"/>
                    <a:pt x="3319" y="14499"/>
                    <a:pt x="3549" y="14474"/>
                  </a:cubicBezTo>
                  <a:lnTo>
                    <a:pt x="3549" y="14474"/>
                  </a:lnTo>
                  <a:cubicBezTo>
                    <a:pt x="3251" y="15379"/>
                    <a:pt x="3704" y="16474"/>
                    <a:pt x="4251" y="17260"/>
                  </a:cubicBezTo>
                  <a:cubicBezTo>
                    <a:pt x="3525" y="17867"/>
                    <a:pt x="2775" y="18439"/>
                    <a:pt x="2049" y="19034"/>
                  </a:cubicBezTo>
                  <a:cubicBezTo>
                    <a:pt x="1953" y="19106"/>
                    <a:pt x="1953" y="19201"/>
                    <a:pt x="2001" y="19284"/>
                  </a:cubicBezTo>
                  <a:cubicBezTo>
                    <a:pt x="1977" y="19332"/>
                    <a:pt x="1965" y="19391"/>
                    <a:pt x="1977" y="19451"/>
                  </a:cubicBezTo>
                  <a:cubicBezTo>
                    <a:pt x="2120" y="20118"/>
                    <a:pt x="2465" y="20689"/>
                    <a:pt x="2942" y="21189"/>
                  </a:cubicBezTo>
                  <a:cubicBezTo>
                    <a:pt x="3304" y="21575"/>
                    <a:pt x="3942" y="22202"/>
                    <a:pt x="4529" y="22202"/>
                  </a:cubicBezTo>
                  <a:cubicBezTo>
                    <a:pt x="4539" y="22202"/>
                    <a:pt x="4550" y="22202"/>
                    <a:pt x="4561" y="22201"/>
                  </a:cubicBezTo>
                  <a:cubicBezTo>
                    <a:pt x="4609" y="22201"/>
                    <a:pt x="4656" y="22177"/>
                    <a:pt x="4692" y="22154"/>
                  </a:cubicBezTo>
                  <a:cubicBezTo>
                    <a:pt x="4743" y="22192"/>
                    <a:pt x="4811" y="22216"/>
                    <a:pt x="4879" y="22216"/>
                  </a:cubicBezTo>
                  <a:cubicBezTo>
                    <a:pt x="4939" y="22216"/>
                    <a:pt x="4999" y="22198"/>
                    <a:pt x="5049" y="22154"/>
                  </a:cubicBezTo>
                  <a:cubicBezTo>
                    <a:pt x="5430" y="21832"/>
                    <a:pt x="5799" y="21487"/>
                    <a:pt x="6144" y="21130"/>
                  </a:cubicBezTo>
                  <a:cubicBezTo>
                    <a:pt x="6263" y="21023"/>
                    <a:pt x="6514" y="20618"/>
                    <a:pt x="6573" y="20594"/>
                  </a:cubicBezTo>
                  <a:cubicBezTo>
                    <a:pt x="6567" y="20521"/>
                    <a:pt x="6573" y="20485"/>
                    <a:pt x="6594" y="20485"/>
                  </a:cubicBezTo>
                  <a:cubicBezTo>
                    <a:pt x="6613" y="20485"/>
                    <a:pt x="6646" y="20518"/>
                    <a:pt x="6692" y="20582"/>
                  </a:cubicBezTo>
                  <a:cubicBezTo>
                    <a:pt x="6752" y="20630"/>
                    <a:pt x="6811" y="20677"/>
                    <a:pt x="6871" y="20725"/>
                  </a:cubicBezTo>
                  <a:cubicBezTo>
                    <a:pt x="7431" y="21145"/>
                    <a:pt x="8139" y="21428"/>
                    <a:pt x="8840" y="21428"/>
                  </a:cubicBezTo>
                  <a:cubicBezTo>
                    <a:pt x="8854" y="21428"/>
                    <a:pt x="8868" y="21428"/>
                    <a:pt x="8883" y="21427"/>
                  </a:cubicBezTo>
                  <a:lnTo>
                    <a:pt x="8883" y="21427"/>
                  </a:lnTo>
                  <a:cubicBezTo>
                    <a:pt x="8811" y="21654"/>
                    <a:pt x="8811" y="21927"/>
                    <a:pt x="8788" y="22177"/>
                  </a:cubicBezTo>
                  <a:cubicBezTo>
                    <a:pt x="8704" y="22904"/>
                    <a:pt x="8669" y="23642"/>
                    <a:pt x="8633" y="24368"/>
                  </a:cubicBezTo>
                  <a:cubicBezTo>
                    <a:pt x="8609" y="24618"/>
                    <a:pt x="8847" y="24785"/>
                    <a:pt x="9073" y="24809"/>
                  </a:cubicBezTo>
                  <a:cubicBezTo>
                    <a:pt x="10240" y="24904"/>
                    <a:pt x="11407" y="24975"/>
                    <a:pt x="12586" y="25035"/>
                  </a:cubicBezTo>
                  <a:cubicBezTo>
                    <a:pt x="12592" y="25035"/>
                    <a:pt x="12598" y="25035"/>
                    <a:pt x="12604" y="25035"/>
                  </a:cubicBezTo>
                  <a:cubicBezTo>
                    <a:pt x="12833" y="25035"/>
                    <a:pt x="13003" y="24815"/>
                    <a:pt x="13014" y="24594"/>
                  </a:cubicBezTo>
                  <a:cubicBezTo>
                    <a:pt x="13086" y="23559"/>
                    <a:pt x="13157" y="22368"/>
                    <a:pt x="12895" y="21344"/>
                  </a:cubicBezTo>
                  <a:lnTo>
                    <a:pt x="12895" y="21344"/>
                  </a:lnTo>
                  <a:cubicBezTo>
                    <a:pt x="13059" y="21375"/>
                    <a:pt x="13229" y="21390"/>
                    <a:pt x="13400" y="21390"/>
                  </a:cubicBezTo>
                  <a:cubicBezTo>
                    <a:pt x="13553" y="21390"/>
                    <a:pt x="13708" y="21378"/>
                    <a:pt x="13860" y="21356"/>
                  </a:cubicBezTo>
                  <a:cubicBezTo>
                    <a:pt x="14181" y="21296"/>
                    <a:pt x="14860" y="21153"/>
                    <a:pt x="14991" y="20772"/>
                  </a:cubicBezTo>
                  <a:cubicBezTo>
                    <a:pt x="15348" y="21713"/>
                    <a:pt x="15979" y="22582"/>
                    <a:pt x="16384" y="23511"/>
                  </a:cubicBezTo>
                  <a:cubicBezTo>
                    <a:pt x="16446" y="23643"/>
                    <a:pt x="16584" y="23699"/>
                    <a:pt x="16718" y="23699"/>
                  </a:cubicBezTo>
                  <a:cubicBezTo>
                    <a:pt x="16790" y="23699"/>
                    <a:pt x="16861" y="23683"/>
                    <a:pt x="16920" y="23654"/>
                  </a:cubicBezTo>
                  <a:cubicBezTo>
                    <a:pt x="17586" y="23309"/>
                    <a:pt x="18241" y="22951"/>
                    <a:pt x="18872" y="22570"/>
                  </a:cubicBezTo>
                  <a:cubicBezTo>
                    <a:pt x="19194" y="22392"/>
                    <a:pt x="19884" y="22130"/>
                    <a:pt x="19991" y="21713"/>
                  </a:cubicBezTo>
                  <a:cubicBezTo>
                    <a:pt x="20099" y="21273"/>
                    <a:pt x="19587" y="20725"/>
                    <a:pt x="19396" y="20391"/>
                  </a:cubicBezTo>
                  <a:cubicBezTo>
                    <a:pt x="19122" y="19939"/>
                    <a:pt x="18872" y="19463"/>
                    <a:pt x="18575" y="19022"/>
                  </a:cubicBezTo>
                  <a:cubicBezTo>
                    <a:pt x="19325" y="18808"/>
                    <a:pt x="20372" y="18260"/>
                    <a:pt x="20694" y="17546"/>
                  </a:cubicBezTo>
                  <a:cubicBezTo>
                    <a:pt x="21323" y="17955"/>
                    <a:pt x="22248" y="18456"/>
                    <a:pt x="22996" y="18456"/>
                  </a:cubicBezTo>
                  <a:cubicBezTo>
                    <a:pt x="23097" y="18456"/>
                    <a:pt x="23196" y="18447"/>
                    <a:pt x="23289" y="18427"/>
                  </a:cubicBezTo>
                  <a:cubicBezTo>
                    <a:pt x="23968" y="18296"/>
                    <a:pt x="24218" y="17117"/>
                    <a:pt x="24397" y="16546"/>
                  </a:cubicBezTo>
                  <a:cubicBezTo>
                    <a:pt x="24587" y="15939"/>
                    <a:pt x="24968" y="14950"/>
                    <a:pt x="24230" y="14557"/>
                  </a:cubicBezTo>
                  <a:cubicBezTo>
                    <a:pt x="23849" y="14343"/>
                    <a:pt x="23313" y="14331"/>
                    <a:pt x="22897" y="14236"/>
                  </a:cubicBezTo>
                  <a:cubicBezTo>
                    <a:pt x="22444" y="14129"/>
                    <a:pt x="22004" y="14010"/>
                    <a:pt x="21551" y="13938"/>
                  </a:cubicBezTo>
                  <a:cubicBezTo>
                    <a:pt x="21813" y="13629"/>
                    <a:pt x="21873" y="13164"/>
                    <a:pt x="21861" y="12760"/>
                  </a:cubicBezTo>
                  <a:cubicBezTo>
                    <a:pt x="21861" y="12521"/>
                    <a:pt x="21813" y="12283"/>
                    <a:pt x="21754" y="12045"/>
                  </a:cubicBezTo>
                  <a:cubicBezTo>
                    <a:pt x="21742" y="11986"/>
                    <a:pt x="21730" y="11926"/>
                    <a:pt x="21730" y="11867"/>
                  </a:cubicBezTo>
                  <a:lnTo>
                    <a:pt x="21730" y="11867"/>
                  </a:lnTo>
                  <a:cubicBezTo>
                    <a:pt x="21794" y="11874"/>
                    <a:pt x="21861" y="11877"/>
                    <a:pt x="21930" y="11877"/>
                  </a:cubicBezTo>
                  <a:cubicBezTo>
                    <a:pt x="22646" y="11877"/>
                    <a:pt x="23552" y="11502"/>
                    <a:pt x="24051" y="11176"/>
                  </a:cubicBezTo>
                  <a:cubicBezTo>
                    <a:pt x="24266" y="11045"/>
                    <a:pt x="24349" y="10914"/>
                    <a:pt x="24385" y="10664"/>
                  </a:cubicBezTo>
                  <a:cubicBezTo>
                    <a:pt x="24468" y="10116"/>
                    <a:pt x="24230" y="9390"/>
                    <a:pt x="24170" y="8842"/>
                  </a:cubicBezTo>
                  <a:cubicBezTo>
                    <a:pt x="24099" y="8247"/>
                    <a:pt x="24206" y="7235"/>
                    <a:pt x="23420" y="7176"/>
                  </a:cubicBezTo>
                  <a:cubicBezTo>
                    <a:pt x="23379" y="7173"/>
                    <a:pt x="23337" y="7171"/>
                    <a:pt x="23294" y="7171"/>
                  </a:cubicBezTo>
                  <a:cubicBezTo>
                    <a:pt x="22831" y="7171"/>
                    <a:pt x="22284" y="7336"/>
                    <a:pt x="21837" y="7402"/>
                  </a:cubicBezTo>
                  <a:cubicBezTo>
                    <a:pt x="21373" y="7461"/>
                    <a:pt x="20908" y="7545"/>
                    <a:pt x="20444" y="7628"/>
                  </a:cubicBezTo>
                  <a:cubicBezTo>
                    <a:pt x="20456" y="7271"/>
                    <a:pt x="20194" y="6818"/>
                    <a:pt x="20039" y="6580"/>
                  </a:cubicBezTo>
                  <a:cubicBezTo>
                    <a:pt x="19860" y="6295"/>
                    <a:pt x="19622" y="6044"/>
                    <a:pt x="19337" y="5854"/>
                  </a:cubicBezTo>
                  <a:cubicBezTo>
                    <a:pt x="19908" y="4925"/>
                    <a:pt x="20432" y="3973"/>
                    <a:pt x="20956" y="3008"/>
                  </a:cubicBezTo>
                  <a:cubicBezTo>
                    <a:pt x="21063" y="2818"/>
                    <a:pt x="21003" y="2544"/>
                    <a:pt x="20801" y="2425"/>
                  </a:cubicBezTo>
                  <a:cubicBezTo>
                    <a:pt x="19837" y="1877"/>
                    <a:pt x="18836" y="1377"/>
                    <a:pt x="17860" y="853"/>
                  </a:cubicBezTo>
                  <a:cubicBezTo>
                    <a:pt x="17795" y="821"/>
                    <a:pt x="17725" y="805"/>
                    <a:pt x="17656" y="805"/>
                  </a:cubicBezTo>
                  <a:cubicBezTo>
                    <a:pt x="17474" y="805"/>
                    <a:pt x="17301" y="914"/>
                    <a:pt x="17241" y="1103"/>
                  </a:cubicBezTo>
                  <a:cubicBezTo>
                    <a:pt x="16991" y="2020"/>
                    <a:pt x="16646" y="2901"/>
                    <a:pt x="16336" y="3794"/>
                  </a:cubicBezTo>
                  <a:cubicBezTo>
                    <a:pt x="15943" y="3508"/>
                    <a:pt x="15384" y="3377"/>
                    <a:pt x="14931" y="3318"/>
                  </a:cubicBezTo>
                  <a:cubicBezTo>
                    <a:pt x="14832" y="3307"/>
                    <a:pt x="14707" y="3298"/>
                    <a:pt x="14573" y="3298"/>
                  </a:cubicBezTo>
                  <a:cubicBezTo>
                    <a:pt x="14418" y="3298"/>
                    <a:pt x="14251" y="3310"/>
                    <a:pt x="14098" y="3342"/>
                  </a:cubicBezTo>
                  <a:cubicBezTo>
                    <a:pt x="14122" y="2735"/>
                    <a:pt x="14038" y="2092"/>
                    <a:pt x="14003" y="1484"/>
                  </a:cubicBezTo>
                  <a:cubicBezTo>
                    <a:pt x="13979" y="1103"/>
                    <a:pt x="14074" y="484"/>
                    <a:pt x="13717" y="222"/>
                  </a:cubicBezTo>
                  <a:cubicBezTo>
                    <a:pt x="13495" y="54"/>
                    <a:pt x="13144" y="28"/>
                    <a:pt x="12815" y="28"/>
                  </a:cubicBezTo>
                  <a:cubicBezTo>
                    <a:pt x="12671" y="28"/>
                    <a:pt x="12531" y="33"/>
                    <a:pt x="12408" y="33"/>
                  </a:cubicBezTo>
                  <a:cubicBezTo>
                    <a:pt x="12375" y="33"/>
                    <a:pt x="12343" y="33"/>
                    <a:pt x="12312" y="32"/>
                  </a:cubicBezTo>
                  <a:cubicBezTo>
                    <a:pt x="11874" y="9"/>
                    <a:pt x="11436" y="1"/>
                    <a:pt x="1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4"/>
          <p:cNvGrpSpPr/>
          <p:nvPr/>
        </p:nvGrpSpPr>
        <p:grpSpPr>
          <a:xfrm>
            <a:off x="3483843" y="3920353"/>
            <a:ext cx="412642" cy="367077"/>
            <a:chOff x="3552743" y="3878528"/>
            <a:chExt cx="412642" cy="367077"/>
          </a:xfrm>
        </p:grpSpPr>
        <p:sp>
          <p:nvSpPr>
            <p:cNvPr id="778" name="Google Shape;778;p24"/>
            <p:cNvSpPr/>
            <p:nvPr/>
          </p:nvSpPr>
          <p:spPr>
            <a:xfrm>
              <a:off x="3652295" y="3878528"/>
              <a:ext cx="228072" cy="367077"/>
            </a:xfrm>
            <a:custGeom>
              <a:rect b="b" l="l" r="r" t="t"/>
              <a:pathLst>
                <a:path extrusionOk="0" h="18134" w="11267">
                  <a:moveTo>
                    <a:pt x="2953" y="549"/>
                  </a:moveTo>
                  <a:cubicBezTo>
                    <a:pt x="3015" y="549"/>
                    <a:pt x="3078" y="552"/>
                    <a:pt x="3144" y="556"/>
                  </a:cubicBezTo>
                  <a:cubicBezTo>
                    <a:pt x="4001" y="640"/>
                    <a:pt x="4561" y="1068"/>
                    <a:pt x="4918" y="1675"/>
                  </a:cubicBezTo>
                  <a:cubicBezTo>
                    <a:pt x="4846" y="1580"/>
                    <a:pt x="4751" y="1473"/>
                    <a:pt x="4656" y="1390"/>
                  </a:cubicBezTo>
                  <a:cubicBezTo>
                    <a:pt x="4162" y="904"/>
                    <a:pt x="3503" y="652"/>
                    <a:pt x="2856" y="652"/>
                  </a:cubicBezTo>
                  <a:cubicBezTo>
                    <a:pt x="2614" y="652"/>
                    <a:pt x="2373" y="687"/>
                    <a:pt x="2144" y="759"/>
                  </a:cubicBezTo>
                  <a:cubicBezTo>
                    <a:pt x="2060" y="782"/>
                    <a:pt x="1977" y="806"/>
                    <a:pt x="1894" y="830"/>
                  </a:cubicBezTo>
                  <a:cubicBezTo>
                    <a:pt x="2184" y="654"/>
                    <a:pt x="2529" y="549"/>
                    <a:pt x="2953" y="549"/>
                  </a:cubicBezTo>
                  <a:close/>
                  <a:moveTo>
                    <a:pt x="2602" y="1280"/>
                  </a:moveTo>
                  <a:cubicBezTo>
                    <a:pt x="2881" y="1280"/>
                    <a:pt x="3169" y="1356"/>
                    <a:pt x="3429" y="1497"/>
                  </a:cubicBezTo>
                  <a:cubicBezTo>
                    <a:pt x="3537" y="1556"/>
                    <a:pt x="3632" y="1628"/>
                    <a:pt x="3715" y="1699"/>
                  </a:cubicBezTo>
                  <a:cubicBezTo>
                    <a:pt x="3360" y="1526"/>
                    <a:pt x="2960" y="1434"/>
                    <a:pt x="2571" y="1434"/>
                  </a:cubicBezTo>
                  <a:cubicBezTo>
                    <a:pt x="2426" y="1434"/>
                    <a:pt x="2283" y="1447"/>
                    <a:pt x="2144" y="1473"/>
                  </a:cubicBezTo>
                  <a:cubicBezTo>
                    <a:pt x="2106" y="1458"/>
                    <a:pt x="2066" y="1450"/>
                    <a:pt x="2026" y="1450"/>
                  </a:cubicBezTo>
                  <a:cubicBezTo>
                    <a:pt x="1941" y="1450"/>
                    <a:pt x="1859" y="1487"/>
                    <a:pt x="1810" y="1568"/>
                  </a:cubicBezTo>
                  <a:cubicBezTo>
                    <a:pt x="1786" y="1580"/>
                    <a:pt x="1774" y="1592"/>
                    <a:pt x="1751" y="1592"/>
                  </a:cubicBezTo>
                  <a:cubicBezTo>
                    <a:pt x="1822" y="1533"/>
                    <a:pt x="1905" y="1473"/>
                    <a:pt x="1977" y="1425"/>
                  </a:cubicBezTo>
                  <a:cubicBezTo>
                    <a:pt x="2170" y="1326"/>
                    <a:pt x="2383" y="1280"/>
                    <a:pt x="2602" y="1280"/>
                  </a:cubicBezTo>
                  <a:close/>
                  <a:moveTo>
                    <a:pt x="2846" y="2318"/>
                  </a:moveTo>
                  <a:cubicBezTo>
                    <a:pt x="2882" y="2568"/>
                    <a:pt x="2906" y="2807"/>
                    <a:pt x="2941" y="3045"/>
                  </a:cubicBezTo>
                  <a:cubicBezTo>
                    <a:pt x="2870" y="2830"/>
                    <a:pt x="2787" y="2628"/>
                    <a:pt x="2703" y="2426"/>
                  </a:cubicBezTo>
                  <a:cubicBezTo>
                    <a:pt x="2751" y="2390"/>
                    <a:pt x="2798" y="2354"/>
                    <a:pt x="2846" y="2318"/>
                  </a:cubicBezTo>
                  <a:close/>
                  <a:moveTo>
                    <a:pt x="9121" y="2783"/>
                  </a:moveTo>
                  <a:lnTo>
                    <a:pt x="9121" y="2783"/>
                  </a:lnTo>
                  <a:cubicBezTo>
                    <a:pt x="9275" y="2807"/>
                    <a:pt x="9371" y="2866"/>
                    <a:pt x="9430" y="2961"/>
                  </a:cubicBezTo>
                  <a:cubicBezTo>
                    <a:pt x="9394" y="3259"/>
                    <a:pt x="9347" y="3557"/>
                    <a:pt x="9287" y="3866"/>
                  </a:cubicBezTo>
                  <a:cubicBezTo>
                    <a:pt x="9287" y="3485"/>
                    <a:pt x="9240" y="3104"/>
                    <a:pt x="9121" y="2783"/>
                  </a:cubicBezTo>
                  <a:close/>
                  <a:moveTo>
                    <a:pt x="3394" y="2330"/>
                  </a:moveTo>
                  <a:lnTo>
                    <a:pt x="3394" y="2330"/>
                  </a:lnTo>
                  <a:cubicBezTo>
                    <a:pt x="3620" y="2473"/>
                    <a:pt x="3799" y="2771"/>
                    <a:pt x="3930" y="3104"/>
                  </a:cubicBezTo>
                  <a:cubicBezTo>
                    <a:pt x="3822" y="3366"/>
                    <a:pt x="3715" y="3616"/>
                    <a:pt x="3608" y="3878"/>
                  </a:cubicBezTo>
                  <a:cubicBezTo>
                    <a:pt x="3537" y="3354"/>
                    <a:pt x="3465" y="2842"/>
                    <a:pt x="3394" y="2330"/>
                  </a:cubicBezTo>
                  <a:close/>
                  <a:moveTo>
                    <a:pt x="8454" y="2854"/>
                  </a:moveTo>
                  <a:cubicBezTo>
                    <a:pt x="8502" y="2961"/>
                    <a:pt x="8537" y="3080"/>
                    <a:pt x="8549" y="3199"/>
                  </a:cubicBezTo>
                  <a:cubicBezTo>
                    <a:pt x="8561" y="3223"/>
                    <a:pt x="8561" y="3247"/>
                    <a:pt x="8573" y="3271"/>
                  </a:cubicBezTo>
                  <a:cubicBezTo>
                    <a:pt x="8525" y="3307"/>
                    <a:pt x="8502" y="3354"/>
                    <a:pt x="8478" y="3426"/>
                  </a:cubicBezTo>
                  <a:cubicBezTo>
                    <a:pt x="8406" y="3688"/>
                    <a:pt x="8347" y="3950"/>
                    <a:pt x="8275" y="4211"/>
                  </a:cubicBezTo>
                  <a:cubicBezTo>
                    <a:pt x="8263" y="3854"/>
                    <a:pt x="8251" y="3497"/>
                    <a:pt x="8228" y="3140"/>
                  </a:cubicBezTo>
                  <a:cubicBezTo>
                    <a:pt x="8311" y="3009"/>
                    <a:pt x="8371" y="2914"/>
                    <a:pt x="8454" y="2854"/>
                  </a:cubicBezTo>
                  <a:close/>
                  <a:moveTo>
                    <a:pt x="2310" y="2985"/>
                  </a:moveTo>
                  <a:cubicBezTo>
                    <a:pt x="2513" y="3533"/>
                    <a:pt x="2656" y="4081"/>
                    <a:pt x="2763" y="4640"/>
                  </a:cubicBezTo>
                  <a:cubicBezTo>
                    <a:pt x="2667" y="4366"/>
                    <a:pt x="2560" y="4104"/>
                    <a:pt x="2441" y="3854"/>
                  </a:cubicBezTo>
                  <a:cubicBezTo>
                    <a:pt x="2370" y="3640"/>
                    <a:pt x="2298" y="3426"/>
                    <a:pt x="2239" y="3211"/>
                  </a:cubicBezTo>
                  <a:cubicBezTo>
                    <a:pt x="2251" y="3140"/>
                    <a:pt x="2275" y="3057"/>
                    <a:pt x="2310" y="2985"/>
                  </a:cubicBezTo>
                  <a:close/>
                  <a:moveTo>
                    <a:pt x="1203" y="2914"/>
                  </a:moveTo>
                  <a:cubicBezTo>
                    <a:pt x="1251" y="2973"/>
                    <a:pt x="1286" y="3045"/>
                    <a:pt x="1334" y="3104"/>
                  </a:cubicBezTo>
                  <a:cubicBezTo>
                    <a:pt x="1334" y="3176"/>
                    <a:pt x="1346" y="3247"/>
                    <a:pt x="1346" y="3319"/>
                  </a:cubicBezTo>
                  <a:cubicBezTo>
                    <a:pt x="1251" y="3997"/>
                    <a:pt x="1239" y="4676"/>
                    <a:pt x="1322" y="5343"/>
                  </a:cubicBezTo>
                  <a:cubicBezTo>
                    <a:pt x="1286" y="5140"/>
                    <a:pt x="1251" y="4938"/>
                    <a:pt x="1215" y="4735"/>
                  </a:cubicBezTo>
                  <a:cubicBezTo>
                    <a:pt x="1132" y="4176"/>
                    <a:pt x="1012" y="3485"/>
                    <a:pt x="1203" y="2914"/>
                  </a:cubicBezTo>
                  <a:close/>
                  <a:moveTo>
                    <a:pt x="4168" y="4628"/>
                  </a:moveTo>
                  <a:lnTo>
                    <a:pt x="4168" y="4628"/>
                  </a:lnTo>
                  <a:cubicBezTo>
                    <a:pt x="4096" y="4902"/>
                    <a:pt x="3989" y="5176"/>
                    <a:pt x="3822" y="5438"/>
                  </a:cubicBezTo>
                  <a:cubicBezTo>
                    <a:pt x="3822" y="5402"/>
                    <a:pt x="3810" y="5378"/>
                    <a:pt x="3810" y="5343"/>
                  </a:cubicBezTo>
                  <a:cubicBezTo>
                    <a:pt x="3858" y="5331"/>
                    <a:pt x="3906" y="5295"/>
                    <a:pt x="3918" y="5235"/>
                  </a:cubicBezTo>
                  <a:cubicBezTo>
                    <a:pt x="3941" y="5104"/>
                    <a:pt x="3977" y="4973"/>
                    <a:pt x="4001" y="4843"/>
                  </a:cubicBezTo>
                  <a:cubicBezTo>
                    <a:pt x="4060" y="4771"/>
                    <a:pt x="4120" y="4700"/>
                    <a:pt x="4168" y="4628"/>
                  </a:cubicBezTo>
                  <a:close/>
                  <a:moveTo>
                    <a:pt x="10061" y="1842"/>
                  </a:moveTo>
                  <a:lnTo>
                    <a:pt x="10061" y="1842"/>
                  </a:lnTo>
                  <a:cubicBezTo>
                    <a:pt x="10859" y="2557"/>
                    <a:pt x="10597" y="4152"/>
                    <a:pt x="10252" y="5450"/>
                  </a:cubicBezTo>
                  <a:cubicBezTo>
                    <a:pt x="10264" y="5366"/>
                    <a:pt x="10276" y="5283"/>
                    <a:pt x="10276" y="5200"/>
                  </a:cubicBezTo>
                  <a:cubicBezTo>
                    <a:pt x="10287" y="4938"/>
                    <a:pt x="10311" y="4604"/>
                    <a:pt x="10311" y="4271"/>
                  </a:cubicBezTo>
                  <a:cubicBezTo>
                    <a:pt x="10347" y="4021"/>
                    <a:pt x="10371" y="3771"/>
                    <a:pt x="10395" y="3509"/>
                  </a:cubicBezTo>
                  <a:cubicBezTo>
                    <a:pt x="10442" y="2938"/>
                    <a:pt x="10383" y="2295"/>
                    <a:pt x="10061" y="1842"/>
                  </a:cubicBezTo>
                  <a:close/>
                  <a:moveTo>
                    <a:pt x="3941" y="5938"/>
                  </a:moveTo>
                  <a:cubicBezTo>
                    <a:pt x="3989" y="6021"/>
                    <a:pt x="4037" y="6105"/>
                    <a:pt x="4072" y="6188"/>
                  </a:cubicBezTo>
                  <a:cubicBezTo>
                    <a:pt x="4049" y="6319"/>
                    <a:pt x="4013" y="6462"/>
                    <a:pt x="3989" y="6593"/>
                  </a:cubicBezTo>
                  <a:lnTo>
                    <a:pt x="3894" y="5938"/>
                  </a:lnTo>
                  <a:close/>
                  <a:moveTo>
                    <a:pt x="2084" y="4497"/>
                  </a:moveTo>
                  <a:cubicBezTo>
                    <a:pt x="2394" y="5271"/>
                    <a:pt x="2572" y="6081"/>
                    <a:pt x="2596" y="6914"/>
                  </a:cubicBezTo>
                  <a:cubicBezTo>
                    <a:pt x="2394" y="6402"/>
                    <a:pt x="2215" y="5878"/>
                    <a:pt x="2072" y="5343"/>
                  </a:cubicBezTo>
                  <a:cubicBezTo>
                    <a:pt x="2072" y="5104"/>
                    <a:pt x="2060" y="4866"/>
                    <a:pt x="2072" y="4616"/>
                  </a:cubicBezTo>
                  <a:cubicBezTo>
                    <a:pt x="2072" y="4581"/>
                    <a:pt x="2084" y="4545"/>
                    <a:pt x="2084" y="4497"/>
                  </a:cubicBezTo>
                  <a:close/>
                  <a:moveTo>
                    <a:pt x="6430" y="5795"/>
                  </a:moveTo>
                  <a:lnTo>
                    <a:pt x="6430" y="5795"/>
                  </a:lnTo>
                  <a:cubicBezTo>
                    <a:pt x="6299" y="6355"/>
                    <a:pt x="6215" y="6914"/>
                    <a:pt x="6168" y="7486"/>
                  </a:cubicBezTo>
                  <a:cubicBezTo>
                    <a:pt x="6168" y="7426"/>
                    <a:pt x="6132" y="7390"/>
                    <a:pt x="6085" y="7355"/>
                  </a:cubicBezTo>
                  <a:cubicBezTo>
                    <a:pt x="6085" y="7009"/>
                    <a:pt x="6061" y="6676"/>
                    <a:pt x="6037" y="6331"/>
                  </a:cubicBezTo>
                  <a:cubicBezTo>
                    <a:pt x="6049" y="6188"/>
                    <a:pt x="6061" y="6033"/>
                    <a:pt x="6073" y="5878"/>
                  </a:cubicBezTo>
                  <a:cubicBezTo>
                    <a:pt x="6103" y="5886"/>
                    <a:pt x="6133" y="5890"/>
                    <a:pt x="6162" y="5890"/>
                  </a:cubicBezTo>
                  <a:cubicBezTo>
                    <a:pt x="6226" y="5890"/>
                    <a:pt x="6286" y="5871"/>
                    <a:pt x="6335" y="5831"/>
                  </a:cubicBezTo>
                  <a:cubicBezTo>
                    <a:pt x="6335" y="5831"/>
                    <a:pt x="6335" y="5819"/>
                    <a:pt x="6335" y="5819"/>
                  </a:cubicBezTo>
                  <a:cubicBezTo>
                    <a:pt x="6370" y="5819"/>
                    <a:pt x="6394" y="5807"/>
                    <a:pt x="6430" y="5795"/>
                  </a:cubicBezTo>
                  <a:close/>
                  <a:moveTo>
                    <a:pt x="8204" y="6652"/>
                  </a:moveTo>
                  <a:cubicBezTo>
                    <a:pt x="8144" y="7033"/>
                    <a:pt x="8085" y="7414"/>
                    <a:pt x="8013" y="7795"/>
                  </a:cubicBezTo>
                  <a:cubicBezTo>
                    <a:pt x="8073" y="7474"/>
                    <a:pt x="8109" y="7152"/>
                    <a:pt x="8144" y="6843"/>
                  </a:cubicBezTo>
                  <a:cubicBezTo>
                    <a:pt x="8168" y="6771"/>
                    <a:pt x="8180" y="6712"/>
                    <a:pt x="8204" y="6652"/>
                  </a:cubicBezTo>
                  <a:close/>
                  <a:moveTo>
                    <a:pt x="6168" y="7593"/>
                  </a:moveTo>
                  <a:cubicBezTo>
                    <a:pt x="6168" y="7664"/>
                    <a:pt x="6156" y="7724"/>
                    <a:pt x="6156" y="7795"/>
                  </a:cubicBezTo>
                  <a:cubicBezTo>
                    <a:pt x="6156" y="7807"/>
                    <a:pt x="6156" y="7807"/>
                    <a:pt x="6156" y="7807"/>
                  </a:cubicBezTo>
                  <a:cubicBezTo>
                    <a:pt x="6144" y="7819"/>
                    <a:pt x="6144" y="7831"/>
                    <a:pt x="6132" y="7843"/>
                  </a:cubicBezTo>
                  <a:cubicBezTo>
                    <a:pt x="6120" y="7891"/>
                    <a:pt x="6096" y="7926"/>
                    <a:pt x="6085" y="7974"/>
                  </a:cubicBezTo>
                  <a:cubicBezTo>
                    <a:pt x="6085" y="7962"/>
                    <a:pt x="6085" y="7950"/>
                    <a:pt x="6085" y="7938"/>
                  </a:cubicBezTo>
                  <a:cubicBezTo>
                    <a:pt x="6108" y="7831"/>
                    <a:pt x="6144" y="7712"/>
                    <a:pt x="6168" y="7593"/>
                  </a:cubicBezTo>
                  <a:close/>
                  <a:moveTo>
                    <a:pt x="5382" y="6617"/>
                  </a:moveTo>
                  <a:lnTo>
                    <a:pt x="5382" y="6617"/>
                  </a:lnTo>
                  <a:cubicBezTo>
                    <a:pt x="5358" y="6902"/>
                    <a:pt x="5346" y="7188"/>
                    <a:pt x="5334" y="7474"/>
                  </a:cubicBezTo>
                  <a:lnTo>
                    <a:pt x="5215" y="8676"/>
                  </a:lnTo>
                  <a:cubicBezTo>
                    <a:pt x="5192" y="8533"/>
                    <a:pt x="5156" y="8391"/>
                    <a:pt x="5120" y="8248"/>
                  </a:cubicBezTo>
                  <a:cubicBezTo>
                    <a:pt x="5108" y="7926"/>
                    <a:pt x="5096" y="7593"/>
                    <a:pt x="5084" y="7271"/>
                  </a:cubicBezTo>
                  <a:cubicBezTo>
                    <a:pt x="5168" y="7248"/>
                    <a:pt x="5251" y="7176"/>
                    <a:pt x="5275" y="7069"/>
                  </a:cubicBezTo>
                  <a:cubicBezTo>
                    <a:pt x="5311" y="6914"/>
                    <a:pt x="5346" y="6771"/>
                    <a:pt x="5382" y="6617"/>
                  </a:cubicBezTo>
                  <a:close/>
                  <a:moveTo>
                    <a:pt x="7025" y="7438"/>
                  </a:moveTo>
                  <a:lnTo>
                    <a:pt x="7025" y="7438"/>
                  </a:lnTo>
                  <a:cubicBezTo>
                    <a:pt x="6954" y="7855"/>
                    <a:pt x="6870" y="8272"/>
                    <a:pt x="6787" y="8688"/>
                  </a:cubicBezTo>
                  <a:cubicBezTo>
                    <a:pt x="6787" y="8653"/>
                    <a:pt x="6787" y="8605"/>
                    <a:pt x="6799" y="8569"/>
                  </a:cubicBezTo>
                  <a:cubicBezTo>
                    <a:pt x="6835" y="8272"/>
                    <a:pt x="6882" y="7962"/>
                    <a:pt x="6918" y="7652"/>
                  </a:cubicBezTo>
                  <a:cubicBezTo>
                    <a:pt x="6954" y="7581"/>
                    <a:pt x="6989" y="7510"/>
                    <a:pt x="7025" y="7438"/>
                  </a:cubicBezTo>
                  <a:close/>
                  <a:moveTo>
                    <a:pt x="2917" y="9236"/>
                  </a:moveTo>
                  <a:cubicBezTo>
                    <a:pt x="2953" y="9474"/>
                    <a:pt x="3001" y="9712"/>
                    <a:pt x="3037" y="9950"/>
                  </a:cubicBezTo>
                  <a:lnTo>
                    <a:pt x="2846" y="9284"/>
                  </a:lnTo>
                  <a:cubicBezTo>
                    <a:pt x="2870" y="9272"/>
                    <a:pt x="2894" y="9260"/>
                    <a:pt x="2917" y="9236"/>
                  </a:cubicBezTo>
                  <a:close/>
                  <a:moveTo>
                    <a:pt x="5989" y="9796"/>
                  </a:moveTo>
                  <a:lnTo>
                    <a:pt x="5989" y="9796"/>
                  </a:lnTo>
                  <a:cubicBezTo>
                    <a:pt x="5942" y="10046"/>
                    <a:pt x="5906" y="10307"/>
                    <a:pt x="5858" y="10558"/>
                  </a:cubicBezTo>
                  <a:cubicBezTo>
                    <a:pt x="5846" y="10415"/>
                    <a:pt x="5858" y="10272"/>
                    <a:pt x="5858" y="10129"/>
                  </a:cubicBezTo>
                  <a:cubicBezTo>
                    <a:pt x="5894" y="10010"/>
                    <a:pt x="5942" y="9903"/>
                    <a:pt x="5989" y="9796"/>
                  </a:cubicBezTo>
                  <a:close/>
                  <a:moveTo>
                    <a:pt x="3429" y="9415"/>
                  </a:moveTo>
                  <a:lnTo>
                    <a:pt x="3429" y="9415"/>
                  </a:lnTo>
                  <a:cubicBezTo>
                    <a:pt x="3465" y="9474"/>
                    <a:pt x="3513" y="9545"/>
                    <a:pt x="3549" y="9605"/>
                  </a:cubicBezTo>
                  <a:cubicBezTo>
                    <a:pt x="3608" y="9879"/>
                    <a:pt x="3679" y="10165"/>
                    <a:pt x="3727" y="10438"/>
                  </a:cubicBezTo>
                  <a:cubicBezTo>
                    <a:pt x="3727" y="10486"/>
                    <a:pt x="3715" y="10522"/>
                    <a:pt x="3715" y="10569"/>
                  </a:cubicBezTo>
                  <a:cubicBezTo>
                    <a:pt x="3620" y="10188"/>
                    <a:pt x="3525" y="9796"/>
                    <a:pt x="3429" y="9415"/>
                  </a:cubicBezTo>
                  <a:close/>
                  <a:moveTo>
                    <a:pt x="8502" y="9998"/>
                  </a:moveTo>
                  <a:cubicBezTo>
                    <a:pt x="8549" y="10069"/>
                    <a:pt x="8621" y="10117"/>
                    <a:pt x="8716" y="10129"/>
                  </a:cubicBezTo>
                  <a:cubicBezTo>
                    <a:pt x="8525" y="10581"/>
                    <a:pt x="8335" y="11022"/>
                    <a:pt x="8132" y="11462"/>
                  </a:cubicBezTo>
                  <a:cubicBezTo>
                    <a:pt x="8275" y="10986"/>
                    <a:pt x="8394" y="10486"/>
                    <a:pt x="8502" y="9998"/>
                  </a:cubicBezTo>
                  <a:close/>
                  <a:moveTo>
                    <a:pt x="7299" y="11951"/>
                  </a:moveTo>
                  <a:cubicBezTo>
                    <a:pt x="7299" y="11951"/>
                    <a:pt x="7299" y="11951"/>
                    <a:pt x="7311" y="11962"/>
                  </a:cubicBezTo>
                  <a:cubicBezTo>
                    <a:pt x="7132" y="12498"/>
                    <a:pt x="6930" y="13034"/>
                    <a:pt x="6692" y="13546"/>
                  </a:cubicBezTo>
                  <a:cubicBezTo>
                    <a:pt x="6739" y="13415"/>
                    <a:pt x="6787" y="13284"/>
                    <a:pt x="6835" y="13153"/>
                  </a:cubicBezTo>
                  <a:lnTo>
                    <a:pt x="7299" y="11951"/>
                  </a:lnTo>
                  <a:close/>
                  <a:moveTo>
                    <a:pt x="5406" y="13332"/>
                  </a:moveTo>
                  <a:cubicBezTo>
                    <a:pt x="5455" y="13381"/>
                    <a:pt x="5522" y="13406"/>
                    <a:pt x="5591" y="13406"/>
                  </a:cubicBezTo>
                  <a:cubicBezTo>
                    <a:pt x="5604" y="13406"/>
                    <a:pt x="5618" y="13405"/>
                    <a:pt x="5632" y="13403"/>
                  </a:cubicBezTo>
                  <a:lnTo>
                    <a:pt x="5632" y="13403"/>
                  </a:lnTo>
                  <a:cubicBezTo>
                    <a:pt x="5453" y="13736"/>
                    <a:pt x="5275" y="14058"/>
                    <a:pt x="5084" y="14391"/>
                  </a:cubicBezTo>
                  <a:cubicBezTo>
                    <a:pt x="5084" y="14356"/>
                    <a:pt x="5084" y="14320"/>
                    <a:pt x="5084" y="14284"/>
                  </a:cubicBezTo>
                  <a:cubicBezTo>
                    <a:pt x="5108" y="14165"/>
                    <a:pt x="5120" y="14058"/>
                    <a:pt x="5144" y="13951"/>
                  </a:cubicBezTo>
                  <a:cubicBezTo>
                    <a:pt x="5251" y="13915"/>
                    <a:pt x="5358" y="13844"/>
                    <a:pt x="5370" y="13701"/>
                  </a:cubicBezTo>
                  <a:cubicBezTo>
                    <a:pt x="5382" y="13582"/>
                    <a:pt x="5394" y="13463"/>
                    <a:pt x="5406" y="13332"/>
                  </a:cubicBezTo>
                  <a:close/>
                  <a:moveTo>
                    <a:pt x="4953" y="16701"/>
                  </a:moveTo>
                  <a:cubicBezTo>
                    <a:pt x="4989" y="16737"/>
                    <a:pt x="5037" y="16773"/>
                    <a:pt x="5084" y="16784"/>
                  </a:cubicBezTo>
                  <a:cubicBezTo>
                    <a:pt x="5037" y="16856"/>
                    <a:pt x="4977" y="16939"/>
                    <a:pt x="4930" y="17011"/>
                  </a:cubicBezTo>
                  <a:cubicBezTo>
                    <a:pt x="4942" y="16987"/>
                    <a:pt x="4942" y="16963"/>
                    <a:pt x="4942" y="16927"/>
                  </a:cubicBezTo>
                  <a:cubicBezTo>
                    <a:pt x="4942" y="16856"/>
                    <a:pt x="4953" y="16773"/>
                    <a:pt x="4953" y="16701"/>
                  </a:cubicBezTo>
                  <a:close/>
                  <a:moveTo>
                    <a:pt x="3013" y="1"/>
                  </a:moveTo>
                  <a:cubicBezTo>
                    <a:pt x="1746" y="1"/>
                    <a:pt x="636" y="1090"/>
                    <a:pt x="286" y="2378"/>
                  </a:cubicBezTo>
                  <a:cubicBezTo>
                    <a:pt x="0" y="3414"/>
                    <a:pt x="167" y="4497"/>
                    <a:pt x="441" y="5521"/>
                  </a:cubicBezTo>
                  <a:cubicBezTo>
                    <a:pt x="512" y="5771"/>
                    <a:pt x="584" y="6033"/>
                    <a:pt x="667" y="6283"/>
                  </a:cubicBezTo>
                  <a:cubicBezTo>
                    <a:pt x="989" y="8176"/>
                    <a:pt x="1644" y="10022"/>
                    <a:pt x="2429" y="11796"/>
                  </a:cubicBezTo>
                  <a:cubicBezTo>
                    <a:pt x="3084" y="13856"/>
                    <a:pt x="3739" y="15915"/>
                    <a:pt x="4394" y="17975"/>
                  </a:cubicBezTo>
                  <a:cubicBezTo>
                    <a:pt x="4432" y="18083"/>
                    <a:pt x="4531" y="18133"/>
                    <a:pt x="4633" y="18133"/>
                  </a:cubicBezTo>
                  <a:cubicBezTo>
                    <a:pt x="4723" y="18133"/>
                    <a:pt x="4815" y="18095"/>
                    <a:pt x="4870" y="18023"/>
                  </a:cubicBezTo>
                  <a:cubicBezTo>
                    <a:pt x="6442" y="15915"/>
                    <a:pt x="7799" y="13629"/>
                    <a:pt x="8847" y="11212"/>
                  </a:cubicBezTo>
                  <a:cubicBezTo>
                    <a:pt x="9847" y="8926"/>
                    <a:pt x="10728" y="6426"/>
                    <a:pt x="11061" y="3961"/>
                  </a:cubicBezTo>
                  <a:cubicBezTo>
                    <a:pt x="11267" y="2439"/>
                    <a:pt x="10580" y="936"/>
                    <a:pt x="9021" y="936"/>
                  </a:cubicBezTo>
                  <a:cubicBezTo>
                    <a:pt x="8861" y="936"/>
                    <a:pt x="8692" y="952"/>
                    <a:pt x="8513" y="985"/>
                  </a:cubicBezTo>
                  <a:cubicBezTo>
                    <a:pt x="7168" y="1235"/>
                    <a:pt x="6418" y="2259"/>
                    <a:pt x="5989" y="3438"/>
                  </a:cubicBezTo>
                  <a:cubicBezTo>
                    <a:pt x="5835" y="2176"/>
                    <a:pt x="5358" y="961"/>
                    <a:pt x="4156" y="306"/>
                  </a:cubicBezTo>
                  <a:cubicBezTo>
                    <a:pt x="3771" y="95"/>
                    <a:pt x="3385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3566265" y="3879763"/>
              <a:ext cx="57367" cy="36517"/>
            </a:xfrm>
            <a:custGeom>
              <a:rect b="b" l="l" r="r" t="t"/>
              <a:pathLst>
                <a:path extrusionOk="0" h="1804" w="2834">
                  <a:moveTo>
                    <a:pt x="263" y="1"/>
                  </a:moveTo>
                  <a:cubicBezTo>
                    <a:pt x="95" y="1"/>
                    <a:pt x="0" y="239"/>
                    <a:pt x="155" y="352"/>
                  </a:cubicBezTo>
                  <a:cubicBezTo>
                    <a:pt x="631" y="721"/>
                    <a:pt x="1143" y="1031"/>
                    <a:pt x="1655" y="1353"/>
                  </a:cubicBezTo>
                  <a:cubicBezTo>
                    <a:pt x="1928" y="1518"/>
                    <a:pt x="2225" y="1804"/>
                    <a:pt x="2539" y="1804"/>
                  </a:cubicBezTo>
                  <a:cubicBezTo>
                    <a:pt x="2609" y="1804"/>
                    <a:pt x="2679" y="1790"/>
                    <a:pt x="2750" y="1757"/>
                  </a:cubicBezTo>
                  <a:cubicBezTo>
                    <a:pt x="2810" y="1734"/>
                    <a:pt x="2834" y="1686"/>
                    <a:pt x="2834" y="1626"/>
                  </a:cubicBezTo>
                  <a:cubicBezTo>
                    <a:pt x="2798" y="1198"/>
                    <a:pt x="2274" y="1043"/>
                    <a:pt x="1941" y="852"/>
                  </a:cubicBezTo>
                  <a:cubicBezTo>
                    <a:pt x="1417" y="567"/>
                    <a:pt x="893" y="269"/>
                    <a:pt x="345" y="19"/>
                  </a:cubicBezTo>
                  <a:cubicBezTo>
                    <a:pt x="316" y="6"/>
                    <a:pt x="289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3561913" y="3932393"/>
              <a:ext cx="59068" cy="15364"/>
            </a:xfrm>
            <a:custGeom>
              <a:rect b="b" l="l" r="r" t="t"/>
              <a:pathLst>
                <a:path extrusionOk="0" h="759" w="2918">
                  <a:moveTo>
                    <a:pt x="386" y="1"/>
                  </a:moveTo>
                  <a:cubicBezTo>
                    <a:pt x="337" y="1"/>
                    <a:pt x="288" y="1"/>
                    <a:pt x="239" y="3"/>
                  </a:cubicBezTo>
                  <a:cubicBezTo>
                    <a:pt x="48" y="3"/>
                    <a:pt x="1" y="336"/>
                    <a:pt x="191" y="384"/>
                  </a:cubicBezTo>
                  <a:cubicBezTo>
                    <a:pt x="644" y="503"/>
                    <a:pt x="1096" y="574"/>
                    <a:pt x="1560" y="646"/>
                  </a:cubicBezTo>
                  <a:cubicBezTo>
                    <a:pt x="1808" y="683"/>
                    <a:pt x="2088" y="758"/>
                    <a:pt x="2351" y="758"/>
                  </a:cubicBezTo>
                  <a:cubicBezTo>
                    <a:pt x="2506" y="758"/>
                    <a:pt x="2654" y="732"/>
                    <a:pt x="2787" y="658"/>
                  </a:cubicBezTo>
                  <a:cubicBezTo>
                    <a:pt x="2906" y="598"/>
                    <a:pt x="2918" y="467"/>
                    <a:pt x="2822" y="372"/>
                  </a:cubicBezTo>
                  <a:cubicBezTo>
                    <a:pt x="2525" y="86"/>
                    <a:pt x="2025" y="122"/>
                    <a:pt x="1632" y="86"/>
                  </a:cubicBezTo>
                  <a:cubicBezTo>
                    <a:pt x="1216" y="43"/>
                    <a:pt x="801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559747" y="3986623"/>
              <a:ext cx="60039" cy="12125"/>
            </a:xfrm>
            <a:custGeom>
              <a:rect b="b" l="l" r="r" t="t"/>
              <a:pathLst>
                <a:path extrusionOk="0" h="599" w="2966">
                  <a:moveTo>
                    <a:pt x="2309" y="0"/>
                  </a:moveTo>
                  <a:cubicBezTo>
                    <a:pt x="2095" y="0"/>
                    <a:pt x="1876" y="31"/>
                    <a:pt x="1667" y="50"/>
                  </a:cubicBezTo>
                  <a:cubicBezTo>
                    <a:pt x="1191" y="86"/>
                    <a:pt x="703" y="134"/>
                    <a:pt x="227" y="217"/>
                  </a:cubicBezTo>
                  <a:cubicBezTo>
                    <a:pt x="24" y="265"/>
                    <a:pt x="0" y="574"/>
                    <a:pt x="227" y="586"/>
                  </a:cubicBezTo>
                  <a:cubicBezTo>
                    <a:pt x="395" y="595"/>
                    <a:pt x="563" y="599"/>
                    <a:pt x="731" y="599"/>
                  </a:cubicBezTo>
                  <a:cubicBezTo>
                    <a:pt x="1004" y="599"/>
                    <a:pt x="1276" y="589"/>
                    <a:pt x="1548" y="574"/>
                  </a:cubicBezTo>
                  <a:cubicBezTo>
                    <a:pt x="1965" y="562"/>
                    <a:pt x="2453" y="598"/>
                    <a:pt x="2822" y="384"/>
                  </a:cubicBezTo>
                  <a:cubicBezTo>
                    <a:pt x="2941" y="312"/>
                    <a:pt x="2965" y="145"/>
                    <a:pt x="2822" y="86"/>
                  </a:cubicBezTo>
                  <a:cubicBezTo>
                    <a:pt x="2660" y="21"/>
                    <a:pt x="2486" y="0"/>
                    <a:pt x="2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552743" y="4023363"/>
              <a:ext cx="72913" cy="43339"/>
            </a:xfrm>
            <a:custGeom>
              <a:rect b="b" l="l" r="r" t="t"/>
              <a:pathLst>
                <a:path extrusionOk="0" h="2141" w="3602">
                  <a:moveTo>
                    <a:pt x="3354" y="1"/>
                  </a:moveTo>
                  <a:cubicBezTo>
                    <a:pt x="3337" y="1"/>
                    <a:pt x="3318" y="3"/>
                    <a:pt x="3299" y="9"/>
                  </a:cubicBezTo>
                  <a:cubicBezTo>
                    <a:pt x="2644" y="188"/>
                    <a:pt x="2037" y="426"/>
                    <a:pt x="1442" y="771"/>
                  </a:cubicBezTo>
                  <a:cubicBezTo>
                    <a:pt x="966" y="1045"/>
                    <a:pt x="358" y="1355"/>
                    <a:pt x="73" y="1843"/>
                  </a:cubicBezTo>
                  <a:cubicBezTo>
                    <a:pt x="0" y="1987"/>
                    <a:pt x="89" y="2140"/>
                    <a:pt x="230" y="2140"/>
                  </a:cubicBezTo>
                  <a:cubicBezTo>
                    <a:pt x="252" y="2140"/>
                    <a:pt x="275" y="2137"/>
                    <a:pt x="299" y="2129"/>
                  </a:cubicBezTo>
                  <a:cubicBezTo>
                    <a:pt x="835" y="1950"/>
                    <a:pt x="1287" y="1486"/>
                    <a:pt x="1775" y="1200"/>
                  </a:cubicBezTo>
                  <a:cubicBezTo>
                    <a:pt x="2311" y="878"/>
                    <a:pt x="2859" y="581"/>
                    <a:pt x="3430" y="307"/>
                  </a:cubicBezTo>
                  <a:cubicBezTo>
                    <a:pt x="3602" y="221"/>
                    <a:pt x="3513" y="1"/>
                    <a:pt x="3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563836" y="4075487"/>
              <a:ext cx="46801" cy="34109"/>
            </a:xfrm>
            <a:custGeom>
              <a:rect b="b" l="l" r="r" t="t"/>
              <a:pathLst>
                <a:path extrusionOk="0" h="1685" w="2312">
                  <a:moveTo>
                    <a:pt x="1887" y="0"/>
                  </a:moveTo>
                  <a:cubicBezTo>
                    <a:pt x="1855" y="0"/>
                    <a:pt x="1822" y="6"/>
                    <a:pt x="1787" y="18"/>
                  </a:cubicBezTo>
                  <a:cubicBezTo>
                    <a:pt x="1370" y="161"/>
                    <a:pt x="977" y="387"/>
                    <a:pt x="644" y="673"/>
                  </a:cubicBezTo>
                  <a:cubicBezTo>
                    <a:pt x="382" y="899"/>
                    <a:pt x="1" y="1209"/>
                    <a:pt x="108" y="1601"/>
                  </a:cubicBezTo>
                  <a:cubicBezTo>
                    <a:pt x="132" y="1661"/>
                    <a:pt x="203" y="1685"/>
                    <a:pt x="263" y="1685"/>
                  </a:cubicBezTo>
                  <a:cubicBezTo>
                    <a:pt x="584" y="1661"/>
                    <a:pt x="799" y="1268"/>
                    <a:pt x="1025" y="1078"/>
                  </a:cubicBezTo>
                  <a:cubicBezTo>
                    <a:pt x="1322" y="839"/>
                    <a:pt x="1644" y="661"/>
                    <a:pt x="2001" y="542"/>
                  </a:cubicBezTo>
                  <a:cubicBezTo>
                    <a:pt x="2312" y="435"/>
                    <a:pt x="2170" y="0"/>
                    <a:pt x="1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3597985" y="4107612"/>
              <a:ext cx="42853" cy="42023"/>
            </a:xfrm>
            <a:custGeom>
              <a:rect b="b" l="l" r="r" t="t"/>
              <a:pathLst>
                <a:path extrusionOk="0" h="2076" w="2117">
                  <a:moveTo>
                    <a:pt x="1939" y="0"/>
                  </a:moveTo>
                  <a:cubicBezTo>
                    <a:pt x="1921" y="0"/>
                    <a:pt x="1903" y="5"/>
                    <a:pt x="1886" y="14"/>
                  </a:cubicBezTo>
                  <a:cubicBezTo>
                    <a:pt x="1505" y="229"/>
                    <a:pt x="1183" y="550"/>
                    <a:pt x="874" y="848"/>
                  </a:cubicBezTo>
                  <a:cubicBezTo>
                    <a:pt x="600" y="1110"/>
                    <a:pt x="147" y="1407"/>
                    <a:pt x="40" y="1788"/>
                  </a:cubicBezTo>
                  <a:cubicBezTo>
                    <a:pt x="0" y="1949"/>
                    <a:pt x="104" y="2076"/>
                    <a:pt x="252" y="2076"/>
                  </a:cubicBezTo>
                  <a:cubicBezTo>
                    <a:pt x="279" y="2076"/>
                    <a:pt x="308" y="2072"/>
                    <a:pt x="338" y="2062"/>
                  </a:cubicBezTo>
                  <a:cubicBezTo>
                    <a:pt x="707" y="1967"/>
                    <a:pt x="1005" y="1503"/>
                    <a:pt x="1255" y="1217"/>
                  </a:cubicBezTo>
                  <a:cubicBezTo>
                    <a:pt x="1552" y="907"/>
                    <a:pt x="1862" y="574"/>
                    <a:pt x="2076" y="205"/>
                  </a:cubicBezTo>
                  <a:cubicBezTo>
                    <a:pt x="2116" y="115"/>
                    <a:pt x="2031" y="0"/>
                    <a:pt x="1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3902471" y="3912394"/>
              <a:ext cx="52307" cy="11903"/>
            </a:xfrm>
            <a:custGeom>
              <a:rect b="b" l="l" r="r" t="t"/>
              <a:pathLst>
                <a:path extrusionOk="0" h="588" w="2584">
                  <a:moveTo>
                    <a:pt x="1926" y="0"/>
                  </a:moveTo>
                  <a:cubicBezTo>
                    <a:pt x="1801" y="0"/>
                    <a:pt x="1673" y="10"/>
                    <a:pt x="1548" y="14"/>
                  </a:cubicBezTo>
                  <a:cubicBezTo>
                    <a:pt x="1107" y="38"/>
                    <a:pt x="655" y="38"/>
                    <a:pt x="226" y="145"/>
                  </a:cubicBezTo>
                  <a:cubicBezTo>
                    <a:pt x="12" y="193"/>
                    <a:pt x="0" y="503"/>
                    <a:pt x="226" y="538"/>
                  </a:cubicBezTo>
                  <a:cubicBezTo>
                    <a:pt x="444" y="577"/>
                    <a:pt x="665" y="588"/>
                    <a:pt x="886" y="588"/>
                  </a:cubicBezTo>
                  <a:cubicBezTo>
                    <a:pt x="1076" y="588"/>
                    <a:pt x="1265" y="579"/>
                    <a:pt x="1453" y="574"/>
                  </a:cubicBezTo>
                  <a:cubicBezTo>
                    <a:pt x="1541" y="574"/>
                    <a:pt x="1631" y="576"/>
                    <a:pt x="1721" y="576"/>
                  </a:cubicBezTo>
                  <a:cubicBezTo>
                    <a:pt x="2005" y="576"/>
                    <a:pt x="2286" y="555"/>
                    <a:pt x="2512" y="383"/>
                  </a:cubicBezTo>
                  <a:cubicBezTo>
                    <a:pt x="2584" y="324"/>
                    <a:pt x="2584" y="205"/>
                    <a:pt x="2512" y="145"/>
                  </a:cubicBezTo>
                  <a:cubicBezTo>
                    <a:pt x="2334" y="27"/>
                    <a:pt x="2133" y="0"/>
                    <a:pt x="1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3901378" y="3956563"/>
              <a:ext cx="64007" cy="14514"/>
            </a:xfrm>
            <a:custGeom>
              <a:rect b="b" l="l" r="r" t="t"/>
              <a:pathLst>
                <a:path extrusionOk="0" h="717" w="3162">
                  <a:moveTo>
                    <a:pt x="2103" y="1"/>
                  </a:moveTo>
                  <a:cubicBezTo>
                    <a:pt x="1993" y="1"/>
                    <a:pt x="1885" y="6"/>
                    <a:pt x="1781" y="11"/>
                  </a:cubicBezTo>
                  <a:cubicBezTo>
                    <a:pt x="1126" y="35"/>
                    <a:pt x="638" y="226"/>
                    <a:pt x="78" y="535"/>
                  </a:cubicBezTo>
                  <a:cubicBezTo>
                    <a:pt x="0" y="579"/>
                    <a:pt x="16" y="716"/>
                    <a:pt x="104" y="716"/>
                  </a:cubicBezTo>
                  <a:cubicBezTo>
                    <a:pt x="111" y="716"/>
                    <a:pt x="118" y="715"/>
                    <a:pt x="126" y="714"/>
                  </a:cubicBezTo>
                  <a:cubicBezTo>
                    <a:pt x="638" y="583"/>
                    <a:pt x="1257" y="535"/>
                    <a:pt x="1792" y="535"/>
                  </a:cubicBezTo>
                  <a:cubicBezTo>
                    <a:pt x="2084" y="535"/>
                    <a:pt x="2382" y="617"/>
                    <a:pt x="2673" y="617"/>
                  </a:cubicBezTo>
                  <a:cubicBezTo>
                    <a:pt x="2798" y="617"/>
                    <a:pt x="2921" y="602"/>
                    <a:pt x="3043" y="559"/>
                  </a:cubicBezTo>
                  <a:cubicBezTo>
                    <a:pt x="3126" y="523"/>
                    <a:pt x="3162" y="392"/>
                    <a:pt x="3102" y="321"/>
                  </a:cubicBezTo>
                  <a:cubicBezTo>
                    <a:pt x="2846" y="55"/>
                    <a:pt x="2469" y="1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3918139" y="4012270"/>
              <a:ext cx="46052" cy="18502"/>
            </a:xfrm>
            <a:custGeom>
              <a:rect b="b" l="l" r="r" t="t"/>
              <a:pathLst>
                <a:path extrusionOk="0" h="914" w="2275">
                  <a:moveTo>
                    <a:pt x="313" y="1"/>
                  </a:moveTo>
                  <a:cubicBezTo>
                    <a:pt x="39" y="1"/>
                    <a:pt x="0" y="468"/>
                    <a:pt x="310" y="545"/>
                  </a:cubicBezTo>
                  <a:cubicBezTo>
                    <a:pt x="655" y="629"/>
                    <a:pt x="988" y="712"/>
                    <a:pt x="1334" y="807"/>
                  </a:cubicBezTo>
                  <a:cubicBezTo>
                    <a:pt x="1517" y="847"/>
                    <a:pt x="1706" y="914"/>
                    <a:pt x="1894" y="914"/>
                  </a:cubicBezTo>
                  <a:cubicBezTo>
                    <a:pt x="1986" y="914"/>
                    <a:pt x="2077" y="898"/>
                    <a:pt x="2167" y="855"/>
                  </a:cubicBezTo>
                  <a:cubicBezTo>
                    <a:pt x="2250" y="819"/>
                    <a:pt x="2274" y="712"/>
                    <a:pt x="2215" y="641"/>
                  </a:cubicBezTo>
                  <a:cubicBezTo>
                    <a:pt x="2048" y="391"/>
                    <a:pt x="1738" y="367"/>
                    <a:pt x="1465" y="295"/>
                  </a:cubicBezTo>
                  <a:cubicBezTo>
                    <a:pt x="1107" y="200"/>
                    <a:pt x="738" y="105"/>
                    <a:pt x="381" y="10"/>
                  </a:cubicBezTo>
                  <a:cubicBezTo>
                    <a:pt x="357" y="4"/>
                    <a:pt x="335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3893625" y="4071013"/>
              <a:ext cx="58258" cy="28603"/>
            </a:xfrm>
            <a:custGeom>
              <a:rect b="b" l="l" r="r" t="t"/>
              <a:pathLst>
                <a:path extrusionOk="0" h="1413" w="2878">
                  <a:moveTo>
                    <a:pt x="396" y="0"/>
                  </a:moveTo>
                  <a:cubicBezTo>
                    <a:pt x="132" y="0"/>
                    <a:pt x="0" y="422"/>
                    <a:pt x="294" y="548"/>
                  </a:cubicBezTo>
                  <a:cubicBezTo>
                    <a:pt x="735" y="727"/>
                    <a:pt x="1175" y="918"/>
                    <a:pt x="1604" y="1096"/>
                  </a:cubicBezTo>
                  <a:cubicBezTo>
                    <a:pt x="1925" y="1235"/>
                    <a:pt x="2227" y="1413"/>
                    <a:pt x="2570" y="1413"/>
                  </a:cubicBezTo>
                  <a:cubicBezTo>
                    <a:pt x="2608" y="1413"/>
                    <a:pt x="2648" y="1411"/>
                    <a:pt x="2687" y="1406"/>
                  </a:cubicBezTo>
                  <a:cubicBezTo>
                    <a:pt x="2818" y="1394"/>
                    <a:pt x="2878" y="1239"/>
                    <a:pt x="2795" y="1144"/>
                  </a:cubicBezTo>
                  <a:cubicBezTo>
                    <a:pt x="2556" y="834"/>
                    <a:pt x="2175" y="727"/>
                    <a:pt x="1818" y="584"/>
                  </a:cubicBezTo>
                  <a:cubicBezTo>
                    <a:pt x="1378" y="394"/>
                    <a:pt x="949" y="215"/>
                    <a:pt x="509" y="25"/>
                  </a:cubicBezTo>
                  <a:cubicBezTo>
                    <a:pt x="469" y="8"/>
                    <a:pt x="431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3862755" y="4116255"/>
              <a:ext cx="39007" cy="24129"/>
            </a:xfrm>
            <a:custGeom>
              <a:rect b="b" l="l" r="r" t="t"/>
              <a:pathLst>
                <a:path extrusionOk="0" h="1192" w="1927">
                  <a:moveTo>
                    <a:pt x="176" y="0"/>
                  </a:moveTo>
                  <a:cubicBezTo>
                    <a:pt x="81" y="0"/>
                    <a:pt x="0" y="106"/>
                    <a:pt x="69" y="218"/>
                  </a:cubicBezTo>
                  <a:cubicBezTo>
                    <a:pt x="313" y="609"/>
                    <a:pt x="918" y="1192"/>
                    <a:pt x="1475" y="1192"/>
                  </a:cubicBezTo>
                  <a:cubicBezTo>
                    <a:pt x="1598" y="1192"/>
                    <a:pt x="1718" y="1164"/>
                    <a:pt x="1831" y="1100"/>
                  </a:cubicBezTo>
                  <a:cubicBezTo>
                    <a:pt x="1903" y="1064"/>
                    <a:pt x="1926" y="957"/>
                    <a:pt x="1855" y="897"/>
                  </a:cubicBezTo>
                  <a:cubicBezTo>
                    <a:pt x="1629" y="742"/>
                    <a:pt x="1355" y="719"/>
                    <a:pt x="1105" y="623"/>
                  </a:cubicBezTo>
                  <a:cubicBezTo>
                    <a:pt x="795" y="492"/>
                    <a:pt x="498" y="290"/>
                    <a:pt x="283" y="52"/>
                  </a:cubicBezTo>
                  <a:cubicBezTo>
                    <a:pt x="251" y="16"/>
                    <a:pt x="212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24"/>
          <p:cNvGrpSpPr/>
          <p:nvPr/>
        </p:nvGrpSpPr>
        <p:grpSpPr>
          <a:xfrm>
            <a:off x="3963198" y="536650"/>
            <a:ext cx="1236898" cy="1376991"/>
            <a:chOff x="3963198" y="536650"/>
            <a:chExt cx="1236898" cy="1376991"/>
          </a:xfrm>
        </p:grpSpPr>
        <p:sp>
          <p:nvSpPr>
            <p:cNvPr id="791" name="Google Shape;791;p24"/>
            <p:cNvSpPr/>
            <p:nvPr/>
          </p:nvSpPr>
          <p:spPr>
            <a:xfrm>
              <a:off x="3963198" y="536650"/>
              <a:ext cx="1236898" cy="1094370"/>
            </a:xfrm>
            <a:custGeom>
              <a:rect b="b" l="l" r="r" t="t"/>
              <a:pathLst>
                <a:path extrusionOk="0" h="54063" w="61104">
                  <a:moveTo>
                    <a:pt x="23335" y="0"/>
                  </a:moveTo>
                  <a:cubicBezTo>
                    <a:pt x="17529" y="0"/>
                    <a:pt x="12550" y="4750"/>
                    <a:pt x="10633" y="10047"/>
                  </a:cubicBezTo>
                  <a:cubicBezTo>
                    <a:pt x="10105" y="9888"/>
                    <a:pt x="9583" y="9815"/>
                    <a:pt x="9071" y="9815"/>
                  </a:cubicBezTo>
                  <a:cubicBezTo>
                    <a:pt x="5203" y="9815"/>
                    <a:pt x="1936" y="14026"/>
                    <a:pt x="1084" y="17560"/>
                  </a:cubicBezTo>
                  <a:cubicBezTo>
                    <a:pt x="1" y="22072"/>
                    <a:pt x="1894" y="26954"/>
                    <a:pt x="6061" y="28942"/>
                  </a:cubicBezTo>
                  <a:cubicBezTo>
                    <a:pt x="2882" y="32050"/>
                    <a:pt x="1132" y="37145"/>
                    <a:pt x="3477" y="41205"/>
                  </a:cubicBezTo>
                  <a:cubicBezTo>
                    <a:pt x="4939" y="43747"/>
                    <a:pt x="7881" y="45438"/>
                    <a:pt x="10780" y="45438"/>
                  </a:cubicBezTo>
                  <a:cubicBezTo>
                    <a:pt x="11683" y="45438"/>
                    <a:pt x="12582" y="45274"/>
                    <a:pt x="13431" y="44920"/>
                  </a:cubicBezTo>
                  <a:cubicBezTo>
                    <a:pt x="14074" y="47206"/>
                    <a:pt x="16907" y="48432"/>
                    <a:pt x="19181" y="48575"/>
                  </a:cubicBezTo>
                  <a:cubicBezTo>
                    <a:pt x="19382" y="48588"/>
                    <a:pt x="19583" y="48594"/>
                    <a:pt x="19782" y="48594"/>
                  </a:cubicBezTo>
                  <a:cubicBezTo>
                    <a:pt x="22231" y="48594"/>
                    <a:pt x="24554" y="47659"/>
                    <a:pt x="26349" y="46051"/>
                  </a:cubicBezTo>
                  <a:cubicBezTo>
                    <a:pt x="26909" y="48754"/>
                    <a:pt x="27956" y="51326"/>
                    <a:pt x="29480" y="53647"/>
                  </a:cubicBezTo>
                  <a:cubicBezTo>
                    <a:pt x="29668" y="53940"/>
                    <a:pt x="29950" y="54062"/>
                    <a:pt x="30228" y="54062"/>
                  </a:cubicBezTo>
                  <a:cubicBezTo>
                    <a:pt x="30392" y="54062"/>
                    <a:pt x="30554" y="54020"/>
                    <a:pt x="30695" y="53945"/>
                  </a:cubicBezTo>
                  <a:cubicBezTo>
                    <a:pt x="30705" y="53945"/>
                    <a:pt x="30715" y="53946"/>
                    <a:pt x="30725" y="53946"/>
                  </a:cubicBezTo>
                  <a:cubicBezTo>
                    <a:pt x="31035" y="53946"/>
                    <a:pt x="31317" y="53765"/>
                    <a:pt x="31397" y="53350"/>
                  </a:cubicBezTo>
                  <a:cubicBezTo>
                    <a:pt x="31909" y="50611"/>
                    <a:pt x="32909" y="48063"/>
                    <a:pt x="34386" y="45718"/>
                  </a:cubicBezTo>
                  <a:cubicBezTo>
                    <a:pt x="37827" y="47413"/>
                    <a:pt x="41610" y="49072"/>
                    <a:pt x="45424" y="49072"/>
                  </a:cubicBezTo>
                  <a:cubicBezTo>
                    <a:pt x="46941" y="49072"/>
                    <a:pt x="48463" y="48809"/>
                    <a:pt x="49971" y="48182"/>
                  </a:cubicBezTo>
                  <a:cubicBezTo>
                    <a:pt x="53698" y="46635"/>
                    <a:pt x="56210" y="42372"/>
                    <a:pt x="54912" y="38503"/>
                  </a:cubicBezTo>
                  <a:cubicBezTo>
                    <a:pt x="58008" y="38003"/>
                    <a:pt x="60425" y="35181"/>
                    <a:pt x="60746" y="32038"/>
                  </a:cubicBezTo>
                  <a:cubicBezTo>
                    <a:pt x="61103" y="28525"/>
                    <a:pt x="58913" y="25477"/>
                    <a:pt x="56103" y="23608"/>
                  </a:cubicBezTo>
                  <a:cubicBezTo>
                    <a:pt x="58377" y="22215"/>
                    <a:pt x="59651" y="19512"/>
                    <a:pt x="59448" y="16786"/>
                  </a:cubicBezTo>
                  <a:cubicBezTo>
                    <a:pt x="59151" y="13000"/>
                    <a:pt x="56472" y="9737"/>
                    <a:pt x="53352" y="7785"/>
                  </a:cubicBezTo>
                  <a:cubicBezTo>
                    <a:pt x="50818" y="6196"/>
                    <a:pt x="47999" y="5442"/>
                    <a:pt x="45206" y="5442"/>
                  </a:cubicBezTo>
                  <a:cubicBezTo>
                    <a:pt x="41216" y="5442"/>
                    <a:pt x="37279" y="6982"/>
                    <a:pt x="34302" y="9833"/>
                  </a:cubicBezTo>
                  <a:cubicBezTo>
                    <a:pt x="33945" y="4915"/>
                    <a:pt x="29623" y="689"/>
                    <a:pt x="24646" y="81"/>
                  </a:cubicBezTo>
                  <a:cubicBezTo>
                    <a:pt x="24205" y="27"/>
                    <a:pt x="23768" y="0"/>
                    <a:pt x="23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4711782" y="1567393"/>
              <a:ext cx="48440" cy="346248"/>
            </a:xfrm>
            <a:custGeom>
              <a:rect b="b" l="l" r="r" t="t"/>
              <a:pathLst>
                <a:path extrusionOk="0" h="17105" w="2393">
                  <a:moveTo>
                    <a:pt x="1628" y="1"/>
                  </a:moveTo>
                  <a:cubicBezTo>
                    <a:pt x="1222" y="1"/>
                    <a:pt x="787" y="257"/>
                    <a:pt x="727" y="751"/>
                  </a:cubicBezTo>
                  <a:cubicBezTo>
                    <a:pt x="381" y="3478"/>
                    <a:pt x="238" y="6240"/>
                    <a:pt x="179" y="8990"/>
                  </a:cubicBezTo>
                  <a:cubicBezTo>
                    <a:pt x="119" y="11490"/>
                    <a:pt x="0" y="14169"/>
                    <a:pt x="536" y="16634"/>
                  </a:cubicBezTo>
                  <a:cubicBezTo>
                    <a:pt x="608" y="16962"/>
                    <a:pt x="856" y="17105"/>
                    <a:pt x="1122" y="17105"/>
                  </a:cubicBezTo>
                  <a:cubicBezTo>
                    <a:pt x="1472" y="17105"/>
                    <a:pt x="1853" y="16855"/>
                    <a:pt x="1893" y="16455"/>
                  </a:cubicBezTo>
                  <a:cubicBezTo>
                    <a:pt x="2143" y="13872"/>
                    <a:pt x="1858" y="11193"/>
                    <a:pt x="1905" y="8597"/>
                  </a:cubicBezTo>
                  <a:cubicBezTo>
                    <a:pt x="1953" y="5966"/>
                    <a:pt x="2167" y="3358"/>
                    <a:pt x="2358" y="751"/>
                  </a:cubicBezTo>
                  <a:cubicBezTo>
                    <a:pt x="2393" y="245"/>
                    <a:pt x="2024" y="1"/>
                    <a:pt x="1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 txBox="1"/>
            <p:nvPr/>
          </p:nvSpPr>
          <p:spPr>
            <a:xfrm>
              <a:off x="4114400" y="884650"/>
              <a:ext cx="96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94" name="Google Shape;794;p24"/>
          <p:cNvGrpSpPr/>
          <p:nvPr/>
        </p:nvGrpSpPr>
        <p:grpSpPr>
          <a:xfrm>
            <a:off x="5154666" y="1057507"/>
            <a:ext cx="1706800" cy="1148357"/>
            <a:chOff x="5154666" y="1057507"/>
            <a:chExt cx="1706800" cy="1148357"/>
          </a:xfrm>
        </p:grpSpPr>
        <p:sp>
          <p:nvSpPr>
            <p:cNvPr id="795" name="Google Shape;795;p24"/>
            <p:cNvSpPr/>
            <p:nvPr/>
          </p:nvSpPr>
          <p:spPr>
            <a:xfrm>
              <a:off x="5599751" y="1057507"/>
              <a:ext cx="1261715" cy="1148357"/>
            </a:xfrm>
            <a:custGeom>
              <a:rect b="b" l="l" r="r" t="t"/>
              <a:pathLst>
                <a:path extrusionOk="0" h="56730" w="62330">
                  <a:moveTo>
                    <a:pt x="32382" y="1"/>
                  </a:moveTo>
                  <a:cubicBezTo>
                    <a:pt x="28807" y="1"/>
                    <a:pt x="25144" y="1404"/>
                    <a:pt x="22396" y="3604"/>
                  </a:cubicBezTo>
                  <a:cubicBezTo>
                    <a:pt x="21210" y="2293"/>
                    <a:pt x="19629" y="1760"/>
                    <a:pt x="17962" y="1760"/>
                  </a:cubicBezTo>
                  <a:cubicBezTo>
                    <a:pt x="15176" y="1760"/>
                    <a:pt x="12152" y="3248"/>
                    <a:pt x="10335" y="5080"/>
                  </a:cubicBezTo>
                  <a:cubicBezTo>
                    <a:pt x="7061" y="8366"/>
                    <a:pt x="6144" y="13522"/>
                    <a:pt x="8668" y="17379"/>
                  </a:cubicBezTo>
                  <a:cubicBezTo>
                    <a:pt x="4346" y="18380"/>
                    <a:pt x="203" y="21832"/>
                    <a:pt x="95" y="26523"/>
                  </a:cubicBezTo>
                  <a:cubicBezTo>
                    <a:pt x="0" y="30369"/>
                    <a:pt x="2846" y="34286"/>
                    <a:pt x="6680" y="34858"/>
                  </a:cubicBezTo>
                  <a:cubicBezTo>
                    <a:pt x="6037" y="37156"/>
                    <a:pt x="7811" y="39668"/>
                    <a:pt x="9692" y="40978"/>
                  </a:cubicBezTo>
                  <a:cubicBezTo>
                    <a:pt x="11355" y="42141"/>
                    <a:pt x="13316" y="42714"/>
                    <a:pt x="15290" y="42714"/>
                  </a:cubicBezTo>
                  <a:cubicBezTo>
                    <a:pt x="15902" y="42714"/>
                    <a:pt x="16515" y="42659"/>
                    <a:pt x="17121" y="42549"/>
                  </a:cubicBezTo>
                  <a:lnTo>
                    <a:pt x="17121" y="42549"/>
                  </a:lnTo>
                  <a:cubicBezTo>
                    <a:pt x="16193" y="45145"/>
                    <a:pt x="15752" y="47883"/>
                    <a:pt x="15847" y="50657"/>
                  </a:cubicBezTo>
                  <a:cubicBezTo>
                    <a:pt x="15871" y="51205"/>
                    <a:pt x="16312" y="51515"/>
                    <a:pt x="16740" y="51538"/>
                  </a:cubicBezTo>
                  <a:cubicBezTo>
                    <a:pt x="16855" y="51617"/>
                    <a:pt x="16987" y="51663"/>
                    <a:pt x="17122" y="51663"/>
                  </a:cubicBezTo>
                  <a:cubicBezTo>
                    <a:pt x="17294" y="51663"/>
                    <a:pt x="17473" y="51588"/>
                    <a:pt x="17633" y="51407"/>
                  </a:cubicBezTo>
                  <a:cubicBezTo>
                    <a:pt x="19503" y="49324"/>
                    <a:pt x="21681" y="47669"/>
                    <a:pt x="24170" y="46431"/>
                  </a:cubicBezTo>
                  <a:cubicBezTo>
                    <a:pt x="27051" y="50955"/>
                    <a:pt x="30528" y="55765"/>
                    <a:pt x="36195" y="56634"/>
                  </a:cubicBezTo>
                  <a:cubicBezTo>
                    <a:pt x="36618" y="56698"/>
                    <a:pt x="37045" y="56730"/>
                    <a:pt x="37471" y="56730"/>
                  </a:cubicBezTo>
                  <a:cubicBezTo>
                    <a:pt x="41078" y="56730"/>
                    <a:pt x="44649" y="54487"/>
                    <a:pt x="45458" y="50931"/>
                  </a:cubicBezTo>
                  <a:cubicBezTo>
                    <a:pt x="46232" y="51246"/>
                    <a:pt x="47051" y="51395"/>
                    <a:pt x="47873" y="51395"/>
                  </a:cubicBezTo>
                  <a:cubicBezTo>
                    <a:pt x="50125" y="51395"/>
                    <a:pt x="52397" y="50280"/>
                    <a:pt x="53793" y="48431"/>
                  </a:cubicBezTo>
                  <a:cubicBezTo>
                    <a:pt x="55924" y="45621"/>
                    <a:pt x="55638" y="41871"/>
                    <a:pt x="54209" y="38823"/>
                  </a:cubicBezTo>
                  <a:cubicBezTo>
                    <a:pt x="56876" y="38799"/>
                    <a:pt x="59365" y="37168"/>
                    <a:pt x="60603" y="34715"/>
                  </a:cubicBezTo>
                  <a:cubicBezTo>
                    <a:pt x="62329" y="31345"/>
                    <a:pt x="61722" y="27154"/>
                    <a:pt x="60079" y="23868"/>
                  </a:cubicBezTo>
                  <a:cubicBezTo>
                    <a:pt x="57357" y="18454"/>
                    <a:pt x="51866" y="15352"/>
                    <a:pt x="46144" y="15352"/>
                  </a:cubicBezTo>
                  <a:cubicBezTo>
                    <a:pt x="45009" y="15352"/>
                    <a:pt x="43865" y="15474"/>
                    <a:pt x="42732" y="15724"/>
                  </a:cubicBezTo>
                  <a:cubicBezTo>
                    <a:pt x="44982" y="11331"/>
                    <a:pt x="43482" y="5473"/>
                    <a:pt x="39553" y="2378"/>
                  </a:cubicBezTo>
                  <a:cubicBezTo>
                    <a:pt x="37452" y="719"/>
                    <a:pt x="34940" y="1"/>
                    <a:pt x="32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5154666" y="1928092"/>
              <a:ext cx="282160" cy="231655"/>
            </a:xfrm>
            <a:custGeom>
              <a:rect b="b" l="l" r="r" t="t"/>
              <a:pathLst>
                <a:path extrusionOk="0" h="11444" w="13939">
                  <a:moveTo>
                    <a:pt x="12911" y="0"/>
                  </a:moveTo>
                  <a:cubicBezTo>
                    <a:pt x="12785" y="0"/>
                    <a:pt x="12661" y="21"/>
                    <a:pt x="12554" y="65"/>
                  </a:cubicBezTo>
                  <a:cubicBezTo>
                    <a:pt x="10209" y="1029"/>
                    <a:pt x="8280" y="3577"/>
                    <a:pt x="6411" y="5197"/>
                  </a:cubicBezTo>
                  <a:cubicBezTo>
                    <a:pt x="4410" y="6923"/>
                    <a:pt x="2172" y="8471"/>
                    <a:pt x="446" y="10447"/>
                  </a:cubicBezTo>
                  <a:cubicBezTo>
                    <a:pt x="1" y="10941"/>
                    <a:pt x="639" y="11444"/>
                    <a:pt x="1195" y="11444"/>
                  </a:cubicBezTo>
                  <a:cubicBezTo>
                    <a:pt x="1309" y="11444"/>
                    <a:pt x="1420" y="11423"/>
                    <a:pt x="1517" y="11376"/>
                  </a:cubicBezTo>
                  <a:cubicBezTo>
                    <a:pt x="4077" y="10138"/>
                    <a:pt x="6220" y="8137"/>
                    <a:pt x="8327" y="6340"/>
                  </a:cubicBezTo>
                  <a:cubicBezTo>
                    <a:pt x="10161" y="4780"/>
                    <a:pt x="12816" y="3042"/>
                    <a:pt x="13721" y="839"/>
                  </a:cubicBezTo>
                  <a:cubicBezTo>
                    <a:pt x="13939" y="318"/>
                    <a:pt x="13403" y="0"/>
                    <a:pt x="12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 txBox="1"/>
            <p:nvPr/>
          </p:nvSpPr>
          <p:spPr>
            <a:xfrm>
              <a:off x="5768200" y="1466238"/>
              <a:ext cx="96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98" name="Google Shape;798;p24"/>
          <p:cNvGrpSpPr/>
          <p:nvPr/>
        </p:nvGrpSpPr>
        <p:grpSpPr>
          <a:xfrm>
            <a:off x="4075746" y="3029502"/>
            <a:ext cx="1090362" cy="1577353"/>
            <a:chOff x="4075746" y="3029502"/>
            <a:chExt cx="1090362" cy="1577353"/>
          </a:xfrm>
        </p:grpSpPr>
        <p:sp>
          <p:nvSpPr>
            <p:cNvPr id="799" name="Google Shape;799;p24"/>
            <p:cNvSpPr/>
            <p:nvPr/>
          </p:nvSpPr>
          <p:spPr>
            <a:xfrm>
              <a:off x="4075746" y="3747763"/>
              <a:ext cx="1090362" cy="859092"/>
            </a:xfrm>
            <a:custGeom>
              <a:rect b="b" l="l" r="r" t="t"/>
              <a:pathLst>
                <a:path extrusionOk="0" h="42440" w="53865">
                  <a:moveTo>
                    <a:pt x="10541" y="1"/>
                  </a:moveTo>
                  <a:cubicBezTo>
                    <a:pt x="8470" y="1"/>
                    <a:pt x="7310" y="625"/>
                    <a:pt x="7704" y="777"/>
                  </a:cubicBezTo>
                  <a:cubicBezTo>
                    <a:pt x="8418" y="1063"/>
                    <a:pt x="9109" y="1373"/>
                    <a:pt x="9788" y="1706"/>
                  </a:cubicBezTo>
                  <a:cubicBezTo>
                    <a:pt x="10871" y="2659"/>
                    <a:pt x="12002" y="3718"/>
                    <a:pt x="12538" y="4957"/>
                  </a:cubicBezTo>
                  <a:cubicBezTo>
                    <a:pt x="11967" y="5373"/>
                    <a:pt x="1" y="13327"/>
                    <a:pt x="1894" y="25138"/>
                  </a:cubicBezTo>
                  <a:cubicBezTo>
                    <a:pt x="2680" y="29983"/>
                    <a:pt x="5704" y="37210"/>
                    <a:pt x="10050" y="39866"/>
                  </a:cubicBezTo>
                  <a:cubicBezTo>
                    <a:pt x="13352" y="41873"/>
                    <a:pt x="17333" y="42440"/>
                    <a:pt x="21216" y="42440"/>
                  </a:cubicBezTo>
                  <a:cubicBezTo>
                    <a:pt x="22400" y="42440"/>
                    <a:pt x="23575" y="42387"/>
                    <a:pt x="24718" y="42306"/>
                  </a:cubicBezTo>
                  <a:cubicBezTo>
                    <a:pt x="34767" y="41592"/>
                    <a:pt x="44935" y="37056"/>
                    <a:pt x="50162" y="28090"/>
                  </a:cubicBezTo>
                  <a:cubicBezTo>
                    <a:pt x="52567" y="23959"/>
                    <a:pt x="53865" y="19161"/>
                    <a:pt x="53472" y="14374"/>
                  </a:cubicBezTo>
                  <a:cubicBezTo>
                    <a:pt x="53079" y="9612"/>
                    <a:pt x="50959" y="4564"/>
                    <a:pt x="46483" y="2349"/>
                  </a:cubicBezTo>
                  <a:cubicBezTo>
                    <a:pt x="43804" y="1016"/>
                    <a:pt x="40708" y="825"/>
                    <a:pt x="37779" y="599"/>
                  </a:cubicBezTo>
                  <a:cubicBezTo>
                    <a:pt x="35072" y="391"/>
                    <a:pt x="32357" y="199"/>
                    <a:pt x="29641" y="199"/>
                  </a:cubicBezTo>
                  <a:cubicBezTo>
                    <a:pt x="28929" y="199"/>
                    <a:pt x="28216" y="212"/>
                    <a:pt x="27504" y="242"/>
                  </a:cubicBezTo>
                  <a:cubicBezTo>
                    <a:pt x="24147" y="385"/>
                    <a:pt x="20741" y="956"/>
                    <a:pt x="17622" y="2159"/>
                  </a:cubicBezTo>
                  <a:cubicBezTo>
                    <a:pt x="14852" y="477"/>
                    <a:pt x="12349" y="1"/>
                    <a:pt x="10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4525714" y="3029502"/>
              <a:ext cx="43886" cy="578672"/>
            </a:xfrm>
            <a:custGeom>
              <a:rect b="b" l="l" r="r" t="t"/>
              <a:pathLst>
                <a:path extrusionOk="0" h="28587" w="2168">
                  <a:moveTo>
                    <a:pt x="1089" y="0"/>
                  </a:moveTo>
                  <a:cubicBezTo>
                    <a:pt x="986" y="0"/>
                    <a:pt x="882" y="30"/>
                    <a:pt x="834" y="89"/>
                  </a:cubicBezTo>
                  <a:cubicBezTo>
                    <a:pt x="179" y="970"/>
                    <a:pt x="251" y="1911"/>
                    <a:pt x="227" y="2887"/>
                  </a:cubicBezTo>
                  <a:cubicBezTo>
                    <a:pt x="203" y="4149"/>
                    <a:pt x="191" y="5411"/>
                    <a:pt x="191" y="6673"/>
                  </a:cubicBezTo>
                  <a:lnTo>
                    <a:pt x="179" y="13984"/>
                  </a:lnTo>
                  <a:cubicBezTo>
                    <a:pt x="179" y="16413"/>
                    <a:pt x="179" y="18854"/>
                    <a:pt x="179" y="21282"/>
                  </a:cubicBezTo>
                  <a:cubicBezTo>
                    <a:pt x="179" y="23676"/>
                    <a:pt x="1" y="26033"/>
                    <a:pt x="667" y="28390"/>
                  </a:cubicBezTo>
                  <a:cubicBezTo>
                    <a:pt x="709" y="28521"/>
                    <a:pt x="900" y="28587"/>
                    <a:pt x="1089" y="28587"/>
                  </a:cubicBezTo>
                  <a:cubicBezTo>
                    <a:pt x="1278" y="28587"/>
                    <a:pt x="1465" y="28521"/>
                    <a:pt x="1501" y="28390"/>
                  </a:cubicBezTo>
                  <a:cubicBezTo>
                    <a:pt x="2168" y="26033"/>
                    <a:pt x="2001" y="23676"/>
                    <a:pt x="2001" y="21282"/>
                  </a:cubicBezTo>
                  <a:cubicBezTo>
                    <a:pt x="2001" y="18854"/>
                    <a:pt x="2001" y="16413"/>
                    <a:pt x="1989" y="13984"/>
                  </a:cubicBezTo>
                  <a:lnTo>
                    <a:pt x="1989" y="6673"/>
                  </a:lnTo>
                  <a:cubicBezTo>
                    <a:pt x="1977" y="5411"/>
                    <a:pt x="1977" y="4149"/>
                    <a:pt x="1953" y="2887"/>
                  </a:cubicBezTo>
                  <a:cubicBezTo>
                    <a:pt x="1930" y="1911"/>
                    <a:pt x="1989" y="970"/>
                    <a:pt x="1334" y="89"/>
                  </a:cubicBezTo>
                  <a:cubicBezTo>
                    <a:pt x="1293" y="30"/>
                    <a:pt x="1191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 txBox="1"/>
            <p:nvPr/>
          </p:nvSpPr>
          <p:spPr>
            <a:xfrm>
              <a:off x="4136125" y="4035538"/>
              <a:ext cx="96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02" name="Google Shape;802;p24"/>
          <p:cNvGrpSpPr/>
          <p:nvPr/>
        </p:nvGrpSpPr>
        <p:grpSpPr>
          <a:xfrm>
            <a:off x="2416077" y="2726898"/>
            <a:ext cx="1538216" cy="1066495"/>
            <a:chOff x="2416077" y="2726898"/>
            <a:chExt cx="1538216" cy="1066495"/>
          </a:xfrm>
        </p:grpSpPr>
        <p:sp>
          <p:nvSpPr>
            <p:cNvPr id="803" name="Google Shape;803;p24"/>
            <p:cNvSpPr/>
            <p:nvPr/>
          </p:nvSpPr>
          <p:spPr>
            <a:xfrm>
              <a:off x="2416077" y="2934261"/>
              <a:ext cx="1090585" cy="859132"/>
            </a:xfrm>
            <a:custGeom>
              <a:rect b="b" l="l" r="r" t="t"/>
              <a:pathLst>
                <a:path extrusionOk="0" h="42442" w="53876">
                  <a:moveTo>
                    <a:pt x="32682" y="1"/>
                  </a:moveTo>
                  <a:cubicBezTo>
                    <a:pt x="31491" y="1"/>
                    <a:pt x="30309" y="55"/>
                    <a:pt x="29158" y="139"/>
                  </a:cubicBezTo>
                  <a:cubicBezTo>
                    <a:pt x="19110" y="853"/>
                    <a:pt x="8930" y="5378"/>
                    <a:pt x="3703" y="14355"/>
                  </a:cubicBezTo>
                  <a:cubicBezTo>
                    <a:pt x="1310" y="18486"/>
                    <a:pt x="0" y="23273"/>
                    <a:pt x="393" y="28059"/>
                  </a:cubicBezTo>
                  <a:cubicBezTo>
                    <a:pt x="786" y="32822"/>
                    <a:pt x="2917" y="37870"/>
                    <a:pt x="7394" y="40096"/>
                  </a:cubicBezTo>
                  <a:cubicBezTo>
                    <a:pt x="10073" y="41430"/>
                    <a:pt x="13168" y="41620"/>
                    <a:pt x="16097" y="41846"/>
                  </a:cubicBezTo>
                  <a:cubicBezTo>
                    <a:pt x="18805" y="42054"/>
                    <a:pt x="21519" y="42247"/>
                    <a:pt x="24230" y="42247"/>
                  </a:cubicBezTo>
                  <a:cubicBezTo>
                    <a:pt x="24940" y="42247"/>
                    <a:pt x="25651" y="42233"/>
                    <a:pt x="26360" y="42204"/>
                  </a:cubicBezTo>
                  <a:cubicBezTo>
                    <a:pt x="29730" y="42061"/>
                    <a:pt x="33123" y="41489"/>
                    <a:pt x="36255" y="40275"/>
                  </a:cubicBezTo>
                  <a:cubicBezTo>
                    <a:pt x="39025" y="41963"/>
                    <a:pt x="41527" y="42442"/>
                    <a:pt x="43333" y="42442"/>
                  </a:cubicBezTo>
                  <a:cubicBezTo>
                    <a:pt x="45399" y="42442"/>
                    <a:pt x="46554" y="41815"/>
                    <a:pt x="46161" y="41656"/>
                  </a:cubicBezTo>
                  <a:cubicBezTo>
                    <a:pt x="45458" y="41382"/>
                    <a:pt x="44768" y="41073"/>
                    <a:pt x="44077" y="40739"/>
                  </a:cubicBezTo>
                  <a:cubicBezTo>
                    <a:pt x="43005" y="39787"/>
                    <a:pt x="41874" y="38727"/>
                    <a:pt x="41339" y="37489"/>
                  </a:cubicBezTo>
                  <a:cubicBezTo>
                    <a:pt x="41898" y="37072"/>
                    <a:pt x="53876" y="29119"/>
                    <a:pt x="51971" y="17308"/>
                  </a:cubicBezTo>
                  <a:cubicBezTo>
                    <a:pt x="51197" y="12462"/>
                    <a:pt x="48173" y="5235"/>
                    <a:pt x="43815" y="2580"/>
                  </a:cubicBezTo>
                  <a:cubicBezTo>
                    <a:pt x="40527" y="576"/>
                    <a:pt x="36557" y="1"/>
                    <a:pt x="32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3689744" y="2726898"/>
              <a:ext cx="264549" cy="238052"/>
            </a:xfrm>
            <a:custGeom>
              <a:rect b="b" l="l" r="r" t="t"/>
              <a:pathLst>
                <a:path extrusionOk="0" h="11760" w="13069">
                  <a:moveTo>
                    <a:pt x="12748" y="1"/>
                  </a:moveTo>
                  <a:cubicBezTo>
                    <a:pt x="12700" y="1"/>
                    <a:pt x="12676" y="48"/>
                    <a:pt x="12688" y="84"/>
                  </a:cubicBezTo>
                  <a:cubicBezTo>
                    <a:pt x="11724" y="120"/>
                    <a:pt x="11402" y="572"/>
                    <a:pt x="10604" y="1275"/>
                  </a:cubicBezTo>
                  <a:cubicBezTo>
                    <a:pt x="9438" y="2311"/>
                    <a:pt x="8271" y="3358"/>
                    <a:pt x="7104" y="4394"/>
                  </a:cubicBezTo>
                  <a:cubicBezTo>
                    <a:pt x="4842" y="6394"/>
                    <a:pt x="2544" y="8383"/>
                    <a:pt x="484" y="10585"/>
                  </a:cubicBezTo>
                  <a:cubicBezTo>
                    <a:pt x="1" y="11096"/>
                    <a:pt x="495" y="11760"/>
                    <a:pt x="1026" y="11760"/>
                  </a:cubicBezTo>
                  <a:cubicBezTo>
                    <a:pt x="1188" y="11760"/>
                    <a:pt x="1354" y="11698"/>
                    <a:pt x="1496" y="11550"/>
                  </a:cubicBezTo>
                  <a:cubicBezTo>
                    <a:pt x="3568" y="9347"/>
                    <a:pt x="5890" y="7395"/>
                    <a:pt x="8116" y="5347"/>
                  </a:cubicBezTo>
                  <a:cubicBezTo>
                    <a:pt x="9259" y="4287"/>
                    <a:pt x="10426" y="3239"/>
                    <a:pt x="11569" y="2180"/>
                  </a:cubicBezTo>
                  <a:cubicBezTo>
                    <a:pt x="12343" y="1453"/>
                    <a:pt x="12878" y="1203"/>
                    <a:pt x="12914" y="156"/>
                  </a:cubicBezTo>
                  <a:cubicBezTo>
                    <a:pt x="12914" y="132"/>
                    <a:pt x="12902" y="120"/>
                    <a:pt x="12890" y="108"/>
                  </a:cubicBezTo>
                  <a:cubicBezTo>
                    <a:pt x="12938" y="96"/>
                    <a:pt x="12974" y="96"/>
                    <a:pt x="13009" y="96"/>
                  </a:cubicBezTo>
                  <a:cubicBezTo>
                    <a:pt x="13069" y="84"/>
                    <a:pt x="13069" y="25"/>
                    <a:pt x="13009" y="25"/>
                  </a:cubicBezTo>
                  <a:cubicBezTo>
                    <a:pt x="12926" y="13"/>
                    <a:pt x="12831" y="13"/>
                    <a:pt x="127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 txBox="1"/>
            <p:nvPr/>
          </p:nvSpPr>
          <p:spPr>
            <a:xfrm>
              <a:off x="2476563" y="3233238"/>
              <a:ext cx="96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06" name="Google Shape;806;p24"/>
          <p:cNvGrpSpPr/>
          <p:nvPr/>
        </p:nvGrpSpPr>
        <p:grpSpPr>
          <a:xfrm>
            <a:off x="2282538" y="1678409"/>
            <a:ext cx="1611028" cy="1086273"/>
            <a:chOff x="2282538" y="1678409"/>
            <a:chExt cx="1611028" cy="1086273"/>
          </a:xfrm>
        </p:grpSpPr>
        <p:grpSp>
          <p:nvGrpSpPr>
            <p:cNvPr id="807" name="Google Shape;807;p24"/>
            <p:cNvGrpSpPr/>
            <p:nvPr/>
          </p:nvGrpSpPr>
          <p:grpSpPr>
            <a:xfrm>
              <a:off x="2282538" y="1678409"/>
              <a:ext cx="1249914" cy="1086273"/>
              <a:chOff x="2434938" y="1742409"/>
              <a:chExt cx="1249914" cy="1086273"/>
            </a:xfrm>
          </p:grpSpPr>
          <p:sp>
            <p:nvSpPr>
              <p:cNvPr id="808" name="Google Shape;808;p24"/>
              <p:cNvSpPr/>
              <p:nvPr/>
            </p:nvSpPr>
            <p:spPr>
              <a:xfrm>
                <a:off x="2504126" y="2242700"/>
                <a:ext cx="69897" cy="156272"/>
              </a:xfrm>
              <a:custGeom>
                <a:rect b="b" l="l" r="r" t="t"/>
                <a:pathLst>
                  <a:path extrusionOk="0" h="7720" w="3453">
                    <a:moveTo>
                      <a:pt x="3070" y="0"/>
                    </a:moveTo>
                    <a:cubicBezTo>
                      <a:pt x="3063" y="0"/>
                      <a:pt x="3055" y="1"/>
                      <a:pt x="3048" y="1"/>
                    </a:cubicBezTo>
                    <a:cubicBezTo>
                      <a:pt x="1524" y="61"/>
                      <a:pt x="524" y="1739"/>
                      <a:pt x="286" y="3109"/>
                    </a:cubicBezTo>
                    <a:cubicBezTo>
                      <a:pt x="0" y="4668"/>
                      <a:pt x="798" y="6478"/>
                      <a:pt x="1834" y="7621"/>
                    </a:cubicBezTo>
                    <a:cubicBezTo>
                      <a:pt x="1898" y="7691"/>
                      <a:pt x="1971" y="7720"/>
                      <a:pt x="2043" y="7720"/>
                    </a:cubicBezTo>
                    <a:cubicBezTo>
                      <a:pt x="2279" y="7720"/>
                      <a:pt x="2496" y="7406"/>
                      <a:pt x="2286" y="7169"/>
                    </a:cubicBezTo>
                    <a:cubicBezTo>
                      <a:pt x="1536" y="6347"/>
                      <a:pt x="834" y="4942"/>
                      <a:pt x="845" y="3835"/>
                    </a:cubicBezTo>
                    <a:cubicBezTo>
                      <a:pt x="857" y="2668"/>
                      <a:pt x="1643" y="692"/>
                      <a:pt x="3048" y="632"/>
                    </a:cubicBezTo>
                    <a:cubicBezTo>
                      <a:pt x="3446" y="620"/>
                      <a:pt x="3453" y="0"/>
                      <a:pt x="30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3520436" y="2085234"/>
                <a:ext cx="88986" cy="259003"/>
              </a:xfrm>
              <a:custGeom>
                <a:rect b="b" l="l" r="r" t="t"/>
                <a:pathLst>
                  <a:path extrusionOk="0" h="12795" w="4396">
                    <a:moveTo>
                      <a:pt x="1244" y="1"/>
                    </a:moveTo>
                    <a:cubicBezTo>
                      <a:pt x="1152" y="1"/>
                      <a:pt x="1093" y="136"/>
                      <a:pt x="1192" y="196"/>
                    </a:cubicBezTo>
                    <a:cubicBezTo>
                      <a:pt x="3240" y="1470"/>
                      <a:pt x="4228" y="3982"/>
                      <a:pt x="3967" y="6328"/>
                    </a:cubicBezTo>
                    <a:cubicBezTo>
                      <a:pt x="3681" y="8876"/>
                      <a:pt x="2062" y="11078"/>
                      <a:pt x="85" y="12626"/>
                    </a:cubicBezTo>
                    <a:cubicBezTo>
                      <a:pt x="1" y="12692"/>
                      <a:pt x="79" y="12794"/>
                      <a:pt x="168" y="12794"/>
                    </a:cubicBezTo>
                    <a:cubicBezTo>
                      <a:pt x="192" y="12794"/>
                      <a:pt x="217" y="12787"/>
                      <a:pt x="240" y="12769"/>
                    </a:cubicBezTo>
                    <a:cubicBezTo>
                      <a:pt x="2300" y="11162"/>
                      <a:pt x="3955" y="8840"/>
                      <a:pt x="4193" y="6173"/>
                    </a:cubicBezTo>
                    <a:cubicBezTo>
                      <a:pt x="4395" y="3792"/>
                      <a:pt x="3371" y="1291"/>
                      <a:pt x="1300" y="17"/>
                    </a:cubicBezTo>
                    <a:cubicBezTo>
                      <a:pt x="1280" y="6"/>
                      <a:pt x="1261" y="1"/>
                      <a:pt x="1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3541569" y="2228186"/>
                <a:ext cx="39534" cy="66274"/>
              </a:xfrm>
              <a:custGeom>
                <a:rect b="b" l="l" r="r" t="t"/>
                <a:pathLst>
                  <a:path extrusionOk="0" h="3274" w="1953">
                    <a:moveTo>
                      <a:pt x="1848" y="1"/>
                    </a:moveTo>
                    <a:cubicBezTo>
                      <a:pt x="1794" y="1"/>
                      <a:pt x="1738" y="34"/>
                      <a:pt x="1732" y="99"/>
                    </a:cubicBezTo>
                    <a:cubicBezTo>
                      <a:pt x="1589" y="1290"/>
                      <a:pt x="815" y="2218"/>
                      <a:pt x="65" y="3087"/>
                    </a:cubicBezTo>
                    <a:cubicBezTo>
                      <a:pt x="1" y="3170"/>
                      <a:pt x="71" y="3274"/>
                      <a:pt x="150" y="3274"/>
                    </a:cubicBezTo>
                    <a:cubicBezTo>
                      <a:pt x="173" y="3274"/>
                      <a:pt x="198" y="3264"/>
                      <a:pt x="220" y="3242"/>
                    </a:cubicBezTo>
                    <a:cubicBezTo>
                      <a:pt x="1018" y="2314"/>
                      <a:pt x="1803" y="1349"/>
                      <a:pt x="1946" y="99"/>
                    </a:cubicBezTo>
                    <a:cubicBezTo>
                      <a:pt x="1952" y="34"/>
                      <a:pt x="1902" y="1"/>
                      <a:pt x="18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3210606" y="1798703"/>
                <a:ext cx="117062" cy="260703"/>
              </a:xfrm>
              <a:custGeom>
                <a:rect b="b" l="l" r="r" t="t"/>
                <a:pathLst>
                  <a:path extrusionOk="0" h="12879" w="5783">
                    <a:moveTo>
                      <a:pt x="150" y="0"/>
                    </a:moveTo>
                    <a:cubicBezTo>
                      <a:pt x="64" y="0"/>
                      <a:pt x="1" y="146"/>
                      <a:pt x="92" y="206"/>
                    </a:cubicBezTo>
                    <a:cubicBezTo>
                      <a:pt x="1961" y="1409"/>
                      <a:pt x="3449" y="3123"/>
                      <a:pt x="4330" y="5159"/>
                    </a:cubicBezTo>
                    <a:cubicBezTo>
                      <a:pt x="4830" y="6290"/>
                      <a:pt x="5092" y="7493"/>
                      <a:pt x="5295" y="8707"/>
                    </a:cubicBezTo>
                    <a:cubicBezTo>
                      <a:pt x="5521" y="10041"/>
                      <a:pt x="5664" y="11446"/>
                      <a:pt x="5092" y="12720"/>
                    </a:cubicBezTo>
                    <a:cubicBezTo>
                      <a:pt x="5051" y="12802"/>
                      <a:pt x="5129" y="12879"/>
                      <a:pt x="5198" y="12879"/>
                    </a:cubicBezTo>
                    <a:cubicBezTo>
                      <a:pt x="5228" y="12879"/>
                      <a:pt x="5256" y="12864"/>
                      <a:pt x="5271" y="12827"/>
                    </a:cubicBezTo>
                    <a:cubicBezTo>
                      <a:pt x="5783" y="11708"/>
                      <a:pt x="5759" y="10505"/>
                      <a:pt x="5604" y="9303"/>
                    </a:cubicBezTo>
                    <a:cubicBezTo>
                      <a:pt x="5414" y="7922"/>
                      <a:pt x="5128" y="6528"/>
                      <a:pt x="4592" y="5231"/>
                    </a:cubicBezTo>
                    <a:cubicBezTo>
                      <a:pt x="3699" y="3088"/>
                      <a:pt x="2151" y="1278"/>
                      <a:pt x="199" y="16"/>
                    </a:cubicBezTo>
                    <a:cubicBezTo>
                      <a:pt x="182" y="5"/>
                      <a:pt x="166" y="0"/>
                      <a:pt x="1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3297061" y="1864147"/>
                <a:ext cx="33501" cy="74675"/>
              </a:xfrm>
              <a:custGeom>
                <a:rect b="b" l="l" r="r" t="t"/>
                <a:pathLst>
                  <a:path extrusionOk="0" h="3689" w="1655">
                    <a:moveTo>
                      <a:pt x="149" y="1"/>
                    </a:moveTo>
                    <a:cubicBezTo>
                      <a:pt x="72" y="1"/>
                      <a:pt x="0" y="76"/>
                      <a:pt x="59" y="152"/>
                    </a:cubicBezTo>
                    <a:cubicBezTo>
                      <a:pt x="809" y="1164"/>
                      <a:pt x="1274" y="2331"/>
                      <a:pt x="1428" y="3581"/>
                    </a:cubicBezTo>
                    <a:cubicBezTo>
                      <a:pt x="1440" y="3653"/>
                      <a:pt x="1500" y="3688"/>
                      <a:pt x="1553" y="3688"/>
                    </a:cubicBezTo>
                    <a:cubicBezTo>
                      <a:pt x="1607" y="3688"/>
                      <a:pt x="1655" y="3653"/>
                      <a:pt x="1643" y="3581"/>
                    </a:cubicBezTo>
                    <a:cubicBezTo>
                      <a:pt x="1488" y="2295"/>
                      <a:pt x="1012" y="1093"/>
                      <a:pt x="238" y="45"/>
                    </a:cubicBezTo>
                    <a:cubicBezTo>
                      <a:pt x="213" y="14"/>
                      <a:pt x="181" y="1"/>
                      <a:pt x="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2813572" y="1862021"/>
                <a:ext cx="48663" cy="148216"/>
              </a:xfrm>
              <a:custGeom>
                <a:rect b="b" l="l" r="r" t="t"/>
                <a:pathLst>
                  <a:path extrusionOk="0" h="7322" w="2404">
                    <a:moveTo>
                      <a:pt x="2266" y="0"/>
                    </a:moveTo>
                    <a:cubicBezTo>
                      <a:pt x="2254" y="0"/>
                      <a:pt x="2241" y="2"/>
                      <a:pt x="2227" y="7"/>
                    </a:cubicBezTo>
                    <a:cubicBezTo>
                      <a:pt x="1060" y="436"/>
                      <a:pt x="477" y="2103"/>
                      <a:pt x="263" y="3222"/>
                    </a:cubicBezTo>
                    <a:cubicBezTo>
                      <a:pt x="1" y="4591"/>
                      <a:pt x="191" y="6008"/>
                      <a:pt x="798" y="7270"/>
                    </a:cubicBezTo>
                    <a:cubicBezTo>
                      <a:pt x="817" y="7307"/>
                      <a:pt x="846" y="7322"/>
                      <a:pt x="877" y="7322"/>
                    </a:cubicBezTo>
                    <a:cubicBezTo>
                      <a:pt x="945" y="7322"/>
                      <a:pt x="1018" y="7245"/>
                      <a:pt x="977" y="7163"/>
                    </a:cubicBezTo>
                    <a:cubicBezTo>
                      <a:pt x="429" y="6008"/>
                      <a:pt x="239" y="4710"/>
                      <a:pt x="441" y="3436"/>
                    </a:cubicBezTo>
                    <a:cubicBezTo>
                      <a:pt x="620" y="2365"/>
                      <a:pt x="1156" y="626"/>
                      <a:pt x="2287" y="210"/>
                    </a:cubicBezTo>
                    <a:cubicBezTo>
                      <a:pt x="2404" y="167"/>
                      <a:pt x="2368" y="0"/>
                      <a:pt x="22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2838632" y="1941695"/>
                <a:ext cx="12915" cy="56942"/>
              </a:xfrm>
              <a:custGeom>
                <a:rect b="b" l="l" r="r" t="t"/>
                <a:pathLst>
                  <a:path extrusionOk="0" h="2813" w="638">
                    <a:moveTo>
                      <a:pt x="236" y="0"/>
                    </a:moveTo>
                    <a:cubicBezTo>
                      <a:pt x="183" y="0"/>
                      <a:pt x="126" y="36"/>
                      <a:pt x="120" y="107"/>
                    </a:cubicBezTo>
                    <a:cubicBezTo>
                      <a:pt x="1" y="1012"/>
                      <a:pt x="108" y="1881"/>
                      <a:pt x="406" y="2739"/>
                    </a:cubicBezTo>
                    <a:cubicBezTo>
                      <a:pt x="424" y="2790"/>
                      <a:pt x="467" y="2812"/>
                      <a:pt x="509" y="2812"/>
                    </a:cubicBezTo>
                    <a:cubicBezTo>
                      <a:pt x="574" y="2812"/>
                      <a:pt x="637" y="2759"/>
                      <a:pt x="608" y="2679"/>
                    </a:cubicBezTo>
                    <a:cubicBezTo>
                      <a:pt x="311" y="1846"/>
                      <a:pt x="227" y="988"/>
                      <a:pt x="334" y="107"/>
                    </a:cubicBezTo>
                    <a:cubicBezTo>
                      <a:pt x="340" y="36"/>
                      <a:pt x="290" y="0"/>
                      <a:pt x="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2741792" y="2528037"/>
                <a:ext cx="273780" cy="154673"/>
              </a:xfrm>
              <a:custGeom>
                <a:rect b="b" l="l" r="r" t="t"/>
                <a:pathLst>
                  <a:path extrusionOk="0" h="7641" w="13525">
                    <a:moveTo>
                      <a:pt x="130" y="0"/>
                    </a:moveTo>
                    <a:cubicBezTo>
                      <a:pt x="67" y="0"/>
                      <a:pt x="1" y="53"/>
                      <a:pt x="22" y="133"/>
                    </a:cubicBezTo>
                    <a:cubicBezTo>
                      <a:pt x="642" y="2610"/>
                      <a:pt x="2547" y="4491"/>
                      <a:pt x="4725" y="5705"/>
                    </a:cubicBezTo>
                    <a:cubicBezTo>
                      <a:pt x="7053" y="7006"/>
                      <a:pt x="9727" y="7640"/>
                      <a:pt x="12391" y="7640"/>
                    </a:cubicBezTo>
                    <a:cubicBezTo>
                      <a:pt x="12725" y="7640"/>
                      <a:pt x="13060" y="7630"/>
                      <a:pt x="13393" y="7610"/>
                    </a:cubicBezTo>
                    <a:cubicBezTo>
                      <a:pt x="13524" y="7598"/>
                      <a:pt x="13524" y="7396"/>
                      <a:pt x="13393" y="7396"/>
                    </a:cubicBezTo>
                    <a:cubicBezTo>
                      <a:pt x="13054" y="7417"/>
                      <a:pt x="12714" y="7427"/>
                      <a:pt x="12374" y="7427"/>
                    </a:cubicBezTo>
                    <a:cubicBezTo>
                      <a:pt x="9804" y="7427"/>
                      <a:pt x="7235" y="6828"/>
                      <a:pt x="4964" y="5598"/>
                    </a:cubicBezTo>
                    <a:cubicBezTo>
                      <a:pt x="2785" y="4407"/>
                      <a:pt x="856" y="2550"/>
                      <a:pt x="225" y="74"/>
                    </a:cubicBezTo>
                    <a:cubicBezTo>
                      <a:pt x="211" y="22"/>
                      <a:pt x="171" y="0"/>
                      <a:pt x="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4"/>
              <p:cNvSpPr/>
              <p:nvPr/>
            </p:nvSpPr>
            <p:spPr>
              <a:xfrm>
                <a:off x="3051420" y="2617771"/>
                <a:ext cx="130281" cy="63440"/>
              </a:xfrm>
              <a:custGeom>
                <a:rect b="b" l="l" r="r" t="t"/>
                <a:pathLst>
                  <a:path extrusionOk="0" h="3134" w="6436">
                    <a:moveTo>
                      <a:pt x="6298" y="0"/>
                    </a:moveTo>
                    <a:cubicBezTo>
                      <a:pt x="6280" y="0"/>
                      <a:pt x="6260" y="7"/>
                      <a:pt x="6241" y="22"/>
                    </a:cubicBezTo>
                    <a:cubicBezTo>
                      <a:pt x="4407" y="1391"/>
                      <a:pt x="2336" y="2379"/>
                      <a:pt x="121" y="2927"/>
                    </a:cubicBezTo>
                    <a:cubicBezTo>
                      <a:pt x="0" y="2949"/>
                      <a:pt x="32" y="3134"/>
                      <a:pt x="150" y="3134"/>
                    </a:cubicBezTo>
                    <a:cubicBezTo>
                      <a:pt x="159" y="3134"/>
                      <a:pt x="170" y="3132"/>
                      <a:pt x="181" y="3130"/>
                    </a:cubicBezTo>
                    <a:cubicBezTo>
                      <a:pt x="2407" y="2582"/>
                      <a:pt x="4503" y="1582"/>
                      <a:pt x="6348" y="201"/>
                    </a:cubicBezTo>
                    <a:cubicBezTo>
                      <a:pt x="6436" y="132"/>
                      <a:pt x="6380" y="0"/>
                      <a:pt x="6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4"/>
              <p:cNvSpPr/>
              <p:nvPr/>
            </p:nvSpPr>
            <p:spPr>
              <a:xfrm>
                <a:off x="3233014" y="2594938"/>
                <a:ext cx="178296" cy="34534"/>
              </a:xfrm>
              <a:custGeom>
                <a:rect b="b" l="l" r="r" t="t"/>
                <a:pathLst>
                  <a:path extrusionOk="0" h="1706" w="8808">
                    <a:moveTo>
                      <a:pt x="8644" y="1"/>
                    </a:moveTo>
                    <a:cubicBezTo>
                      <a:pt x="8619" y="1"/>
                      <a:pt x="8593" y="10"/>
                      <a:pt x="8569" y="31"/>
                    </a:cubicBezTo>
                    <a:cubicBezTo>
                      <a:pt x="7333" y="1065"/>
                      <a:pt x="5724" y="1499"/>
                      <a:pt x="4097" y="1499"/>
                    </a:cubicBezTo>
                    <a:cubicBezTo>
                      <a:pt x="2746" y="1499"/>
                      <a:pt x="1383" y="1200"/>
                      <a:pt x="211" y="698"/>
                    </a:cubicBezTo>
                    <a:cubicBezTo>
                      <a:pt x="195" y="690"/>
                      <a:pt x="179" y="686"/>
                      <a:pt x="165" y="686"/>
                    </a:cubicBezTo>
                    <a:cubicBezTo>
                      <a:pt x="67" y="686"/>
                      <a:pt x="0" y="835"/>
                      <a:pt x="104" y="876"/>
                    </a:cubicBezTo>
                    <a:cubicBezTo>
                      <a:pt x="1313" y="1398"/>
                      <a:pt x="2710" y="1706"/>
                      <a:pt x="4094" y="1706"/>
                    </a:cubicBezTo>
                    <a:cubicBezTo>
                      <a:pt x="5775" y="1706"/>
                      <a:pt x="7437" y="1251"/>
                      <a:pt x="8724" y="174"/>
                    </a:cubicBezTo>
                    <a:cubicBezTo>
                      <a:pt x="8807" y="109"/>
                      <a:pt x="8732" y="1"/>
                      <a:pt x="8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4"/>
              <p:cNvSpPr/>
              <p:nvPr/>
            </p:nvSpPr>
            <p:spPr>
              <a:xfrm>
                <a:off x="2434938" y="1742409"/>
                <a:ext cx="1249914" cy="1086273"/>
              </a:xfrm>
              <a:custGeom>
                <a:rect b="b" l="l" r="r" t="t"/>
                <a:pathLst>
                  <a:path extrusionOk="0" h="53663" w="61747">
                    <a:moveTo>
                      <a:pt x="16848" y="9429"/>
                    </a:moveTo>
                    <a:cubicBezTo>
                      <a:pt x="16813" y="10119"/>
                      <a:pt x="16836" y="10810"/>
                      <a:pt x="16896" y="11500"/>
                    </a:cubicBezTo>
                    <a:cubicBezTo>
                      <a:pt x="16813" y="11429"/>
                      <a:pt x="16717" y="11369"/>
                      <a:pt x="16622" y="11298"/>
                    </a:cubicBezTo>
                    <a:cubicBezTo>
                      <a:pt x="16670" y="10679"/>
                      <a:pt x="16729" y="10048"/>
                      <a:pt x="16848" y="9429"/>
                    </a:cubicBezTo>
                    <a:close/>
                    <a:moveTo>
                      <a:pt x="5585" y="18108"/>
                    </a:moveTo>
                    <a:cubicBezTo>
                      <a:pt x="5621" y="18584"/>
                      <a:pt x="5692" y="19061"/>
                      <a:pt x="5787" y="19537"/>
                    </a:cubicBezTo>
                    <a:cubicBezTo>
                      <a:pt x="5668" y="19858"/>
                      <a:pt x="5561" y="20180"/>
                      <a:pt x="5478" y="20513"/>
                    </a:cubicBezTo>
                    <a:cubicBezTo>
                      <a:pt x="5430" y="20013"/>
                      <a:pt x="5454" y="19489"/>
                      <a:pt x="5490" y="19001"/>
                    </a:cubicBezTo>
                    <a:cubicBezTo>
                      <a:pt x="5502" y="18703"/>
                      <a:pt x="5537" y="18406"/>
                      <a:pt x="5585" y="18108"/>
                    </a:cubicBezTo>
                    <a:close/>
                    <a:moveTo>
                      <a:pt x="5978" y="20299"/>
                    </a:moveTo>
                    <a:cubicBezTo>
                      <a:pt x="6097" y="20668"/>
                      <a:pt x="6240" y="21049"/>
                      <a:pt x="6395" y="21418"/>
                    </a:cubicBezTo>
                    <a:cubicBezTo>
                      <a:pt x="6252" y="21787"/>
                      <a:pt x="6121" y="22156"/>
                      <a:pt x="5978" y="22537"/>
                    </a:cubicBezTo>
                    <a:cubicBezTo>
                      <a:pt x="5835" y="22323"/>
                      <a:pt x="5740" y="22002"/>
                      <a:pt x="5656" y="21680"/>
                    </a:cubicBezTo>
                    <a:cubicBezTo>
                      <a:pt x="5740" y="21204"/>
                      <a:pt x="5847" y="20751"/>
                      <a:pt x="5978" y="20299"/>
                    </a:cubicBezTo>
                    <a:close/>
                    <a:moveTo>
                      <a:pt x="6645" y="21954"/>
                    </a:moveTo>
                    <a:cubicBezTo>
                      <a:pt x="6764" y="22204"/>
                      <a:pt x="6895" y="22454"/>
                      <a:pt x="7038" y="22692"/>
                    </a:cubicBezTo>
                    <a:cubicBezTo>
                      <a:pt x="6823" y="22656"/>
                      <a:pt x="6609" y="22656"/>
                      <a:pt x="6383" y="22656"/>
                    </a:cubicBezTo>
                    <a:cubicBezTo>
                      <a:pt x="6466" y="22418"/>
                      <a:pt x="6561" y="22192"/>
                      <a:pt x="6645" y="21954"/>
                    </a:cubicBezTo>
                    <a:close/>
                    <a:moveTo>
                      <a:pt x="60116" y="22871"/>
                    </a:moveTo>
                    <a:cubicBezTo>
                      <a:pt x="60151" y="23037"/>
                      <a:pt x="60199" y="23204"/>
                      <a:pt x="60235" y="23359"/>
                    </a:cubicBezTo>
                    <a:cubicBezTo>
                      <a:pt x="60176" y="23394"/>
                      <a:pt x="60128" y="23453"/>
                      <a:pt x="60116" y="23535"/>
                    </a:cubicBezTo>
                    <a:lnTo>
                      <a:pt x="60116" y="23535"/>
                    </a:lnTo>
                    <a:cubicBezTo>
                      <a:pt x="60118" y="23312"/>
                      <a:pt x="60126" y="23096"/>
                      <a:pt x="60116" y="22871"/>
                    </a:cubicBezTo>
                    <a:close/>
                    <a:moveTo>
                      <a:pt x="60461" y="24728"/>
                    </a:moveTo>
                    <a:cubicBezTo>
                      <a:pt x="60556" y="25550"/>
                      <a:pt x="60556" y="26395"/>
                      <a:pt x="60449" y="27240"/>
                    </a:cubicBezTo>
                    <a:cubicBezTo>
                      <a:pt x="60306" y="28288"/>
                      <a:pt x="59961" y="29467"/>
                      <a:pt x="59413" y="30574"/>
                    </a:cubicBezTo>
                    <a:cubicBezTo>
                      <a:pt x="59877" y="28645"/>
                      <a:pt x="60282" y="26704"/>
                      <a:pt x="60461" y="24728"/>
                    </a:cubicBezTo>
                    <a:close/>
                    <a:moveTo>
                      <a:pt x="1465" y="28717"/>
                    </a:moveTo>
                    <a:cubicBezTo>
                      <a:pt x="1501" y="29264"/>
                      <a:pt x="1608" y="29800"/>
                      <a:pt x="1763" y="30324"/>
                    </a:cubicBezTo>
                    <a:cubicBezTo>
                      <a:pt x="1894" y="30776"/>
                      <a:pt x="2061" y="31217"/>
                      <a:pt x="2263" y="31646"/>
                    </a:cubicBezTo>
                    <a:cubicBezTo>
                      <a:pt x="1966" y="31788"/>
                      <a:pt x="1668" y="31919"/>
                      <a:pt x="1370" y="32038"/>
                    </a:cubicBezTo>
                    <a:cubicBezTo>
                      <a:pt x="1215" y="30943"/>
                      <a:pt x="1239" y="29836"/>
                      <a:pt x="1465" y="28717"/>
                    </a:cubicBezTo>
                    <a:close/>
                    <a:moveTo>
                      <a:pt x="60080" y="24252"/>
                    </a:moveTo>
                    <a:cubicBezTo>
                      <a:pt x="59889" y="26824"/>
                      <a:pt x="59294" y="29336"/>
                      <a:pt x="58651" y="31836"/>
                    </a:cubicBezTo>
                    <a:cubicBezTo>
                      <a:pt x="58342" y="32277"/>
                      <a:pt x="57996" y="32681"/>
                      <a:pt x="57615" y="33027"/>
                    </a:cubicBezTo>
                    <a:cubicBezTo>
                      <a:pt x="58068" y="31598"/>
                      <a:pt x="58496" y="30157"/>
                      <a:pt x="58913" y="28717"/>
                    </a:cubicBezTo>
                    <a:cubicBezTo>
                      <a:pt x="58961" y="28562"/>
                      <a:pt x="58818" y="28455"/>
                      <a:pt x="58699" y="28455"/>
                    </a:cubicBezTo>
                    <a:cubicBezTo>
                      <a:pt x="58961" y="28038"/>
                      <a:pt x="59199" y="27597"/>
                      <a:pt x="59389" y="27109"/>
                    </a:cubicBezTo>
                    <a:cubicBezTo>
                      <a:pt x="59758" y="26204"/>
                      <a:pt x="59985" y="25228"/>
                      <a:pt x="60080" y="24252"/>
                    </a:cubicBezTo>
                    <a:close/>
                    <a:moveTo>
                      <a:pt x="54734" y="32074"/>
                    </a:moveTo>
                    <a:lnTo>
                      <a:pt x="54734" y="32074"/>
                    </a:lnTo>
                    <a:cubicBezTo>
                      <a:pt x="54543" y="32539"/>
                      <a:pt x="54341" y="32991"/>
                      <a:pt x="54139" y="33443"/>
                    </a:cubicBezTo>
                    <a:cubicBezTo>
                      <a:pt x="53912" y="33193"/>
                      <a:pt x="53662" y="32979"/>
                      <a:pt x="53365" y="32789"/>
                    </a:cubicBezTo>
                    <a:cubicBezTo>
                      <a:pt x="53841" y="32574"/>
                      <a:pt x="54293" y="32336"/>
                      <a:pt x="54734" y="32074"/>
                    </a:cubicBezTo>
                    <a:close/>
                    <a:moveTo>
                      <a:pt x="2442" y="32027"/>
                    </a:moveTo>
                    <a:cubicBezTo>
                      <a:pt x="2608" y="32348"/>
                      <a:pt x="2799" y="32669"/>
                      <a:pt x="3001" y="32979"/>
                    </a:cubicBezTo>
                    <a:cubicBezTo>
                      <a:pt x="2597" y="33241"/>
                      <a:pt x="2168" y="33467"/>
                      <a:pt x="1739" y="33670"/>
                    </a:cubicBezTo>
                    <a:cubicBezTo>
                      <a:pt x="1608" y="33277"/>
                      <a:pt x="1513" y="32872"/>
                      <a:pt x="1442" y="32467"/>
                    </a:cubicBezTo>
                    <a:cubicBezTo>
                      <a:pt x="1787" y="32324"/>
                      <a:pt x="2120" y="32181"/>
                      <a:pt x="2442" y="32027"/>
                    </a:cubicBezTo>
                    <a:close/>
                    <a:moveTo>
                      <a:pt x="58425" y="28848"/>
                    </a:moveTo>
                    <a:lnTo>
                      <a:pt x="58425" y="28848"/>
                    </a:lnTo>
                    <a:cubicBezTo>
                      <a:pt x="57984" y="30407"/>
                      <a:pt x="57520" y="31955"/>
                      <a:pt x="57020" y="33491"/>
                    </a:cubicBezTo>
                    <a:cubicBezTo>
                      <a:pt x="56591" y="33789"/>
                      <a:pt x="56115" y="34003"/>
                      <a:pt x="55615" y="34134"/>
                    </a:cubicBezTo>
                    <a:cubicBezTo>
                      <a:pt x="56079" y="32860"/>
                      <a:pt x="56603" y="31610"/>
                      <a:pt x="57199" y="30384"/>
                    </a:cubicBezTo>
                    <a:cubicBezTo>
                      <a:pt x="57211" y="30336"/>
                      <a:pt x="57211" y="30288"/>
                      <a:pt x="57211" y="30253"/>
                    </a:cubicBezTo>
                    <a:cubicBezTo>
                      <a:pt x="57663" y="29824"/>
                      <a:pt x="58068" y="29360"/>
                      <a:pt x="58425" y="28848"/>
                    </a:cubicBezTo>
                    <a:close/>
                    <a:moveTo>
                      <a:pt x="56496" y="30884"/>
                    </a:moveTo>
                    <a:lnTo>
                      <a:pt x="56496" y="30884"/>
                    </a:lnTo>
                    <a:cubicBezTo>
                      <a:pt x="55996" y="31979"/>
                      <a:pt x="55532" y="33086"/>
                      <a:pt x="55127" y="34229"/>
                    </a:cubicBezTo>
                    <a:cubicBezTo>
                      <a:pt x="54996" y="34241"/>
                      <a:pt x="54853" y="34253"/>
                      <a:pt x="54710" y="34265"/>
                    </a:cubicBezTo>
                    <a:cubicBezTo>
                      <a:pt x="54627" y="34098"/>
                      <a:pt x="54532" y="33955"/>
                      <a:pt x="54436" y="33812"/>
                    </a:cubicBezTo>
                    <a:cubicBezTo>
                      <a:pt x="54758" y="33110"/>
                      <a:pt x="55067" y="32408"/>
                      <a:pt x="55353" y="31705"/>
                    </a:cubicBezTo>
                    <a:cubicBezTo>
                      <a:pt x="55746" y="31443"/>
                      <a:pt x="56127" y="31169"/>
                      <a:pt x="56496" y="30884"/>
                    </a:cubicBezTo>
                    <a:close/>
                    <a:moveTo>
                      <a:pt x="3239" y="33336"/>
                    </a:moveTo>
                    <a:cubicBezTo>
                      <a:pt x="3394" y="33574"/>
                      <a:pt x="3573" y="33801"/>
                      <a:pt x="3763" y="34027"/>
                    </a:cubicBezTo>
                    <a:cubicBezTo>
                      <a:pt x="3275" y="34384"/>
                      <a:pt x="2763" y="34694"/>
                      <a:pt x="2216" y="34967"/>
                    </a:cubicBezTo>
                    <a:cubicBezTo>
                      <a:pt x="2085" y="34670"/>
                      <a:pt x="1977" y="34372"/>
                      <a:pt x="1870" y="34074"/>
                    </a:cubicBezTo>
                    <a:cubicBezTo>
                      <a:pt x="2347" y="33860"/>
                      <a:pt x="2799" y="33610"/>
                      <a:pt x="3239" y="33336"/>
                    </a:cubicBezTo>
                    <a:close/>
                    <a:moveTo>
                      <a:pt x="4037" y="34348"/>
                    </a:moveTo>
                    <a:cubicBezTo>
                      <a:pt x="4275" y="34622"/>
                      <a:pt x="4525" y="34884"/>
                      <a:pt x="4787" y="35146"/>
                    </a:cubicBezTo>
                    <a:cubicBezTo>
                      <a:pt x="4204" y="35622"/>
                      <a:pt x="3549" y="35956"/>
                      <a:pt x="2835" y="36158"/>
                    </a:cubicBezTo>
                    <a:cubicBezTo>
                      <a:pt x="2680" y="35884"/>
                      <a:pt x="2525" y="35622"/>
                      <a:pt x="2394" y="35348"/>
                    </a:cubicBezTo>
                    <a:cubicBezTo>
                      <a:pt x="2966" y="35063"/>
                      <a:pt x="3513" y="34729"/>
                      <a:pt x="4037" y="34348"/>
                    </a:cubicBezTo>
                    <a:close/>
                    <a:moveTo>
                      <a:pt x="5097" y="35432"/>
                    </a:moveTo>
                    <a:cubicBezTo>
                      <a:pt x="5311" y="35622"/>
                      <a:pt x="5525" y="35813"/>
                      <a:pt x="5752" y="35991"/>
                    </a:cubicBezTo>
                    <a:cubicBezTo>
                      <a:pt x="5037" y="36491"/>
                      <a:pt x="4275" y="36860"/>
                      <a:pt x="3454" y="37111"/>
                    </a:cubicBezTo>
                    <a:cubicBezTo>
                      <a:pt x="3311" y="36920"/>
                      <a:pt x="3180" y="36730"/>
                      <a:pt x="3061" y="36527"/>
                    </a:cubicBezTo>
                    <a:cubicBezTo>
                      <a:pt x="3811" y="36313"/>
                      <a:pt x="4490" y="35944"/>
                      <a:pt x="5097" y="35432"/>
                    </a:cubicBezTo>
                    <a:close/>
                    <a:moveTo>
                      <a:pt x="6085" y="36265"/>
                    </a:moveTo>
                    <a:cubicBezTo>
                      <a:pt x="6395" y="36503"/>
                      <a:pt x="6716" y="36730"/>
                      <a:pt x="7038" y="36944"/>
                    </a:cubicBezTo>
                    <a:cubicBezTo>
                      <a:pt x="6216" y="37503"/>
                      <a:pt x="5323" y="37944"/>
                      <a:pt x="4371" y="38277"/>
                    </a:cubicBezTo>
                    <a:cubicBezTo>
                      <a:pt x="4144" y="38015"/>
                      <a:pt x="3918" y="37753"/>
                      <a:pt x="3716" y="37480"/>
                    </a:cubicBezTo>
                    <a:cubicBezTo>
                      <a:pt x="4573" y="37194"/>
                      <a:pt x="5359" y="36801"/>
                      <a:pt x="6085" y="36265"/>
                    </a:cubicBezTo>
                    <a:close/>
                    <a:moveTo>
                      <a:pt x="7430" y="37194"/>
                    </a:moveTo>
                    <a:cubicBezTo>
                      <a:pt x="7800" y="37432"/>
                      <a:pt x="8181" y="37646"/>
                      <a:pt x="8562" y="37849"/>
                    </a:cubicBezTo>
                    <a:cubicBezTo>
                      <a:pt x="7645" y="38539"/>
                      <a:pt x="6645" y="39075"/>
                      <a:pt x="5537" y="39444"/>
                    </a:cubicBezTo>
                    <a:cubicBezTo>
                      <a:pt x="5240" y="39182"/>
                      <a:pt x="4954" y="38896"/>
                      <a:pt x="4680" y="38611"/>
                    </a:cubicBezTo>
                    <a:cubicBezTo>
                      <a:pt x="5656" y="38265"/>
                      <a:pt x="6573" y="37789"/>
                      <a:pt x="7430" y="37194"/>
                    </a:cubicBezTo>
                    <a:close/>
                    <a:moveTo>
                      <a:pt x="8978" y="38063"/>
                    </a:moveTo>
                    <a:cubicBezTo>
                      <a:pt x="9383" y="38265"/>
                      <a:pt x="9800" y="38456"/>
                      <a:pt x="10217" y="38635"/>
                    </a:cubicBezTo>
                    <a:cubicBezTo>
                      <a:pt x="9181" y="39337"/>
                      <a:pt x="8121" y="40004"/>
                      <a:pt x="7014" y="40599"/>
                    </a:cubicBezTo>
                    <a:cubicBezTo>
                      <a:pt x="6633" y="40337"/>
                      <a:pt x="6264" y="40051"/>
                      <a:pt x="5906" y="39766"/>
                    </a:cubicBezTo>
                    <a:cubicBezTo>
                      <a:pt x="7026" y="39361"/>
                      <a:pt x="8050" y="38789"/>
                      <a:pt x="8978" y="38063"/>
                    </a:cubicBezTo>
                    <a:close/>
                    <a:moveTo>
                      <a:pt x="10681" y="38813"/>
                    </a:moveTo>
                    <a:cubicBezTo>
                      <a:pt x="11229" y="39027"/>
                      <a:pt x="11764" y="39206"/>
                      <a:pt x="12312" y="39361"/>
                    </a:cubicBezTo>
                    <a:cubicBezTo>
                      <a:pt x="11812" y="39718"/>
                      <a:pt x="11312" y="40063"/>
                      <a:pt x="10812" y="40409"/>
                    </a:cubicBezTo>
                    <a:cubicBezTo>
                      <a:pt x="10336" y="40742"/>
                      <a:pt x="9859" y="41135"/>
                      <a:pt x="9335" y="41397"/>
                    </a:cubicBezTo>
                    <a:lnTo>
                      <a:pt x="9288" y="41397"/>
                    </a:lnTo>
                    <a:cubicBezTo>
                      <a:pt x="9205" y="41397"/>
                      <a:pt x="9145" y="41444"/>
                      <a:pt x="9109" y="41504"/>
                    </a:cubicBezTo>
                    <a:cubicBezTo>
                      <a:pt x="9002" y="41552"/>
                      <a:pt x="8883" y="41587"/>
                      <a:pt x="8764" y="41623"/>
                    </a:cubicBezTo>
                    <a:cubicBezTo>
                      <a:pt x="8300" y="41385"/>
                      <a:pt x="7847" y="41135"/>
                      <a:pt x="7407" y="40861"/>
                    </a:cubicBezTo>
                    <a:cubicBezTo>
                      <a:pt x="8538" y="40242"/>
                      <a:pt x="9633" y="39563"/>
                      <a:pt x="10681" y="38813"/>
                    </a:cubicBezTo>
                    <a:close/>
                    <a:moveTo>
                      <a:pt x="12848" y="39516"/>
                    </a:moveTo>
                    <a:cubicBezTo>
                      <a:pt x="12919" y="39527"/>
                      <a:pt x="13003" y="39551"/>
                      <a:pt x="13086" y="39575"/>
                    </a:cubicBezTo>
                    <a:cubicBezTo>
                      <a:pt x="13134" y="39837"/>
                      <a:pt x="13193" y="40099"/>
                      <a:pt x="13265" y="40361"/>
                    </a:cubicBezTo>
                    <a:cubicBezTo>
                      <a:pt x="13253" y="40361"/>
                      <a:pt x="13241" y="40361"/>
                      <a:pt x="13229" y="40373"/>
                    </a:cubicBezTo>
                    <a:cubicBezTo>
                      <a:pt x="12419" y="41123"/>
                      <a:pt x="11562" y="41790"/>
                      <a:pt x="10633" y="42385"/>
                    </a:cubicBezTo>
                    <a:cubicBezTo>
                      <a:pt x="10193" y="42242"/>
                      <a:pt x="9752" y="42075"/>
                      <a:pt x="9324" y="41885"/>
                    </a:cubicBezTo>
                    <a:cubicBezTo>
                      <a:pt x="9836" y="41659"/>
                      <a:pt x="10288" y="41290"/>
                      <a:pt x="10752" y="40968"/>
                    </a:cubicBezTo>
                    <a:cubicBezTo>
                      <a:pt x="11455" y="40480"/>
                      <a:pt x="12145" y="39992"/>
                      <a:pt x="12848" y="39516"/>
                    </a:cubicBezTo>
                    <a:close/>
                    <a:moveTo>
                      <a:pt x="13396" y="40790"/>
                    </a:moveTo>
                    <a:cubicBezTo>
                      <a:pt x="13443" y="40932"/>
                      <a:pt x="13491" y="41063"/>
                      <a:pt x="13538" y="41194"/>
                    </a:cubicBezTo>
                    <a:cubicBezTo>
                      <a:pt x="13526" y="41206"/>
                      <a:pt x="13515" y="41206"/>
                      <a:pt x="13515" y="41218"/>
                    </a:cubicBezTo>
                    <a:cubicBezTo>
                      <a:pt x="12681" y="41933"/>
                      <a:pt x="11812" y="42587"/>
                      <a:pt x="10895" y="43183"/>
                    </a:cubicBezTo>
                    <a:cubicBezTo>
                      <a:pt x="10859" y="43052"/>
                      <a:pt x="10836" y="42921"/>
                      <a:pt x="10800" y="42778"/>
                    </a:cubicBezTo>
                    <a:cubicBezTo>
                      <a:pt x="11717" y="42194"/>
                      <a:pt x="12586" y="41528"/>
                      <a:pt x="13396" y="40790"/>
                    </a:cubicBezTo>
                    <a:close/>
                    <a:moveTo>
                      <a:pt x="13705" y="41599"/>
                    </a:moveTo>
                    <a:cubicBezTo>
                      <a:pt x="13896" y="42052"/>
                      <a:pt x="14122" y="42492"/>
                      <a:pt x="14384" y="42897"/>
                    </a:cubicBezTo>
                    <a:lnTo>
                      <a:pt x="11538" y="44933"/>
                    </a:lnTo>
                    <a:cubicBezTo>
                      <a:pt x="11348" y="44504"/>
                      <a:pt x="11181" y="44064"/>
                      <a:pt x="11026" y="43599"/>
                    </a:cubicBezTo>
                    <a:cubicBezTo>
                      <a:pt x="11967" y="43004"/>
                      <a:pt x="12860" y="42337"/>
                      <a:pt x="13705" y="41599"/>
                    </a:cubicBezTo>
                    <a:close/>
                    <a:moveTo>
                      <a:pt x="54817" y="38456"/>
                    </a:moveTo>
                    <a:lnTo>
                      <a:pt x="54817" y="38456"/>
                    </a:lnTo>
                    <a:cubicBezTo>
                      <a:pt x="54841" y="40968"/>
                      <a:pt x="53901" y="43397"/>
                      <a:pt x="52091" y="45171"/>
                    </a:cubicBezTo>
                    <a:cubicBezTo>
                      <a:pt x="52734" y="44016"/>
                      <a:pt x="53186" y="42766"/>
                      <a:pt x="53424" y="41444"/>
                    </a:cubicBezTo>
                    <a:cubicBezTo>
                      <a:pt x="53448" y="41290"/>
                      <a:pt x="53341" y="41194"/>
                      <a:pt x="53222" y="41182"/>
                    </a:cubicBezTo>
                    <a:cubicBezTo>
                      <a:pt x="53901" y="40361"/>
                      <a:pt x="54460" y="39444"/>
                      <a:pt x="54817" y="38456"/>
                    </a:cubicBezTo>
                    <a:close/>
                    <a:moveTo>
                      <a:pt x="14610" y="43254"/>
                    </a:moveTo>
                    <a:cubicBezTo>
                      <a:pt x="14884" y="43647"/>
                      <a:pt x="15170" y="44016"/>
                      <a:pt x="15491" y="44361"/>
                    </a:cubicBezTo>
                    <a:cubicBezTo>
                      <a:pt x="14527" y="45159"/>
                      <a:pt x="13562" y="45957"/>
                      <a:pt x="12598" y="46755"/>
                    </a:cubicBezTo>
                    <a:cubicBezTo>
                      <a:pt x="12276" y="46302"/>
                      <a:pt x="11991" y="45826"/>
                      <a:pt x="11729" y="45314"/>
                    </a:cubicBezTo>
                    <a:cubicBezTo>
                      <a:pt x="12693" y="44623"/>
                      <a:pt x="13646" y="43945"/>
                      <a:pt x="14610" y="43254"/>
                    </a:cubicBezTo>
                    <a:close/>
                    <a:moveTo>
                      <a:pt x="52984" y="41456"/>
                    </a:moveTo>
                    <a:lnTo>
                      <a:pt x="52984" y="41456"/>
                    </a:lnTo>
                    <a:cubicBezTo>
                      <a:pt x="52698" y="43004"/>
                      <a:pt x="52115" y="44433"/>
                      <a:pt x="51245" y="45743"/>
                    </a:cubicBezTo>
                    <a:cubicBezTo>
                      <a:pt x="51198" y="45814"/>
                      <a:pt x="51198" y="45873"/>
                      <a:pt x="51222" y="45921"/>
                    </a:cubicBezTo>
                    <a:cubicBezTo>
                      <a:pt x="51031" y="46064"/>
                      <a:pt x="50841" y="46207"/>
                      <a:pt x="50650" y="46338"/>
                    </a:cubicBezTo>
                    <a:cubicBezTo>
                      <a:pt x="50186" y="46635"/>
                      <a:pt x="49686" y="46886"/>
                      <a:pt x="49162" y="47100"/>
                    </a:cubicBezTo>
                    <a:cubicBezTo>
                      <a:pt x="50019" y="45897"/>
                      <a:pt x="50698" y="44611"/>
                      <a:pt x="51186" y="43218"/>
                    </a:cubicBezTo>
                    <a:cubicBezTo>
                      <a:pt x="51198" y="43171"/>
                      <a:pt x="51210" y="43147"/>
                      <a:pt x="51198" y="43111"/>
                    </a:cubicBezTo>
                    <a:cubicBezTo>
                      <a:pt x="51829" y="42635"/>
                      <a:pt x="52436" y="42075"/>
                      <a:pt x="52984" y="41456"/>
                    </a:cubicBezTo>
                    <a:close/>
                    <a:moveTo>
                      <a:pt x="39446" y="44981"/>
                    </a:moveTo>
                    <a:cubicBezTo>
                      <a:pt x="39815" y="45100"/>
                      <a:pt x="40185" y="45207"/>
                      <a:pt x="40554" y="45302"/>
                    </a:cubicBezTo>
                    <a:cubicBezTo>
                      <a:pt x="40292" y="46064"/>
                      <a:pt x="39946" y="46790"/>
                      <a:pt x="39530" y="47481"/>
                    </a:cubicBezTo>
                    <a:cubicBezTo>
                      <a:pt x="39232" y="47409"/>
                      <a:pt x="38934" y="47326"/>
                      <a:pt x="38637" y="47243"/>
                    </a:cubicBezTo>
                    <a:cubicBezTo>
                      <a:pt x="38946" y="46505"/>
                      <a:pt x="39220" y="45743"/>
                      <a:pt x="39446" y="44981"/>
                    </a:cubicBezTo>
                    <a:close/>
                    <a:moveTo>
                      <a:pt x="36308" y="1045"/>
                    </a:moveTo>
                    <a:cubicBezTo>
                      <a:pt x="37049" y="1045"/>
                      <a:pt x="37783" y="1128"/>
                      <a:pt x="38482" y="1297"/>
                    </a:cubicBezTo>
                    <a:cubicBezTo>
                      <a:pt x="44328" y="2713"/>
                      <a:pt x="45864" y="10750"/>
                      <a:pt x="44709" y="15834"/>
                    </a:cubicBezTo>
                    <a:cubicBezTo>
                      <a:pt x="44629" y="16190"/>
                      <a:pt x="44935" y="16434"/>
                      <a:pt x="45244" y="16434"/>
                    </a:cubicBezTo>
                    <a:cubicBezTo>
                      <a:pt x="45348" y="16434"/>
                      <a:pt x="45452" y="16406"/>
                      <a:pt x="45542" y="16346"/>
                    </a:cubicBezTo>
                    <a:cubicBezTo>
                      <a:pt x="47038" y="15324"/>
                      <a:pt x="48803" y="14828"/>
                      <a:pt x="50555" y="14828"/>
                    </a:cubicBezTo>
                    <a:cubicBezTo>
                      <a:pt x="53741" y="14828"/>
                      <a:pt x="56884" y="16469"/>
                      <a:pt x="58282" y="19573"/>
                    </a:cubicBezTo>
                    <a:cubicBezTo>
                      <a:pt x="59282" y="21799"/>
                      <a:pt x="59342" y="24418"/>
                      <a:pt x="58437" y="26681"/>
                    </a:cubicBezTo>
                    <a:cubicBezTo>
                      <a:pt x="57282" y="29550"/>
                      <a:pt x="54567" y="31205"/>
                      <a:pt x="51829" y="32324"/>
                    </a:cubicBezTo>
                    <a:cubicBezTo>
                      <a:pt x="51341" y="32527"/>
                      <a:pt x="51436" y="33229"/>
                      <a:pt x="51936" y="33324"/>
                    </a:cubicBezTo>
                    <a:cubicBezTo>
                      <a:pt x="55436" y="34051"/>
                      <a:pt x="54032" y="38349"/>
                      <a:pt x="52591" y="40266"/>
                    </a:cubicBezTo>
                    <a:cubicBezTo>
                      <a:pt x="51484" y="41730"/>
                      <a:pt x="49972" y="42849"/>
                      <a:pt x="48305" y="43588"/>
                    </a:cubicBezTo>
                    <a:cubicBezTo>
                      <a:pt x="47805" y="43814"/>
                      <a:pt x="47293" y="44004"/>
                      <a:pt x="46769" y="44147"/>
                    </a:cubicBezTo>
                    <a:cubicBezTo>
                      <a:pt x="46750" y="44141"/>
                      <a:pt x="46732" y="44138"/>
                      <a:pt x="46714" y="44138"/>
                    </a:cubicBezTo>
                    <a:cubicBezTo>
                      <a:pt x="46661" y="44138"/>
                      <a:pt x="46610" y="44162"/>
                      <a:pt x="46566" y="44207"/>
                    </a:cubicBezTo>
                    <a:cubicBezTo>
                      <a:pt x="45570" y="44476"/>
                      <a:pt x="44548" y="44612"/>
                      <a:pt x="43527" y="44612"/>
                    </a:cubicBezTo>
                    <a:cubicBezTo>
                      <a:pt x="41707" y="44612"/>
                      <a:pt x="39892" y="44179"/>
                      <a:pt x="38244" y="43302"/>
                    </a:cubicBezTo>
                    <a:lnTo>
                      <a:pt x="38244" y="43302"/>
                    </a:lnTo>
                    <a:cubicBezTo>
                      <a:pt x="38256" y="43349"/>
                      <a:pt x="38256" y="43397"/>
                      <a:pt x="38268" y="43457"/>
                    </a:cubicBezTo>
                    <a:cubicBezTo>
                      <a:pt x="38184" y="43468"/>
                      <a:pt x="38101" y="43504"/>
                      <a:pt x="38030" y="43576"/>
                    </a:cubicBezTo>
                    <a:cubicBezTo>
                      <a:pt x="35136" y="46647"/>
                      <a:pt x="30795" y="47720"/>
                      <a:pt x="26653" y="47720"/>
                    </a:cubicBezTo>
                    <a:cubicBezTo>
                      <a:pt x="26074" y="47720"/>
                      <a:pt x="25499" y="47699"/>
                      <a:pt x="24933" y="47659"/>
                    </a:cubicBezTo>
                    <a:cubicBezTo>
                      <a:pt x="19718" y="47290"/>
                      <a:pt x="14634" y="44445"/>
                      <a:pt x="13824" y="38885"/>
                    </a:cubicBezTo>
                    <a:cubicBezTo>
                      <a:pt x="13812" y="38825"/>
                      <a:pt x="13800" y="38777"/>
                      <a:pt x="13777" y="38742"/>
                    </a:cubicBezTo>
                    <a:cubicBezTo>
                      <a:pt x="13800" y="38718"/>
                      <a:pt x="13824" y="38694"/>
                      <a:pt x="13848" y="38670"/>
                    </a:cubicBezTo>
                    <a:cubicBezTo>
                      <a:pt x="13788" y="38658"/>
                      <a:pt x="13717" y="38635"/>
                      <a:pt x="13657" y="38623"/>
                    </a:cubicBezTo>
                    <a:cubicBezTo>
                      <a:pt x="13598" y="38587"/>
                      <a:pt x="13526" y="38575"/>
                      <a:pt x="13455" y="38575"/>
                    </a:cubicBezTo>
                    <a:cubicBezTo>
                      <a:pt x="9824" y="37753"/>
                      <a:pt x="6418" y="35777"/>
                      <a:pt x="4180" y="32753"/>
                    </a:cubicBezTo>
                    <a:cubicBezTo>
                      <a:pt x="3894" y="32360"/>
                      <a:pt x="3632" y="31943"/>
                      <a:pt x="3394" y="31503"/>
                    </a:cubicBezTo>
                    <a:cubicBezTo>
                      <a:pt x="3565" y="31385"/>
                      <a:pt x="3449" y="31135"/>
                      <a:pt x="3278" y="31135"/>
                    </a:cubicBezTo>
                    <a:cubicBezTo>
                      <a:pt x="3258" y="31135"/>
                      <a:pt x="3237" y="31138"/>
                      <a:pt x="3216" y="31146"/>
                    </a:cubicBezTo>
                    <a:cubicBezTo>
                      <a:pt x="2561" y="29776"/>
                      <a:pt x="2287" y="28252"/>
                      <a:pt x="2704" y="26740"/>
                    </a:cubicBezTo>
                    <a:cubicBezTo>
                      <a:pt x="3195" y="24960"/>
                      <a:pt x="4713" y="23697"/>
                      <a:pt x="6392" y="23697"/>
                    </a:cubicBezTo>
                    <a:cubicBezTo>
                      <a:pt x="6993" y="23697"/>
                      <a:pt x="7614" y="23858"/>
                      <a:pt x="8216" y="24216"/>
                    </a:cubicBezTo>
                    <a:cubicBezTo>
                      <a:pt x="8289" y="24260"/>
                      <a:pt x="8363" y="24279"/>
                      <a:pt x="8435" y="24279"/>
                    </a:cubicBezTo>
                    <a:cubicBezTo>
                      <a:pt x="8812" y="24279"/>
                      <a:pt x="9129" y="23750"/>
                      <a:pt x="8859" y="23430"/>
                    </a:cubicBezTo>
                    <a:cubicBezTo>
                      <a:pt x="6466" y="20573"/>
                      <a:pt x="5621" y="16406"/>
                      <a:pt x="8085" y="13310"/>
                    </a:cubicBezTo>
                    <a:cubicBezTo>
                      <a:pt x="9269" y="11822"/>
                      <a:pt x="11010" y="11042"/>
                      <a:pt x="12731" y="11042"/>
                    </a:cubicBezTo>
                    <a:cubicBezTo>
                      <a:pt x="14438" y="11042"/>
                      <a:pt x="16126" y="11810"/>
                      <a:pt x="17229" y="13417"/>
                    </a:cubicBezTo>
                    <a:cubicBezTo>
                      <a:pt x="17326" y="13559"/>
                      <a:pt x="17477" y="13620"/>
                      <a:pt x="17630" y="13620"/>
                    </a:cubicBezTo>
                    <a:cubicBezTo>
                      <a:pt x="17928" y="13620"/>
                      <a:pt x="18237" y="13386"/>
                      <a:pt x="18182" y="13048"/>
                    </a:cubicBezTo>
                    <a:cubicBezTo>
                      <a:pt x="17706" y="10369"/>
                      <a:pt x="17313" y="7035"/>
                      <a:pt x="20039" y="5416"/>
                    </a:cubicBezTo>
                    <a:cubicBezTo>
                      <a:pt x="20755" y="4990"/>
                      <a:pt x="21500" y="4796"/>
                      <a:pt x="22222" y="4796"/>
                    </a:cubicBezTo>
                    <a:cubicBezTo>
                      <a:pt x="24143" y="4796"/>
                      <a:pt x="25897" y="6172"/>
                      <a:pt x="26469" y="8214"/>
                    </a:cubicBezTo>
                    <a:cubicBezTo>
                      <a:pt x="26528" y="8435"/>
                      <a:pt x="26734" y="8539"/>
                      <a:pt x="26943" y="8539"/>
                    </a:cubicBezTo>
                    <a:cubicBezTo>
                      <a:pt x="27197" y="8539"/>
                      <a:pt x="27456" y="8387"/>
                      <a:pt x="27469" y="8107"/>
                    </a:cubicBezTo>
                    <a:cubicBezTo>
                      <a:pt x="27701" y="3649"/>
                      <a:pt x="32139" y="1045"/>
                      <a:pt x="36308" y="1045"/>
                    </a:cubicBezTo>
                    <a:close/>
                    <a:moveTo>
                      <a:pt x="50626" y="43516"/>
                    </a:moveTo>
                    <a:lnTo>
                      <a:pt x="50626" y="43516"/>
                    </a:lnTo>
                    <a:cubicBezTo>
                      <a:pt x="50091" y="44897"/>
                      <a:pt x="49364" y="46171"/>
                      <a:pt x="48459" y="47350"/>
                    </a:cubicBezTo>
                    <a:cubicBezTo>
                      <a:pt x="48448" y="47350"/>
                      <a:pt x="48448" y="47362"/>
                      <a:pt x="48448" y="47362"/>
                    </a:cubicBezTo>
                    <a:cubicBezTo>
                      <a:pt x="47983" y="47517"/>
                      <a:pt x="47495" y="47636"/>
                      <a:pt x="47007" y="47743"/>
                    </a:cubicBezTo>
                    <a:cubicBezTo>
                      <a:pt x="47185" y="47493"/>
                      <a:pt x="47340" y="47243"/>
                      <a:pt x="47459" y="47076"/>
                    </a:cubicBezTo>
                    <a:cubicBezTo>
                      <a:pt x="48019" y="46290"/>
                      <a:pt x="48436" y="45433"/>
                      <a:pt x="48769" y="44528"/>
                    </a:cubicBezTo>
                    <a:cubicBezTo>
                      <a:pt x="49412" y="44254"/>
                      <a:pt x="50031" y="43909"/>
                      <a:pt x="50626" y="43516"/>
                    </a:cubicBezTo>
                    <a:close/>
                    <a:moveTo>
                      <a:pt x="40970" y="45397"/>
                    </a:moveTo>
                    <a:cubicBezTo>
                      <a:pt x="41387" y="45481"/>
                      <a:pt x="41804" y="45552"/>
                      <a:pt x="42221" y="45588"/>
                    </a:cubicBezTo>
                    <a:cubicBezTo>
                      <a:pt x="41899" y="46374"/>
                      <a:pt x="41482" y="47112"/>
                      <a:pt x="40958" y="47778"/>
                    </a:cubicBezTo>
                    <a:cubicBezTo>
                      <a:pt x="40625" y="47719"/>
                      <a:pt x="40292" y="47659"/>
                      <a:pt x="39958" y="47588"/>
                    </a:cubicBezTo>
                    <a:cubicBezTo>
                      <a:pt x="40375" y="46897"/>
                      <a:pt x="40708" y="46159"/>
                      <a:pt x="40970" y="45397"/>
                    </a:cubicBezTo>
                    <a:close/>
                    <a:moveTo>
                      <a:pt x="42661" y="45623"/>
                    </a:moveTo>
                    <a:cubicBezTo>
                      <a:pt x="42975" y="45641"/>
                      <a:pt x="43282" y="45652"/>
                      <a:pt x="43593" y="45652"/>
                    </a:cubicBezTo>
                    <a:cubicBezTo>
                      <a:pt x="43706" y="45652"/>
                      <a:pt x="43820" y="45650"/>
                      <a:pt x="43935" y="45647"/>
                    </a:cubicBezTo>
                    <a:lnTo>
                      <a:pt x="43935" y="45647"/>
                    </a:lnTo>
                    <a:cubicBezTo>
                      <a:pt x="43625" y="46505"/>
                      <a:pt x="43161" y="47278"/>
                      <a:pt x="42530" y="47969"/>
                    </a:cubicBezTo>
                    <a:cubicBezTo>
                      <a:pt x="42161" y="47933"/>
                      <a:pt x="41792" y="47898"/>
                      <a:pt x="41435" y="47850"/>
                    </a:cubicBezTo>
                    <a:cubicBezTo>
                      <a:pt x="41935" y="47159"/>
                      <a:pt x="42352" y="46421"/>
                      <a:pt x="42661" y="45623"/>
                    </a:cubicBezTo>
                    <a:close/>
                    <a:moveTo>
                      <a:pt x="48221" y="44754"/>
                    </a:moveTo>
                    <a:lnTo>
                      <a:pt x="48221" y="44754"/>
                    </a:lnTo>
                    <a:cubicBezTo>
                      <a:pt x="47995" y="45338"/>
                      <a:pt x="47709" y="45897"/>
                      <a:pt x="47376" y="46433"/>
                    </a:cubicBezTo>
                    <a:cubicBezTo>
                      <a:pt x="47162" y="46778"/>
                      <a:pt x="46912" y="47112"/>
                      <a:pt x="46650" y="47421"/>
                    </a:cubicBezTo>
                    <a:cubicBezTo>
                      <a:pt x="46543" y="47552"/>
                      <a:pt x="46435" y="47683"/>
                      <a:pt x="46316" y="47802"/>
                    </a:cubicBezTo>
                    <a:cubicBezTo>
                      <a:pt x="46304" y="47826"/>
                      <a:pt x="46281" y="47838"/>
                      <a:pt x="46269" y="47862"/>
                    </a:cubicBezTo>
                    <a:cubicBezTo>
                      <a:pt x="45781" y="47933"/>
                      <a:pt x="45292" y="47981"/>
                      <a:pt x="44792" y="48005"/>
                    </a:cubicBezTo>
                    <a:cubicBezTo>
                      <a:pt x="45411" y="47136"/>
                      <a:pt x="45959" y="46243"/>
                      <a:pt x="46471" y="45314"/>
                    </a:cubicBezTo>
                    <a:cubicBezTo>
                      <a:pt x="47066" y="45171"/>
                      <a:pt x="47650" y="44981"/>
                      <a:pt x="48221" y="44754"/>
                    </a:cubicBezTo>
                    <a:close/>
                    <a:moveTo>
                      <a:pt x="45923" y="45421"/>
                    </a:moveTo>
                    <a:lnTo>
                      <a:pt x="45923" y="45421"/>
                    </a:lnTo>
                    <a:cubicBezTo>
                      <a:pt x="45423" y="46326"/>
                      <a:pt x="44864" y="47183"/>
                      <a:pt x="44257" y="48017"/>
                    </a:cubicBezTo>
                    <a:cubicBezTo>
                      <a:pt x="44141" y="48020"/>
                      <a:pt x="44025" y="48022"/>
                      <a:pt x="43909" y="48022"/>
                    </a:cubicBezTo>
                    <a:cubicBezTo>
                      <a:pt x="43627" y="48022"/>
                      <a:pt x="43344" y="48013"/>
                      <a:pt x="43066" y="48005"/>
                    </a:cubicBezTo>
                    <a:cubicBezTo>
                      <a:pt x="43661" y="47290"/>
                      <a:pt x="44102" y="46493"/>
                      <a:pt x="44387" y="45623"/>
                    </a:cubicBezTo>
                    <a:cubicBezTo>
                      <a:pt x="44899" y="45588"/>
                      <a:pt x="45411" y="45516"/>
                      <a:pt x="45923" y="45421"/>
                    </a:cubicBezTo>
                    <a:close/>
                    <a:moveTo>
                      <a:pt x="38446" y="47683"/>
                    </a:moveTo>
                    <a:cubicBezTo>
                      <a:pt x="38446" y="47767"/>
                      <a:pt x="38446" y="47838"/>
                      <a:pt x="38458" y="47909"/>
                    </a:cubicBezTo>
                    <a:cubicBezTo>
                      <a:pt x="38470" y="47921"/>
                      <a:pt x="38482" y="47921"/>
                      <a:pt x="38506" y="47933"/>
                    </a:cubicBezTo>
                    <a:cubicBezTo>
                      <a:pt x="38411" y="48017"/>
                      <a:pt x="38303" y="48112"/>
                      <a:pt x="38208" y="48195"/>
                    </a:cubicBezTo>
                    <a:cubicBezTo>
                      <a:pt x="38291" y="48029"/>
                      <a:pt x="38363" y="47862"/>
                      <a:pt x="38446" y="47683"/>
                    </a:cubicBezTo>
                    <a:close/>
                    <a:moveTo>
                      <a:pt x="15777" y="44671"/>
                    </a:moveTo>
                    <a:cubicBezTo>
                      <a:pt x="16098" y="44992"/>
                      <a:pt x="16444" y="45290"/>
                      <a:pt x="16801" y="45576"/>
                    </a:cubicBezTo>
                    <a:cubicBezTo>
                      <a:pt x="15848" y="46505"/>
                      <a:pt x="14860" y="47397"/>
                      <a:pt x="13860" y="48267"/>
                    </a:cubicBezTo>
                    <a:cubicBezTo>
                      <a:pt x="13503" y="47898"/>
                      <a:pt x="13169" y="47505"/>
                      <a:pt x="12860" y="47100"/>
                    </a:cubicBezTo>
                    <a:cubicBezTo>
                      <a:pt x="13824" y="46290"/>
                      <a:pt x="14800" y="45481"/>
                      <a:pt x="15777" y="44671"/>
                    </a:cubicBezTo>
                    <a:close/>
                    <a:moveTo>
                      <a:pt x="38351" y="44469"/>
                    </a:moveTo>
                    <a:cubicBezTo>
                      <a:pt x="38375" y="44933"/>
                      <a:pt x="38375" y="45409"/>
                      <a:pt x="38363" y="45885"/>
                    </a:cubicBezTo>
                    <a:lnTo>
                      <a:pt x="38375" y="45981"/>
                    </a:lnTo>
                    <a:cubicBezTo>
                      <a:pt x="38470" y="45540"/>
                      <a:pt x="38506" y="45076"/>
                      <a:pt x="38482" y="44588"/>
                    </a:cubicBezTo>
                    <a:lnTo>
                      <a:pt x="38482" y="44588"/>
                    </a:lnTo>
                    <a:cubicBezTo>
                      <a:pt x="38672" y="44671"/>
                      <a:pt x="38863" y="44754"/>
                      <a:pt x="39053" y="44826"/>
                    </a:cubicBezTo>
                    <a:cubicBezTo>
                      <a:pt x="38625" y="46243"/>
                      <a:pt x="38077" y="47588"/>
                      <a:pt x="37387" y="48886"/>
                    </a:cubicBezTo>
                    <a:cubicBezTo>
                      <a:pt x="36637" y="49481"/>
                      <a:pt x="35839" y="50005"/>
                      <a:pt x="35005" y="50457"/>
                    </a:cubicBezTo>
                    <a:cubicBezTo>
                      <a:pt x="36053" y="48802"/>
                      <a:pt x="36970" y="47064"/>
                      <a:pt x="37744" y="45266"/>
                    </a:cubicBezTo>
                    <a:cubicBezTo>
                      <a:pt x="37791" y="45171"/>
                      <a:pt x="37768" y="45100"/>
                      <a:pt x="37720" y="45040"/>
                    </a:cubicBezTo>
                    <a:cubicBezTo>
                      <a:pt x="37934" y="44861"/>
                      <a:pt x="38149" y="44671"/>
                      <a:pt x="38351" y="44469"/>
                    </a:cubicBezTo>
                    <a:close/>
                    <a:moveTo>
                      <a:pt x="17146" y="45838"/>
                    </a:moveTo>
                    <a:cubicBezTo>
                      <a:pt x="17944" y="46421"/>
                      <a:pt x="18825" y="46921"/>
                      <a:pt x="19765" y="47314"/>
                    </a:cubicBezTo>
                    <a:cubicBezTo>
                      <a:pt x="19658" y="47433"/>
                      <a:pt x="19563" y="47576"/>
                      <a:pt x="19480" y="47683"/>
                    </a:cubicBezTo>
                    <a:lnTo>
                      <a:pt x="18575" y="48767"/>
                    </a:lnTo>
                    <a:cubicBezTo>
                      <a:pt x="18051" y="49386"/>
                      <a:pt x="17527" y="50017"/>
                      <a:pt x="17003" y="50648"/>
                    </a:cubicBezTo>
                    <a:cubicBezTo>
                      <a:pt x="16563" y="50398"/>
                      <a:pt x="16134" y="50124"/>
                      <a:pt x="15729" y="49838"/>
                    </a:cubicBezTo>
                    <a:cubicBezTo>
                      <a:pt x="16574" y="48993"/>
                      <a:pt x="17360" y="48100"/>
                      <a:pt x="18075" y="47136"/>
                    </a:cubicBezTo>
                    <a:cubicBezTo>
                      <a:pt x="18193" y="46984"/>
                      <a:pt x="18042" y="46832"/>
                      <a:pt x="17886" y="46832"/>
                    </a:cubicBezTo>
                    <a:cubicBezTo>
                      <a:pt x="17821" y="46832"/>
                      <a:pt x="17754" y="46858"/>
                      <a:pt x="17706" y="46921"/>
                    </a:cubicBezTo>
                    <a:cubicBezTo>
                      <a:pt x="17003" y="47874"/>
                      <a:pt x="16217" y="48755"/>
                      <a:pt x="15372" y="49588"/>
                    </a:cubicBezTo>
                    <a:cubicBezTo>
                      <a:pt x="14955" y="49267"/>
                      <a:pt x="14550" y="48921"/>
                      <a:pt x="14158" y="48564"/>
                    </a:cubicBezTo>
                    <a:cubicBezTo>
                      <a:pt x="15181" y="47683"/>
                      <a:pt x="16182" y="46778"/>
                      <a:pt x="17146" y="45838"/>
                    </a:cubicBezTo>
                    <a:close/>
                    <a:moveTo>
                      <a:pt x="20230" y="47493"/>
                    </a:moveTo>
                    <a:cubicBezTo>
                      <a:pt x="20730" y="47683"/>
                      <a:pt x="21254" y="47850"/>
                      <a:pt x="21778" y="47993"/>
                    </a:cubicBezTo>
                    <a:cubicBezTo>
                      <a:pt x="21611" y="48195"/>
                      <a:pt x="21361" y="48374"/>
                      <a:pt x="21218" y="48564"/>
                    </a:cubicBezTo>
                    <a:cubicBezTo>
                      <a:pt x="20932" y="48933"/>
                      <a:pt x="20754" y="49362"/>
                      <a:pt x="20444" y="49719"/>
                    </a:cubicBezTo>
                    <a:cubicBezTo>
                      <a:pt x="20063" y="50195"/>
                      <a:pt x="19408" y="50946"/>
                      <a:pt x="18801" y="51243"/>
                    </a:cubicBezTo>
                    <a:cubicBezTo>
                      <a:pt x="18770" y="51230"/>
                      <a:pt x="18735" y="51222"/>
                      <a:pt x="18699" y="51222"/>
                    </a:cubicBezTo>
                    <a:cubicBezTo>
                      <a:pt x="18637" y="51222"/>
                      <a:pt x="18572" y="51247"/>
                      <a:pt x="18527" y="51315"/>
                    </a:cubicBezTo>
                    <a:cubicBezTo>
                      <a:pt x="18515" y="51338"/>
                      <a:pt x="18503" y="51350"/>
                      <a:pt x="18491" y="51362"/>
                    </a:cubicBezTo>
                    <a:cubicBezTo>
                      <a:pt x="18491" y="51362"/>
                      <a:pt x="18491" y="51374"/>
                      <a:pt x="18491" y="51386"/>
                    </a:cubicBezTo>
                    <a:cubicBezTo>
                      <a:pt x="18110" y="51219"/>
                      <a:pt x="17741" y="51041"/>
                      <a:pt x="17384" y="50862"/>
                    </a:cubicBezTo>
                    <a:cubicBezTo>
                      <a:pt x="17825" y="50326"/>
                      <a:pt x="18253" y="49803"/>
                      <a:pt x="18694" y="49279"/>
                    </a:cubicBezTo>
                    <a:cubicBezTo>
                      <a:pt x="18932" y="48993"/>
                      <a:pt x="19170" y="48707"/>
                      <a:pt x="19420" y="48421"/>
                    </a:cubicBezTo>
                    <a:cubicBezTo>
                      <a:pt x="19611" y="48183"/>
                      <a:pt x="19884" y="47719"/>
                      <a:pt x="20146" y="47517"/>
                    </a:cubicBezTo>
                    <a:cubicBezTo>
                      <a:pt x="20158" y="47517"/>
                      <a:pt x="20170" y="47517"/>
                      <a:pt x="20194" y="47505"/>
                    </a:cubicBezTo>
                    <a:lnTo>
                      <a:pt x="20218" y="47505"/>
                    </a:lnTo>
                    <a:cubicBezTo>
                      <a:pt x="20218" y="47505"/>
                      <a:pt x="20218" y="47493"/>
                      <a:pt x="20230" y="47493"/>
                    </a:cubicBezTo>
                    <a:close/>
                    <a:moveTo>
                      <a:pt x="37196" y="45469"/>
                    </a:moveTo>
                    <a:lnTo>
                      <a:pt x="37196" y="45469"/>
                    </a:lnTo>
                    <a:cubicBezTo>
                      <a:pt x="36351" y="47338"/>
                      <a:pt x="35374" y="49136"/>
                      <a:pt x="34255" y="50850"/>
                    </a:cubicBezTo>
                    <a:cubicBezTo>
                      <a:pt x="33612" y="51172"/>
                      <a:pt x="32957" y="51446"/>
                      <a:pt x="32279" y="51684"/>
                    </a:cubicBezTo>
                    <a:cubicBezTo>
                      <a:pt x="32588" y="51207"/>
                      <a:pt x="32850" y="50672"/>
                      <a:pt x="33100" y="50207"/>
                    </a:cubicBezTo>
                    <a:cubicBezTo>
                      <a:pt x="33624" y="49183"/>
                      <a:pt x="34065" y="48136"/>
                      <a:pt x="34505" y="47088"/>
                    </a:cubicBezTo>
                    <a:cubicBezTo>
                      <a:pt x="34517" y="47064"/>
                      <a:pt x="34517" y="47052"/>
                      <a:pt x="34517" y="47040"/>
                    </a:cubicBezTo>
                    <a:cubicBezTo>
                      <a:pt x="35470" y="46624"/>
                      <a:pt x="36363" y="46100"/>
                      <a:pt x="37196" y="45469"/>
                    </a:cubicBezTo>
                    <a:close/>
                    <a:moveTo>
                      <a:pt x="22206" y="48100"/>
                    </a:moveTo>
                    <a:cubicBezTo>
                      <a:pt x="22813" y="48243"/>
                      <a:pt x="23432" y="48350"/>
                      <a:pt x="24052" y="48421"/>
                    </a:cubicBezTo>
                    <a:cubicBezTo>
                      <a:pt x="23135" y="49755"/>
                      <a:pt x="22135" y="51041"/>
                      <a:pt x="21075" y="52255"/>
                    </a:cubicBezTo>
                    <a:cubicBezTo>
                      <a:pt x="20373" y="52077"/>
                      <a:pt x="19694" y="51862"/>
                      <a:pt x="19027" y="51600"/>
                    </a:cubicBezTo>
                    <a:cubicBezTo>
                      <a:pt x="19706" y="51243"/>
                      <a:pt x="20384" y="50469"/>
                      <a:pt x="20825" y="49934"/>
                    </a:cubicBezTo>
                    <a:cubicBezTo>
                      <a:pt x="21146" y="49529"/>
                      <a:pt x="21361" y="49017"/>
                      <a:pt x="21706" y="48648"/>
                    </a:cubicBezTo>
                    <a:cubicBezTo>
                      <a:pt x="21908" y="48433"/>
                      <a:pt x="22075" y="48314"/>
                      <a:pt x="22206" y="48100"/>
                    </a:cubicBezTo>
                    <a:close/>
                    <a:moveTo>
                      <a:pt x="33969" y="47278"/>
                    </a:moveTo>
                    <a:lnTo>
                      <a:pt x="33969" y="47278"/>
                    </a:lnTo>
                    <a:cubicBezTo>
                      <a:pt x="33636" y="48076"/>
                      <a:pt x="33291" y="48874"/>
                      <a:pt x="32898" y="49648"/>
                    </a:cubicBezTo>
                    <a:cubicBezTo>
                      <a:pt x="32541" y="50362"/>
                      <a:pt x="32136" y="51279"/>
                      <a:pt x="31576" y="51922"/>
                    </a:cubicBezTo>
                    <a:cubicBezTo>
                      <a:pt x="30826" y="52148"/>
                      <a:pt x="30064" y="52339"/>
                      <a:pt x="29290" y="52481"/>
                    </a:cubicBezTo>
                    <a:cubicBezTo>
                      <a:pt x="30445" y="51112"/>
                      <a:pt x="31386" y="49576"/>
                      <a:pt x="32076" y="47909"/>
                    </a:cubicBezTo>
                    <a:cubicBezTo>
                      <a:pt x="32731" y="47731"/>
                      <a:pt x="33362" y="47528"/>
                      <a:pt x="33969" y="47278"/>
                    </a:cubicBezTo>
                    <a:close/>
                    <a:moveTo>
                      <a:pt x="24540" y="48469"/>
                    </a:moveTo>
                    <a:cubicBezTo>
                      <a:pt x="25099" y="48529"/>
                      <a:pt x="25659" y="48552"/>
                      <a:pt x="26230" y="48576"/>
                    </a:cubicBezTo>
                    <a:cubicBezTo>
                      <a:pt x="25433" y="50029"/>
                      <a:pt x="24397" y="51708"/>
                      <a:pt x="23004" y="52577"/>
                    </a:cubicBezTo>
                    <a:cubicBezTo>
                      <a:pt x="22980" y="52589"/>
                      <a:pt x="22968" y="52612"/>
                      <a:pt x="22944" y="52624"/>
                    </a:cubicBezTo>
                    <a:cubicBezTo>
                      <a:pt x="22480" y="52565"/>
                      <a:pt x="22004" y="52470"/>
                      <a:pt x="21539" y="52374"/>
                    </a:cubicBezTo>
                    <a:cubicBezTo>
                      <a:pt x="22611" y="51124"/>
                      <a:pt x="23611" y="49826"/>
                      <a:pt x="24540" y="48469"/>
                    </a:cubicBezTo>
                    <a:close/>
                    <a:moveTo>
                      <a:pt x="31576" y="48029"/>
                    </a:moveTo>
                    <a:lnTo>
                      <a:pt x="31576" y="48029"/>
                    </a:lnTo>
                    <a:cubicBezTo>
                      <a:pt x="30838" y="49707"/>
                      <a:pt x="29850" y="51231"/>
                      <a:pt x="28624" y="52589"/>
                    </a:cubicBezTo>
                    <a:cubicBezTo>
                      <a:pt x="27969" y="52684"/>
                      <a:pt x="27302" y="52755"/>
                      <a:pt x="26635" y="52791"/>
                    </a:cubicBezTo>
                    <a:cubicBezTo>
                      <a:pt x="26992" y="52410"/>
                      <a:pt x="27302" y="51969"/>
                      <a:pt x="27612" y="51541"/>
                    </a:cubicBezTo>
                    <a:cubicBezTo>
                      <a:pt x="28350" y="50505"/>
                      <a:pt x="29064" y="49445"/>
                      <a:pt x="29743" y="48374"/>
                    </a:cubicBezTo>
                    <a:cubicBezTo>
                      <a:pt x="30362" y="48290"/>
                      <a:pt x="30969" y="48171"/>
                      <a:pt x="31576" y="48029"/>
                    </a:cubicBezTo>
                    <a:close/>
                    <a:moveTo>
                      <a:pt x="29195" y="48445"/>
                    </a:moveTo>
                    <a:cubicBezTo>
                      <a:pt x="28707" y="49207"/>
                      <a:pt x="28207" y="49957"/>
                      <a:pt x="27695" y="50696"/>
                    </a:cubicBezTo>
                    <a:cubicBezTo>
                      <a:pt x="27183" y="51410"/>
                      <a:pt x="26695" y="52231"/>
                      <a:pt x="26016" y="52803"/>
                    </a:cubicBezTo>
                    <a:cubicBezTo>
                      <a:pt x="25848" y="52808"/>
                      <a:pt x="25681" y="52810"/>
                      <a:pt x="25513" y="52810"/>
                    </a:cubicBezTo>
                    <a:cubicBezTo>
                      <a:pt x="24860" y="52810"/>
                      <a:pt x="24208" y="52774"/>
                      <a:pt x="23563" y="52708"/>
                    </a:cubicBezTo>
                    <a:cubicBezTo>
                      <a:pt x="24897" y="51708"/>
                      <a:pt x="25933" y="50017"/>
                      <a:pt x="26719" y="48576"/>
                    </a:cubicBezTo>
                    <a:cubicBezTo>
                      <a:pt x="27540" y="48576"/>
                      <a:pt x="28374" y="48529"/>
                      <a:pt x="29195" y="48445"/>
                    </a:cubicBezTo>
                    <a:close/>
                    <a:moveTo>
                      <a:pt x="36331" y="0"/>
                    </a:moveTo>
                    <a:cubicBezTo>
                      <a:pt x="32232" y="0"/>
                      <a:pt x="27878" y="2295"/>
                      <a:pt x="26731" y="6238"/>
                    </a:cubicBezTo>
                    <a:cubicBezTo>
                      <a:pt x="25727" y="4708"/>
                      <a:pt x="24031" y="3745"/>
                      <a:pt x="22214" y="3745"/>
                    </a:cubicBezTo>
                    <a:cubicBezTo>
                      <a:pt x="21811" y="3745"/>
                      <a:pt x="21401" y="3793"/>
                      <a:pt x="20992" y="3892"/>
                    </a:cubicBezTo>
                    <a:cubicBezTo>
                      <a:pt x="20956" y="3880"/>
                      <a:pt x="20917" y="3871"/>
                      <a:pt x="20876" y="3871"/>
                    </a:cubicBezTo>
                    <a:cubicBezTo>
                      <a:pt x="20834" y="3871"/>
                      <a:pt x="20789" y="3880"/>
                      <a:pt x="20742" y="3904"/>
                    </a:cubicBezTo>
                    <a:cubicBezTo>
                      <a:pt x="20646" y="3952"/>
                      <a:pt x="20539" y="4011"/>
                      <a:pt x="20444" y="4059"/>
                    </a:cubicBezTo>
                    <a:cubicBezTo>
                      <a:pt x="20373" y="4083"/>
                      <a:pt x="20301" y="4106"/>
                      <a:pt x="20230" y="4142"/>
                    </a:cubicBezTo>
                    <a:cubicBezTo>
                      <a:pt x="19158" y="4571"/>
                      <a:pt x="18408" y="5238"/>
                      <a:pt x="17884" y="6023"/>
                    </a:cubicBezTo>
                    <a:cubicBezTo>
                      <a:pt x="17598" y="6321"/>
                      <a:pt x="17336" y="6631"/>
                      <a:pt x="17110" y="6952"/>
                    </a:cubicBezTo>
                    <a:cubicBezTo>
                      <a:pt x="16313" y="8095"/>
                      <a:pt x="16086" y="9488"/>
                      <a:pt x="15967" y="10857"/>
                    </a:cubicBezTo>
                    <a:cubicBezTo>
                      <a:pt x="14963" y="10286"/>
                      <a:pt x="13829" y="9999"/>
                      <a:pt x="12688" y="9999"/>
                    </a:cubicBezTo>
                    <a:cubicBezTo>
                      <a:pt x="11287" y="9999"/>
                      <a:pt x="9875" y="10431"/>
                      <a:pt x="8681" y="11298"/>
                    </a:cubicBezTo>
                    <a:cubicBezTo>
                      <a:pt x="8647" y="11288"/>
                      <a:pt x="8612" y="11282"/>
                      <a:pt x="8577" y="11282"/>
                    </a:cubicBezTo>
                    <a:cubicBezTo>
                      <a:pt x="8489" y="11282"/>
                      <a:pt x="8400" y="11316"/>
                      <a:pt x="8323" y="11393"/>
                    </a:cubicBezTo>
                    <a:cubicBezTo>
                      <a:pt x="6561" y="13155"/>
                      <a:pt x="5359" y="15358"/>
                      <a:pt x="4930" y="17822"/>
                    </a:cubicBezTo>
                    <a:cubicBezTo>
                      <a:pt x="4716" y="19049"/>
                      <a:pt x="4430" y="21513"/>
                      <a:pt x="5275" y="22775"/>
                    </a:cubicBezTo>
                    <a:cubicBezTo>
                      <a:pt x="4442" y="22978"/>
                      <a:pt x="3656" y="23406"/>
                      <a:pt x="3025" y="24049"/>
                    </a:cubicBezTo>
                    <a:cubicBezTo>
                      <a:pt x="2906" y="24168"/>
                      <a:pt x="2811" y="24288"/>
                      <a:pt x="2704" y="24407"/>
                    </a:cubicBezTo>
                    <a:cubicBezTo>
                      <a:pt x="2620" y="24418"/>
                      <a:pt x="2537" y="24454"/>
                      <a:pt x="2477" y="24549"/>
                    </a:cubicBezTo>
                    <a:cubicBezTo>
                      <a:pt x="180" y="28050"/>
                      <a:pt x="1" y="32574"/>
                      <a:pt x="1954" y="36289"/>
                    </a:cubicBezTo>
                    <a:cubicBezTo>
                      <a:pt x="3644" y="39480"/>
                      <a:pt x="6597" y="41694"/>
                      <a:pt x="9943" y="42885"/>
                    </a:cubicBezTo>
                    <a:cubicBezTo>
                      <a:pt x="11348" y="48969"/>
                      <a:pt x="16991" y="52696"/>
                      <a:pt x="22932" y="53482"/>
                    </a:cubicBezTo>
                    <a:cubicBezTo>
                      <a:pt x="23844" y="53602"/>
                      <a:pt x="24764" y="53663"/>
                      <a:pt x="25684" y="53663"/>
                    </a:cubicBezTo>
                    <a:cubicBezTo>
                      <a:pt x="30747" y="53663"/>
                      <a:pt x="35805" y="51836"/>
                      <a:pt x="39423" y="48219"/>
                    </a:cubicBezTo>
                    <a:cubicBezTo>
                      <a:pt x="39434" y="48207"/>
                      <a:pt x="39434" y="48195"/>
                      <a:pt x="39446" y="48183"/>
                    </a:cubicBezTo>
                    <a:cubicBezTo>
                      <a:pt x="39458" y="48183"/>
                      <a:pt x="39458" y="48195"/>
                      <a:pt x="39470" y="48195"/>
                    </a:cubicBezTo>
                    <a:cubicBezTo>
                      <a:pt x="40884" y="48534"/>
                      <a:pt x="42408" y="48723"/>
                      <a:pt x="43928" y="48723"/>
                    </a:cubicBezTo>
                    <a:cubicBezTo>
                      <a:pt x="46683" y="48723"/>
                      <a:pt x="49427" y="48100"/>
                      <a:pt x="51484" y="46612"/>
                    </a:cubicBezTo>
                    <a:cubicBezTo>
                      <a:pt x="54841" y="44159"/>
                      <a:pt x="56163" y="39980"/>
                      <a:pt x="55198" y="36039"/>
                    </a:cubicBezTo>
                    <a:cubicBezTo>
                      <a:pt x="55186" y="35706"/>
                      <a:pt x="55115" y="35384"/>
                      <a:pt x="55032" y="35063"/>
                    </a:cubicBezTo>
                    <a:lnTo>
                      <a:pt x="55032" y="35063"/>
                    </a:lnTo>
                    <a:cubicBezTo>
                      <a:pt x="55062" y="35076"/>
                      <a:pt x="55094" y="35083"/>
                      <a:pt x="55125" y="35083"/>
                    </a:cubicBezTo>
                    <a:cubicBezTo>
                      <a:pt x="55206" y="35083"/>
                      <a:pt x="55283" y="35038"/>
                      <a:pt x="55317" y="34944"/>
                    </a:cubicBezTo>
                    <a:cubicBezTo>
                      <a:pt x="55329" y="34932"/>
                      <a:pt x="55329" y="34920"/>
                      <a:pt x="55329" y="34908"/>
                    </a:cubicBezTo>
                    <a:cubicBezTo>
                      <a:pt x="58306" y="34467"/>
                      <a:pt x="60330" y="31074"/>
                      <a:pt x="60949" y="28371"/>
                    </a:cubicBezTo>
                    <a:cubicBezTo>
                      <a:pt x="61747" y="24907"/>
                      <a:pt x="60735" y="21430"/>
                      <a:pt x="58901" y="18489"/>
                    </a:cubicBezTo>
                    <a:cubicBezTo>
                      <a:pt x="57195" y="15400"/>
                      <a:pt x="53896" y="13789"/>
                      <a:pt x="50556" y="13789"/>
                    </a:cubicBezTo>
                    <a:cubicBezTo>
                      <a:pt x="48978" y="13789"/>
                      <a:pt x="47392" y="14148"/>
                      <a:pt x="45959" y="14882"/>
                    </a:cubicBezTo>
                    <a:cubicBezTo>
                      <a:pt x="46781" y="9250"/>
                      <a:pt x="44709" y="1689"/>
                      <a:pt x="38649" y="261"/>
                    </a:cubicBezTo>
                    <a:cubicBezTo>
                      <a:pt x="37902" y="86"/>
                      <a:pt x="37121" y="0"/>
                      <a:pt x="363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9" name="Google Shape;819;p24"/>
            <p:cNvSpPr/>
            <p:nvPr/>
          </p:nvSpPr>
          <p:spPr>
            <a:xfrm>
              <a:off x="3654947" y="2388877"/>
              <a:ext cx="238619" cy="35445"/>
            </a:xfrm>
            <a:custGeom>
              <a:rect b="b" l="l" r="r" t="t"/>
              <a:pathLst>
                <a:path extrusionOk="0" h="1751" w="11788">
                  <a:moveTo>
                    <a:pt x="4947" y="0"/>
                  </a:moveTo>
                  <a:cubicBezTo>
                    <a:pt x="4107" y="0"/>
                    <a:pt x="3453" y="9"/>
                    <a:pt x="3203" y="12"/>
                  </a:cubicBezTo>
                  <a:cubicBezTo>
                    <a:pt x="2727" y="12"/>
                    <a:pt x="2251" y="36"/>
                    <a:pt x="1774" y="96"/>
                  </a:cubicBezTo>
                  <a:cubicBezTo>
                    <a:pt x="1215" y="167"/>
                    <a:pt x="834" y="405"/>
                    <a:pt x="298" y="584"/>
                  </a:cubicBezTo>
                  <a:cubicBezTo>
                    <a:pt x="0" y="691"/>
                    <a:pt x="0" y="1060"/>
                    <a:pt x="298" y="1155"/>
                  </a:cubicBezTo>
                  <a:cubicBezTo>
                    <a:pt x="786" y="1322"/>
                    <a:pt x="1155" y="1548"/>
                    <a:pt x="1667" y="1632"/>
                  </a:cubicBezTo>
                  <a:cubicBezTo>
                    <a:pt x="2179" y="1715"/>
                    <a:pt x="2691" y="1727"/>
                    <a:pt x="3203" y="1739"/>
                  </a:cubicBezTo>
                  <a:cubicBezTo>
                    <a:pt x="3447" y="1742"/>
                    <a:pt x="4086" y="1751"/>
                    <a:pt x="4911" y="1751"/>
                  </a:cubicBezTo>
                  <a:cubicBezTo>
                    <a:pt x="7236" y="1751"/>
                    <a:pt x="11032" y="1680"/>
                    <a:pt x="11585" y="1215"/>
                  </a:cubicBezTo>
                  <a:cubicBezTo>
                    <a:pt x="11788" y="1048"/>
                    <a:pt x="11788" y="691"/>
                    <a:pt x="11585" y="524"/>
                  </a:cubicBezTo>
                  <a:cubicBezTo>
                    <a:pt x="11034" y="69"/>
                    <a:pt x="7275" y="0"/>
                    <a:pt x="4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 txBox="1"/>
            <p:nvPr/>
          </p:nvSpPr>
          <p:spPr>
            <a:xfrm>
              <a:off x="2422688" y="2056075"/>
              <a:ext cx="96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21" name="Google Shape;821;p24"/>
          <p:cNvGrpSpPr/>
          <p:nvPr/>
        </p:nvGrpSpPr>
        <p:grpSpPr>
          <a:xfrm>
            <a:off x="5254157" y="2565181"/>
            <a:ext cx="1532108" cy="1186980"/>
            <a:chOff x="5254157" y="2565181"/>
            <a:chExt cx="1532108" cy="1186980"/>
          </a:xfrm>
        </p:grpSpPr>
        <p:grpSp>
          <p:nvGrpSpPr>
            <p:cNvPr id="822" name="Google Shape;822;p24"/>
            <p:cNvGrpSpPr/>
            <p:nvPr/>
          </p:nvGrpSpPr>
          <p:grpSpPr>
            <a:xfrm>
              <a:off x="5472244" y="2565181"/>
              <a:ext cx="1314022" cy="1186980"/>
              <a:chOff x="5319844" y="2565181"/>
              <a:chExt cx="1314022" cy="1186980"/>
            </a:xfrm>
          </p:grpSpPr>
          <p:sp>
            <p:nvSpPr>
              <p:cNvPr id="823" name="Google Shape;823;p24"/>
              <p:cNvSpPr/>
              <p:nvPr/>
            </p:nvSpPr>
            <p:spPr>
              <a:xfrm>
                <a:off x="5319844" y="2565181"/>
                <a:ext cx="1314022" cy="1186980"/>
              </a:xfrm>
              <a:custGeom>
                <a:rect b="b" l="l" r="r" t="t"/>
                <a:pathLst>
                  <a:path extrusionOk="0" h="58638" w="64914">
                    <a:moveTo>
                      <a:pt x="2834" y="20706"/>
                    </a:moveTo>
                    <a:lnTo>
                      <a:pt x="2834" y="20706"/>
                    </a:lnTo>
                    <a:cubicBezTo>
                      <a:pt x="2787" y="23980"/>
                      <a:pt x="4216" y="27325"/>
                      <a:pt x="6311" y="29742"/>
                    </a:cubicBezTo>
                    <a:cubicBezTo>
                      <a:pt x="5763" y="30040"/>
                      <a:pt x="5263" y="30397"/>
                      <a:pt x="4823" y="30814"/>
                    </a:cubicBezTo>
                    <a:cubicBezTo>
                      <a:pt x="4799" y="30790"/>
                      <a:pt x="4775" y="30766"/>
                      <a:pt x="4739" y="30743"/>
                    </a:cubicBezTo>
                    <a:cubicBezTo>
                      <a:pt x="2584" y="29159"/>
                      <a:pt x="2287" y="25468"/>
                      <a:pt x="2465" y="23027"/>
                    </a:cubicBezTo>
                    <a:cubicBezTo>
                      <a:pt x="2513" y="22241"/>
                      <a:pt x="2644" y="21456"/>
                      <a:pt x="2834" y="20706"/>
                    </a:cubicBezTo>
                    <a:close/>
                    <a:moveTo>
                      <a:pt x="2834" y="34183"/>
                    </a:moveTo>
                    <a:cubicBezTo>
                      <a:pt x="2596" y="35136"/>
                      <a:pt x="2584" y="36136"/>
                      <a:pt x="2823" y="37124"/>
                    </a:cubicBezTo>
                    <a:cubicBezTo>
                      <a:pt x="3430" y="39625"/>
                      <a:pt x="5680" y="41577"/>
                      <a:pt x="8359" y="42030"/>
                    </a:cubicBezTo>
                    <a:cubicBezTo>
                      <a:pt x="7835" y="42684"/>
                      <a:pt x="7287" y="43327"/>
                      <a:pt x="6716" y="43947"/>
                    </a:cubicBezTo>
                    <a:cubicBezTo>
                      <a:pt x="4478" y="43292"/>
                      <a:pt x="3108" y="40625"/>
                      <a:pt x="2644" y="38482"/>
                    </a:cubicBezTo>
                    <a:cubicBezTo>
                      <a:pt x="2323" y="37029"/>
                      <a:pt x="2394" y="35553"/>
                      <a:pt x="2834" y="34183"/>
                    </a:cubicBezTo>
                    <a:close/>
                    <a:moveTo>
                      <a:pt x="31224" y="947"/>
                    </a:moveTo>
                    <a:cubicBezTo>
                      <a:pt x="36697" y="947"/>
                      <a:pt x="42046" y="4388"/>
                      <a:pt x="44375" y="9597"/>
                    </a:cubicBezTo>
                    <a:lnTo>
                      <a:pt x="44602" y="10097"/>
                    </a:lnTo>
                    <a:lnTo>
                      <a:pt x="45066" y="9799"/>
                    </a:lnTo>
                    <a:cubicBezTo>
                      <a:pt x="46879" y="8608"/>
                      <a:pt x="49112" y="7980"/>
                      <a:pt x="51393" y="7980"/>
                    </a:cubicBezTo>
                    <a:cubicBezTo>
                      <a:pt x="52392" y="7980"/>
                      <a:pt x="53402" y="8100"/>
                      <a:pt x="54389" y="8347"/>
                    </a:cubicBezTo>
                    <a:cubicBezTo>
                      <a:pt x="57448" y="9109"/>
                      <a:pt x="59913" y="10931"/>
                      <a:pt x="61306" y="13479"/>
                    </a:cubicBezTo>
                    <a:cubicBezTo>
                      <a:pt x="64056" y="18479"/>
                      <a:pt x="62020" y="25361"/>
                      <a:pt x="56865" y="28516"/>
                    </a:cubicBezTo>
                    <a:lnTo>
                      <a:pt x="56115" y="28969"/>
                    </a:lnTo>
                    <a:lnTo>
                      <a:pt x="56913" y="29338"/>
                    </a:lnTo>
                    <a:cubicBezTo>
                      <a:pt x="58377" y="30028"/>
                      <a:pt x="59603" y="31266"/>
                      <a:pt x="60354" y="32802"/>
                    </a:cubicBezTo>
                    <a:cubicBezTo>
                      <a:pt x="61520" y="35219"/>
                      <a:pt x="61330" y="38351"/>
                      <a:pt x="59830" y="41387"/>
                    </a:cubicBezTo>
                    <a:cubicBezTo>
                      <a:pt x="57903" y="45304"/>
                      <a:pt x="53690" y="48806"/>
                      <a:pt x="49430" y="48806"/>
                    </a:cubicBezTo>
                    <a:cubicBezTo>
                      <a:pt x="48848" y="48806"/>
                      <a:pt x="48264" y="48741"/>
                      <a:pt x="47685" y="48602"/>
                    </a:cubicBezTo>
                    <a:lnTo>
                      <a:pt x="47054" y="48459"/>
                    </a:lnTo>
                    <a:lnTo>
                      <a:pt x="47102" y="49102"/>
                    </a:lnTo>
                    <a:cubicBezTo>
                      <a:pt x="47209" y="50340"/>
                      <a:pt x="46733" y="51650"/>
                      <a:pt x="45852" y="52614"/>
                    </a:cubicBezTo>
                    <a:cubicBezTo>
                      <a:pt x="44421" y="54169"/>
                      <a:pt x="42219" y="54585"/>
                      <a:pt x="40273" y="54585"/>
                    </a:cubicBezTo>
                    <a:cubicBezTo>
                      <a:pt x="39790" y="54585"/>
                      <a:pt x="39322" y="54560"/>
                      <a:pt x="38887" y="54519"/>
                    </a:cubicBezTo>
                    <a:cubicBezTo>
                      <a:pt x="35505" y="54210"/>
                      <a:pt x="31386" y="52626"/>
                      <a:pt x="30016" y="49126"/>
                    </a:cubicBezTo>
                    <a:lnTo>
                      <a:pt x="29778" y="48507"/>
                    </a:lnTo>
                    <a:lnTo>
                      <a:pt x="29278" y="48935"/>
                    </a:lnTo>
                    <a:cubicBezTo>
                      <a:pt x="27691" y="50289"/>
                      <a:pt x="25713" y="51001"/>
                      <a:pt x="23658" y="51001"/>
                    </a:cubicBezTo>
                    <a:cubicBezTo>
                      <a:pt x="22984" y="51001"/>
                      <a:pt x="22302" y="50925"/>
                      <a:pt x="21623" y="50769"/>
                    </a:cubicBezTo>
                    <a:cubicBezTo>
                      <a:pt x="18836" y="50126"/>
                      <a:pt x="16586" y="48280"/>
                      <a:pt x="15467" y="45697"/>
                    </a:cubicBezTo>
                    <a:lnTo>
                      <a:pt x="15205" y="45101"/>
                    </a:lnTo>
                    <a:lnTo>
                      <a:pt x="14729" y="45542"/>
                    </a:lnTo>
                    <a:cubicBezTo>
                      <a:pt x="11109" y="48816"/>
                      <a:pt x="6406" y="50685"/>
                      <a:pt x="1513" y="50805"/>
                    </a:cubicBezTo>
                    <a:cubicBezTo>
                      <a:pt x="1299" y="50805"/>
                      <a:pt x="1156" y="50721"/>
                      <a:pt x="1096" y="50531"/>
                    </a:cubicBezTo>
                    <a:cubicBezTo>
                      <a:pt x="1037" y="50328"/>
                      <a:pt x="1084" y="50043"/>
                      <a:pt x="1310" y="49888"/>
                    </a:cubicBezTo>
                    <a:cubicBezTo>
                      <a:pt x="4489" y="47697"/>
                      <a:pt x="7287" y="45030"/>
                      <a:pt x="9621" y="41934"/>
                    </a:cubicBezTo>
                    <a:lnTo>
                      <a:pt x="10157" y="41220"/>
                    </a:lnTo>
                    <a:lnTo>
                      <a:pt x="9264" y="41184"/>
                    </a:lnTo>
                    <a:cubicBezTo>
                      <a:pt x="6633" y="41065"/>
                      <a:pt x="4311" y="39279"/>
                      <a:pt x="3739" y="36910"/>
                    </a:cubicBezTo>
                    <a:cubicBezTo>
                      <a:pt x="3013" y="33910"/>
                      <a:pt x="4966" y="31326"/>
                      <a:pt x="7276" y="30314"/>
                    </a:cubicBezTo>
                    <a:lnTo>
                      <a:pt x="7883" y="30052"/>
                    </a:lnTo>
                    <a:lnTo>
                      <a:pt x="7418" y="29564"/>
                    </a:lnTo>
                    <a:cubicBezTo>
                      <a:pt x="4013" y="25992"/>
                      <a:pt x="2192" y="19848"/>
                      <a:pt x="5525" y="15479"/>
                    </a:cubicBezTo>
                    <a:cubicBezTo>
                      <a:pt x="7247" y="13228"/>
                      <a:pt x="10049" y="11975"/>
                      <a:pt x="12751" y="11975"/>
                    </a:cubicBezTo>
                    <a:cubicBezTo>
                      <a:pt x="14179" y="11975"/>
                      <a:pt x="15579" y="12325"/>
                      <a:pt x="16777" y="13062"/>
                    </a:cubicBezTo>
                    <a:lnTo>
                      <a:pt x="17360" y="13419"/>
                    </a:lnTo>
                    <a:lnTo>
                      <a:pt x="17491" y="12752"/>
                    </a:lnTo>
                    <a:cubicBezTo>
                      <a:pt x="18658" y="6656"/>
                      <a:pt x="23599" y="1846"/>
                      <a:pt x="29516" y="1060"/>
                    </a:cubicBezTo>
                    <a:cubicBezTo>
                      <a:pt x="30085" y="984"/>
                      <a:pt x="30655" y="947"/>
                      <a:pt x="31224" y="947"/>
                    </a:cubicBezTo>
                    <a:close/>
                    <a:moveTo>
                      <a:pt x="58258" y="29028"/>
                    </a:moveTo>
                    <a:cubicBezTo>
                      <a:pt x="60997" y="29552"/>
                      <a:pt x="62592" y="32838"/>
                      <a:pt x="63247" y="35279"/>
                    </a:cubicBezTo>
                    <a:cubicBezTo>
                      <a:pt x="63985" y="37993"/>
                      <a:pt x="63830" y="40958"/>
                      <a:pt x="62747" y="43554"/>
                    </a:cubicBezTo>
                    <a:cubicBezTo>
                      <a:pt x="60827" y="48178"/>
                      <a:pt x="56131" y="51314"/>
                      <a:pt x="51173" y="51314"/>
                    </a:cubicBezTo>
                    <a:cubicBezTo>
                      <a:pt x="50718" y="51314"/>
                      <a:pt x="50262" y="51287"/>
                      <a:pt x="49805" y="51233"/>
                    </a:cubicBezTo>
                    <a:cubicBezTo>
                      <a:pt x="49832" y="51080"/>
                      <a:pt x="49702" y="50980"/>
                      <a:pt x="49572" y="50980"/>
                    </a:cubicBezTo>
                    <a:cubicBezTo>
                      <a:pt x="49479" y="50980"/>
                      <a:pt x="49387" y="51031"/>
                      <a:pt x="49352" y="51150"/>
                    </a:cubicBezTo>
                    <a:cubicBezTo>
                      <a:pt x="48745" y="53138"/>
                      <a:pt x="47709" y="55067"/>
                      <a:pt x="45959" y="56269"/>
                    </a:cubicBezTo>
                    <a:cubicBezTo>
                      <a:pt x="44113" y="57532"/>
                      <a:pt x="41613" y="58103"/>
                      <a:pt x="39399" y="58163"/>
                    </a:cubicBezTo>
                    <a:cubicBezTo>
                      <a:pt x="39269" y="58167"/>
                      <a:pt x="39140" y="58169"/>
                      <a:pt x="39012" y="58169"/>
                    </a:cubicBezTo>
                    <a:cubicBezTo>
                      <a:pt x="34935" y="58169"/>
                      <a:pt x="31027" y="56164"/>
                      <a:pt x="29112" y="52459"/>
                    </a:cubicBezTo>
                    <a:cubicBezTo>
                      <a:pt x="29088" y="52412"/>
                      <a:pt x="29052" y="52376"/>
                      <a:pt x="29004" y="52364"/>
                    </a:cubicBezTo>
                    <a:cubicBezTo>
                      <a:pt x="28967" y="52312"/>
                      <a:pt x="28905" y="52273"/>
                      <a:pt x="28838" y="52273"/>
                    </a:cubicBezTo>
                    <a:cubicBezTo>
                      <a:pt x="28799" y="52273"/>
                      <a:pt x="28758" y="52286"/>
                      <a:pt x="28719" y="52317"/>
                    </a:cubicBezTo>
                    <a:cubicBezTo>
                      <a:pt x="26688" y="53762"/>
                      <a:pt x="24278" y="54591"/>
                      <a:pt x="21793" y="54591"/>
                    </a:cubicBezTo>
                    <a:cubicBezTo>
                      <a:pt x="21495" y="54591"/>
                      <a:pt x="21196" y="54579"/>
                      <a:pt x="20896" y="54555"/>
                    </a:cubicBezTo>
                    <a:cubicBezTo>
                      <a:pt x="19479" y="54436"/>
                      <a:pt x="18074" y="54043"/>
                      <a:pt x="16789" y="53424"/>
                    </a:cubicBezTo>
                    <a:cubicBezTo>
                      <a:pt x="15515" y="52805"/>
                      <a:pt x="14622" y="51864"/>
                      <a:pt x="13502" y="51055"/>
                    </a:cubicBezTo>
                    <a:cubicBezTo>
                      <a:pt x="13317" y="50922"/>
                      <a:pt x="13167" y="50868"/>
                      <a:pt x="13027" y="50868"/>
                    </a:cubicBezTo>
                    <a:cubicBezTo>
                      <a:pt x="12789" y="50868"/>
                      <a:pt x="12579" y="51022"/>
                      <a:pt x="12264" y="51209"/>
                    </a:cubicBezTo>
                    <a:cubicBezTo>
                      <a:pt x="11097" y="51912"/>
                      <a:pt x="9835" y="52412"/>
                      <a:pt x="8502" y="52686"/>
                    </a:cubicBezTo>
                    <a:cubicBezTo>
                      <a:pt x="7757" y="52837"/>
                      <a:pt x="6835" y="52943"/>
                      <a:pt x="5877" y="52943"/>
                    </a:cubicBezTo>
                    <a:cubicBezTo>
                      <a:pt x="4265" y="52943"/>
                      <a:pt x="2553" y="52642"/>
                      <a:pt x="1418" y="51745"/>
                    </a:cubicBezTo>
                    <a:lnTo>
                      <a:pt x="1537" y="51745"/>
                    </a:lnTo>
                    <a:cubicBezTo>
                      <a:pt x="6454" y="51626"/>
                      <a:pt x="11169" y="49816"/>
                      <a:pt x="14884" y="46649"/>
                    </a:cubicBezTo>
                    <a:cubicBezTo>
                      <a:pt x="16193" y="49197"/>
                      <a:pt x="18539" y="51019"/>
                      <a:pt x="21408" y="51686"/>
                    </a:cubicBezTo>
                    <a:cubicBezTo>
                      <a:pt x="22165" y="51860"/>
                      <a:pt x="22923" y="51945"/>
                      <a:pt x="23672" y="51945"/>
                    </a:cubicBezTo>
                    <a:cubicBezTo>
                      <a:pt x="25738" y="51945"/>
                      <a:pt x="27728" y="51292"/>
                      <a:pt x="29397" y="50043"/>
                    </a:cubicBezTo>
                    <a:cubicBezTo>
                      <a:pt x="31124" y="53543"/>
                      <a:pt x="35327" y="55138"/>
                      <a:pt x="38803" y="55460"/>
                    </a:cubicBezTo>
                    <a:cubicBezTo>
                      <a:pt x="39268" y="55496"/>
                      <a:pt x="39756" y="55531"/>
                      <a:pt x="40268" y="55531"/>
                    </a:cubicBezTo>
                    <a:cubicBezTo>
                      <a:pt x="42423" y="55531"/>
                      <a:pt x="44887" y="55055"/>
                      <a:pt x="46542" y="53257"/>
                    </a:cubicBezTo>
                    <a:cubicBezTo>
                      <a:pt x="47459" y="52257"/>
                      <a:pt x="47995" y="50935"/>
                      <a:pt x="48054" y="49638"/>
                    </a:cubicBezTo>
                    <a:cubicBezTo>
                      <a:pt x="48505" y="49712"/>
                      <a:pt x="48957" y="49747"/>
                      <a:pt x="49408" y="49747"/>
                    </a:cubicBezTo>
                    <a:cubicBezTo>
                      <a:pt x="54048" y="49747"/>
                      <a:pt x="58603" y="46003"/>
                      <a:pt x="60675" y="41803"/>
                    </a:cubicBezTo>
                    <a:cubicBezTo>
                      <a:pt x="62306" y="38493"/>
                      <a:pt x="62497" y="35065"/>
                      <a:pt x="61199" y="32386"/>
                    </a:cubicBezTo>
                    <a:cubicBezTo>
                      <a:pt x="60520" y="31004"/>
                      <a:pt x="59496" y="29838"/>
                      <a:pt x="58258" y="29028"/>
                    </a:cubicBezTo>
                    <a:close/>
                    <a:moveTo>
                      <a:pt x="31206" y="1"/>
                    </a:moveTo>
                    <a:cubicBezTo>
                      <a:pt x="30603" y="1"/>
                      <a:pt x="29999" y="40"/>
                      <a:pt x="29397" y="120"/>
                    </a:cubicBezTo>
                    <a:cubicBezTo>
                      <a:pt x="23289" y="941"/>
                      <a:pt x="18158" y="5751"/>
                      <a:pt x="16705" y="11943"/>
                    </a:cubicBezTo>
                    <a:cubicBezTo>
                      <a:pt x="15494" y="11331"/>
                      <a:pt x="14138" y="11039"/>
                      <a:pt x="12761" y="11039"/>
                    </a:cubicBezTo>
                    <a:cubicBezTo>
                      <a:pt x="9875" y="11039"/>
                      <a:pt x="6900" y="12324"/>
                      <a:pt x="4990" y="14645"/>
                    </a:cubicBezTo>
                    <a:cubicBezTo>
                      <a:pt x="4882" y="14645"/>
                      <a:pt x="4787" y="14693"/>
                      <a:pt x="4692" y="14812"/>
                    </a:cubicBezTo>
                    <a:cubicBezTo>
                      <a:pt x="2763" y="17277"/>
                      <a:pt x="1644" y="20253"/>
                      <a:pt x="1501" y="23384"/>
                    </a:cubicBezTo>
                    <a:cubicBezTo>
                      <a:pt x="1382" y="26004"/>
                      <a:pt x="1834" y="29409"/>
                      <a:pt x="3894" y="31243"/>
                    </a:cubicBezTo>
                    <a:cubicBezTo>
                      <a:pt x="2227" y="33314"/>
                      <a:pt x="1596" y="36005"/>
                      <a:pt x="2180" y="38613"/>
                    </a:cubicBezTo>
                    <a:cubicBezTo>
                      <a:pt x="2680" y="40839"/>
                      <a:pt x="4073" y="43530"/>
                      <a:pt x="6359" y="44328"/>
                    </a:cubicBezTo>
                    <a:cubicBezTo>
                      <a:pt x="4680" y="46113"/>
                      <a:pt x="2811" y="47721"/>
                      <a:pt x="775" y="49114"/>
                    </a:cubicBezTo>
                    <a:cubicBezTo>
                      <a:pt x="227" y="49483"/>
                      <a:pt x="1" y="50185"/>
                      <a:pt x="203" y="50816"/>
                    </a:cubicBezTo>
                    <a:cubicBezTo>
                      <a:pt x="203" y="50828"/>
                      <a:pt x="215" y="50840"/>
                      <a:pt x="215" y="50852"/>
                    </a:cubicBezTo>
                    <a:cubicBezTo>
                      <a:pt x="179" y="50924"/>
                      <a:pt x="167" y="50995"/>
                      <a:pt x="215" y="51090"/>
                    </a:cubicBezTo>
                    <a:cubicBezTo>
                      <a:pt x="1371" y="52986"/>
                      <a:pt x="4076" y="53389"/>
                      <a:pt x="6151" y="53389"/>
                    </a:cubicBezTo>
                    <a:cubicBezTo>
                      <a:pt x="6213" y="53389"/>
                      <a:pt x="6274" y="53389"/>
                      <a:pt x="6335" y="53388"/>
                    </a:cubicBezTo>
                    <a:cubicBezTo>
                      <a:pt x="7728" y="53376"/>
                      <a:pt x="9121" y="53114"/>
                      <a:pt x="10431" y="52626"/>
                    </a:cubicBezTo>
                    <a:cubicBezTo>
                      <a:pt x="10978" y="52424"/>
                      <a:pt x="11502" y="52174"/>
                      <a:pt x="12014" y="51900"/>
                    </a:cubicBezTo>
                    <a:cubicBezTo>
                      <a:pt x="12330" y="51731"/>
                      <a:pt x="12625" y="51433"/>
                      <a:pt x="12979" y="51433"/>
                    </a:cubicBezTo>
                    <a:cubicBezTo>
                      <a:pt x="12999" y="51433"/>
                      <a:pt x="13018" y="51434"/>
                      <a:pt x="13038" y="51436"/>
                    </a:cubicBezTo>
                    <a:cubicBezTo>
                      <a:pt x="13419" y="51483"/>
                      <a:pt x="13669" y="51876"/>
                      <a:pt x="13955" y="52114"/>
                    </a:cubicBezTo>
                    <a:cubicBezTo>
                      <a:pt x="16197" y="54051"/>
                      <a:pt x="18991" y="55012"/>
                      <a:pt x="21798" y="55012"/>
                    </a:cubicBezTo>
                    <a:cubicBezTo>
                      <a:pt x="24237" y="55012"/>
                      <a:pt x="26686" y="54286"/>
                      <a:pt x="28790" y="52840"/>
                    </a:cubicBezTo>
                    <a:cubicBezTo>
                      <a:pt x="30800" y="56602"/>
                      <a:pt x="34853" y="58637"/>
                      <a:pt x="39043" y="58637"/>
                    </a:cubicBezTo>
                    <a:cubicBezTo>
                      <a:pt x="39296" y="58637"/>
                      <a:pt x="39550" y="58630"/>
                      <a:pt x="39803" y="58615"/>
                    </a:cubicBezTo>
                    <a:cubicBezTo>
                      <a:pt x="42101" y="58484"/>
                      <a:pt x="44625" y="57865"/>
                      <a:pt x="46483" y="56460"/>
                    </a:cubicBezTo>
                    <a:cubicBezTo>
                      <a:pt x="48066" y="55281"/>
                      <a:pt x="49055" y="53531"/>
                      <a:pt x="49674" y="51686"/>
                    </a:cubicBezTo>
                    <a:cubicBezTo>
                      <a:pt x="50163" y="51744"/>
                      <a:pt x="50651" y="51773"/>
                      <a:pt x="51137" y="51773"/>
                    </a:cubicBezTo>
                    <a:cubicBezTo>
                      <a:pt x="56494" y="51773"/>
                      <a:pt x="61523" y="48305"/>
                      <a:pt x="63390" y="43196"/>
                    </a:cubicBezTo>
                    <a:cubicBezTo>
                      <a:pt x="64461" y="40291"/>
                      <a:pt x="64426" y="36993"/>
                      <a:pt x="63366" y="34088"/>
                    </a:cubicBezTo>
                    <a:cubicBezTo>
                      <a:pt x="62532" y="31790"/>
                      <a:pt x="60961" y="29135"/>
                      <a:pt x="58413" y="28588"/>
                    </a:cubicBezTo>
                    <a:cubicBezTo>
                      <a:pt x="63187" y="24932"/>
                      <a:pt x="64914" y="18086"/>
                      <a:pt x="62128" y="13026"/>
                    </a:cubicBezTo>
                    <a:cubicBezTo>
                      <a:pt x="60604" y="10240"/>
                      <a:pt x="57937" y="8264"/>
                      <a:pt x="54615" y="7430"/>
                    </a:cubicBezTo>
                    <a:cubicBezTo>
                      <a:pt x="53559" y="7167"/>
                      <a:pt x="52477" y="7038"/>
                      <a:pt x="51404" y="7038"/>
                    </a:cubicBezTo>
                    <a:cubicBezTo>
                      <a:pt x="49125" y="7038"/>
                      <a:pt x="46884" y="7619"/>
                      <a:pt x="45006" y="8728"/>
                    </a:cubicBezTo>
                    <a:cubicBezTo>
                      <a:pt x="42413" y="3455"/>
                      <a:pt x="36872" y="1"/>
                      <a:pt x="312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5384903" y="3593131"/>
                <a:ext cx="43218" cy="45748"/>
              </a:xfrm>
              <a:custGeom>
                <a:rect b="b" l="l" r="r" t="t"/>
                <a:pathLst>
                  <a:path extrusionOk="0" h="2260" w="2135">
                    <a:moveTo>
                      <a:pt x="1811" y="0"/>
                    </a:moveTo>
                    <a:cubicBezTo>
                      <a:pt x="1757" y="0"/>
                      <a:pt x="1703" y="24"/>
                      <a:pt x="1656" y="82"/>
                    </a:cubicBezTo>
                    <a:lnTo>
                      <a:pt x="144" y="1844"/>
                    </a:lnTo>
                    <a:cubicBezTo>
                      <a:pt x="0" y="2025"/>
                      <a:pt x="156" y="2259"/>
                      <a:pt x="323" y="2259"/>
                    </a:cubicBezTo>
                    <a:cubicBezTo>
                      <a:pt x="377" y="2259"/>
                      <a:pt x="431" y="2235"/>
                      <a:pt x="478" y="2178"/>
                    </a:cubicBezTo>
                    <a:cubicBezTo>
                      <a:pt x="978" y="1594"/>
                      <a:pt x="1490" y="999"/>
                      <a:pt x="1990" y="415"/>
                    </a:cubicBezTo>
                    <a:cubicBezTo>
                      <a:pt x="2134" y="235"/>
                      <a:pt x="1978" y="0"/>
                      <a:pt x="18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5419173" y="3581249"/>
                <a:ext cx="53906" cy="60505"/>
              </a:xfrm>
              <a:custGeom>
                <a:rect b="b" l="l" r="r" t="t"/>
                <a:pathLst>
                  <a:path extrusionOk="0" h="2989" w="2663">
                    <a:moveTo>
                      <a:pt x="2340" y="1"/>
                    </a:moveTo>
                    <a:cubicBezTo>
                      <a:pt x="2267" y="1"/>
                      <a:pt x="2194" y="33"/>
                      <a:pt x="2142" y="109"/>
                    </a:cubicBezTo>
                    <a:cubicBezTo>
                      <a:pt x="1547" y="979"/>
                      <a:pt x="880" y="1800"/>
                      <a:pt x="166" y="2586"/>
                    </a:cubicBezTo>
                    <a:cubicBezTo>
                      <a:pt x="0" y="2752"/>
                      <a:pt x="162" y="2988"/>
                      <a:pt x="343" y="2988"/>
                    </a:cubicBezTo>
                    <a:cubicBezTo>
                      <a:pt x="396" y="2988"/>
                      <a:pt x="451" y="2968"/>
                      <a:pt x="499" y="2919"/>
                    </a:cubicBezTo>
                    <a:cubicBezTo>
                      <a:pt x="1237" y="2110"/>
                      <a:pt x="1928" y="1252"/>
                      <a:pt x="2547" y="336"/>
                    </a:cubicBezTo>
                    <a:cubicBezTo>
                      <a:pt x="2663" y="163"/>
                      <a:pt x="2504" y="1"/>
                      <a:pt x="2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5462492" y="3568698"/>
                <a:ext cx="51355" cy="72590"/>
              </a:xfrm>
              <a:custGeom>
                <a:rect b="b" l="l" r="r" t="t"/>
                <a:pathLst>
                  <a:path extrusionOk="0" h="3586" w="2537">
                    <a:moveTo>
                      <a:pt x="2217" y="1"/>
                    </a:moveTo>
                    <a:cubicBezTo>
                      <a:pt x="2147" y="1"/>
                      <a:pt x="2079" y="37"/>
                      <a:pt x="2038" y="122"/>
                    </a:cubicBezTo>
                    <a:cubicBezTo>
                      <a:pt x="1526" y="1206"/>
                      <a:pt x="895" y="2230"/>
                      <a:pt x="145" y="3170"/>
                    </a:cubicBezTo>
                    <a:cubicBezTo>
                      <a:pt x="1" y="3351"/>
                      <a:pt x="157" y="3586"/>
                      <a:pt x="324" y="3586"/>
                    </a:cubicBezTo>
                    <a:cubicBezTo>
                      <a:pt x="378" y="3586"/>
                      <a:pt x="432" y="3561"/>
                      <a:pt x="479" y="3504"/>
                    </a:cubicBezTo>
                    <a:cubicBezTo>
                      <a:pt x="1252" y="2527"/>
                      <a:pt x="1919" y="1491"/>
                      <a:pt x="2455" y="360"/>
                    </a:cubicBezTo>
                    <a:cubicBezTo>
                      <a:pt x="2537" y="172"/>
                      <a:pt x="2371" y="1"/>
                      <a:pt x="22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5503867" y="3550075"/>
                <a:ext cx="51578" cy="84715"/>
              </a:xfrm>
              <a:custGeom>
                <a:rect b="b" l="l" r="r" t="t"/>
                <a:pathLst>
                  <a:path extrusionOk="0" h="4185" w="2548">
                    <a:moveTo>
                      <a:pt x="2262" y="1"/>
                    </a:moveTo>
                    <a:cubicBezTo>
                      <a:pt x="2168" y="1"/>
                      <a:pt x="2072" y="49"/>
                      <a:pt x="2030" y="161"/>
                    </a:cubicBezTo>
                    <a:cubicBezTo>
                      <a:pt x="1542" y="1459"/>
                      <a:pt x="899" y="2685"/>
                      <a:pt x="125" y="3840"/>
                    </a:cubicBezTo>
                    <a:cubicBezTo>
                      <a:pt x="0" y="4015"/>
                      <a:pt x="161" y="4184"/>
                      <a:pt x="330" y="4184"/>
                    </a:cubicBezTo>
                    <a:cubicBezTo>
                      <a:pt x="403" y="4184"/>
                      <a:pt x="476" y="4153"/>
                      <a:pt x="530" y="4078"/>
                    </a:cubicBezTo>
                    <a:cubicBezTo>
                      <a:pt x="1328" y="2888"/>
                      <a:pt x="1983" y="1626"/>
                      <a:pt x="2483" y="280"/>
                    </a:cubicBezTo>
                    <a:cubicBezTo>
                      <a:pt x="2548" y="114"/>
                      <a:pt x="2407" y="1"/>
                      <a:pt x="22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5557166" y="3511939"/>
                <a:ext cx="57509" cy="102589"/>
              </a:xfrm>
              <a:custGeom>
                <a:rect b="b" l="l" r="r" t="t"/>
                <a:pathLst>
                  <a:path extrusionOk="0" h="5068" w="2841">
                    <a:moveTo>
                      <a:pt x="2555" y="1"/>
                    </a:moveTo>
                    <a:cubicBezTo>
                      <a:pt x="2462" y="1"/>
                      <a:pt x="2371" y="51"/>
                      <a:pt x="2338" y="164"/>
                    </a:cubicBezTo>
                    <a:cubicBezTo>
                      <a:pt x="1921" y="1819"/>
                      <a:pt x="1195" y="3319"/>
                      <a:pt x="135" y="4653"/>
                    </a:cubicBezTo>
                    <a:cubicBezTo>
                      <a:pt x="0" y="4833"/>
                      <a:pt x="152" y="5068"/>
                      <a:pt x="316" y="5068"/>
                    </a:cubicBezTo>
                    <a:cubicBezTo>
                      <a:pt x="369" y="5068"/>
                      <a:pt x="423" y="5044"/>
                      <a:pt x="469" y="4986"/>
                    </a:cubicBezTo>
                    <a:cubicBezTo>
                      <a:pt x="1576" y="3581"/>
                      <a:pt x="2350" y="2021"/>
                      <a:pt x="2791" y="295"/>
                    </a:cubicBezTo>
                    <a:cubicBezTo>
                      <a:pt x="2841" y="115"/>
                      <a:pt x="2696" y="1"/>
                      <a:pt x="2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5592509" y="3534732"/>
                <a:ext cx="53582" cy="75565"/>
              </a:xfrm>
              <a:custGeom>
                <a:rect b="b" l="l" r="r" t="t"/>
                <a:pathLst>
                  <a:path extrusionOk="0" h="3733" w="2647">
                    <a:moveTo>
                      <a:pt x="2330" y="0"/>
                    </a:moveTo>
                    <a:cubicBezTo>
                      <a:pt x="2261" y="0"/>
                      <a:pt x="2193" y="36"/>
                      <a:pt x="2152" y="121"/>
                    </a:cubicBezTo>
                    <a:cubicBezTo>
                      <a:pt x="1914" y="669"/>
                      <a:pt x="1640" y="1193"/>
                      <a:pt x="1330" y="1705"/>
                    </a:cubicBezTo>
                    <a:cubicBezTo>
                      <a:pt x="1045" y="2193"/>
                      <a:pt x="675" y="2943"/>
                      <a:pt x="199" y="3277"/>
                    </a:cubicBezTo>
                    <a:cubicBezTo>
                      <a:pt x="0" y="3426"/>
                      <a:pt x="125" y="3733"/>
                      <a:pt x="318" y="3733"/>
                    </a:cubicBezTo>
                    <a:cubicBezTo>
                      <a:pt x="356" y="3733"/>
                      <a:pt x="396" y="3721"/>
                      <a:pt x="437" y="3693"/>
                    </a:cubicBezTo>
                    <a:cubicBezTo>
                      <a:pt x="902" y="3360"/>
                      <a:pt x="1211" y="2788"/>
                      <a:pt x="1509" y="2324"/>
                    </a:cubicBezTo>
                    <a:cubicBezTo>
                      <a:pt x="1914" y="1693"/>
                      <a:pt x="2259" y="1038"/>
                      <a:pt x="2557" y="360"/>
                    </a:cubicBezTo>
                    <a:cubicBezTo>
                      <a:pt x="2647" y="171"/>
                      <a:pt x="2484" y="0"/>
                      <a:pt x="23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5619937" y="3563881"/>
                <a:ext cx="54594" cy="62812"/>
              </a:xfrm>
              <a:custGeom>
                <a:rect b="b" l="l" r="r" t="t"/>
                <a:pathLst>
                  <a:path extrusionOk="0" h="3103" w="2697">
                    <a:moveTo>
                      <a:pt x="2377" y="1"/>
                    </a:moveTo>
                    <a:cubicBezTo>
                      <a:pt x="2305" y="1"/>
                      <a:pt x="2235" y="36"/>
                      <a:pt x="2190" y="122"/>
                    </a:cubicBezTo>
                    <a:cubicBezTo>
                      <a:pt x="1690" y="1110"/>
                      <a:pt x="1011" y="1968"/>
                      <a:pt x="178" y="2706"/>
                    </a:cubicBezTo>
                    <a:cubicBezTo>
                      <a:pt x="1" y="2864"/>
                      <a:pt x="166" y="3102"/>
                      <a:pt x="354" y="3102"/>
                    </a:cubicBezTo>
                    <a:cubicBezTo>
                      <a:pt x="407" y="3102"/>
                      <a:pt x="462" y="3083"/>
                      <a:pt x="511" y="3039"/>
                    </a:cubicBezTo>
                    <a:cubicBezTo>
                      <a:pt x="1368" y="2277"/>
                      <a:pt x="2071" y="1372"/>
                      <a:pt x="2607" y="360"/>
                    </a:cubicBezTo>
                    <a:cubicBezTo>
                      <a:pt x="2697" y="172"/>
                      <a:pt x="2534" y="1"/>
                      <a:pt x="23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>
                <a:off x="5642305" y="3577625"/>
                <a:ext cx="60829" cy="72428"/>
              </a:xfrm>
              <a:custGeom>
                <a:rect b="b" l="l" r="r" t="t"/>
                <a:pathLst>
                  <a:path extrusionOk="0" h="3578" w="3005">
                    <a:moveTo>
                      <a:pt x="2689" y="0"/>
                    </a:moveTo>
                    <a:cubicBezTo>
                      <a:pt x="2617" y="0"/>
                      <a:pt x="2547" y="36"/>
                      <a:pt x="2502" y="122"/>
                    </a:cubicBezTo>
                    <a:cubicBezTo>
                      <a:pt x="1871" y="1253"/>
                      <a:pt x="1097" y="2277"/>
                      <a:pt x="168" y="3182"/>
                    </a:cubicBezTo>
                    <a:cubicBezTo>
                      <a:pt x="1" y="3340"/>
                      <a:pt x="168" y="3578"/>
                      <a:pt x="351" y="3578"/>
                    </a:cubicBezTo>
                    <a:cubicBezTo>
                      <a:pt x="402" y="3578"/>
                      <a:pt x="455" y="3559"/>
                      <a:pt x="501" y="3515"/>
                    </a:cubicBezTo>
                    <a:cubicBezTo>
                      <a:pt x="1454" y="2574"/>
                      <a:pt x="2264" y="1527"/>
                      <a:pt x="2906" y="348"/>
                    </a:cubicBezTo>
                    <a:cubicBezTo>
                      <a:pt x="3004" y="168"/>
                      <a:pt x="2845" y="0"/>
                      <a:pt x="26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>
                <a:off x="5676353" y="3597706"/>
                <a:ext cx="56153" cy="67590"/>
              </a:xfrm>
              <a:custGeom>
                <a:rect b="b" l="l" r="r" t="t"/>
                <a:pathLst>
                  <a:path extrusionOk="0" h="3339" w="2774">
                    <a:moveTo>
                      <a:pt x="2445" y="0"/>
                    </a:moveTo>
                    <a:cubicBezTo>
                      <a:pt x="2376" y="0"/>
                      <a:pt x="2307" y="31"/>
                      <a:pt x="2260" y="106"/>
                    </a:cubicBezTo>
                    <a:cubicBezTo>
                      <a:pt x="1975" y="606"/>
                      <a:pt x="1665" y="1094"/>
                      <a:pt x="1355" y="1571"/>
                    </a:cubicBezTo>
                    <a:cubicBezTo>
                      <a:pt x="1034" y="2035"/>
                      <a:pt x="736" y="2618"/>
                      <a:pt x="224" y="2904"/>
                    </a:cubicBezTo>
                    <a:cubicBezTo>
                      <a:pt x="1" y="3026"/>
                      <a:pt x="142" y="3339"/>
                      <a:pt x="351" y="3339"/>
                    </a:cubicBezTo>
                    <a:cubicBezTo>
                      <a:pt x="386" y="3339"/>
                      <a:pt x="424" y="3330"/>
                      <a:pt x="462" y="3309"/>
                    </a:cubicBezTo>
                    <a:cubicBezTo>
                      <a:pt x="939" y="3047"/>
                      <a:pt x="1213" y="2594"/>
                      <a:pt x="1522" y="2154"/>
                    </a:cubicBezTo>
                    <a:cubicBezTo>
                      <a:pt x="1927" y="1571"/>
                      <a:pt x="2308" y="963"/>
                      <a:pt x="2665" y="344"/>
                    </a:cubicBezTo>
                    <a:cubicBezTo>
                      <a:pt x="2773" y="169"/>
                      <a:pt x="2608" y="0"/>
                      <a:pt x="24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5714874" y="3607422"/>
                <a:ext cx="53602" cy="66517"/>
              </a:xfrm>
              <a:custGeom>
                <a:rect b="b" l="l" r="r" t="t"/>
                <a:pathLst>
                  <a:path extrusionOk="0" h="3286" w="2648">
                    <a:moveTo>
                      <a:pt x="2325" y="1"/>
                    </a:moveTo>
                    <a:cubicBezTo>
                      <a:pt x="2256" y="1"/>
                      <a:pt x="2187" y="34"/>
                      <a:pt x="2143" y="114"/>
                    </a:cubicBezTo>
                    <a:cubicBezTo>
                      <a:pt x="1584" y="1102"/>
                      <a:pt x="929" y="2031"/>
                      <a:pt x="155" y="2876"/>
                    </a:cubicBezTo>
                    <a:cubicBezTo>
                      <a:pt x="0" y="3050"/>
                      <a:pt x="159" y="3285"/>
                      <a:pt x="333" y="3285"/>
                    </a:cubicBezTo>
                    <a:cubicBezTo>
                      <a:pt x="386" y="3285"/>
                      <a:pt x="441" y="3263"/>
                      <a:pt x="488" y="3210"/>
                    </a:cubicBezTo>
                    <a:cubicBezTo>
                      <a:pt x="1286" y="2329"/>
                      <a:pt x="1965" y="1376"/>
                      <a:pt x="2548" y="352"/>
                    </a:cubicBezTo>
                    <a:cubicBezTo>
                      <a:pt x="2647" y="171"/>
                      <a:pt x="2483" y="1"/>
                      <a:pt x="23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5757545" y="3606106"/>
                <a:ext cx="54958" cy="71314"/>
              </a:xfrm>
              <a:custGeom>
                <a:rect b="b" l="l" r="r" t="t"/>
                <a:pathLst>
                  <a:path extrusionOk="0" h="3523" w="2715">
                    <a:moveTo>
                      <a:pt x="2432" y="0"/>
                    </a:moveTo>
                    <a:cubicBezTo>
                      <a:pt x="2337" y="0"/>
                      <a:pt x="2237" y="47"/>
                      <a:pt x="2190" y="155"/>
                    </a:cubicBezTo>
                    <a:cubicBezTo>
                      <a:pt x="1726" y="1275"/>
                      <a:pt x="1035" y="2263"/>
                      <a:pt x="166" y="3120"/>
                    </a:cubicBezTo>
                    <a:cubicBezTo>
                      <a:pt x="1" y="3286"/>
                      <a:pt x="162" y="3523"/>
                      <a:pt x="343" y="3523"/>
                    </a:cubicBezTo>
                    <a:cubicBezTo>
                      <a:pt x="396" y="3523"/>
                      <a:pt x="451" y="3502"/>
                      <a:pt x="500" y="3453"/>
                    </a:cubicBezTo>
                    <a:cubicBezTo>
                      <a:pt x="1428" y="2537"/>
                      <a:pt x="2143" y="1477"/>
                      <a:pt x="2643" y="274"/>
                    </a:cubicBezTo>
                    <a:cubicBezTo>
                      <a:pt x="2715" y="109"/>
                      <a:pt x="2578" y="0"/>
                      <a:pt x="24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4"/>
              <p:cNvSpPr/>
              <p:nvPr/>
            </p:nvSpPr>
            <p:spPr>
              <a:xfrm>
                <a:off x="5808860" y="3604042"/>
                <a:ext cx="47975" cy="67772"/>
              </a:xfrm>
              <a:custGeom>
                <a:rect b="b" l="l" r="r" t="t"/>
                <a:pathLst>
                  <a:path extrusionOk="0" h="3348" w="2370">
                    <a:moveTo>
                      <a:pt x="2048" y="1"/>
                    </a:moveTo>
                    <a:cubicBezTo>
                      <a:pt x="1976" y="1"/>
                      <a:pt x="1905" y="34"/>
                      <a:pt x="1858" y="115"/>
                    </a:cubicBezTo>
                    <a:cubicBezTo>
                      <a:pt x="1275" y="1079"/>
                      <a:pt x="691" y="2031"/>
                      <a:pt x="108" y="2996"/>
                    </a:cubicBezTo>
                    <a:cubicBezTo>
                      <a:pt x="0" y="3177"/>
                      <a:pt x="162" y="3348"/>
                      <a:pt x="323" y="3348"/>
                    </a:cubicBezTo>
                    <a:cubicBezTo>
                      <a:pt x="394" y="3348"/>
                      <a:pt x="465" y="3314"/>
                      <a:pt x="513" y="3234"/>
                    </a:cubicBezTo>
                    <a:cubicBezTo>
                      <a:pt x="1096" y="2270"/>
                      <a:pt x="1679" y="1317"/>
                      <a:pt x="2263" y="353"/>
                    </a:cubicBezTo>
                    <a:cubicBezTo>
                      <a:pt x="2370" y="171"/>
                      <a:pt x="220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>
                <a:off x="5850944" y="3577625"/>
                <a:ext cx="58015" cy="79816"/>
              </a:xfrm>
              <a:custGeom>
                <a:rect b="b" l="l" r="r" t="t"/>
                <a:pathLst>
                  <a:path extrusionOk="0" h="3943" w="2866">
                    <a:moveTo>
                      <a:pt x="2549" y="1"/>
                    </a:moveTo>
                    <a:cubicBezTo>
                      <a:pt x="2478" y="1"/>
                      <a:pt x="2407" y="36"/>
                      <a:pt x="2363" y="122"/>
                    </a:cubicBezTo>
                    <a:cubicBezTo>
                      <a:pt x="1708" y="1312"/>
                      <a:pt x="970" y="2455"/>
                      <a:pt x="136" y="3527"/>
                    </a:cubicBezTo>
                    <a:cubicBezTo>
                      <a:pt x="1" y="3707"/>
                      <a:pt x="159" y="3942"/>
                      <a:pt x="322" y="3942"/>
                    </a:cubicBezTo>
                    <a:cubicBezTo>
                      <a:pt x="374" y="3942"/>
                      <a:pt x="426" y="3918"/>
                      <a:pt x="470" y="3860"/>
                    </a:cubicBezTo>
                    <a:cubicBezTo>
                      <a:pt x="1327" y="2753"/>
                      <a:pt x="2101" y="1586"/>
                      <a:pt x="2767" y="360"/>
                    </a:cubicBezTo>
                    <a:cubicBezTo>
                      <a:pt x="2866" y="172"/>
                      <a:pt x="2705" y="1"/>
                      <a:pt x="2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5904060" y="3599527"/>
                <a:ext cx="35020" cy="36335"/>
              </a:xfrm>
              <a:custGeom>
                <a:rect b="b" l="l" r="r" t="t"/>
                <a:pathLst>
                  <a:path extrusionOk="0" h="1795" w="1730">
                    <a:moveTo>
                      <a:pt x="1405" y="0"/>
                    </a:moveTo>
                    <a:cubicBezTo>
                      <a:pt x="1352" y="0"/>
                      <a:pt x="1298" y="22"/>
                      <a:pt x="1251" y="76"/>
                    </a:cubicBezTo>
                    <a:cubicBezTo>
                      <a:pt x="882" y="516"/>
                      <a:pt x="524" y="945"/>
                      <a:pt x="155" y="1385"/>
                    </a:cubicBezTo>
                    <a:cubicBezTo>
                      <a:pt x="0" y="1558"/>
                      <a:pt x="159" y="1794"/>
                      <a:pt x="333" y="1794"/>
                    </a:cubicBezTo>
                    <a:cubicBezTo>
                      <a:pt x="386" y="1794"/>
                      <a:pt x="441" y="1772"/>
                      <a:pt x="489" y="1719"/>
                    </a:cubicBezTo>
                    <a:lnTo>
                      <a:pt x="1584" y="409"/>
                    </a:lnTo>
                    <a:cubicBezTo>
                      <a:pt x="1730" y="236"/>
                      <a:pt x="1576" y="0"/>
                      <a:pt x="1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5921023" y="3624871"/>
                <a:ext cx="39594" cy="41193"/>
              </a:xfrm>
              <a:custGeom>
                <a:rect b="b" l="l" r="r" t="t"/>
                <a:pathLst>
                  <a:path extrusionOk="0" h="2035" w="1956">
                    <a:moveTo>
                      <a:pt x="1639" y="0"/>
                    </a:moveTo>
                    <a:cubicBezTo>
                      <a:pt x="1569" y="0"/>
                      <a:pt x="1501" y="36"/>
                      <a:pt x="1460" y="121"/>
                    </a:cubicBezTo>
                    <a:cubicBezTo>
                      <a:pt x="1163" y="717"/>
                      <a:pt x="746" y="1205"/>
                      <a:pt x="198" y="1586"/>
                    </a:cubicBezTo>
                    <a:cubicBezTo>
                      <a:pt x="1" y="1724"/>
                      <a:pt x="123" y="2034"/>
                      <a:pt x="313" y="2034"/>
                    </a:cubicBezTo>
                    <a:cubicBezTo>
                      <a:pt x="352" y="2034"/>
                      <a:pt x="394" y="2021"/>
                      <a:pt x="437" y="1991"/>
                    </a:cubicBezTo>
                    <a:cubicBezTo>
                      <a:pt x="1044" y="1574"/>
                      <a:pt x="1532" y="1026"/>
                      <a:pt x="1865" y="360"/>
                    </a:cubicBezTo>
                    <a:cubicBezTo>
                      <a:pt x="1955" y="171"/>
                      <a:pt x="1792" y="0"/>
                      <a:pt x="16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5939767" y="3641733"/>
                <a:ext cx="39088" cy="44230"/>
              </a:xfrm>
              <a:custGeom>
                <a:rect b="b" l="l" r="r" t="t"/>
                <a:pathLst>
                  <a:path extrusionOk="0" h="2185" w="1931">
                    <a:moveTo>
                      <a:pt x="1614" y="1"/>
                    </a:moveTo>
                    <a:cubicBezTo>
                      <a:pt x="1543" y="1"/>
                      <a:pt x="1472" y="36"/>
                      <a:pt x="1427" y="122"/>
                    </a:cubicBezTo>
                    <a:cubicBezTo>
                      <a:pt x="1118" y="753"/>
                      <a:pt x="701" y="1312"/>
                      <a:pt x="177" y="1789"/>
                    </a:cubicBezTo>
                    <a:cubicBezTo>
                      <a:pt x="0" y="1947"/>
                      <a:pt x="165" y="2185"/>
                      <a:pt x="354" y="2185"/>
                    </a:cubicBezTo>
                    <a:cubicBezTo>
                      <a:pt x="407" y="2185"/>
                      <a:pt x="461" y="2166"/>
                      <a:pt x="511" y="2122"/>
                    </a:cubicBezTo>
                    <a:cubicBezTo>
                      <a:pt x="1058" y="1622"/>
                      <a:pt x="1511" y="1027"/>
                      <a:pt x="1832" y="360"/>
                    </a:cubicBezTo>
                    <a:cubicBezTo>
                      <a:pt x="1930" y="172"/>
                      <a:pt x="1770" y="1"/>
                      <a:pt x="16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5959119" y="3648251"/>
                <a:ext cx="50424" cy="54695"/>
              </a:xfrm>
              <a:custGeom>
                <a:rect b="b" l="l" r="r" t="t"/>
                <a:pathLst>
                  <a:path extrusionOk="0" h="2702" w="2491">
                    <a:moveTo>
                      <a:pt x="2174" y="0"/>
                    </a:moveTo>
                    <a:cubicBezTo>
                      <a:pt x="2104" y="0"/>
                      <a:pt x="2036" y="36"/>
                      <a:pt x="1995" y="121"/>
                    </a:cubicBezTo>
                    <a:cubicBezTo>
                      <a:pt x="1579" y="979"/>
                      <a:pt x="983" y="1705"/>
                      <a:pt x="198" y="2253"/>
                    </a:cubicBezTo>
                    <a:cubicBezTo>
                      <a:pt x="1" y="2400"/>
                      <a:pt x="129" y="2702"/>
                      <a:pt x="314" y="2702"/>
                    </a:cubicBezTo>
                    <a:cubicBezTo>
                      <a:pt x="353" y="2702"/>
                      <a:pt x="394" y="2688"/>
                      <a:pt x="436" y="2657"/>
                    </a:cubicBezTo>
                    <a:cubicBezTo>
                      <a:pt x="1281" y="2062"/>
                      <a:pt x="1948" y="1288"/>
                      <a:pt x="2400" y="359"/>
                    </a:cubicBezTo>
                    <a:cubicBezTo>
                      <a:pt x="2490" y="171"/>
                      <a:pt x="2327" y="0"/>
                      <a:pt x="21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5985394" y="3666327"/>
                <a:ext cx="47104" cy="54452"/>
              </a:xfrm>
              <a:custGeom>
                <a:rect b="b" l="l" r="r" t="t"/>
                <a:pathLst>
                  <a:path extrusionOk="0" h="2690" w="2327">
                    <a:moveTo>
                      <a:pt x="2011" y="0"/>
                    </a:moveTo>
                    <a:cubicBezTo>
                      <a:pt x="1943" y="0"/>
                      <a:pt x="1878" y="36"/>
                      <a:pt x="1840" y="121"/>
                    </a:cubicBezTo>
                    <a:cubicBezTo>
                      <a:pt x="1471" y="967"/>
                      <a:pt x="924" y="1681"/>
                      <a:pt x="197" y="2241"/>
                    </a:cubicBezTo>
                    <a:cubicBezTo>
                      <a:pt x="1" y="2388"/>
                      <a:pt x="121" y="2690"/>
                      <a:pt x="309" y="2690"/>
                    </a:cubicBezTo>
                    <a:cubicBezTo>
                      <a:pt x="349" y="2690"/>
                      <a:pt x="392" y="2676"/>
                      <a:pt x="435" y="2645"/>
                    </a:cubicBezTo>
                    <a:cubicBezTo>
                      <a:pt x="1233" y="2038"/>
                      <a:pt x="1852" y="1276"/>
                      <a:pt x="2245" y="359"/>
                    </a:cubicBezTo>
                    <a:cubicBezTo>
                      <a:pt x="2327" y="171"/>
                      <a:pt x="2162" y="0"/>
                      <a:pt x="20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6019178" y="3668837"/>
                <a:ext cx="52651" cy="67408"/>
              </a:xfrm>
              <a:custGeom>
                <a:rect b="b" l="l" r="r" t="t"/>
                <a:pathLst>
                  <a:path extrusionOk="0" h="3330" w="2601">
                    <a:moveTo>
                      <a:pt x="2316" y="0"/>
                    </a:moveTo>
                    <a:cubicBezTo>
                      <a:pt x="2219" y="0"/>
                      <a:pt x="2119" y="50"/>
                      <a:pt x="2076" y="164"/>
                    </a:cubicBezTo>
                    <a:cubicBezTo>
                      <a:pt x="1684" y="1188"/>
                      <a:pt x="814" y="2057"/>
                      <a:pt x="136" y="2914"/>
                    </a:cubicBezTo>
                    <a:cubicBezTo>
                      <a:pt x="0" y="3095"/>
                      <a:pt x="152" y="3330"/>
                      <a:pt x="316" y="3330"/>
                    </a:cubicBezTo>
                    <a:cubicBezTo>
                      <a:pt x="369" y="3330"/>
                      <a:pt x="423" y="3305"/>
                      <a:pt x="469" y="3248"/>
                    </a:cubicBezTo>
                    <a:cubicBezTo>
                      <a:pt x="1207" y="2319"/>
                      <a:pt x="2100" y="1402"/>
                      <a:pt x="2529" y="283"/>
                    </a:cubicBezTo>
                    <a:cubicBezTo>
                      <a:pt x="2600" y="112"/>
                      <a:pt x="2462" y="0"/>
                      <a:pt x="23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6059278" y="3677967"/>
                <a:ext cx="54918" cy="66922"/>
              </a:xfrm>
              <a:custGeom>
                <a:rect b="b" l="l" r="r" t="t"/>
                <a:pathLst>
                  <a:path extrusionOk="0" h="3306" w="2713">
                    <a:moveTo>
                      <a:pt x="2403" y="0"/>
                    </a:moveTo>
                    <a:cubicBezTo>
                      <a:pt x="2332" y="0"/>
                      <a:pt x="2265" y="38"/>
                      <a:pt x="2227" y="130"/>
                    </a:cubicBezTo>
                    <a:cubicBezTo>
                      <a:pt x="1774" y="1142"/>
                      <a:pt x="1119" y="2011"/>
                      <a:pt x="286" y="2737"/>
                    </a:cubicBezTo>
                    <a:cubicBezTo>
                      <a:pt x="270" y="2734"/>
                      <a:pt x="253" y="2733"/>
                      <a:pt x="236" y="2733"/>
                    </a:cubicBezTo>
                    <a:cubicBezTo>
                      <a:pt x="119" y="2733"/>
                      <a:pt x="0" y="2807"/>
                      <a:pt x="0" y="2963"/>
                    </a:cubicBezTo>
                    <a:lnTo>
                      <a:pt x="0" y="3082"/>
                    </a:lnTo>
                    <a:cubicBezTo>
                      <a:pt x="0" y="3231"/>
                      <a:pt x="112" y="3306"/>
                      <a:pt x="225" y="3306"/>
                    </a:cubicBezTo>
                    <a:cubicBezTo>
                      <a:pt x="292" y="3306"/>
                      <a:pt x="360" y="3279"/>
                      <a:pt x="405" y="3225"/>
                    </a:cubicBezTo>
                    <a:cubicBezTo>
                      <a:pt x="441" y="3213"/>
                      <a:pt x="476" y="3201"/>
                      <a:pt x="500" y="3178"/>
                    </a:cubicBezTo>
                    <a:cubicBezTo>
                      <a:pt x="1417" y="2404"/>
                      <a:pt x="2143" y="1451"/>
                      <a:pt x="2631" y="356"/>
                    </a:cubicBezTo>
                    <a:cubicBezTo>
                      <a:pt x="2712" y="170"/>
                      <a:pt x="2551" y="0"/>
                      <a:pt x="24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6105998" y="3680780"/>
                <a:ext cx="54412" cy="71355"/>
              </a:xfrm>
              <a:custGeom>
                <a:rect b="b" l="l" r="r" t="t"/>
                <a:pathLst>
                  <a:path extrusionOk="0" h="3525" w="2688">
                    <a:moveTo>
                      <a:pt x="2371" y="0"/>
                    </a:moveTo>
                    <a:cubicBezTo>
                      <a:pt x="2302" y="0"/>
                      <a:pt x="2234" y="36"/>
                      <a:pt x="2193" y="122"/>
                    </a:cubicBezTo>
                    <a:cubicBezTo>
                      <a:pt x="1681" y="1241"/>
                      <a:pt x="1002" y="2241"/>
                      <a:pt x="157" y="3122"/>
                    </a:cubicBezTo>
                    <a:cubicBezTo>
                      <a:pt x="0" y="3288"/>
                      <a:pt x="164" y="3524"/>
                      <a:pt x="340" y="3524"/>
                    </a:cubicBezTo>
                    <a:cubicBezTo>
                      <a:pt x="391" y="3524"/>
                      <a:pt x="444" y="3504"/>
                      <a:pt x="490" y="3455"/>
                    </a:cubicBezTo>
                    <a:cubicBezTo>
                      <a:pt x="1371" y="2539"/>
                      <a:pt x="2074" y="1503"/>
                      <a:pt x="2598" y="360"/>
                    </a:cubicBezTo>
                    <a:cubicBezTo>
                      <a:pt x="2688" y="172"/>
                      <a:pt x="2525" y="0"/>
                      <a:pt x="2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6149640" y="3665356"/>
                <a:ext cx="57307" cy="80747"/>
              </a:xfrm>
              <a:custGeom>
                <a:rect b="b" l="l" r="r" t="t"/>
                <a:pathLst>
                  <a:path extrusionOk="0" h="3989" w="2831">
                    <a:moveTo>
                      <a:pt x="2544" y="0"/>
                    </a:moveTo>
                    <a:cubicBezTo>
                      <a:pt x="2452" y="0"/>
                      <a:pt x="2363" y="51"/>
                      <a:pt x="2335" y="169"/>
                    </a:cubicBezTo>
                    <a:cubicBezTo>
                      <a:pt x="1966" y="1515"/>
                      <a:pt x="1239" y="2681"/>
                      <a:pt x="180" y="3598"/>
                    </a:cubicBezTo>
                    <a:cubicBezTo>
                      <a:pt x="1" y="3749"/>
                      <a:pt x="171" y="3989"/>
                      <a:pt x="363" y="3989"/>
                    </a:cubicBezTo>
                    <a:cubicBezTo>
                      <a:pt x="413" y="3989"/>
                      <a:pt x="465" y="3972"/>
                      <a:pt x="513" y="3932"/>
                    </a:cubicBezTo>
                    <a:cubicBezTo>
                      <a:pt x="1632" y="2955"/>
                      <a:pt x="2406" y="1717"/>
                      <a:pt x="2787" y="288"/>
                    </a:cubicBezTo>
                    <a:cubicBezTo>
                      <a:pt x="2830" y="116"/>
                      <a:pt x="2683" y="0"/>
                      <a:pt x="25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6205894" y="3646328"/>
                <a:ext cx="43663" cy="84229"/>
              </a:xfrm>
              <a:custGeom>
                <a:rect b="b" l="l" r="r" t="t"/>
                <a:pathLst>
                  <a:path extrusionOk="0" h="4161" w="2157">
                    <a:moveTo>
                      <a:pt x="1865" y="0"/>
                    </a:moveTo>
                    <a:cubicBezTo>
                      <a:pt x="1776" y="0"/>
                      <a:pt x="1694" y="51"/>
                      <a:pt x="1675" y="169"/>
                    </a:cubicBezTo>
                    <a:cubicBezTo>
                      <a:pt x="1461" y="1514"/>
                      <a:pt x="937" y="2729"/>
                      <a:pt x="127" y="3824"/>
                    </a:cubicBezTo>
                    <a:cubicBezTo>
                      <a:pt x="1" y="3992"/>
                      <a:pt x="166" y="4161"/>
                      <a:pt x="337" y="4161"/>
                    </a:cubicBezTo>
                    <a:cubicBezTo>
                      <a:pt x="408" y="4161"/>
                      <a:pt x="480" y="4132"/>
                      <a:pt x="532" y="4062"/>
                    </a:cubicBezTo>
                    <a:cubicBezTo>
                      <a:pt x="1365" y="2931"/>
                      <a:pt x="1901" y="1669"/>
                      <a:pt x="2127" y="300"/>
                    </a:cubicBezTo>
                    <a:cubicBezTo>
                      <a:pt x="2156" y="120"/>
                      <a:pt x="2002" y="0"/>
                      <a:pt x="18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6256460" y="3588333"/>
                <a:ext cx="32995" cy="118722"/>
              </a:xfrm>
              <a:custGeom>
                <a:rect b="b" l="l" r="r" t="t"/>
                <a:pathLst>
                  <a:path extrusionOk="0" h="5865" w="1630">
                    <a:moveTo>
                      <a:pt x="1397" y="1"/>
                    </a:moveTo>
                    <a:cubicBezTo>
                      <a:pt x="1278" y="1"/>
                      <a:pt x="1153" y="75"/>
                      <a:pt x="1141" y="224"/>
                    </a:cubicBezTo>
                    <a:cubicBezTo>
                      <a:pt x="987" y="2057"/>
                      <a:pt x="630" y="3831"/>
                      <a:pt x="58" y="5582"/>
                    </a:cubicBezTo>
                    <a:cubicBezTo>
                      <a:pt x="1" y="5753"/>
                      <a:pt x="141" y="5865"/>
                      <a:pt x="283" y="5865"/>
                    </a:cubicBezTo>
                    <a:cubicBezTo>
                      <a:pt x="377" y="5865"/>
                      <a:pt x="472" y="5815"/>
                      <a:pt x="510" y="5701"/>
                    </a:cubicBezTo>
                    <a:cubicBezTo>
                      <a:pt x="1094" y="3915"/>
                      <a:pt x="1451" y="2093"/>
                      <a:pt x="1618" y="224"/>
                    </a:cubicBezTo>
                    <a:cubicBezTo>
                      <a:pt x="1630" y="75"/>
                      <a:pt x="1517" y="1"/>
                      <a:pt x="13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6296621" y="3569204"/>
                <a:ext cx="26457" cy="87832"/>
              </a:xfrm>
              <a:custGeom>
                <a:rect b="b" l="l" r="r" t="t"/>
                <a:pathLst>
                  <a:path extrusionOk="0" h="4339" w="1307">
                    <a:moveTo>
                      <a:pt x="1087" y="0"/>
                    </a:moveTo>
                    <a:cubicBezTo>
                      <a:pt x="970" y="0"/>
                      <a:pt x="842" y="78"/>
                      <a:pt x="824" y="228"/>
                    </a:cubicBezTo>
                    <a:cubicBezTo>
                      <a:pt x="670" y="1526"/>
                      <a:pt x="408" y="2788"/>
                      <a:pt x="50" y="4050"/>
                    </a:cubicBezTo>
                    <a:cubicBezTo>
                      <a:pt x="0" y="4222"/>
                      <a:pt x="144" y="4338"/>
                      <a:pt x="285" y="4338"/>
                    </a:cubicBezTo>
                    <a:cubicBezTo>
                      <a:pt x="378" y="4338"/>
                      <a:pt x="470" y="4288"/>
                      <a:pt x="503" y="4169"/>
                    </a:cubicBezTo>
                    <a:cubicBezTo>
                      <a:pt x="872" y="2871"/>
                      <a:pt x="1134" y="1562"/>
                      <a:pt x="1289" y="228"/>
                    </a:cubicBezTo>
                    <a:cubicBezTo>
                      <a:pt x="1306" y="75"/>
                      <a:pt x="1201" y="0"/>
                      <a:pt x="1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6333522" y="3563213"/>
                <a:ext cx="27530" cy="45809"/>
              </a:xfrm>
              <a:custGeom>
                <a:rect b="b" l="l" r="r" t="t"/>
                <a:pathLst>
                  <a:path extrusionOk="0" h="2263" w="1360">
                    <a:moveTo>
                      <a:pt x="1070" y="1"/>
                    </a:moveTo>
                    <a:cubicBezTo>
                      <a:pt x="974" y="1"/>
                      <a:pt x="877" y="48"/>
                      <a:pt x="835" y="155"/>
                    </a:cubicBezTo>
                    <a:cubicBezTo>
                      <a:pt x="585" y="762"/>
                      <a:pt x="323" y="1370"/>
                      <a:pt x="73" y="1977"/>
                    </a:cubicBezTo>
                    <a:cubicBezTo>
                      <a:pt x="1" y="2150"/>
                      <a:pt x="143" y="2262"/>
                      <a:pt x="291" y="2262"/>
                    </a:cubicBezTo>
                    <a:cubicBezTo>
                      <a:pt x="386" y="2262"/>
                      <a:pt x="483" y="2215"/>
                      <a:pt x="525" y="2108"/>
                    </a:cubicBezTo>
                    <a:cubicBezTo>
                      <a:pt x="775" y="1501"/>
                      <a:pt x="1037" y="893"/>
                      <a:pt x="1287" y="286"/>
                    </a:cubicBezTo>
                    <a:cubicBezTo>
                      <a:pt x="1360" y="113"/>
                      <a:pt x="1217" y="1"/>
                      <a:pt x="10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6366092" y="3550986"/>
                <a:ext cx="34291" cy="60647"/>
              </a:xfrm>
              <a:custGeom>
                <a:rect b="b" l="l" r="r" t="t"/>
                <a:pathLst>
                  <a:path extrusionOk="0" h="2996" w="1694">
                    <a:moveTo>
                      <a:pt x="1408" y="1"/>
                    </a:moveTo>
                    <a:cubicBezTo>
                      <a:pt x="1315" y="1"/>
                      <a:pt x="1224" y="50"/>
                      <a:pt x="1190" y="164"/>
                    </a:cubicBezTo>
                    <a:cubicBezTo>
                      <a:pt x="940" y="962"/>
                      <a:pt x="774" y="1985"/>
                      <a:pt x="167" y="2593"/>
                    </a:cubicBezTo>
                    <a:cubicBezTo>
                      <a:pt x="1" y="2758"/>
                      <a:pt x="162" y="2995"/>
                      <a:pt x="343" y="2995"/>
                    </a:cubicBezTo>
                    <a:cubicBezTo>
                      <a:pt x="396" y="2995"/>
                      <a:pt x="451" y="2975"/>
                      <a:pt x="500" y="2926"/>
                    </a:cubicBezTo>
                    <a:cubicBezTo>
                      <a:pt x="1179" y="2235"/>
                      <a:pt x="1357" y="1176"/>
                      <a:pt x="1643" y="295"/>
                    </a:cubicBezTo>
                    <a:cubicBezTo>
                      <a:pt x="1693" y="115"/>
                      <a:pt x="1549" y="1"/>
                      <a:pt x="14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6417751" y="3523760"/>
                <a:ext cx="27874" cy="78440"/>
              </a:xfrm>
              <a:custGeom>
                <a:rect b="b" l="l" r="r" t="t"/>
                <a:pathLst>
                  <a:path extrusionOk="0" h="3875" w="1377">
                    <a:moveTo>
                      <a:pt x="1089" y="0"/>
                    </a:moveTo>
                    <a:cubicBezTo>
                      <a:pt x="998" y="0"/>
                      <a:pt x="912" y="50"/>
                      <a:pt x="889" y="163"/>
                    </a:cubicBezTo>
                    <a:cubicBezTo>
                      <a:pt x="639" y="1318"/>
                      <a:pt x="365" y="2461"/>
                      <a:pt x="43" y="3580"/>
                    </a:cubicBezTo>
                    <a:cubicBezTo>
                      <a:pt x="0" y="3760"/>
                      <a:pt x="148" y="3875"/>
                      <a:pt x="290" y="3875"/>
                    </a:cubicBezTo>
                    <a:cubicBezTo>
                      <a:pt x="383" y="3875"/>
                      <a:pt x="475" y="3825"/>
                      <a:pt x="508" y="3711"/>
                    </a:cubicBezTo>
                    <a:cubicBezTo>
                      <a:pt x="817" y="2580"/>
                      <a:pt x="1091" y="1437"/>
                      <a:pt x="1341" y="294"/>
                    </a:cubicBezTo>
                    <a:cubicBezTo>
                      <a:pt x="1377" y="115"/>
                      <a:pt x="1227" y="0"/>
                      <a:pt x="10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4"/>
              <p:cNvSpPr/>
              <p:nvPr/>
            </p:nvSpPr>
            <p:spPr>
              <a:xfrm>
                <a:off x="6451637" y="3482364"/>
                <a:ext cx="35445" cy="109431"/>
              </a:xfrm>
              <a:custGeom>
                <a:rect b="b" l="l" r="r" t="t"/>
                <a:pathLst>
                  <a:path extrusionOk="0" h="5406" w="1751">
                    <a:moveTo>
                      <a:pt x="1467" y="0"/>
                    </a:moveTo>
                    <a:cubicBezTo>
                      <a:pt x="1375" y="0"/>
                      <a:pt x="1287" y="52"/>
                      <a:pt x="1263" y="172"/>
                    </a:cubicBezTo>
                    <a:cubicBezTo>
                      <a:pt x="1096" y="994"/>
                      <a:pt x="941" y="1816"/>
                      <a:pt x="786" y="2637"/>
                    </a:cubicBezTo>
                    <a:cubicBezTo>
                      <a:pt x="632" y="3459"/>
                      <a:pt x="536" y="4316"/>
                      <a:pt x="108" y="5054"/>
                    </a:cubicBezTo>
                    <a:cubicBezTo>
                      <a:pt x="0" y="5236"/>
                      <a:pt x="162" y="5406"/>
                      <a:pt x="323" y="5406"/>
                    </a:cubicBezTo>
                    <a:cubicBezTo>
                      <a:pt x="394" y="5406"/>
                      <a:pt x="465" y="5372"/>
                      <a:pt x="513" y="5292"/>
                    </a:cubicBezTo>
                    <a:cubicBezTo>
                      <a:pt x="1334" y="3887"/>
                      <a:pt x="1405" y="1863"/>
                      <a:pt x="1715" y="292"/>
                    </a:cubicBezTo>
                    <a:cubicBezTo>
                      <a:pt x="1751" y="114"/>
                      <a:pt x="1604" y="0"/>
                      <a:pt x="14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4"/>
              <p:cNvSpPr/>
              <p:nvPr/>
            </p:nvSpPr>
            <p:spPr>
              <a:xfrm>
                <a:off x="6497729" y="3419532"/>
                <a:ext cx="39007" cy="142426"/>
              </a:xfrm>
              <a:custGeom>
                <a:rect b="b" l="l" r="r" t="t"/>
                <a:pathLst>
                  <a:path extrusionOk="0" h="7036" w="1927">
                    <a:moveTo>
                      <a:pt x="1637" y="1"/>
                    </a:moveTo>
                    <a:cubicBezTo>
                      <a:pt x="1547" y="1"/>
                      <a:pt x="1462" y="51"/>
                      <a:pt x="1438" y="169"/>
                    </a:cubicBezTo>
                    <a:cubicBezTo>
                      <a:pt x="1010" y="2324"/>
                      <a:pt x="772" y="4669"/>
                      <a:pt x="57" y="6753"/>
                    </a:cubicBezTo>
                    <a:cubicBezTo>
                      <a:pt x="0" y="6925"/>
                      <a:pt x="140" y="7036"/>
                      <a:pt x="282" y="7036"/>
                    </a:cubicBezTo>
                    <a:cubicBezTo>
                      <a:pt x="376" y="7036"/>
                      <a:pt x="471" y="6986"/>
                      <a:pt x="510" y="6872"/>
                    </a:cubicBezTo>
                    <a:cubicBezTo>
                      <a:pt x="1224" y="4789"/>
                      <a:pt x="1462" y="2455"/>
                      <a:pt x="1891" y="300"/>
                    </a:cubicBezTo>
                    <a:cubicBezTo>
                      <a:pt x="1927" y="120"/>
                      <a:pt x="1775" y="1"/>
                      <a:pt x="16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6542019" y="3358643"/>
                <a:ext cx="25809" cy="166150"/>
              </a:xfrm>
              <a:custGeom>
                <a:rect b="b" l="l" r="r" t="t"/>
                <a:pathLst>
                  <a:path extrusionOk="0" h="8208" w="1275">
                    <a:moveTo>
                      <a:pt x="960" y="1"/>
                    </a:moveTo>
                    <a:cubicBezTo>
                      <a:pt x="843" y="1"/>
                      <a:pt x="727" y="75"/>
                      <a:pt x="727" y="224"/>
                    </a:cubicBezTo>
                    <a:cubicBezTo>
                      <a:pt x="810" y="2820"/>
                      <a:pt x="572" y="5380"/>
                      <a:pt x="36" y="7916"/>
                    </a:cubicBezTo>
                    <a:cubicBezTo>
                      <a:pt x="1" y="8093"/>
                      <a:pt x="147" y="8207"/>
                      <a:pt x="284" y="8207"/>
                    </a:cubicBezTo>
                    <a:cubicBezTo>
                      <a:pt x="376" y="8207"/>
                      <a:pt x="464" y="8155"/>
                      <a:pt x="489" y="8035"/>
                    </a:cubicBezTo>
                    <a:cubicBezTo>
                      <a:pt x="1036" y="5463"/>
                      <a:pt x="1274" y="2855"/>
                      <a:pt x="1203" y="224"/>
                    </a:cubicBezTo>
                    <a:cubicBezTo>
                      <a:pt x="1197" y="75"/>
                      <a:pt x="1078" y="1"/>
                      <a:pt x="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6574427" y="3222007"/>
                <a:ext cx="23279" cy="237465"/>
              </a:xfrm>
              <a:custGeom>
                <a:rect b="b" l="l" r="r" t="t"/>
                <a:pathLst>
                  <a:path extrusionOk="0" h="11731" w="1150">
                    <a:moveTo>
                      <a:pt x="224" y="0"/>
                    </a:moveTo>
                    <a:cubicBezTo>
                      <a:pt x="108" y="0"/>
                      <a:pt x="1" y="75"/>
                      <a:pt x="19" y="223"/>
                    </a:cubicBezTo>
                    <a:cubicBezTo>
                      <a:pt x="471" y="3974"/>
                      <a:pt x="685" y="7736"/>
                      <a:pt x="650" y="11499"/>
                    </a:cubicBezTo>
                    <a:cubicBezTo>
                      <a:pt x="650" y="11653"/>
                      <a:pt x="766" y="11731"/>
                      <a:pt x="882" y="11731"/>
                    </a:cubicBezTo>
                    <a:cubicBezTo>
                      <a:pt x="998" y="11731"/>
                      <a:pt x="1114" y="11653"/>
                      <a:pt x="1114" y="11499"/>
                    </a:cubicBezTo>
                    <a:cubicBezTo>
                      <a:pt x="1150" y="7736"/>
                      <a:pt x="935" y="3974"/>
                      <a:pt x="483" y="223"/>
                    </a:cubicBezTo>
                    <a:cubicBezTo>
                      <a:pt x="465" y="75"/>
                      <a:pt x="340" y="0"/>
                      <a:pt x="2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4"/>
              <p:cNvSpPr/>
              <p:nvPr/>
            </p:nvSpPr>
            <p:spPr>
              <a:xfrm>
                <a:off x="6537343" y="3167190"/>
                <a:ext cx="13360" cy="61456"/>
              </a:xfrm>
              <a:custGeom>
                <a:rect b="b" l="l" r="r" t="t"/>
                <a:pathLst>
                  <a:path extrusionOk="0" h="3036" w="660">
                    <a:moveTo>
                      <a:pt x="291" y="1"/>
                    </a:moveTo>
                    <a:cubicBezTo>
                      <a:pt x="154" y="1"/>
                      <a:pt x="0" y="120"/>
                      <a:pt x="29" y="300"/>
                    </a:cubicBezTo>
                    <a:cubicBezTo>
                      <a:pt x="148" y="1134"/>
                      <a:pt x="196" y="1967"/>
                      <a:pt x="172" y="2812"/>
                    </a:cubicBezTo>
                    <a:cubicBezTo>
                      <a:pt x="166" y="2961"/>
                      <a:pt x="282" y="3036"/>
                      <a:pt x="400" y="3036"/>
                    </a:cubicBezTo>
                    <a:cubicBezTo>
                      <a:pt x="517" y="3036"/>
                      <a:pt x="636" y="2961"/>
                      <a:pt x="636" y="2812"/>
                    </a:cubicBezTo>
                    <a:cubicBezTo>
                      <a:pt x="660" y="1931"/>
                      <a:pt x="612" y="1050"/>
                      <a:pt x="481" y="169"/>
                    </a:cubicBezTo>
                    <a:cubicBezTo>
                      <a:pt x="463" y="52"/>
                      <a:pt x="381" y="1"/>
                      <a:pt x="2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4"/>
              <p:cNvSpPr/>
              <p:nvPr/>
            </p:nvSpPr>
            <p:spPr>
              <a:xfrm>
                <a:off x="5392878" y="3348927"/>
                <a:ext cx="16983" cy="65302"/>
              </a:xfrm>
              <a:custGeom>
                <a:rect b="b" l="l" r="r" t="t"/>
                <a:pathLst>
                  <a:path extrusionOk="0" h="3226" w="839">
                    <a:moveTo>
                      <a:pt x="548" y="0"/>
                    </a:moveTo>
                    <a:cubicBezTo>
                      <a:pt x="458" y="0"/>
                      <a:pt x="376" y="51"/>
                      <a:pt x="358" y="168"/>
                    </a:cubicBezTo>
                    <a:cubicBezTo>
                      <a:pt x="203" y="1109"/>
                      <a:pt x="84" y="2050"/>
                      <a:pt x="12" y="3002"/>
                    </a:cubicBezTo>
                    <a:cubicBezTo>
                      <a:pt x="0" y="3151"/>
                      <a:pt x="111" y="3225"/>
                      <a:pt x="227" y="3225"/>
                    </a:cubicBezTo>
                    <a:cubicBezTo>
                      <a:pt x="343" y="3225"/>
                      <a:pt x="465" y="3151"/>
                      <a:pt x="477" y="3002"/>
                    </a:cubicBezTo>
                    <a:cubicBezTo>
                      <a:pt x="560" y="2097"/>
                      <a:pt x="667" y="1192"/>
                      <a:pt x="810" y="299"/>
                    </a:cubicBezTo>
                    <a:cubicBezTo>
                      <a:pt x="839" y="119"/>
                      <a:pt x="685" y="0"/>
                      <a:pt x="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4"/>
              <p:cNvSpPr/>
              <p:nvPr/>
            </p:nvSpPr>
            <p:spPr>
              <a:xfrm>
                <a:off x="5416380" y="3384816"/>
                <a:ext cx="17975" cy="59047"/>
              </a:xfrm>
              <a:custGeom>
                <a:rect b="b" l="l" r="r" t="t"/>
                <a:pathLst>
                  <a:path extrusionOk="0" h="2917" w="888">
                    <a:moveTo>
                      <a:pt x="600" y="0"/>
                    </a:moveTo>
                    <a:cubicBezTo>
                      <a:pt x="509" y="0"/>
                      <a:pt x="423" y="51"/>
                      <a:pt x="399" y="169"/>
                    </a:cubicBezTo>
                    <a:cubicBezTo>
                      <a:pt x="221" y="1003"/>
                      <a:pt x="90" y="1848"/>
                      <a:pt x="18" y="2694"/>
                    </a:cubicBezTo>
                    <a:cubicBezTo>
                      <a:pt x="0" y="2842"/>
                      <a:pt x="110" y="2917"/>
                      <a:pt x="228" y="2917"/>
                    </a:cubicBezTo>
                    <a:cubicBezTo>
                      <a:pt x="346" y="2917"/>
                      <a:pt x="471" y="2842"/>
                      <a:pt x="482" y="2694"/>
                    </a:cubicBezTo>
                    <a:cubicBezTo>
                      <a:pt x="554" y="1884"/>
                      <a:pt x="673" y="1086"/>
                      <a:pt x="852" y="288"/>
                    </a:cubicBezTo>
                    <a:cubicBezTo>
                      <a:pt x="887" y="116"/>
                      <a:pt x="738" y="0"/>
                      <a:pt x="6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4"/>
              <p:cNvSpPr/>
              <p:nvPr/>
            </p:nvSpPr>
            <p:spPr>
              <a:xfrm>
                <a:off x="5445650" y="3402670"/>
                <a:ext cx="18745" cy="53015"/>
              </a:xfrm>
              <a:custGeom>
                <a:rect b="b" l="l" r="r" t="t"/>
                <a:pathLst>
                  <a:path extrusionOk="0" h="2619" w="926">
                    <a:moveTo>
                      <a:pt x="637" y="0"/>
                    </a:moveTo>
                    <a:cubicBezTo>
                      <a:pt x="545" y="0"/>
                      <a:pt x="458" y="51"/>
                      <a:pt x="429" y="168"/>
                    </a:cubicBezTo>
                    <a:cubicBezTo>
                      <a:pt x="251" y="907"/>
                      <a:pt x="120" y="1645"/>
                      <a:pt x="25" y="2395"/>
                    </a:cubicBezTo>
                    <a:cubicBezTo>
                      <a:pt x="1" y="2544"/>
                      <a:pt x="108" y="2618"/>
                      <a:pt x="226" y="2618"/>
                    </a:cubicBezTo>
                    <a:cubicBezTo>
                      <a:pt x="343" y="2618"/>
                      <a:pt x="471" y="2544"/>
                      <a:pt x="489" y="2395"/>
                    </a:cubicBezTo>
                    <a:cubicBezTo>
                      <a:pt x="584" y="1692"/>
                      <a:pt x="715" y="990"/>
                      <a:pt x="882" y="299"/>
                    </a:cubicBezTo>
                    <a:cubicBezTo>
                      <a:pt x="925" y="119"/>
                      <a:pt x="777" y="0"/>
                      <a:pt x="6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5390712" y="3100775"/>
                <a:ext cx="29230" cy="87468"/>
              </a:xfrm>
              <a:custGeom>
                <a:rect b="b" l="l" r="r" t="t"/>
                <a:pathLst>
                  <a:path extrusionOk="0" h="4321" w="1444">
                    <a:moveTo>
                      <a:pt x="1158" y="1"/>
                    </a:moveTo>
                    <a:cubicBezTo>
                      <a:pt x="1065" y="1"/>
                      <a:pt x="974" y="51"/>
                      <a:pt x="941" y="164"/>
                    </a:cubicBezTo>
                    <a:cubicBezTo>
                      <a:pt x="572" y="1462"/>
                      <a:pt x="119" y="2760"/>
                      <a:pt x="12" y="4093"/>
                    </a:cubicBezTo>
                    <a:cubicBezTo>
                      <a:pt x="0" y="4246"/>
                      <a:pt x="108" y="4321"/>
                      <a:pt x="223" y="4321"/>
                    </a:cubicBezTo>
                    <a:cubicBezTo>
                      <a:pt x="340" y="4321"/>
                      <a:pt x="464" y="4243"/>
                      <a:pt x="476" y="4093"/>
                    </a:cubicBezTo>
                    <a:cubicBezTo>
                      <a:pt x="584" y="2795"/>
                      <a:pt x="1036" y="1533"/>
                      <a:pt x="1393" y="295"/>
                    </a:cubicBezTo>
                    <a:cubicBezTo>
                      <a:pt x="1444" y="115"/>
                      <a:pt x="1299" y="1"/>
                      <a:pt x="1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5414517" y="3144762"/>
                <a:ext cx="23987" cy="53015"/>
              </a:xfrm>
              <a:custGeom>
                <a:rect b="b" l="l" r="r" t="t"/>
                <a:pathLst>
                  <a:path extrusionOk="0" h="2619" w="1185">
                    <a:moveTo>
                      <a:pt x="899" y="1"/>
                    </a:moveTo>
                    <a:cubicBezTo>
                      <a:pt x="806" y="1"/>
                      <a:pt x="715" y="51"/>
                      <a:pt x="682" y="170"/>
                    </a:cubicBezTo>
                    <a:cubicBezTo>
                      <a:pt x="467" y="884"/>
                      <a:pt x="265" y="1610"/>
                      <a:pt x="51" y="2325"/>
                    </a:cubicBezTo>
                    <a:cubicBezTo>
                      <a:pt x="0" y="2504"/>
                      <a:pt x="145" y="2619"/>
                      <a:pt x="286" y="2619"/>
                    </a:cubicBezTo>
                    <a:cubicBezTo>
                      <a:pt x="379" y="2619"/>
                      <a:pt x="470" y="2569"/>
                      <a:pt x="503" y="2456"/>
                    </a:cubicBezTo>
                    <a:cubicBezTo>
                      <a:pt x="717" y="1730"/>
                      <a:pt x="932" y="1015"/>
                      <a:pt x="1134" y="289"/>
                    </a:cubicBezTo>
                    <a:cubicBezTo>
                      <a:pt x="1184" y="117"/>
                      <a:pt x="1040" y="1"/>
                      <a:pt x="8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6219295" y="3305264"/>
                <a:ext cx="132831" cy="115322"/>
              </a:xfrm>
              <a:custGeom>
                <a:rect b="b" l="l" r="r" t="t"/>
                <a:pathLst>
                  <a:path extrusionOk="0" h="5697" w="6562">
                    <a:moveTo>
                      <a:pt x="4442" y="909"/>
                    </a:moveTo>
                    <a:cubicBezTo>
                      <a:pt x="4894" y="1373"/>
                      <a:pt x="5359" y="1825"/>
                      <a:pt x="5835" y="2266"/>
                    </a:cubicBezTo>
                    <a:cubicBezTo>
                      <a:pt x="5811" y="2325"/>
                      <a:pt x="5799" y="2373"/>
                      <a:pt x="5787" y="2433"/>
                    </a:cubicBezTo>
                    <a:cubicBezTo>
                      <a:pt x="5335" y="2016"/>
                      <a:pt x="4882" y="1611"/>
                      <a:pt x="4430" y="1206"/>
                    </a:cubicBezTo>
                    <a:lnTo>
                      <a:pt x="4418" y="1206"/>
                    </a:lnTo>
                    <a:cubicBezTo>
                      <a:pt x="4430" y="1111"/>
                      <a:pt x="4430" y="1004"/>
                      <a:pt x="4442" y="909"/>
                    </a:cubicBezTo>
                    <a:close/>
                    <a:moveTo>
                      <a:pt x="1096" y="563"/>
                    </a:moveTo>
                    <a:cubicBezTo>
                      <a:pt x="1989" y="825"/>
                      <a:pt x="2954" y="885"/>
                      <a:pt x="3870" y="956"/>
                    </a:cubicBezTo>
                    <a:lnTo>
                      <a:pt x="3882" y="956"/>
                    </a:lnTo>
                    <a:cubicBezTo>
                      <a:pt x="3751" y="1742"/>
                      <a:pt x="3668" y="2504"/>
                      <a:pt x="3680" y="3290"/>
                    </a:cubicBezTo>
                    <a:cubicBezTo>
                      <a:pt x="3168" y="3171"/>
                      <a:pt x="2620" y="3123"/>
                      <a:pt x="2085" y="3028"/>
                    </a:cubicBezTo>
                    <a:cubicBezTo>
                      <a:pt x="1692" y="2968"/>
                      <a:pt x="1299" y="2909"/>
                      <a:pt x="906" y="2873"/>
                    </a:cubicBezTo>
                    <a:cubicBezTo>
                      <a:pt x="977" y="2433"/>
                      <a:pt x="977" y="1956"/>
                      <a:pt x="1037" y="1516"/>
                    </a:cubicBezTo>
                    <a:cubicBezTo>
                      <a:pt x="1072" y="1194"/>
                      <a:pt x="1096" y="885"/>
                      <a:pt x="1096" y="563"/>
                    </a:cubicBezTo>
                    <a:close/>
                    <a:moveTo>
                      <a:pt x="4418" y="1337"/>
                    </a:moveTo>
                    <a:cubicBezTo>
                      <a:pt x="4859" y="1754"/>
                      <a:pt x="5299" y="2171"/>
                      <a:pt x="5740" y="2587"/>
                    </a:cubicBezTo>
                    <a:cubicBezTo>
                      <a:pt x="5668" y="2909"/>
                      <a:pt x="5644" y="3242"/>
                      <a:pt x="5597" y="3564"/>
                    </a:cubicBezTo>
                    <a:cubicBezTo>
                      <a:pt x="5406" y="3361"/>
                      <a:pt x="5204" y="3183"/>
                      <a:pt x="5013" y="2980"/>
                    </a:cubicBezTo>
                    <a:cubicBezTo>
                      <a:pt x="4787" y="2754"/>
                      <a:pt x="4573" y="2516"/>
                      <a:pt x="4347" y="2266"/>
                    </a:cubicBezTo>
                    <a:cubicBezTo>
                      <a:pt x="4371" y="1956"/>
                      <a:pt x="4394" y="1647"/>
                      <a:pt x="4418" y="1337"/>
                    </a:cubicBezTo>
                    <a:close/>
                    <a:moveTo>
                      <a:pt x="4335" y="2504"/>
                    </a:moveTo>
                    <a:cubicBezTo>
                      <a:pt x="4692" y="2968"/>
                      <a:pt x="5097" y="3445"/>
                      <a:pt x="5549" y="3826"/>
                    </a:cubicBezTo>
                    <a:cubicBezTo>
                      <a:pt x="5514" y="4052"/>
                      <a:pt x="5478" y="4278"/>
                      <a:pt x="5442" y="4504"/>
                    </a:cubicBezTo>
                    <a:cubicBezTo>
                      <a:pt x="5121" y="4099"/>
                      <a:pt x="4704" y="3730"/>
                      <a:pt x="4275" y="3409"/>
                    </a:cubicBezTo>
                    <a:cubicBezTo>
                      <a:pt x="4299" y="3111"/>
                      <a:pt x="4311" y="2802"/>
                      <a:pt x="4335" y="2504"/>
                    </a:cubicBezTo>
                    <a:close/>
                    <a:moveTo>
                      <a:pt x="811" y="3361"/>
                    </a:moveTo>
                    <a:lnTo>
                      <a:pt x="811" y="3361"/>
                    </a:lnTo>
                    <a:cubicBezTo>
                      <a:pt x="1180" y="3504"/>
                      <a:pt x="1596" y="3635"/>
                      <a:pt x="2013" y="3730"/>
                    </a:cubicBezTo>
                    <a:cubicBezTo>
                      <a:pt x="2227" y="3968"/>
                      <a:pt x="2525" y="4183"/>
                      <a:pt x="2763" y="4397"/>
                    </a:cubicBezTo>
                    <a:cubicBezTo>
                      <a:pt x="2954" y="4576"/>
                      <a:pt x="3156" y="4778"/>
                      <a:pt x="3370" y="4945"/>
                    </a:cubicBezTo>
                    <a:cubicBezTo>
                      <a:pt x="2977" y="4885"/>
                      <a:pt x="2585" y="4826"/>
                      <a:pt x="2192" y="4766"/>
                    </a:cubicBezTo>
                    <a:cubicBezTo>
                      <a:pt x="2073" y="4469"/>
                      <a:pt x="1763" y="4195"/>
                      <a:pt x="1513" y="3968"/>
                    </a:cubicBezTo>
                    <a:cubicBezTo>
                      <a:pt x="1287" y="3766"/>
                      <a:pt x="1061" y="3540"/>
                      <a:pt x="811" y="3361"/>
                    </a:cubicBezTo>
                    <a:close/>
                    <a:moveTo>
                      <a:pt x="2442" y="3814"/>
                    </a:moveTo>
                    <a:lnTo>
                      <a:pt x="2442" y="3814"/>
                    </a:lnTo>
                    <a:cubicBezTo>
                      <a:pt x="2775" y="3873"/>
                      <a:pt x="3120" y="3921"/>
                      <a:pt x="3430" y="3933"/>
                    </a:cubicBezTo>
                    <a:cubicBezTo>
                      <a:pt x="3823" y="4326"/>
                      <a:pt x="4204" y="4730"/>
                      <a:pt x="4621" y="5111"/>
                    </a:cubicBezTo>
                    <a:cubicBezTo>
                      <a:pt x="4323" y="5076"/>
                      <a:pt x="4025" y="5040"/>
                      <a:pt x="3739" y="5004"/>
                    </a:cubicBezTo>
                    <a:cubicBezTo>
                      <a:pt x="3537" y="4766"/>
                      <a:pt x="3263" y="4552"/>
                      <a:pt x="3025" y="4349"/>
                    </a:cubicBezTo>
                    <a:cubicBezTo>
                      <a:pt x="2835" y="4183"/>
                      <a:pt x="2644" y="3992"/>
                      <a:pt x="2442" y="3814"/>
                    </a:cubicBezTo>
                    <a:close/>
                    <a:moveTo>
                      <a:pt x="4251" y="3576"/>
                    </a:moveTo>
                    <a:cubicBezTo>
                      <a:pt x="4680" y="3957"/>
                      <a:pt x="5037" y="4373"/>
                      <a:pt x="5406" y="4802"/>
                    </a:cubicBezTo>
                    <a:cubicBezTo>
                      <a:pt x="5383" y="4945"/>
                      <a:pt x="5359" y="5088"/>
                      <a:pt x="5347" y="5231"/>
                    </a:cubicBezTo>
                    <a:cubicBezTo>
                      <a:pt x="5240" y="5207"/>
                      <a:pt x="5133" y="5183"/>
                      <a:pt x="5025" y="5171"/>
                    </a:cubicBezTo>
                    <a:cubicBezTo>
                      <a:pt x="4621" y="4742"/>
                      <a:pt x="4168" y="4338"/>
                      <a:pt x="3728" y="3933"/>
                    </a:cubicBezTo>
                    <a:lnTo>
                      <a:pt x="3823" y="3933"/>
                    </a:lnTo>
                    <a:cubicBezTo>
                      <a:pt x="3859" y="3933"/>
                      <a:pt x="3894" y="3921"/>
                      <a:pt x="3930" y="3921"/>
                    </a:cubicBezTo>
                    <a:cubicBezTo>
                      <a:pt x="3951" y="3924"/>
                      <a:pt x="3971" y="3926"/>
                      <a:pt x="3992" y="3926"/>
                    </a:cubicBezTo>
                    <a:cubicBezTo>
                      <a:pt x="4115" y="3926"/>
                      <a:pt x="4229" y="3866"/>
                      <a:pt x="4240" y="3754"/>
                    </a:cubicBezTo>
                    <a:cubicBezTo>
                      <a:pt x="4251" y="3695"/>
                      <a:pt x="4251" y="3635"/>
                      <a:pt x="4251" y="3576"/>
                    </a:cubicBezTo>
                    <a:close/>
                    <a:moveTo>
                      <a:pt x="1053" y="1"/>
                    </a:moveTo>
                    <a:cubicBezTo>
                      <a:pt x="1008" y="1"/>
                      <a:pt x="971" y="20"/>
                      <a:pt x="942" y="39"/>
                    </a:cubicBezTo>
                    <a:cubicBezTo>
                      <a:pt x="921" y="33"/>
                      <a:pt x="898" y="30"/>
                      <a:pt x="876" y="30"/>
                    </a:cubicBezTo>
                    <a:cubicBezTo>
                      <a:pt x="808" y="30"/>
                      <a:pt x="739" y="57"/>
                      <a:pt x="703" y="111"/>
                    </a:cubicBezTo>
                    <a:cubicBezTo>
                      <a:pt x="203" y="897"/>
                      <a:pt x="1" y="2040"/>
                      <a:pt x="156" y="2956"/>
                    </a:cubicBezTo>
                    <a:cubicBezTo>
                      <a:pt x="180" y="3052"/>
                      <a:pt x="239" y="3111"/>
                      <a:pt x="310" y="3159"/>
                    </a:cubicBezTo>
                    <a:cubicBezTo>
                      <a:pt x="227" y="3195"/>
                      <a:pt x="180" y="3278"/>
                      <a:pt x="227" y="3349"/>
                    </a:cubicBezTo>
                    <a:cubicBezTo>
                      <a:pt x="394" y="3695"/>
                      <a:pt x="715" y="4004"/>
                      <a:pt x="1001" y="4302"/>
                    </a:cubicBezTo>
                    <a:cubicBezTo>
                      <a:pt x="1192" y="4492"/>
                      <a:pt x="1406" y="4719"/>
                      <a:pt x="1656" y="4885"/>
                    </a:cubicBezTo>
                    <a:cubicBezTo>
                      <a:pt x="1632" y="4957"/>
                      <a:pt x="1668" y="5052"/>
                      <a:pt x="1787" y="5088"/>
                    </a:cubicBezTo>
                    <a:cubicBezTo>
                      <a:pt x="2852" y="5408"/>
                      <a:pt x="4161" y="5696"/>
                      <a:pt x="5287" y="5696"/>
                    </a:cubicBezTo>
                    <a:cubicBezTo>
                      <a:pt x="5331" y="5696"/>
                      <a:pt x="5375" y="5696"/>
                      <a:pt x="5418" y="5695"/>
                    </a:cubicBezTo>
                    <a:cubicBezTo>
                      <a:pt x="5454" y="5695"/>
                      <a:pt x="5490" y="5683"/>
                      <a:pt x="5514" y="5671"/>
                    </a:cubicBezTo>
                    <a:cubicBezTo>
                      <a:pt x="5545" y="5681"/>
                      <a:pt x="5576" y="5687"/>
                      <a:pt x="5605" y="5687"/>
                    </a:cubicBezTo>
                    <a:cubicBezTo>
                      <a:pt x="5677" y="5687"/>
                      <a:pt x="5738" y="5655"/>
                      <a:pt x="5764" y="5588"/>
                    </a:cubicBezTo>
                    <a:cubicBezTo>
                      <a:pt x="5966" y="5028"/>
                      <a:pt x="6085" y="4469"/>
                      <a:pt x="6180" y="3897"/>
                    </a:cubicBezTo>
                    <a:cubicBezTo>
                      <a:pt x="6252" y="3445"/>
                      <a:pt x="6359" y="2956"/>
                      <a:pt x="6335" y="2492"/>
                    </a:cubicBezTo>
                    <a:cubicBezTo>
                      <a:pt x="6478" y="2433"/>
                      <a:pt x="6561" y="2278"/>
                      <a:pt x="6430" y="2147"/>
                    </a:cubicBezTo>
                    <a:cubicBezTo>
                      <a:pt x="5752" y="1492"/>
                      <a:pt x="5025" y="861"/>
                      <a:pt x="4287" y="254"/>
                    </a:cubicBezTo>
                    <a:cubicBezTo>
                      <a:pt x="4251" y="226"/>
                      <a:pt x="4209" y="215"/>
                      <a:pt x="4168" y="215"/>
                    </a:cubicBezTo>
                    <a:cubicBezTo>
                      <a:pt x="4102" y="215"/>
                      <a:pt x="4038" y="245"/>
                      <a:pt x="4001" y="289"/>
                    </a:cubicBezTo>
                    <a:cubicBezTo>
                      <a:pt x="3966" y="278"/>
                      <a:pt x="3918" y="266"/>
                      <a:pt x="3870" y="266"/>
                    </a:cubicBezTo>
                    <a:cubicBezTo>
                      <a:pt x="2942" y="206"/>
                      <a:pt x="2013" y="39"/>
                      <a:pt x="1084" y="4"/>
                    </a:cubicBezTo>
                    <a:cubicBezTo>
                      <a:pt x="1073" y="2"/>
                      <a:pt x="1063" y="1"/>
                      <a:pt x="10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6235327" y="2899221"/>
                <a:ext cx="186676" cy="369486"/>
              </a:xfrm>
              <a:custGeom>
                <a:rect b="b" l="l" r="r" t="t"/>
                <a:pathLst>
                  <a:path extrusionOk="0" h="18253" w="9222">
                    <a:moveTo>
                      <a:pt x="6841" y="1715"/>
                    </a:moveTo>
                    <a:cubicBezTo>
                      <a:pt x="6948" y="1799"/>
                      <a:pt x="7055" y="1882"/>
                      <a:pt x="7162" y="1965"/>
                    </a:cubicBezTo>
                    <a:cubicBezTo>
                      <a:pt x="7579" y="2275"/>
                      <a:pt x="8020" y="2561"/>
                      <a:pt x="8472" y="2822"/>
                    </a:cubicBezTo>
                    <a:cubicBezTo>
                      <a:pt x="8424" y="3096"/>
                      <a:pt x="8377" y="3382"/>
                      <a:pt x="8329" y="3656"/>
                    </a:cubicBezTo>
                    <a:cubicBezTo>
                      <a:pt x="7853" y="3132"/>
                      <a:pt x="7305" y="2620"/>
                      <a:pt x="6805" y="2108"/>
                    </a:cubicBezTo>
                    <a:cubicBezTo>
                      <a:pt x="6817" y="1977"/>
                      <a:pt x="6829" y="1846"/>
                      <a:pt x="6841" y="1715"/>
                    </a:cubicBezTo>
                    <a:close/>
                    <a:moveTo>
                      <a:pt x="6781" y="2370"/>
                    </a:moveTo>
                    <a:cubicBezTo>
                      <a:pt x="7269" y="2930"/>
                      <a:pt x="7746" y="3525"/>
                      <a:pt x="8270" y="4061"/>
                    </a:cubicBezTo>
                    <a:cubicBezTo>
                      <a:pt x="8210" y="4430"/>
                      <a:pt x="8151" y="4811"/>
                      <a:pt x="8103" y="5180"/>
                    </a:cubicBezTo>
                    <a:cubicBezTo>
                      <a:pt x="7889" y="4942"/>
                      <a:pt x="7639" y="4704"/>
                      <a:pt x="7424" y="4466"/>
                    </a:cubicBezTo>
                    <a:cubicBezTo>
                      <a:pt x="7162" y="4168"/>
                      <a:pt x="6912" y="3870"/>
                      <a:pt x="6662" y="3573"/>
                    </a:cubicBezTo>
                    <a:cubicBezTo>
                      <a:pt x="6710" y="3168"/>
                      <a:pt x="6757" y="2763"/>
                      <a:pt x="6781" y="2370"/>
                    </a:cubicBezTo>
                    <a:close/>
                    <a:moveTo>
                      <a:pt x="6638" y="3739"/>
                    </a:moveTo>
                    <a:cubicBezTo>
                      <a:pt x="6865" y="4025"/>
                      <a:pt x="7103" y="4311"/>
                      <a:pt x="7341" y="4596"/>
                    </a:cubicBezTo>
                    <a:cubicBezTo>
                      <a:pt x="7567" y="4858"/>
                      <a:pt x="7793" y="5168"/>
                      <a:pt x="8067" y="5418"/>
                    </a:cubicBezTo>
                    <a:cubicBezTo>
                      <a:pt x="8020" y="5811"/>
                      <a:pt x="7960" y="6216"/>
                      <a:pt x="7900" y="6609"/>
                    </a:cubicBezTo>
                    <a:cubicBezTo>
                      <a:pt x="7639" y="6335"/>
                      <a:pt x="7341" y="6085"/>
                      <a:pt x="7079" y="5811"/>
                    </a:cubicBezTo>
                    <a:cubicBezTo>
                      <a:pt x="6865" y="5585"/>
                      <a:pt x="6662" y="5347"/>
                      <a:pt x="6448" y="5120"/>
                    </a:cubicBezTo>
                    <a:cubicBezTo>
                      <a:pt x="6519" y="4656"/>
                      <a:pt x="6579" y="4204"/>
                      <a:pt x="6638" y="3739"/>
                    </a:cubicBezTo>
                    <a:close/>
                    <a:moveTo>
                      <a:pt x="6412" y="5347"/>
                    </a:moveTo>
                    <a:cubicBezTo>
                      <a:pt x="6591" y="5561"/>
                      <a:pt x="6769" y="5763"/>
                      <a:pt x="6960" y="5966"/>
                    </a:cubicBezTo>
                    <a:cubicBezTo>
                      <a:pt x="7234" y="6275"/>
                      <a:pt x="7531" y="6621"/>
                      <a:pt x="7865" y="6894"/>
                    </a:cubicBezTo>
                    <a:cubicBezTo>
                      <a:pt x="7805" y="7323"/>
                      <a:pt x="7746" y="7764"/>
                      <a:pt x="7674" y="8192"/>
                    </a:cubicBezTo>
                    <a:cubicBezTo>
                      <a:pt x="7246" y="7680"/>
                      <a:pt x="6722" y="7192"/>
                      <a:pt x="6198" y="6716"/>
                    </a:cubicBezTo>
                    <a:cubicBezTo>
                      <a:pt x="6269" y="6263"/>
                      <a:pt x="6353" y="5799"/>
                      <a:pt x="6412" y="5347"/>
                    </a:cubicBezTo>
                    <a:close/>
                    <a:moveTo>
                      <a:pt x="6162" y="6930"/>
                    </a:moveTo>
                    <a:cubicBezTo>
                      <a:pt x="6627" y="7454"/>
                      <a:pt x="7103" y="7990"/>
                      <a:pt x="7639" y="8442"/>
                    </a:cubicBezTo>
                    <a:cubicBezTo>
                      <a:pt x="7579" y="8811"/>
                      <a:pt x="7519" y="9168"/>
                      <a:pt x="7448" y="9538"/>
                    </a:cubicBezTo>
                    <a:cubicBezTo>
                      <a:pt x="7210" y="9276"/>
                      <a:pt x="6948" y="9026"/>
                      <a:pt x="6710" y="8764"/>
                    </a:cubicBezTo>
                    <a:cubicBezTo>
                      <a:pt x="6472" y="8490"/>
                      <a:pt x="6234" y="8204"/>
                      <a:pt x="6019" y="7906"/>
                    </a:cubicBezTo>
                    <a:cubicBezTo>
                      <a:pt x="6067" y="7585"/>
                      <a:pt x="6115" y="7263"/>
                      <a:pt x="6162" y="6930"/>
                    </a:cubicBezTo>
                    <a:close/>
                    <a:moveTo>
                      <a:pt x="5972" y="8156"/>
                    </a:moveTo>
                    <a:cubicBezTo>
                      <a:pt x="6388" y="8728"/>
                      <a:pt x="6841" y="9335"/>
                      <a:pt x="7400" y="9788"/>
                    </a:cubicBezTo>
                    <a:cubicBezTo>
                      <a:pt x="7365" y="9942"/>
                      <a:pt x="7341" y="10085"/>
                      <a:pt x="7305" y="10240"/>
                    </a:cubicBezTo>
                    <a:cubicBezTo>
                      <a:pt x="7246" y="10514"/>
                      <a:pt x="7186" y="10788"/>
                      <a:pt x="7127" y="11062"/>
                    </a:cubicBezTo>
                    <a:cubicBezTo>
                      <a:pt x="6722" y="10550"/>
                      <a:pt x="6246" y="10061"/>
                      <a:pt x="5781" y="9585"/>
                    </a:cubicBezTo>
                    <a:cubicBezTo>
                      <a:pt x="5817" y="9335"/>
                      <a:pt x="5841" y="9085"/>
                      <a:pt x="5876" y="8847"/>
                    </a:cubicBezTo>
                    <a:cubicBezTo>
                      <a:pt x="5912" y="8621"/>
                      <a:pt x="5948" y="8383"/>
                      <a:pt x="5972" y="8156"/>
                    </a:cubicBezTo>
                    <a:close/>
                    <a:moveTo>
                      <a:pt x="5757" y="9776"/>
                    </a:moveTo>
                    <a:cubicBezTo>
                      <a:pt x="6174" y="10276"/>
                      <a:pt x="6603" y="10788"/>
                      <a:pt x="7079" y="11240"/>
                    </a:cubicBezTo>
                    <a:cubicBezTo>
                      <a:pt x="6996" y="11633"/>
                      <a:pt x="6900" y="12026"/>
                      <a:pt x="6817" y="12431"/>
                    </a:cubicBezTo>
                    <a:cubicBezTo>
                      <a:pt x="6531" y="11919"/>
                      <a:pt x="6067" y="11431"/>
                      <a:pt x="5614" y="11002"/>
                    </a:cubicBezTo>
                    <a:cubicBezTo>
                      <a:pt x="5662" y="10585"/>
                      <a:pt x="5710" y="10181"/>
                      <a:pt x="5757" y="9776"/>
                    </a:cubicBezTo>
                    <a:close/>
                    <a:moveTo>
                      <a:pt x="5591" y="11193"/>
                    </a:moveTo>
                    <a:cubicBezTo>
                      <a:pt x="5757" y="11371"/>
                      <a:pt x="5912" y="11550"/>
                      <a:pt x="6067" y="11740"/>
                    </a:cubicBezTo>
                    <a:cubicBezTo>
                      <a:pt x="6317" y="12038"/>
                      <a:pt x="6507" y="12371"/>
                      <a:pt x="6757" y="12681"/>
                    </a:cubicBezTo>
                    <a:cubicBezTo>
                      <a:pt x="6662" y="13098"/>
                      <a:pt x="6567" y="13514"/>
                      <a:pt x="6472" y="13931"/>
                    </a:cubicBezTo>
                    <a:cubicBezTo>
                      <a:pt x="6126" y="13419"/>
                      <a:pt x="5769" y="12919"/>
                      <a:pt x="5448" y="12407"/>
                    </a:cubicBezTo>
                    <a:cubicBezTo>
                      <a:pt x="5495" y="12002"/>
                      <a:pt x="5543" y="11597"/>
                      <a:pt x="5591" y="11193"/>
                    </a:cubicBezTo>
                    <a:close/>
                    <a:moveTo>
                      <a:pt x="5424" y="12586"/>
                    </a:moveTo>
                    <a:cubicBezTo>
                      <a:pt x="5722" y="13109"/>
                      <a:pt x="6043" y="13633"/>
                      <a:pt x="6436" y="14121"/>
                    </a:cubicBezTo>
                    <a:cubicBezTo>
                      <a:pt x="6365" y="14431"/>
                      <a:pt x="6293" y="14741"/>
                      <a:pt x="6234" y="15050"/>
                    </a:cubicBezTo>
                    <a:cubicBezTo>
                      <a:pt x="5912" y="14610"/>
                      <a:pt x="5567" y="14181"/>
                      <a:pt x="5257" y="13729"/>
                    </a:cubicBezTo>
                    <a:cubicBezTo>
                      <a:pt x="5317" y="13348"/>
                      <a:pt x="5364" y="12967"/>
                      <a:pt x="5424" y="12586"/>
                    </a:cubicBezTo>
                    <a:close/>
                    <a:moveTo>
                      <a:pt x="5198" y="14026"/>
                    </a:moveTo>
                    <a:cubicBezTo>
                      <a:pt x="5484" y="14502"/>
                      <a:pt x="5793" y="14967"/>
                      <a:pt x="6162" y="15384"/>
                    </a:cubicBezTo>
                    <a:cubicBezTo>
                      <a:pt x="6115" y="15622"/>
                      <a:pt x="6067" y="15860"/>
                      <a:pt x="6019" y="16110"/>
                    </a:cubicBezTo>
                    <a:cubicBezTo>
                      <a:pt x="5853" y="15931"/>
                      <a:pt x="5662" y="15753"/>
                      <a:pt x="5507" y="15574"/>
                    </a:cubicBezTo>
                    <a:cubicBezTo>
                      <a:pt x="5341" y="15384"/>
                      <a:pt x="5174" y="15181"/>
                      <a:pt x="5019" y="14979"/>
                    </a:cubicBezTo>
                    <a:cubicBezTo>
                      <a:pt x="5079" y="14669"/>
                      <a:pt x="5150" y="14348"/>
                      <a:pt x="5198" y="14026"/>
                    </a:cubicBezTo>
                    <a:close/>
                    <a:moveTo>
                      <a:pt x="1078" y="560"/>
                    </a:moveTo>
                    <a:lnTo>
                      <a:pt x="1078" y="560"/>
                    </a:lnTo>
                    <a:cubicBezTo>
                      <a:pt x="2019" y="787"/>
                      <a:pt x="2995" y="894"/>
                      <a:pt x="3948" y="1037"/>
                    </a:cubicBezTo>
                    <a:cubicBezTo>
                      <a:pt x="4577" y="1122"/>
                      <a:pt x="5207" y="1254"/>
                      <a:pt x="5830" y="1254"/>
                    </a:cubicBezTo>
                    <a:cubicBezTo>
                      <a:pt x="5985" y="1254"/>
                      <a:pt x="6139" y="1246"/>
                      <a:pt x="6293" y="1227"/>
                    </a:cubicBezTo>
                    <a:cubicBezTo>
                      <a:pt x="6293" y="1227"/>
                      <a:pt x="6293" y="1239"/>
                      <a:pt x="6305" y="1239"/>
                    </a:cubicBezTo>
                    <a:cubicBezTo>
                      <a:pt x="5912" y="2822"/>
                      <a:pt x="5698" y="4477"/>
                      <a:pt x="5507" y="6120"/>
                    </a:cubicBezTo>
                    <a:cubicBezTo>
                      <a:pt x="5472" y="6132"/>
                      <a:pt x="5460" y="6156"/>
                      <a:pt x="5484" y="6192"/>
                    </a:cubicBezTo>
                    <a:lnTo>
                      <a:pt x="5495" y="6192"/>
                    </a:lnTo>
                    <a:cubicBezTo>
                      <a:pt x="5376" y="7144"/>
                      <a:pt x="5269" y="8085"/>
                      <a:pt x="5138" y="9014"/>
                    </a:cubicBezTo>
                    <a:cubicBezTo>
                      <a:pt x="4817" y="11252"/>
                      <a:pt x="4305" y="13562"/>
                      <a:pt x="4293" y="15860"/>
                    </a:cubicBezTo>
                    <a:cubicBezTo>
                      <a:pt x="4280" y="15855"/>
                      <a:pt x="4268" y="15854"/>
                      <a:pt x="4256" y="15854"/>
                    </a:cubicBezTo>
                    <a:cubicBezTo>
                      <a:pt x="4203" y="15854"/>
                      <a:pt x="4170" y="15894"/>
                      <a:pt x="4210" y="15943"/>
                    </a:cubicBezTo>
                    <a:cubicBezTo>
                      <a:pt x="4233" y="15967"/>
                      <a:pt x="4257" y="16003"/>
                      <a:pt x="4281" y="16038"/>
                    </a:cubicBezTo>
                    <a:cubicBezTo>
                      <a:pt x="4281" y="16086"/>
                      <a:pt x="4281" y="16146"/>
                      <a:pt x="4281" y="16193"/>
                    </a:cubicBezTo>
                    <a:cubicBezTo>
                      <a:pt x="3745" y="16003"/>
                      <a:pt x="3102" y="16003"/>
                      <a:pt x="2519" y="15919"/>
                    </a:cubicBezTo>
                    <a:cubicBezTo>
                      <a:pt x="1864" y="15812"/>
                      <a:pt x="1221" y="15693"/>
                      <a:pt x="554" y="15622"/>
                    </a:cubicBezTo>
                    <a:cubicBezTo>
                      <a:pt x="971" y="13074"/>
                      <a:pt x="923" y="10431"/>
                      <a:pt x="995" y="7823"/>
                    </a:cubicBezTo>
                    <a:cubicBezTo>
                      <a:pt x="1054" y="5406"/>
                      <a:pt x="1114" y="2977"/>
                      <a:pt x="1078" y="560"/>
                    </a:cubicBezTo>
                    <a:close/>
                    <a:moveTo>
                      <a:pt x="4972" y="15205"/>
                    </a:moveTo>
                    <a:cubicBezTo>
                      <a:pt x="5257" y="15610"/>
                      <a:pt x="5591" y="16038"/>
                      <a:pt x="5972" y="16372"/>
                    </a:cubicBezTo>
                    <a:cubicBezTo>
                      <a:pt x="5912" y="16729"/>
                      <a:pt x="5853" y="17098"/>
                      <a:pt x="5793" y="17455"/>
                    </a:cubicBezTo>
                    <a:cubicBezTo>
                      <a:pt x="5638" y="17265"/>
                      <a:pt x="5460" y="17086"/>
                      <a:pt x="5305" y="16908"/>
                    </a:cubicBezTo>
                    <a:cubicBezTo>
                      <a:pt x="5103" y="16681"/>
                      <a:pt x="4900" y="16467"/>
                      <a:pt x="4698" y="16253"/>
                    </a:cubicBezTo>
                    <a:cubicBezTo>
                      <a:pt x="4793" y="15907"/>
                      <a:pt x="4888" y="15550"/>
                      <a:pt x="4972" y="15205"/>
                    </a:cubicBezTo>
                    <a:close/>
                    <a:moveTo>
                      <a:pt x="459" y="15919"/>
                    </a:moveTo>
                    <a:lnTo>
                      <a:pt x="459" y="15919"/>
                    </a:lnTo>
                    <a:cubicBezTo>
                      <a:pt x="781" y="16038"/>
                      <a:pt x="1090" y="16134"/>
                      <a:pt x="1412" y="16217"/>
                    </a:cubicBezTo>
                    <a:cubicBezTo>
                      <a:pt x="1578" y="16455"/>
                      <a:pt x="1769" y="16681"/>
                      <a:pt x="1983" y="16896"/>
                    </a:cubicBezTo>
                    <a:cubicBezTo>
                      <a:pt x="2185" y="17098"/>
                      <a:pt x="2412" y="17348"/>
                      <a:pt x="2674" y="17491"/>
                    </a:cubicBezTo>
                    <a:cubicBezTo>
                      <a:pt x="2364" y="17479"/>
                      <a:pt x="2043" y="17455"/>
                      <a:pt x="1745" y="17431"/>
                    </a:cubicBezTo>
                    <a:cubicBezTo>
                      <a:pt x="1638" y="17169"/>
                      <a:pt x="1340" y="16908"/>
                      <a:pt x="1162" y="16693"/>
                    </a:cubicBezTo>
                    <a:cubicBezTo>
                      <a:pt x="935" y="16431"/>
                      <a:pt x="697" y="16169"/>
                      <a:pt x="459" y="15919"/>
                    </a:cubicBezTo>
                    <a:close/>
                    <a:moveTo>
                      <a:pt x="1709" y="16277"/>
                    </a:moveTo>
                    <a:lnTo>
                      <a:pt x="1709" y="16277"/>
                    </a:lnTo>
                    <a:cubicBezTo>
                      <a:pt x="1912" y="16324"/>
                      <a:pt x="2114" y="16360"/>
                      <a:pt x="2328" y="16396"/>
                    </a:cubicBezTo>
                    <a:cubicBezTo>
                      <a:pt x="2566" y="16634"/>
                      <a:pt x="2805" y="16872"/>
                      <a:pt x="3031" y="17110"/>
                    </a:cubicBezTo>
                    <a:cubicBezTo>
                      <a:pt x="3162" y="17253"/>
                      <a:pt x="3293" y="17408"/>
                      <a:pt x="3412" y="17550"/>
                    </a:cubicBezTo>
                    <a:cubicBezTo>
                      <a:pt x="3257" y="17539"/>
                      <a:pt x="3114" y="17527"/>
                      <a:pt x="2959" y="17515"/>
                    </a:cubicBezTo>
                    <a:cubicBezTo>
                      <a:pt x="2959" y="17491"/>
                      <a:pt x="2959" y="17479"/>
                      <a:pt x="2936" y="17455"/>
                    </a:cubicBezTo>
                    <a:cubicBezTo>
                      <a:pt x="2733" y="17193"/>
                      <a:pt x="2388" y="16991"/>
                      <a:pt x="2138" y="16753"/>
                    </a:cubicBezTo>
                    <a:cubicBezTo>
                      <a:pt x="1983" y="16598"/>
                      <a:pt x="1840" y="16443"/>
                      <a:pt x="1709" y="16277"/>
                    </a:cubicBezTo>
                    <a:close/>
                    <a:moveTo>
                      <a:pt x="2566" y="16431"/>
                    </a:moveTo>
                    <a:lnTo>
                      <a:pt x="2566" y="16431"/>
                    </a:lnTo>
                    <a:cubicBezTo>
                      <a:pt x="2936" y="16491"/>
                      <a:pt x="3317" y="16562"/>
                      <a:pt x="3698" y="16574"/>
                    </a:cubicBezTo>
                    <a:cubicBezTo>
                      <a:pt x="3900" y="16812"/>
                      <a:pt x="4114" y="17050"/>
                      <a:pt x="4329" y="17277"/>
                    </a:cubicBezTo>
                    <a:cubicBezTo>
                      <a:pt x="4436" y="17408"/>
                      <a:pt x="4555" y="17539"/>
                      <a:pt x="4674" y="17670"/>
                    </a:cubicBezTo>
                    <a:cubicBezTo>
                      <a:pt x="4376" y="17634"/>
                      <a:pt x="4079" y="17598"/>
                      <a:pt x="3769" y="17574"/>
                    </a:cubicBezTo>
                    <a:cubicBezTo>
                      <a:pt x="3567" y="17348"/>
                      <a:pt x="3328" y="17134"/>
                      <a:pt x="3102" y="16919"/>
                    </a:cubicBezTo>
                    <a:cubicBezTo>
                      <a:pt x="2936" y="16753"/>
                      <a:pt x="2745" y="16598"/>
                      <a:pt x="2566" y="16431"/>
                    </a:cubicBezTo>
                    <a:close/>
                    <a:moveTo>
                      <a:pt x="4626" y="16431"/>
                    </a:moveTo>
                    <a:cubicBezTo>
                      <a:pt x="4793" y="16622"/>
                      <a:pt x="4960" y="16812"/>
                      <a:pt x="5126" y="17003"/>
                    </a:cubicBezTo>
                    <a:cubicBezTo>
                      <a:pt x="5329" y="17253"/>
                      <a:pt x="5519" y="17539"/>
                      <a:pt x="5745" y="17777"/>
                    </a:cubicBezTo>
                    <a:cubicBezTo>
                      <a:pt x="5734" y="17836"/>
                      <a:pt x="5722" y="17908"/>
                      <a:pt x="5722" y="17967"/>
                    </a:cubicBezTo>
                    <a:cubicBezTo>
                      <a:pt x="5698" y="17908"/>
                      <a:pt x="5638" y="17860"/>
                      <a:pt x="5543" y="17836"/>
                    </a:cubicBezTo>
                    <a:cubicBezTo>
                      <a:pt x="5400" y="17801"/>
                      <a:pt x="5257" y="17765"/>
                      <a:pt x="5114" y="17741"/>
                    </a:cubicBezTo>
                    <a:cubicBezTo>
                      <a:pt x="4924" y="17527"/>
                      <a:pt x="4698" y="17312"/>
                      <a:pt x="4495" y="17110"/>
                    </a:cubicBezTo>
                    <a:cubicBezTo>
                      <a:pt x="4317" y="16931"/>
                      <a:pt x="4150" y="16753"/>
                      <a:pt x="3971" y="16574"/>
                    </a:cubicBezTo>
                    <a:cubicBezTo>
                      <a:pt x="4090" y="16574"/>
                      <a:pt x="4210" y="16562"/>
                      <a:pt x="4317" y="16538"/>
                    </a:cubicBezTo>
                    <a:cubicBezTo>
                      <a:pt x="4352" y="16527"/>
                      <a:pt x="4376" y="16515"/>
                      <a:pt x="4400" y="16491"/>
                    </a:cubicBezTo>
                    <a:cubicBezTo>
                      <a:pt x="4412" y="16493"/>
                      <a:pt x="4426" y="16494"/>
                      <a:pt x="4439" y="16494"/>
                    </a:cubicBezTo>
                    <a:cubicBezTo>
                      <a:pt x="4506" y="16494"/>
                      <a:pt x="4587" y="16471"/>
                      <a:pt x="4626" y="16431"/>
                    </a:cubicBezTo>
                    <a:close/>
                    <a:moveTo>
                      <a:pt x="864" y="1"/>
                    </a:moveTo>
                    <a:cubicBezTo>
                      <a:pt x="709" y="1"/>
                      <a:pt x="626" y="60"/>
                      <a:pt x="602" y="155"/>
                    </a:cubicBezTo>
                    <a:cubicBezTo>
                      <a:pt x="495" y="179"/>
                      <a:pt x="411" y="239"/>
                      <a:pt x="411" y="358"/>
                    </a:cubicBezTo>
                    <a:cubicBezTo>
                      <a:pt x="376" y="3001"/>
                      <a:pt x="388" y="5656"/>
                      <a:pt x="328" y="8299"/>
                    </a:cubicBezTo>
                    <a:cubicBezTo>
                      <a:pt x="269" y="10764"/>
                      <a:pt x="42" y="13229"/>
                      <a:pt x="221" y="15693"/>
                    </a:cubicBezTo>
                    <a:cubicBezTo>
                      <a:pt x="207" y="15690"/>
                      <a:pt x="193" y="15689"/>
                      <a:pt x="179" y="15689"/>
                    </a:cubicBezTo>
                    <a:cubicBezTo>
                      <a:pt x="86" y="15689"/>
                      <a:pt x="1" y="15755"/>
                      <a:pt x="42" y="15848"/>
                    </a:cubicBezTo>
                    <a:cubicBezTo>
                      <a:pt x="245" y="16205"/>
                      <a:pt x="447" y="16562"/>
                      <a:pt x="685" y="16896"/>
                    </a:cubicBezTo>
                    <a:cubicBezTo>
                      <a:pt x="840" y="17110"/>
                      <a:pt x="1019" y="17408"/>
                      <a:pt x="1257" y="17610"/>
                    </a:cubicBezTo>
                    <a:cubicBezTo>
                      <a:pt x="1281" y="17658"/>
                      <a:pt x="1328" y="17705"/>
                      <a:pt x="1400" y="17717"/>
                    </a:cubicBezTo>
                    <a:cubicBezTo>
                      <a:pt x="1435" y="17729"/>
                      <a:pt x="1459" y="17729"/>
                      <a:pt x="1483" y="17741"/>
                    </a:cubicBezTo>
                    <a:cubicBezTo>
                      <a:pt x="1495" y="17741"/>
                      <a:pt x="1495" y="17753"/>
                      <a:pt x="1507" y="17753"/>
                    </a:cubicBezTo>
                    <a:cubicBezTo>
                      <a:pt x="1519" y="17759"/>
                      <a:pt x="1528" y="17759"/>
                      <a:pt x="1537" y="17759"/>
                    </a:cubicBezTo>
                    <a:cubicBezTo>
                      <a:pt x="1546" y="17759"/>
                      <a:pt x="1554" y="17759"/>
                      <a:pt x="1566" y="17765"/>
                    </a:cubicBezTo>
                    <a:cubicBezTo>
                      <a:pt x="2564" y="18005"/>
                      <a:pt x="3724" y="18252"/>
                      <a:pt x="4791" y="18252"/>
                    </a:cubicBezTo>
                    <a:cubicBezTo>
                      <a:pt x="5048" y="18252"/>
                      <a:pt x="5300" y="18238"/>
                      <a:pt x="5543" y="18205"/>
                    </a:cubicBezTo>
                    <a:cubicBezTo>
                      <a:pt x="5638" y="18193"/>
                      <a:pt x="5698" y="18134"/>
                      <a:pt x="5722" y="18074"/>
                    </a:cubicBezTo>
                    <a:cubicBezTo>
                      <a:pt x="5749" y="18130"/>
                      <a:pt x="5825" y="18169"/>
                      <a:pt x="5893" y="18169"/>
                    </a:cubicBezTo>
                    <a:cubicBezTo>
                      <a:pt x="5942" y="18169"/>
                      <a:pt x="5987" y="18148"/>
                      <a:pt x="6007" y="18098"/>
                    </a:cubicBezTo>
                    <a:cubicBezTo>
                      <a:pt x="6019" y="18062"/>
                      <a:pt x="6031" y="18039"/>
                      <a:pt x="6043" y="18003"/>
                    </a:cubicBezTo>
                    <a:cubicBezTo>
                      <a:pt x="6091" y="17991"/>
                      <a:pt x="6126" y="17955"/>
                      <a:pt x="6103" y="17908"/>
                    </a:cubicBezTo>
                    <a:cubicBezTo>
                      <a:pt x="6091" y="17896"/>
                      <a:pt x="6091" y="17884"/>
                      <a:pt x="6079" y="17872"/>
                    </a:cubicBezTo>
                    <a:cubicBezTo>
                      <a:pt x="6924" y="15538"/>
                      <a:pt x="7389" y="13062"/>
                      <a:pt x="7781" y="10621"/>
                    </a:cubicBezTo>
                    <a:cubicBezTo>
                      <a:pt x="8103" y="8609"/>
                      <a:pt x="8555" y="6585"/>
                      <a:pt x="8829" y="4561"/>
                    </a:cubicBezTo>
                    <a:cubicBezTo>
                      <a:pt x="8924" y="4561"/>
                      <a:pt x="8996" y="4466"/>
                      <a:pt x="8936" y="4382"/>
                    </a:cubicBezTo>
                    <a:cubicBezTo>
                      <a:pt x="8913" y="4346"/>
                      <a:pt x="8889" y="4323"/>
                      <a:pt x="8865" y="4287"/>
                    </a:cubicBezTo>
                    <a:cubicBezTo>
                      <a:pt x="8924" y="3846"/>
                      <a:pt x="8972" y="3406"/>
                      <a:pt x="9008" y="2965"/>
                    </a:cubicBezTo>
                    <a:cubicBezTo>
                      <a:pt x="9163" y="2894"/>
                      <a:pt x="9222" y="2692"/>
                      <a:pt x="9032" y="2561"/>
                    </a:cubicBezTo>
                    <a:cubicBezTo>
                      <a:pt x="9032" y="2537"/>
                      <a:pt x="9043" y="2513"/>
                      <a:pt x="9043" y="2489"/>
                    </a:cubicBezTo>
                    <a:cubicBezTo>
                      <a:pt x="9052" y="2339"/>
                      <a:pt x="8907" y="2247"/>
                      <a:pt x="8771" y="2247"/>
                    </a:cubicBezTo>
                    <a:cubicBezTo>
                      <a:pt x="8714" y="2247"/>
                      <a:pt x="8657" y="2263"/>
                      <a:pt x="8615" y="2299"/>
                    </a:cubicBezTo>
                    <a:cubicBezTo>
                      <a:pt x="8246" y="2084"/>
                      <a:pt x="7877" y="1846"/>
                      <a:pt x="7531" y="1596"/>
                    </a:cubicBezTo>
                    <a:cubicBezTo>
                      <a:pt x="7186" y="1346"/>
                      <a:pt x="6853" y="1001"/>
                      <a:pt x="6448" y="822"/>
                    </a:cubicBezTo>
                    <a:cubicBezTo>
                      <a:pt x="6436" y="810"/>
                      <a:pt x="6424" y="798"/>
                      <a:pt x="6412" y="798"/>
                    </a:cubicBezTo>
                    <a:cubicBezTo>
                      <a:pt x="5591" y="417"/>
                      <a:pt x="4555" y="394"/>
                      <a:pt x="3662" y="275"/>
                    </a:cubicBezTo>
                    <a:cubicBezTo>
                      <a:pt x="2721" y="155"/>
                      <a:pt x="1793" y="13"/>
                      <a:pt x="8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4" name="Google Shape;864;p24"/>
            <p:cNvSpPr/>
            <p:nvPr/>
          </p:nvSpPr>
          <p:spPr>
            <a:xfrm>
              <a:off x="5254157" y="2578562"/>
              <a:ext cx="201575" cy="142163"/>
            </a:xfrm>
            <a:custGeom>
              <a:rect b="b" l="l" r="r" t="t"/>
              <a:pathLst>
                <a:path extrusionOk="0" h="7023" w="9958">
                  <a:moveTo>
                    <a:pt x="993" y="0"/>
                  </a:moveTo>
                  <a:cubicBezTo>
                    <a:pt x="476" y="0"/>
                    <a:pt x="1" y="660"/>
                    <a:pt x="495" y="1066"/>
                  </a:cubicBezTo>
                  <a:cubicBezTo>
                    <a:pt x="1841" y="2185"/>
                    <a:pt x="3246" y="3197"/>
                    <a:pt x="4663" y="4221"/>
                  </a:cubicBezTo>
                  <a:cubicBezTo>
                    <a:pt x="5984" y="5174"/>
                    <a:pt x="7413" y="6626"/>
                    <a:pt x="9020" y="7007"/>
                  </a:cubicBezTo>
                  <a:cubicBezTo>
                    <a:pt x="9065" y="7018"/>
                    <a:pt x="9110" y="7023"/>
                    <a:pt x="9155" y="7023"/>
                  </a:cubicBezTo>
                  <a:cubicBezTo>
                    <a:pt x="9574" y="7023"/>
                    <a:pt x="9957" y="6593"/>
                    <a:pt x="9699" y="6174"/>
                  </a:cubicBezTo>
                  <a:cubicBezTo>
                    <a:pt x="8877" y="4888"/>
                    <a:pt x="7234" y="4102"/>
                    <a:pt x="5996" y="3233"/>
                  </a:cubicBezTo>
                  <a:cubicBezTo>
                    <a:pt x="4460" y="2150"/>
                    <a:pt x="2924" y="1054"/>
                    <a:pt x="1305" y="90"/>
                  </a:cubicBezTo>
                  <a:cubicBezTo>
                    <a:pt x="1204" y="27"/>
                    <a:pt x="1098" y="0"/>
                    <a:pt x="9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 txBox="1"/>
            <p:nvPr/>
          </p:nvSpPr>
          <p:spPr>
            <a:xfrm>
              <a:off x="5549363" y="2993213"/>
              <a:ext cx="96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66" name="Google Shape;866;p24"/>
          <p:cNvSpPr/>
          <p:nvPr/>
        </p:nvSpPr>
        <p:spPr>
          <a:xfrm>
            <a:off x="3877634" y="1891555"/>
            <a:ext cx="1417420" cy="1160503"/>
          </a:xfrm>
          <a:custGeom>
            <a:rect b="b" l="l" r="r" t="t"/>
            <a:pathLst>
              <a:path extrusionOk="0" h="57330" w="70022">
                <a:moveTo>
                  <a:pt x="35005" y="1001"/>
                </a:moveTo>
                <a:cubicBezTo>
                  <a:pt x="53769" y="1001"/>
                  <a:pt x="69033" y="13407"/>
                  <a:pt x="69033" y="28659"/>
                </a:cubicBezTo>
                <a:cubicBezTo>
                  <a:pt x="69033" y="43923"/>
                  <a:pt x="53769" y="56329"/>
                  <a:pt x="35005" y="56329"/>
                </a:cubicBezTo>
                <a:cubicBezTo>
                  <a:pt x="16253" y="56329"/>
                  <a:pt x="989" y="43923"/>
                  <a:pt x="989" y="28659"/>
                </a:cubicBezTo>
                <a:cubicBezTo>
                  <a:pt x="989" y="13407"/>
                  <a:pt x="16253" y="1001"/>
                  <a:pt x="35005" y="1001"/>
                </a:cubicBezTo>
                <a:close/>
                <a:moveTo>
                  <a:pt x="35005" y="1"/>
                </a:moveTo>
                <a:cubicBezTo>
                  <a:pt x="15705" y="1"/>
                  <a:pt x="1" y="12859"/>
                  <a:pt x="1" y="28659"/>
                </a:cubicBezTo>
                <a:cubicBezTo>
                  <a:pt x="1" y="44471"/>
                  <a:pt x="15705" y="57329"/>
                  <a:pt x="35005" y="57329"/>
                </a:cubicBezTo>
                <a:cubicBezTo>
                  <a:pt x="54317" y="57329"/>
                  <a:pt x="70021" y="44471"/>
                  <a:pt x="70021" y="28659"/>
                </a:cubicBezTo>
                <a:cubicBezTo>
                  <a:pt x="70021" y="12859"/>
                  <a:pt x="54317" y="1"/>
                  <a:pt x="35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872" name="Google Shape;872;p25"/>
          <p:cNvGrpSpPr/>
          <p:nvPr/>
        </p:nvGrpSpPr>
        <p:grpSpPr>
          <a:xfrm>
            <a:off x="2576950" y="3409425"/>
            <a:ext cx="1427275" cy="781675"/>
            <a:chOff x="765950" y="3409425"/>
            <a:chExt cx="1427275" cy="781675"/>
          </a:xfrm>
        </p:grpSpPr>
        <p:sp>
          <p:nvSpPr>
            <p:cNvPr id="873" name="Google Shape;873;p25"/>
            <p:cNvSpPr/>
            <p:nvPr/>
          </p:nvSpPr>
          <p:spPr>
            <a:xfrm>
              <a:off x="1688975" y="3409425"/>
              <a:ext cx="504250" cy="614075"/>
            </a:xfrm>
            <a:custGeom>
              <a:rect b="b" l="l" r="r" t="t"/>
              <a:pathLst>
                <a:path extrusionOk="0" fill="none" h="24563" w="20170">
                  <a:moveTo>
                    <a:pt x="20169" y="0"/>
                  </a:moveTo>
                  <a:lnTo>
                    <a:pt x="20169" y="4727"/>
                  </a:lnTo>
                  <a:cubicBezTo>
                    <a:pt x="20169" y="8906"/>
                    <a:pt x="16788" y="12288"/>
                    <a:pt x="12621" y="12288"/>
                  </a:cubicBezTo>
                  <a:lnTo>
                    <a:pt x="12621" y="12288"/>
                  </a:lnTo>
                  <a:cubicBezTo>
                    <a:pt x="10168" y="12288"/>
                    <a:pt x="7870" y="13478"/>
                    <a:pt x="6453" y="15467"/>
                  </a:cubicBezTo>
                  <a:lnTo>
                    <a:pt x="0" y="24563"/>
                  </a:lnTo>
                </a:path>
              </a:pathLst>
            </a:custGeom>
            <a:noFill/>
            <a:ln cap="rnd" cmpd="sng" w="279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765950" y="3801125"/>
              <a:ext cx="980500" cy="389975"/>
            </a:xfrm>
            <a:custGeom>
              <a:rect b="b" l="l" r="r" t="t"/>
              <a:pathLst>
                <a:path extrusionOk="0" h="15599" w="39220">
                  <a:moveTo>
                    <a:pt x="7382" y="1"/>
                  </a:moveTo>
                  <a:cubicBezTo>
                    <a:pt x="3310" y="1"/>
                    <a:pt x="0" y="3299"/>
                    <a:pt x="0" y="7371"/>
                  </a:cubicBezTo>
                  <a:lnTo>
                    <a:pt x="0" y="8228"/>
                  </a:lnTo>
                  <a:cubicBezTo>
                    <a:pt x="0" y="12288"/>
                    <a:pt x="3310" y="15598"/>
                    <a:pt x="7382" y="15598"/>
                  </a:cubicBezTo>
                  <a:lnTo>
                    <a:pt x="31849" y="15598"/>
                  </a:lnTo>
                  <a:cubicBezTo>
                    <a:pt x="35909" y="15598"/>
                    <a:pt x="39219" y="12288"/>
                    <a:pt x="39219" y="8228"/>
                  </a:cubicBezTo>
                  <a:lnTo>
                    <a:pt x="39219" y="7371"/>
                  </a:lnTo>
                  <a:cubicBezTo>
                    <a:pt x="39219" y="3299"/>
                    <a:pt x="35909" y="1"/>
                    <a:pt x="31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801650" y="3836550"/>
              <a:ext cx="909375" cy="319125"/>
            </a:xfrm>
            <a:custGeom>
              <a:rect b="b" l="l" r="r" t="t"/>
              <a:pathLst>
                <a:path extrusionOk="0" h="12765" w="36375">
                  <a:moveTo>
                    <a:pt x="5954" y="1"/>
                  </a:moveTo>
                  <a:cubicBezTo>
                    <a:pt x="2656" y="1"/>
                    <a:pt x="1" y="2668"/>
                    <a:pt x="1" y="5954"/>
                  </a:cubicBezTo>
                  <a:lnTo>
                    <a:pt x="1" y="6811"/>
                  </a:lnTo>
                  <a:cubicBezTo>
                    <a:pt x="1" y="10097"/>
                    <a:pt x="2656" y="12764"/>
                    <a:pt x="5954" y="12764"/>
                  </a:cubicBezTo>
                  <a:lnTo>
                    <a:pt x="30421" y="12764"/>
                  </a:lnTo>
                  <a:cubicBezTo>
                    <a:pt x="33707" y="12764"/>
                    <a:pt x="36374" y="10097"/>
                    <a:pt x="36374" y="6811"/>
                  </a:cubicBezTo>
                  <a:lnTo>
                    <a:pt x="36374" y="5954"/>
                  </a:lnTo>
                  <a:cubicBezTo>
                    <a:pt x="36374" y="2668"/>
                    <a:pt x="33707" y="1"/>
                    <a:pt x="30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801350" y="3836550"/>
              <a:ext cx="246500" cy="319125"/>
            </a:xfrm>
            <a:custGeom>
              <a:rect b="b" l="l" r="r" t="t"/>
              <a:pathLst>
                <a:path extrusionOk="0" h="12765" w="9860">
                  <a:moveTo>
                    <a:pt x="5966" y="1"/>
                  </a:moveTo>
                  <a:cubicBezTo>
                    <a:pt x="2668" y="1"/>
                    <a:pt x="1" y="2668"/>
                    <a:pt x="1" y="5954"/>
                  </a:cubicBezTo>
                  <a:lnTo>
                    <a:pt x="1" y="6811"/>
                  </a:lnTo>
                  <a:cubicBezTo>
                    <a:pt x="1" y="10097"/>
                    <a:pt x="2668" y="12764"/>
                    <a:pt x="5966" y="12764"/>
                  </a:cubicBezTo>
                  <a:lnTo>
                    <a:pt x="9859" y="12764"/>
                  </a:lnTo>
                  <a:cubicBezTo>
                    <a:pt x="6573" y="12764"/>
                    <a:pt x="3906" y="10097"/>
                    <a:pt x="3906" y="6811"/>
                  </a:cubicBezTo>
                  <a:lnTo>
                    <a:pt x="3906" y="5954"/>
                  </a:lnTo>
                  <a:cubicBezTo>
                    <a:pt x="3906" y="2668"/>
                    <a:pt x="6573" y="1"/>
                    <a:pt x="9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7" name="Google Shape;877;p25"/>
          <p:cNvGrpSpPr/>
          <p:nvPr/>
        </p:nvGrpSpPr>
        <p:grpSpPr>
          <a:xfrm>
            <a:off x="2521275" y="2981400"/>
            <a:ext cx="1275775" cy="430725"/>
            <a:chOff x="710275" y="2981400"/>
            <a:chExt cx="1275775" cy="430725"/>
          </a:xfrm>
        </p:grpSpPr>
        <p:sp>
          <p:nvSpPr>
            <p:cNvPr id="878" name="Google Shape;878;p25"/>
            <p:cNvSpPr/>
            <p:nvPr/>
          </p:nvSpPr>
          <p:spPr>
            <a:xfrm>
              <a:off x="1622300" y="2981400"/>
              <a:ext cx="363750" cy="298875"/>
            </a:xfrm>
            <a:custGeom>
              <a:rect b="b" l="l" r="r" t="t"/>
              <a:pathLst>
                <a:path extrusionOk="0" fill="none" h="11955" w="14550">
                  <a:moveTo>
                    <a:pt x="14550" y="0"/>
                  </a:moveTo>
                  <a:lnTo>
                    <a:pt x="13395" y="5691"/>
                  </a:lnTo>
                  <a:cubicBezTo>
                    <a:pt x="12669" y="9335"/>
                    <a:pt x="9466" y="11954"/>
                    <a:pt x="5751" y="11954"/>
                  </a:cubicBezTo>
                  <a:lnTo>
                    <a:pt x="0" y="11954"/>
                  </a:lnTo>
                </a:path>
              </a:pathLst>
            </a:custGeom>
            <a:noFill/>
            <a:ln cap="rnd" cmpd="sng" w="279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710275" y="3022175"/>
              <a:ext cx="980500" cy="389950"/>
            </a:xfrm>
            <a:custGeom>
              <a:rect b="b" l="l" r="r" t="t"/>
              <a:pathLst>
                <a:path extrusionOk="0" h="15598" w="39220">
                  <a:moveTo>
                    <a:pt x="7371" y="0"/>
                  </a:moveTo>
                  <a:cubicBezTo>
                    <a:pt x="3310" y="0"/>
                    <a:pt x="1" y="3298"/>
                    <a:pt x="1" y="7370"/>
                  </a:cubicBezTo>
                  <a:lnTo>
                    <a:pt x="1" y="8228"/>
                  </a:lnTo>
                  <a:cubicBezTo>
                    <a:pt x="1" y="12288"/>
                    <a:pt x="3310" y="15598"/>
                    <a:pt x="7371" y="15598"/>
                  </a:cubicBezTo>
                  <a:lnTo>
                    <a:pt x="31838" y="15598"/>
                  </a:lnTo>
                  <a:cubicBezTo>
                    <a:pt x="35910" y="15598"/>
                    <a:pt x="39220" y="12288"/>
                    <a:pt x="39220" y="8228"/>
                  </a:cubicBezTo>
                  <a:lnTo>
                    <a:pt x="39220" y="7370"/>
                  </a:lnTo>
                  <a:cubicBezTo>
                    <a:pt x="39220" y="3298"/>
                    <a:pt x="35910" y="0"/>
                    <a:pt x="3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745700" y="3057600"/>
              <a:ext cx="909650" cy="319100"/>
            </a:xfrm>
            <a:custGeom>
              <a:rect b="b" l="l" r="r" t="t"/>
              <a:pathLst>
                <a:path extrusionOk="0" h="12764" w="36386">
                  <a:moveTo>
                    <a:pt x="5954" y="0"/>
                  </a:moveTo>
                  <a:cubicBezTo>
                    <a:pt x="2667" y="0"/>
                    <a:pt x="0" y="2667"/>
                    <a:pt x="0" y="5953"/>
                  </a:cubicBezTo>
                  <a:lnTo>
                    <a:pt x="0" y="6811"/>
                  </a:lnTo>
                  <a:cubicBezTo>
                    <a:pt x="0" y="10097"/>
                    <a:pt x="2667" y="12764"/>
                    <a:pt x="5954" y="12764"/>
                  </a:cubicBezTo>
                  <a:lnTo>
                    <a:pt x="30421" y="12764"/>
                  </a:lnTo>
                  <a:cubicBezTo>
                    <a:pt x="33719" y="12764"/>
                    <a:pt x="36386" y="10097"/>
                    <a:pt x="36386" y="6811"/>
                  </a:cubicBezTo>
                  <a:lnTo>
                    <a:pt x="36386" y="5953"/>
                  </a:lnTo>
                  <a:cubicBezTo>
                    <a:pt x="36386" y="2667"/>
                    <a:pt x="33719" y="0"/>
                    <a:pt x="30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745700" y="3057600"/>
              <a:ext cx="246475" cy="319100"/>
            </a:xfrm>
            <a:custGeom>
              <a:rect b="b" l="l" r="r" t="t"/>
              <a:pathLst>
                <a:path extrusionOk="0" h="12764" w="9859">
                  <a:moveTo>
                    <a:pt x="5954" y="0"/>
                  </a:moveTo>
                  <a:cubicBezTo>
                    <a:pt x="2667" y="0"/>
                    <a:pt x="0" y="2667"/>
                    <a:pt x="0" y="5953"/>
                  </a:cubicBezTo>
                  <a:lnTo>
                    <a:pt x="0" y="6811"/>
                  </a:lnTo>
                  <a:cubicBezTo>
                    <a:pt x="0" y="10097"/>
                    <a:pt x="2667" y="12764"/>
                    <a:pt x="5954" y="12764"/>
                  </a:cubicBezTo>
                  <a:lnTo>
                    <a:pt x="9859" y="12764"/>
                  </a:lnTo>
                  <a:cubicBezTo>
                    <a:pt x="6573" y="12764"/>
                    <a:pt x="3906" y="10097"/>
                    <a:pt x="3906" y="6811"/>
                  </a:cubicBezTo>
                  <a:lnTo>
                    <a:pt x="3906" y="5953"/>
                  </a:lnTo>
                  <a:cubicBezTo>
                    <a:pt x="3906" y="2667"/>
                    <a:pt x="6573" y="0"/>
                    <a:pt x="9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82" name="Google Shape;882;p25"/>
          <p:cNvGrpSpPr/>
          <p:nvPr/>
        </p:nvGrpSpPr>
        <p:grpSpPr>
          <a:xfrm>
            <a:off x="2521275" y="2511400"/>
            <a:ext cx="1298700" cy="390250"/>
            <a:chOff x="710275" y="2511400"/>
            <a:chExt cx="1298700" cy="390250"/>
          </a:xfrm>
        </p:grpSpPr>
        <p:sp>
          <p:nvSpPr>
            <p:cNvPr id="883" name="Google Shape;883;p25"/>
            <p:cNvSpPr/>
            <p:nvPr/>
          </p:nvSpPr>
          <p:spPr>
            <a:xfrm>
              <a:off x="1690150" y="2754275"/>
              <a:ext cx="318825" cy="25"/>
            </a:xfrm>
            <a:custGeom>
              <a:rect b="b" l="l" r="r" t="t"/>
              <a:pathLst>
                <a:path extrusionOk="0" fill="none" h="1" w="12753">
                  <a:moveTo>
                    <a:pt x="1275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79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710275" y="2511400"/>
              <a:ext cx="980500" cy="390250"/>
            </a:xfrm>
            <a:custGeom>
              <a:rect b="b" l="l" r="r" t="t"/>
              <a:pathLst>
                <a:path extrusionOk="0" h="15610" w="39220">
                  <a:moveTo>
                    <a:pt x="7371" y="0"/>
                  </a:moveTo>
                  <a:cubicBezTo>
                    <a:pt x="3310" y="0"/>
                    <a:pt x="1" y="3310"/>
                    <a:pt x="1" y="7370"/>
                  </a:cubicBezTo>
                  <a:lnTo>
                    <a:pt x="1" y="8227"/>
                  </a:lnTo>
                  <a:cubicBezTo>
                    <a:pt x="1" y="12299"/>
                    <a:pt x="3310" y="15609"/>
                    <a:pt x="7371" y="15609"/>
                  </a:cubicBezTo>
                  <a:lnTo>
                    <a:pt x="31838" y="15609"/>
                  </a:lnTo>
                  <a:cubicBezTo>
                    <a:pt x="35910" y="15609"/>
                    <a:pt x="39220" y="12299"/>
                    <a:pt x="39220" y="8227"/>
                  </a:cubicBezTo>
                  <a:lnTo>
                    <a:pt x="39220" y="7370"/>
                  </a:lnTo>
                  <a:cubicBezTo>
                    <a:pt x="39220" y="3310"/>
                    <a:pt x="35910" y="0"/>
                    <a:pt x="3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745700" y="2546825"/>
              <a:ext cx="909650" cy="319100"/>
            </a:xfrm>
            <a:custGeom>
              <a:rect b="b" l="l" r="r" t="t"/>
              <a:pathLst>
                <a:path extrusionOk="0" h="12764" w="36386">
                  <a:moveTo>
                    <a:pt x="5954" y="0"/>
                  </a:moveTo>
                  <a:cubicBezTo>
                    <a:pt x="2667" y="0"/>
                    <a:pt x="0" y="2667"/>
                    <a:pt x="0" y="5953"/>
                  </a:cubicBezTo>
                  <a:lnTo>
                    <a:pt x="0" y="6810"/>
                  </a:lnTo>
                  <a:cubicBezTo>
                    <a:pt x="0" y="10097"/>
                    <a:pt x="2667" y="12764"/>
                    <a:pt x="5954" y="12764"/>
                  </a:cubicBezTo>
                  <a:lnTo>
                    <a:pt x="30421" y="12764"/>
                  </a:lnTo>
                  <a:cubicBezTo>
                    <a:pt x="33719" y="12764"/>
                    <a:pt x="36386" y="10097"/>
                    <a:pt x="36386" y="6810"/>
                  </a:cubicBezTo>
                  <a:lnTo>
                    <a:pt x="36386" y="5953"/>
                  </a:lnTo>
                  <a:cubicBezTo>
                    <a:pt x="36386" y="2667"/>
                    <a:pt x="33719" y="0"/>
                    <a:pt x="30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745700" y="2546825"/>
              <a:ext cx="246475" cy="319100"/>
            </a:xfrm>
            <a:custGeom>
              <a:rect b="b" l="l" r="r" t="t"/>
              <a:pathLst>
                <a:path extrusionOk="0" h="12764" w="9859">
                  <a:moveTo>
                    <a:pt x="5954" y="0"/>
                  </a:moveTo>
                  <a:cubicBezTo>
                    <a:pt x="2667" y="0"/>
                    <a:pt x="0" y="2667"/>
                    <a:pt x="0" y="5953"/>
                  </a:cubicBezTo>
                  <a:lnTo>
                    <a:pt x="0" y="6810"/>
                  </a:lnTo>
                  <a:cubicBezTo>
                    <a:pt x="0" y="10097"/>
                    <a:pt x="2667" y="12764"/>
                    <a:pt x="5954" y="12764"/>
                  </a:cubicBezTo>
                  <a:lnTo>
                    <a:pt x="9859" y="12764"/>
                  </a:lnTo>
                  <a:cubicBezTo>
                    <a:pt x="6573" y="12764"/>
                    <a:pt x="3906" y="10097"/>
                    <a:pt x="3906" y="6810"/>
                  </a:cubicBezTo>
                  <a:lnTo>
                    <a:pt x="3906" y="5953"/>
                  </a:lnTo>
                  <a:cubicBezTo>
                    <a:pt x="3906" y="2667"/>
                    <a:pt x="6573" y="0"/>
                    <a:pt x="9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87" name="Google Shape;887;p25"/>
          <p:cNvGrpSpPr/>
          <p:nvPr/>
        </p:nvGrpSpPr>
        <p:grpSpPr>
          <a:xfrm>
            <a:off x="2521275" y="1997050"/>
            <a:ext cx="1275775" cy="530150"/>
            <a:chOff x="710275" y="1997050"/>
            <a:chExt cx="1275775" cy="530150"/>
          </a:xfrm>
        </p:grpSpPr>
        <p:sp>
          <p:nvSpPr>
            <p:cNvPr id="888" name="Google Shape;888;p25"/>
            <p:cNvSpPr/>
            <p:nvPr/>
          </p:nvSpPr>
          <p:spPr>
            <a:xfrm>
              <a:off x="1622300" y="2228325"/>
              <a:ext cx="363750" cy="298875"/>
            </a:xfrm>
            <a:custGeom>
              <a:rect b="b" l="l" r="r" t="t"/>
              <a:pathLst>
                <a:path extrusionOk="0" fill="none" h="11955" w="14550">
                  <a:moveTo>
                    <a:pt x="14550" y="11954"/>
                  </a:moveTo>
                  <a:lnTo>
                    <a:pt x="13395" y="6263"/>
                  </a:lnTo>
                  <a:cubicBezTo>
                    <a:pt x="12669" y="2620"/>
                    <a:pt x="9466" y="0"/>
                    <a:pt x="5751" y="0"/>
                  </a:cubicBezTo>
                  <a:lnTo>
                    <a:pt x="0" y="0"/>
                  </a:lnTo>
                </a:path>
              </a:pathLst>
            </a:custGeom>
            <a:noFill/>
            <a:ln cap="rnd" cmpd="sng" w="279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710275" y="1997050"/>
              <a:ext cx="980500" cy="389950"/>
            </a:xfrm>
            <a:custGeom>
              <a:rect b="b" l="l" r="r" t="t"/>
              <a:pathLst>
                <a:path extrusionOk="0" h="15598" w="39220">
                  <a:moveTo>
                    <a:pt x="7371" y="0"/>
                  </a:moveTo>
                  <a:cubicBezTo>
                    <a:pt x="3310" y="0"/>
                    <a:pt x="1" y="3298"/>
                    <a:pt x="1" y="7370"/>
                  </a:cubicBezTo>
                  <a:lnTo>
                    <a:pt x="1" y="8228"/>
                  </a:lnTo>
                  <a:cubicBezTo>
                    <a:pt x="1" y="12288"/>
                    <a:pt x="3310" y="15597"/>
                    <a:pt x="7371" y="15597"/>
                  </a:cubicBezTo>
                  <a:lnTo>
                    <a:pt x="31838" y="15597"/>
                  </a:lnTo>
                  <a:cubicBezTo>
                    <a:pt x="35910" y="15597"/>
                    <a:pt x="39220" y="12288"/>
                    <a:pt x="39220" y="8228"/>
                  </a:cubicBezTo>
                  <a:lnTo>
                    <a:pt x="39220" y="7370"/>
                  </a:lnTo>
                  <a:cubicBezTo>
                    <a:pt x="39220" y="3298"/>
                    <a:pt x="35910" y="0"/>
                    <a:pt x="3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745700" y="2032475"/>
              <a:ext cx="909650" cy="319100"/>
            </a:xfrm>
            <a:custGeom>
              <a:rect b="b" l="l" r="r" t="t"/>
              <a:pathLst>
                <a:path extrusionOk="0" h="12764" w="36386">
                  <a:moveTo>
                    <a:pt x="5954" y="0"/>
                  </a:moveTo>
                  <a:cubicBezTo>
                    <a:pt x="2667" y="0"/>
                    <a:pt x="0" y="2667"/>
                    <a:pt x="0" y="5953"/>
                  </a:cubicBezTo>
                  <a:lnTo>
                    <a:pt x="0" y="6811"/>
                  </a:lnTo>
                  <a:cubicBezTo>
                    <a:pt x="0" y="10097"/>
                    <a:pt x="2667" y="12764"/>
                    <a:pt x="5954" y="12764"/>
                  </a:cubicBezTo>
                  <a:lnTo>
                    <a:pt x="30421" y="12764"/>
                  </a:lnTo>
                  <a:cubicBezTo>
                    <a:pt x="33719" y="12764"/>
                    <a:pt x="36386" y="10097"/>
                    <a:pt x="36386" y="6811"/>
                  </a:cubicBezTo>
                  <a:lnTo>
                    <a:pt x="36386" y="5953"/>
                  </a:lnTo>
                  <a:cubicBezTo>
                    <a:pt x="36386" y="2667"/>
                    <a:pt x="33719" y="0"/>
                    <a:pt x="30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745700" y="2032475"/>
              <a:ext cx="246475" cy="319100"/>
            </a:xfrm>
            <a:custGeom>
              <a:rect b="b" l="l" r="r" t="t"/>
              <a:pathLst>
                <a:path extrusionOk="0" h="12764" w="9859">
                  <a:moveTo>
                    <a:pt x="5954" y="0"/>
                  </a:moveTo>
                  <a:cubicBezTo>
                    <a:pt x="2667" y="0"/>
                    <a:pt x="0" y="2667"/>
                    <a:pt x="0" y="5953"/>
                  </a:cubicBezTo>
                  <a:lnTo>
                    <a:pt x="0" y="6811"/>
                  </a:lnTo>
                  <a:cubicBezTo>
                    <a:pt x="0" y="10097"/>
                    <a:pt x="2667" y="12764"/>
                    <a:pt x="5954" y="12764"/>
                  </a:cubicBezTo>
                  <a:lnTo>
                    <a:pt x="9859" y="12764"/>
                  </a:lnTo>
                  <a:cubicBezTo>
                    <a:pt x="6573" y="12764"/>
                    <a:pt x="3906" y="10097"/>
                    <a:pt x="3906" y="6811"/>
                  </a:cubicBezTo>
                  <a:lnTo>
                    <a:pt x="3906" y="5953"/>
                  </a:lnTo>
                  <a:cubicBezTo>
                    <a:pt x="3906" y="2667"/>
                    <a:pt x="6573" y="0"/>
                    <a:pt x="9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2" name="Google Shape;892;p25"/>
          <p:cNvGrpSpPr/>
          <p:nvPr/>
        </p:nvGrpSpPr>
        <p:grpSpPr>
          <a:xfrm>
            <a:off x="2576950" y="1242200"/>
            <a:ext cx="1427275" cy="856975"/>
            <a:chOff x="765950" y="1242200"/>
            <a:chExt cx="1427275" cy="856975"/>
          </a:xfrm>
        </p:grpSpPr>
        <p:sp>
          <p:nvSpPr>
            <p:cNvPr id="893" name="Google Shape;893;p25"/>
            <p:cNvSpPr/>
            <p:nvPr/>
          </p:nvSpPr>
          <p:spPr>
            <a:xfrm>
              <a:off x="1688975" y="1485075"/>
              <a:ext cx="504250" cy="614100"/>
            </a:xfrm>
            <a:custGeom>
              <a:rect b="b" l="l" r="r" t="t"/>
              <a:pathLst>
                <a:path extrusionOk="0" fill="none" h="24564" w="20170">
                  <a:moveTo>
                    <a:pt x="20169" y="24563"/>
                  </a:moveTo>
                  <a:lnTo>
                    <a:pt x="20169" y="19836"/>
                  </a:lnTo>
                  <a:cubicBezTo>
                    <a:pt x="20169" y="15657"/>
                    <a:pt x="16788" y="12276"/>
                    <a:pt x="12621" y="12276"/>
                  </a:cubicBezTo>
                  <a:lnTo>
                    <a:pt x="12621" y="12276"/>
                  </a:lnTo>
                  <a:cubicBezTo>
                    <a:pt x="10168" y="12276"/>
                    <a:pt x="7870" y="11085"/>
                    <a:pt x="6453" y="9097"/>
                  </a:cubicBezTo>
                  <a:lnTo>
                    <a:pt x="0" y="1"/>
                  </a:lnTo>
                </a:path>
              </a:pathLst>
            </a:custGeom>
            <a:noFill/>
            <a:ln cap="rnd" cmpd="sng" w="279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765950" y="1242200"/>
              <a:ext cx="980500" cy="389950"/>
            </a:xfrm>
            <a:custGeom>
              <a:rect b="b" l="l" r="r" t="t"/>
              <a:pathLst>
                <a:path extrusionOk="0" h="15598" w="39220">
                  <a:moveTo>
                    <a:pt x="7382" y="0"/>
                  </a:moveTo>
                  <a:cubicBezTo>
                    <a:pt x="3310" y="0"/>
                    <a:pt x="0" y="3310"/>
                    <a:pt x="0" y="7370"/>
                  </a:cubicBezTo>
                  <a:lnTo>
                    <a:pt x="0" y="8227"/>
                  </a:lnTo>
                  <a:cubicBezTo>
                    <a:pt x="0" y="12299"/>
                    <a:pt x="3310" y="15597"/>
                    <a:pt x="7382" y="15597"/>
                  </a:cubicBezTo>
                  <a:lnTo>
                    <a:pt x="31849" y="15597"/>
                  </a:lnTo>
                  <a:cubicBezTo>
                    <a:pt x="35909" y="15597"/>
                    <a:pt x="39219" y="12299"/>
                    <a:pt x="39219" y="8227"/>
                  </a:cubicBezTo>
                  <a:lnTo>
                    <a:pt x="39219" y="7370"/>
                  </a:lnTo>
                  <a:cubicBezTo>
                    <a:pt x="39219" y="3310"/>
                    <a:pt x="35909" y="0"/>
                    <a:pt x="31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01650" y="1277600"/>
              <a:ext cx="909375" cy="319125"/>
            </a:xfrm>
            <a:custGeom>
              <a:rect b="b" l="l" r="r" t="t"/>
              <a:pathLst>
                <a:path extrusionOk="0" h="12765" w="36375">
                  <a:moveTo>
                    <a:pt x="5954" y="1"/>
                  </a:moveTo>
                  <a:cubicBezTo>
                    <a:pt x="2656" y="1"/>
                    <a:pt x="1" y="2668"/>
                    <a:pt x="1" y="5954"/>
                  </a:cubicBezTo>
                  <a:lnTo>
                    <a:pt x="1" y="6811"/>
                  </a:lnTo>
                  <a:cubicBezTo>
                    <a:pt x="1" y="10097"/>
                    <a:pt x="2656" y="12764"/>
                    <a:pt x="5954" y="12764"/>
                  </a:cubicBezTo>
                  <a:lnTo>
                    <a:pt x="30421" y="12764"/>
                  </a:lnTo>
                  <a:cubicBezTo>
                    <a:pt x="33707" y="12764"/>
                    <a:pt x="36374" y="10097"/>
                    <a:pt x="36374" y="6811"/>
                  </a:cubicBezTo>
                  <a:lnTo>
                    <a:pt x="36374" y="5954"/>
                  </a:lnTo>
                  <a:cubicBezTo>
                    <a:pt x="36374" y="2668"/>
                    <a:pt x="33707" y="1"/>
                    <a:pt x="30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01350" y="1277600"/>
              <a:ext cx="246500" cy="319125"/>
            </a:xfrm>
            <a:custGeom>
              <a:rect b="b" l="l" r="r" t="t"/>
              <a:pathLst>
                <a:path extrusionOk="0" h="12765" w="9860">
                  <a:moveTo>
                    <a:pt x="5966" y="1"/>
                  </a:moveTo>
                  <a:cubicBezTo>
                    <a:pt x="2668" y="1"/>
                    <a:pt x="1" y="2668"/>
                    <a:pt x="1" y="5954"/>
                  </a:cubicBezTo>
                  <a:lnTo>
                    <a:pt x="1" y="6811"/>
                  </a:lnTo>
                  <a:cubicBezTo>
                    <a:pt x="1" y="10097"/>
                    <a:pt x="2668" y="12764"/>
                    <a:pt x="5966" y="12764"/>
                  </a:cubicBezTo>
                  <a:lnTo>
                    <a:pt x="9859" y="12764"/>
                  </a:lnTo>
                  <a:cubicBezTo>
                    <a:pt x="6573" y="12764"/>
                    <a:pt x="3906" y="10097"/>
                    <a:pt x="3906" y="6811"/>
                  </a:cubicBezTo>
                  <a:lnTo>
                    <a:pt x="3906" y="5954"/>
                  </a:lnTo>
                  <a:cubicBezTo>
                    <a:pt x="3906" y="2668"/>
                    <a:pt x="6573" y="1"/>
                    <a:pt x="9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7" name="Google Shape;897;p25"/>
          <p:cNvGrpSpPr/>
          <p:nvPr/>
        </p:nvGrpSpPr>
        <p:grpSpPr>
          <a:xfrm>
            <a:off x="3509500" y="998400"/>
            <a:ext cx="980200" cy="837350"/>
            <a:chOff x="1698500" y="998400"/>
            <a:chExt cx="980200" cy="837350"/>
          </a:xfrm>
        </p:grpSpPr>
        <p:sp>
          <p:nvSpPr>
            <p:cNvPr id="898" name="Google Shape;898;p25"/>
            <p:cNvSpPr/>
            <p:nvPr/>
          </p:nvSpPr>
          <p:spPr>
            <a:xfrm>
              <a:off x="2284875" y="1290125"/>
              <a:ext cx="269100" cy="545625"/>
            </a:xfrm>
            <a:custGeom>
              <a:rect b="b" l="l" r="r" t="t"/>
              <a:pathLst>
                <a:path extrusionOk="0" fill="none" h="21825" w="10764">
                  <a:moveTo>
                    <a:pt x="10764" y="21824"/>
                  </a:moveTo>
                  <a:lnTo>
                    <a:pt x="10764" y="16323"/>
                  </a:lnTo>
                  <a:cubicBezTo>
                    <a:pt x="10764" y="12918"/>
                    <a:pt x="8597" y="9882"/>
                    <a:pt x="5382" y="8775"/>
                  </a:cubicBezTo>
                  <a:lnTo>
                    <a:pt x="5382" y="8775"/>
                  </a:lnTo>
                  <a:cubicBezTo>
                    <a:pt x="2168" y="7656"/>
                    <a:pt x="1" y="4632"/>
                    <a:pt x="1" y="1226"/>
                  </a:cubicBezTo>
                  <a:lnTo>
                    <a:pt x="1" y="0"/>
                  </a:lnTo>
                </a:path>
              </a:pathLst>
            </a:custGeom>
            <a:noFill/>
            <a:ln cap="rnd" cmpd="sng" w="279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1698500" y="998400"/>
              <a:ext cx="980200" cy="389975"/>
            </a:xfrm>
            <a:custGeom>
              <a:rect b="b" l="l" r="r" t="t"/>
              <a:pathLst>
                <a:path extrusionOk="0" h="15599" w="39208">
                  <a:moveTo>
                    <a:pt x="7370" y="1"/>
                  </a:moveTo>
                  <a:cubicBezTo>
                    <a:pt x="3298" y="1"/>
                    <a:pt x="0" y="3311"/>
                    <a:pt x="0" y="7371"/>
                  </a:cubicBezTo>
                  <a:lnTo>
                    <a:pt x="0" y="8228"/>
                  </a:lnTo>
                  <a:cubicBezTo>
                    <a:pt x="0" y="12288"/>
                    <a:pt x="3298" y="15598"/>
                    <a:pt x="7370" y="15598"/>
                  </a:cubicBezTo>
                  <a:lnTo>
                    <a:pt x="31838" y="15598"/>
                  </a:lnTo>
                  <a:cubicBezTo>
                    <a:pt x="35910" y="15598"/>
                    <a:pt x="39208" y="12288"/>
                    <a:pt x="39208" y="8228"/>
                  </a:cubicBezTo>
                  <a:lnTo>
                    <a:pt x="39208" y="7371"/>
                  </a:lnTo>
                  <a:cubicBezTo>
                    <a:pt x="39208" y="3311"/>
                    <a:pt x="35910" y="1"/>
                    <a:pt x="31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1733925" y="1033825"/>
              <a:ext cx="909350" cy="319125"/>
            </a:xfrm>
            <a:custGeom>
              <a:rect b="b" l="l" r="r" t="t"/>
              <a:pathLst>
                <a:path extrusionOk="0" h="12765" w="36374">
                  <a:moveTo>
                    <a:pt x="5953" y="1"/>
                  </a:moveTo>
                  <a:cubicBezTo>
                    <a:pt x="2667" y="1"/>
                    <a:pt x="0" y="2668"/>
                    <a:pt x="0" y="5954"/>
                  </a:cubicBezTo>
                  <a:lnTo>
                    <a:pt x="0" y="6811"/>
                  </a:lnTo>
                  <a:cubicBezTo>
                    <a:pt x="0" y="10097"/>
                    <a:pt x="2667" y="12764"/>
                    <a:pt x="5953" y="12764"/>
                  </a:cubicBezTo>
                  <a:lnTo>
                    <a:pt x="30421" y="12764"/>
                  </a:lnTo>
                  <a:cubicBezTo>
                    <a:pt x="33707" y="12764"/>
                    <a:pt x="36374" y="10097"/>
                    <a:pt x="36374" y="6811"/>
                  </a:cubicBezTo>
                  <a:lnTo>
                    <a:pt x="36374" y="5954"/>
                  </a:lnTo>
                  <a:cubicBezTo>
                    <a:pt x="36374" y="2668"/>
                    <a:pt x="33707" y="1"/>
                    <a:pt x="30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1733925" y="1033825"/>
              <a:ext cx="246475" cy="319125"/>
            </a:xfrm>
            <a:custGeom>
              <a:rect b="b" l="l" r="r" t="t"/>
              <a:pathLst>
                <a:path extrusionOk="0" h="12765" w="9859">
                  <a:moveTo>
                    <a:pt x="5953" y="1"/>
                  </a:moveTo>
                  <a:cubicBezTo>
                    <a:pt x="2667" y="1"/>
                    <a:pt x="0" y="2668"/>
                    <a:pt x="0" y="5954"/>
                  </a:cubicBezTo>
                  <a:lnTo>
                    <a:pt x="0" y="6811"/>
                  </a:lnTo>
                  <a:cubicBezTo>
                    <a:pt x="0" y="10097"/>
                    <a:pt x="2667" y="12764"/>
                    <a:pt x="5953" y="12764"/>
                  </a:cubicBezTo>
                  <a:lnTo>
                    <a:pt x="9859" y="12764"/>
                  </a:lnTo>
                  <a:cubicBezTo>
                    <a:pt x="6560" y="12764"/>
                    <a:pt x="3893" y="10097"/>
                    <a:pt x="3893" y="6811"/>
                  </a:cubicBezTo>
                  <a:lnTo>
                    <a:pt x="3893" y="5954"/>
                  </a:lnTo>
                  <a:cubicBezTo>
                    <a:pt x="3893" y="2668"/>
                    <a:pt x="6560" y="1"/>
                    <a:pt x="9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2" name="Google Shape;902;p25"/>
          <p:cNvGrpSpPr/>
          <p:nvPr/>
        </p:nvGrpSpPr>
        <p:grpSpPr>
          <a:xfrm>
            <a:off x="3509500" y="3672850"/>
            <a:ext cx="980200" cy="837325"/>
            <a:chOff x="1698500" y="3672850"/>
            <a:chExt cx="980200" cy="837325"/>
          </a:xfrm>
        </p:grpSpPr>
        <p:sp>
          <p:nvSpPr>
            <p:cNvPr id="903" name="Google Shape;903;p25"/>
            <p:cNvSpPr/>
            <p:nvPr/>
          </p:nvSpPr>
          <p:spPr>
            <a:xfrm>
              <a:off x="2284875" y="3672850"/>
              <a:ext cx="269100" cy="545625"/>
            </a:xfrm>
            <a:custGeom>
              <a:rect b="b" l="l" r="r" t="t"/>
              <a:pathLst>
                <a:path extrusionOk="0" fill="none" h="21825" w="10764">
                  <a:moveTo>
                    <a:pt x="10764" y="0"/>
                  </a:moveTo>
                  <a:lnTo>
                    <a:pt x="10764" y="5501"/>
                  </a:lnTo>
                  <a:cubicBezTo>
                    <a:pt x="10764" y="8906"/>
                    <a:pt x="8597" y="11942"/>
                    <a:pt x="5382" y="13050"/>
                  </a:cubicBezTo>
                  <a:lnTo>
                    <a:pt x="5382" y="13050"/>
                  </a:lnTo>
                  <a:cubicBezTo>
                    <a:pt x="2168" y="14169"/>
                    <a:pt x="1" y="17205"/>
                    <a:pt x="1" y="20610"/>
                  </a:cubicBezTo>
                  <a:lnTo>
                    <a:pt x="1" y="21824"/>
                  </a:lnTo>
                </a:path>
              </a:pathLst>
            </a:custGeom>
            <a:noFill/>
            <a:ln cap="rnd" cmpd="sng" w="279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1698500" y="4120225"/>
              <a:ext cx="980200" cy="389950"/>
            </a:xfrm>
            <a:custGeom>
              <a:rect b="b" l="l" r="r" t="t"/>
              <a:pathLst>
                <a:path extrusionOk="0" h="15598" w="39208">
                  <a:moveTo>
                    <a:pt x="7370" y="0"/>
                  </a:moveTo>
                  <a:cubicBezTo>
                    <a:pt x="3298" y="0"/>
                    <a:pt x="0" y="3310"/>
                    <a:pt x="0" y="7370"/>
                  </a:cubicBezTo>
                  <a:lnTo>
                    <a:pt x="0" y="8228"/>
                  </a:lnTo>
                  <a:cubicBezTo>
                    <a:pt x="0" y="12288"/>
                    <a:pt x="3298" y="15598"/>
                    <a:pt x="7370" y="15598"/>
                  </a:cubicBezTo>
                  <a:lnTo>
                    <a:pt x="31838" y="15598"/>
                  </a:lnTo>
                  <a:cubicBezTo>
                    <a:pt x="35910" y="15598"/>
                    <a:pt x="39208" y="12288"/>
                    <a:pt x="39208" y="8228"/>
                  </a:cubicBezTo>
                  <a:lnTo>
                    <a:pt x="39208" y="7370"/>
                  </a:lnTo>
                  <a:cubicBezTo>
                    <a:pt x="39208" y="3310"/>
                    <a:pt x="35910" y="0"/>
                    <a:pt x="3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1733925" y="4155650"/>
              <a:ext cx="909350" cy="319100"/>
            </a:xfrm>
            <a:custGeom>
              <a:rect b="b" l="l" r="r" t="t"/>
              <a:pathLst>
                <a:path extrusionOk="0" h="12764" w="36374">
                  <a:moveTo>
                    <a:pt x="5953" y="0"/>
                  </a:moveTo>
                  <a:cubicBezTo>
                    <a:pt x="2667" y="0"/>
                    <a:pt x="0" y="2667"/>
                    <a:pt x="0" y="5953"/>
                  </a:cubicBezTo>
                  <a:lnTo>
                    <a:pt x="0" y="6811"/>
                  </a:lnTo>
                  <a:cubicBezTo>
                    <a:pt x="0" y="10097"/>
                    <a:pt x="2667" y="12764"/>
                    <a:pt x="5953" y="12764"/>
                  </a:cubicBezTo>
                  <a:lnTo>
                    <a:pt x="30421" y="12764"/>
                  </a:lnTo>
                  <a:cubicBezTo>
                    <a:pt x="33707" y="12764"/>
                    <a:pt x="36374" y="10097"/>
                    <a:pt x="36374" y="6811"/>
                  </a:cubicBezTo>
                  <a:lnTo>
                    <a:pt x="36374" y="5953"/>
                  </a:lnTo>
                  <a:cubicBezTo>
                    <a:pt x="36374" y="2667"/>
                    <a:pt x="33707" y="0"/>
                    <a:pt x="30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1733925" y="4155650"/>
              <a:ext cx="246475" cy="319100"/>
            </a:xfrm>
            <a:custGeom>
              <a:rect b="b" l="l" r="r" t="t"/>
              <a:pathLst>
                <a:path extrusionOk="0" h="12764" w="9859">
                  <a:moveTo>
                    <a:pt x="5953" y="0"/>
                  </a:moveTo>
                  <a:cubicBezTo>
                    <a:pt x="2667" y="0"/>
                    <a:pt x="0" y="2667"/>
                    <a:pt x="0" y="5953"/>
                  </a:cubicBezTo>
                  <a:lnTo>
                    <a:pt x="0" y="6811"/>
                  </a:lnTo>
                  <a:cubicBezTo>
                    <a:pt x="0" y="10097"/>
                    <a:pt x="2667" y="12764"/>
                    <a:pt x="5953" y="12764"/>
                  </a:cubicBezTo>
                  <a:lnTo>
                    <a:pt x="9859" y="12764"/>
                  </a:lnTo>
                  <a:cubicBezTo>
                    <a:pt x="6560" y="12764"/>
                    <a:pt x="3893" y="10097"/>
                    <a:pt x="3893" y="6811"/>
                  </a:cubicBezTo>
                  <a:lnTo>
                    <a:pt x="3893" y="5953"/>
                  </a:lnTo>
                  <a:cubicBezTo>
                    <a:pt x="3893" y="2667"/>
                    <a:pt x="6560" y="0"/>
                    <a:pt x="9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7" name="Google Shape;907;p25"/>
          <p:cNvGrpSpPr/>
          <p:nvPr/>
        </p:nvGrpSpPr>
        <p:grpSpPr>
          <a:xfrm>
            <a:off x="5133675" y="1242200"/>
            <a:ext cx="1427275" cy="856975"/>
            <a:chOff x="7367900" y="1242200"/>
            <a:chExt cx="1427275" cy="856975"/>
          </a:xfrm>
        </p:grpSpPr>
        <p:sp>
          <p:nvSpPr>
            <p:cNvPr id="908" name="Google Shape;908;p25"/>
            <p:cNvSpPr/>
            <p:nvPr/>
          </p:nvSpPr>
          <p:spPr>
            <a:xfrm>
              <a:off x="7367900" y="1485075"/>
              <a:ext cx="504550" cy="614100"/>
            </a:xfrm>
            <a:custGeom>
              <a:rect b="b" l="l" r="r" t="t"/>
              <a:pathLst>
                <a:path extrusionOk="0" fill="none" h="24564" w="20182">
                  <a:moveTo>
                    <a:pt x="0" y="24563"/>
                  </a:moveTo>
                  <a:lnTo>
                    <a:pt x="0" y="19836"/>
                  </a:lnTo>
                  <a:cubicBezTo>
                    <a:pt x="0" y="15657"/>
                    <a:pt x="3382" y="12276"/>
                    <a:pt x="7549" y="12276"/>
                  </a:cubicBezTo>
                  <a:lnTo>
                    <a:pt x="7549" y="12276"/>
                  </a:lnTo>
                  <a:cubicBezTo>
                    <a:pt x="10002" y="12276"/>
                    <a:pt x="12300" y="11085"/>
                    <a:pt x="13716" y="9097"/>
                  </a:cubicBezTo>
                  <a:lnTo>
                    <a:pt x="20182" y="1"/>
                  </a:lnTo>
                </a:path>
              </a:pathLst>
            </a:custGeom>
            <a:noFill/>
            <a:ln cap="rnd" cmpd="sng" w="27975">
              <a:solidFill>
                <a:srgbClr val="EB7D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814675" y="1242200"/>
              <a:ext cx="980500" cy="389950"/>
            </a:xfrm>
            <a:custGeom>
              <a:rect b="b" l="l" r="r" t="t"/>
              <a:pathLst>
                <a:path extrusionOk="0" h="15598" w="39220">
                  <a:moveTo>
                    <a:pt x="7371" y="0"/>
                  </a:moveTo>
                  <a:cubicBezTo>
                    <a:pt x="3311" y="0"/>
                    <a:pt x="1" y="3310"/>
                    <a:pt x="1" y="7370"/>
                  </a:cubicBezTo>
                  <a:lnTo>
                    <a:pt x="1" y="8227"/>
                  </a:lnTo>
                  <a:cubicBezTo>
                    <a:pt x="1" y="12299"/>
                    <a:pt x="3311" y="15597"/>
                    <a:pt x="7371" y="15597"/>
                  </a:cubicBezTo>
                  <a:lnTo>
                    <a:pt x="31850" y="15597"/>
                  </a:lnTo>
                  <a:cubicBezTo>
                    <a:pt x="35910" y="15597"/>
                    <a:pt x="39220" y="12299"/>
                    <a:pt x="39220" y="8227"/>
                  </a:cubicBezTo>
                  <a:lnTo>
                    <a:pt x="39220" y="7370"/>
                  </a:lnTo>
                  <a:cubicBezTo>
                    <a:pt x="39220" y="3310"/>
                    <a:pt x="35910" y="0"/>
                    <a:pt x="31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7850100" y="1277600"/>
              <a:ext cx="909650" cy="319125"/>
            </a:xfrm>
            <a:custGeom>
              <a:rect b="b" l="l" r="r" t="t"/>
              <a:pathLst>
                <a:path extrusionOk="0" h="12765" w="36386">
                  <a:moveTo>
                    <a:pt x="5954" y="1"/>
                  </a:moveTo>
                  <a:cubicBezTo>
                    <a:pt x="2668" y="1"/>
                    <a:pt x="1" y="2668"/>
                    <a:pt x="1" y="5954"/>
                  </a:cubicBezTo>
                  <a:lnTo>
                    <a:pt x="1" y="6811"/>
                  </a:lnTo>
                  <a:cubicBezTo>
                    <a:pt x="1" y="10097"/>
                    <a:pt x="2668" y="12764"/>
                    <a:pt x="5954" y="12764"/>
                  </a:cubicBezTo>
                  <a:lnTo>
                    <a:pt x="30433" y="12764"/>
                  </a:lnTo>
                  <a:cubicBezTo>
                    <a:pt x="33719" y="12764"/>
                    <a:pt x="36386" y="10097"/>
                    <a:pt x="36386" y="6811"/>
                  </a:cubicBezTo>
                  <a:lnTo>
                    <a:pt x="36386" y="5954"/>
                  </a:lnTo>
                  <a:cubicBezTo>
                    <a:pt x="36386" y="2668"/>
                    <a:pt x="33719" y="1"/>
                    <a:pt x="30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8513275" y="1277600"/>
              <a:ext cx="246475" cy="319125"/>
            </a:xfrm>
            <a:custGeom>
              <a:rect b="b" l="l" r="r" t="t"/>
              <a:pathLst>
                <a:path extrusionOk="0" h="12765" w="9859">
                  <a:moveTo>
                    <a:pt x="1" y="1"/>
                  </a:moveTo>
                  <a:cubicBezTo>
                    <a:pt x="3287" y="1"/>
                    <a:pt x="5954" y="2668"/>
                    <a:pt x="5954" y="5954"/>
                  </a:cubicBezTo>
                  <a:lnTo>
                    <a:pt x="5954" y="6811"/>
                  </a:lnTo>
                  <a:cubicBezTo>
                    <a:pt x="5954" y="10097"/>
                    <a:pt x="3287" y="12764"/>
                    <a:pt x="1" y="12764"/>
                  </a:cubicBezTo>
                  <a:lnTo>
                    <a:pt x="3894" y="12764"/>
                  </a:lnTo>
                  <a:cubicBezTo>
                    <a:pt x="7192" y="12764"/>
                    <a:pt x="9859" y="10097"/>
                    <a:pt x="9859" y="6811"/>
                  </a:cubicBezTo>
                  <a:lnTo>
                    <a:pt x="9859" y="5954"/>
                  </a:lnTo>
                  <a:cubicBezTo>
                    <a:pt x="9859" y="2668"/>
                    <a:pt x="7192" y="1"/>
                    <a:pt x="3894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2" name="Google Shape;912;p25"/>
          <p:cNvGrpSpPr/>
          <p:nvPr/>
        </p:nvGrpSpPr>
        <p:grpSpPr>
          <a:xfrm>
            <a:off x="4648200" y="998400"/>
            <a:ext cx="980500" cy="837350"/>
            <a:chOff x="6882425" y="998400"/>
            <a:chExt cx="980500" cy="837350"/>
          </a:xfrm>
        </p:grpSpPr>
        <p:sp>
          <p:nvSpPr>
            <p:cNvPr id="913" name="Google Shape;913;p25"/>
            <p:cNvSpPr/>
            <p:nvPr/>
          </p:nvSpPr>
          <p:spPr>
            <a:xfrm>
              <a:off x="7007425" y="1290125"/>
              <a:ext cx="268825" cy="545625"/>
            </a:xfrm>
            <a:custGeom>
              <a:rect b="b" l="l" r="r" t="t"/>
              <a:pathLst>
                <a:path extrusionOk="0" fill="none" h="21825" w="10753">
                  <a:moveTo>
                    <a:pt x="1" y="21824"/>
                  </a:moveTo>
                  <a:lnTo>
                    <a:pt x="1" y="16323"/>
                  </a:lnTo>
                  <a:cubicBezTo>
                    <a:pt x="1" y="12918"/>
                    <a:pt x="2156" y="9882"/>
                    <a:pt x="5371" y="8775"/>
                  </a:cubicBezTo>
                  <a:lnTo>
                    <a:pt x="5371" y="8775"/>
                  </a:lnTo>
                  <a:cubicBezTo>
                    <a:pt x="8597" y="7656"/>
                    <a:pt x="10752" y="4632"/>
                    <a:pt x="10752" y="1226"/>
                  </a:cubicBezTo>
                  <a:lnTo>
                    <a:pt x="10752" y="0"/>
                  </a:lnTo>
                </a:path>
              </a:pathLst>
            </a:custGeom>
            <a:noFill/>
            <a:ln cap="rnd" cmpd="sng" w="27975">
              <a:solidFill>
                <a:srgbClr val="EB7D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6882425" y="998400"/>
              <a:ext cx="980500" cy="389975"/>
            </a:xfrm>
            <a:custGeom>
              <a:rect b="b" l="l" r="r" t="t"/>
              <a:pathLst>
                <a:path extrusionOk="0" h="15599" w="39220">
                  <a:moveTo>
                    <a:pt x="7370" y="1"/>
                  </a:moveTo>
                  <a:cubicBezTo>
                    <a:pt x="3310" y="1"/>
                    <a:pt x="0" y="3311"/>
                    <a:pt x="0" y="7371"/>
                  </a:cubicBezTo>
                  <a:lnTo>
                    <a:pt x="0" y="8228"/>
                  </a:lnTo>
                  <a:cubicBezTo>
                    <a:pt x="0" y="12288"/>
                    <a:pt x="3310" y="15598"/>
                    <a:pt x="7370" y="15598"/>
                  </a:cubicBezTo>
                  <a:lnTo>
                    <a:pt x="31838" y="15598"/>
                  </a:lnTo>
                  <a:cubicBezTo>
                    <a:pt x="35910" y="15598"/>
                    <a:pt x="39220" y="12288"/>
                    <a:pt x="39220" y="8228"/>
                  </a:cubicBezTo>
                  <a:lnTo>
                    <a:pt x="39220" y="7371"/>
                  </a:lnTo>
                  <a:cubicBezTo>
                    <a:pt x="39220" y="3311"/>
                    <a:pt x="35910" y="1"/>
                    <a:pt x="31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6917850" y="1033825"/>
              <a:ext cx="909650" cy="319125"/>
            </a:xfrm>
            <a:custGeom>
              <a:rect b="b" l="l" r="r" t="t"/>
              <a:pathLst>
                <a:path extrusionOk="0" h="12765" w="36386">
                  <a:moveTo>
                    <a:pt x="5953" y="1"/>
                  </a:moveTo>
                  <a:cubicBezTo>
                    <a:pt x="2667" y="1"/>
                    <a:pt x="0" y="2668"/>
                    <a:pt x="0" y="5954"/>
                  </a:cubicBezTo>
                  <a:lnTo>
                    <a:pt x="0" y="6811"/>
                  </a:lnTo>
                  <a:cubicBezTo>
                    <a:pt x="0" y="10097"/>
                    <a:pt x="2667" y="12764"/>
                    <a:pt x="5953" y="12764"/>
                  </a:cubicBezTo>
                  <a:lnTo>
                    <a:pt x="30421" y="12764"/>
                  </a:lnTo>
                  <a:cubicBezTo>
                    <a:pt x="33719" y="12764"/>
                    <a:pt x="36386" y="10097"/>
                    <a:pt x="36386" y="6811"/>
                  </a:cubicBezTo>
                  <a:lnTo>
                    <a:pt x="36386" y="5954"/>
                  </a:lnTo>
                  <a:cubicBezTo>
                    <a:pt x="36386" y="2668"/>
                    <a:pt x="33719" y="1"/>
                    <a:pt x="30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7581025" y="1033825"/>
              <a:ext cx="246475" cy="319125"/>
            </a:xfrm>
            <a:custGeom>
              <a:rect b="b" l="l" r="r" t="t"/>
              <a:pathLst>
                <a:path extrusionOk="0" h="12765" w="9859">
                  <a:moveTo>
                    <a:pt x="0" y="1"/>
                  </a:moveTo>
                  <a:cubicBezTo>
                    <a:pt x="3286" y="1"/>
                    <a:pt x="5953" y="2668"/>
                    <a:pt x="5953" y="5954"/>
                  </a:cubicBezTo>
                  <a:lnTo>
                    <a:pt x="5953" y="6811"/>
                  </a:lnTo>
                  <a:cubicBezTo>
                    <a:pt x="5953" y="10097"/>
                    <a:pt x="3286" y="12764"/>
                    <a:pt x="0" y="12764"/>
                  </a:cubicBezTo>
                  <a:lnTo>
                    <a:pt x="3894" y="12764"/>
                  </a:lnTo>
                  <a:cubicBezTo>
                    <a:pt x="7192" y="12764"/>
                    <a:pt x="9859" y="10097"/>
                    <a:pt x="9859" y="6811"/>
                  </a:cubicBezTo>
                  <a:lnTo>
                    <a:pt x="9859" y="5954"/>
                  </a:lnTo>
                  <a:cubicBezTo>
                    <a:pt x="9859" y="2668"/>
                    <a:pt x="7192" y="1"/>
                    <a:pt x="3894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7" name="Google Shape;917;p25"/>
          <p:cNvGrpSpPr/>
          <p:nvPr/>
        </p:nvGrpSpPr>
        <p:grpSpPr>
          <a:xfrm>
            <a:off x="5340850" y="2981400"/>
            <a:ext cx="1275775" cy="430725"/>
            <a:chOff x="7575075" y="2981400"/>
            <a:chExt cx="1275775" cy="430725"/>
          </a:xfrm>
        </p:grpSpPr>
        <p:sp>
          <p:nvSpPr>
            <p:cNvPr id="918" name="Google Shape;918;p25"/>
            <p:cNvSpPr/>
            <p:nvPr/>
          </p:nvSpPr>
          <p:spPr>
            <a:xfrm>
              <a:off x="7575075" y="2981400"/>
              <a:ext cx="363750" cy="298875"/>
            </a:xfrm>
            <a:custGeom>
              <a:rect b="b" l="l" r="r" t="t"/>
              <a:pathLst>
                <a:path extrusionOk="0" fill="none" h="11955" w="14550">
                  <a:moveTo>
                    <a:pt x="0" y="0"/>
                  </a:moveTo>
                  <a:lnTo>
                    <a:pt x="1155" y="5691"/>
                  </a:lnTo>
                  <a:cubicBezTo>
                    <a:pt x="1893" y="9335"/>
                    <a:pt x="5084" y="11954"/>
                    <a:pt x="8799" y="11954"/>
                  </a:cubicBezTo>
                  <a:lnTo>
                    <a:pt x="14550" y="11954"/>
                  </a:lnTo>
                </a:path>
              </a:pathLst>
            </a:custGeom>
            <a:noFill/>
            <a:ln cap="rnd" cmpd="sng" w="27975">
              <a:solidFill>
                <a:srgbClr val="EB7D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7870350" y="3022175"/>
              <a:ext cx="980500" cy="389950"/>
            </a:xfrm>
            <a:custGeom>
              <a:rect b="b" l="l" r="r" t="t"/>
              <a:pathLst>
                <a:path extrusionOk="0" h="15598" w="39220">
                  <a:moveTo>
                    <a:pt x="7382" y="0"/>
                  </a:moveTo>
                  <a:cubicBezTo>
                    <a:pt x="3310" y="0"/>
                    <a:pt x="0" y="3298"/>
                    <a:pt x="0" y="7370"/>
                  </a:cubicBezTo>
                  <a:lnTo>
                    <a:pt x="0" y="8228"/>
                  </a:lnTo>
                  <a:cubicBezTo>
                    <a:pt x="0" y="12288"/>
                    <a:pt x="3310" y="15598"/>
                    <a:pt x="7382" y="15598"/>
                  </a:cubicBezTo>
                  <a:lnTo>
                    <a:pt x="31849" y="15598"/>
                  </a:lnTo>
                  <a:cubicBezTo>
                    <a:pt x="35921" y="15598"/>
                    <a:pt x="39219" y="12288"/>
                    <a:pt x="39219" y="8228"/>
                  </a:cubicBezTo>
                  <a:lnTo>
                    <a:pt x="39219" y="7370"/>
                  </a:lnTo>
                  <a:cubicBezTo>
                    <a:pt x="39219" y="3298"/>
                    <a:pt x="35921" y="0"/>
                    <a:pt x="31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7906050" y="3057600"/>
              <a:ext cx="909375" cy="319100"/>
            </a:xfrm>
            <a:custGeom>
              <a:rect b="b" l="l" r="r" t="t"/>
              <a:pathLst>
                <a:path extrusionOk="0" h="12764" w="36375">
                  <a:moveTo>
                    <a:pt x="5954" y="0"/>
                  </a:moveTo>
                  <a:cubicBezTo>
                    <a:pt x="2668" y="0"/>
                    <a:pt x="1" y="2667"/>
                    <a:pt x="1" y="5953"/>
                  </a:cubicBezTo>
                  <a:lnTo>
                    <a:pt x="1" y="6811"/>
                  </a:lnTo>
                  <a:cubicBezTo>
                    <a:pt x="1" y="10097"/>
                    <a:pt x="2668" y="12764"/>
                    <a:pt x="5954" y="12764"/>
                  </a:cubicBezTo>
                  <a:lnTo>
                    <a:pt x="30421" y="12764"/>
                  </a:lnTo>
                  <a:cubicBezTo>
                    <a:pt x="33708" y="12764"/>
                    <a:pt x="36375" y="10097"/>
                    <a:pt x="36375" y="6811"/>
                  </a:cubicBezTo>
                  <a:lnTo>
                    <a:pt x="36375" y="5953"/>
                  </a:lnTo>
                  <a:cubicBezTo>
                    <a:pt x="36375" y="2667"/>
                    <a:pt x="33708" y="0"/>
                    <a:pt x="30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8568950" y="3057600"/>
              <a:ext cx="246475" cy="319100"/>
            </a:xfrm>
            <a:custGeom>
              <a:rect b="b" l="l" r="r" t="t"/>
              <a:pathLst>
                <a:path extrusionOk="0" h="12764" w="9859">
                  <a:moveTo>
                    <a:pt x="0" y="0"/>
                  </a:moveTo>
                  <a:cubicBezTo>
                    <a:pt x="3286" y="0"/>
                    <a:pt x="5953" y="2667"/>
                    <a:pt x="5953" y="5953"/>
                  </a:cubicBezTo>
                  <a:lnTo>
                    <a:pt x="5953" y="6811"/>
                  </a:lnTo>
                  <a:cubicBezTo>
                    <a:pt x="5953" y="10097"/>
                    <a:pt x="3286" y="12764"/>
                    <a:pt x="0" y="12764"/>
                  </a:cubicBezTo>
                  <a:lnTo>
                    <a:pt x="3905" y="12764"/>
                  </a:lnTo>
                  <a:cubicBezTo>
                    <a:pt x="7192" y="12764"/>
                    <a:pt x="9859" y="10097"/>
                    <a:pt x="9859" y="6811"/>
                  </a:cubicBezTo>
                  <a:lnTo>
                    <a:pt x="9859" y="5953"/>
                  </a:lnTo>
                  <a:cubicBezTo>
                    <a:pt x="9859" y="2667"/>
                    <a:pt x="7192" y="0"/>
                    <a:pt x="3905" y="0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2" name="Google Shape;922;p25"/>
          <p:cNvGrpSpPr/>
          <p:nvPr/>
        </p:nvGrpSpPr>
        <p:grpSpPr>
          <a:xfrm>
            <a:off x="5133675" y="3409425"/>
            <a:ext cx="1427275" cy="781675"/>
            <a:chOff x="7367900" y="3409425"/>
            <a:chExt cx="1427275" cy="781675"/>
          </a:xfrm>
        </p:grpSpPr>
        <p:sp>
          <p:nvSpPr>
            <p:cNvPr id="923" name="Google Shape;923;p25"/>
            <p:cNvSpPr/>
            <p:nvPr/>
          </p:nvSpPr>
          <p:spPr>
            <a:xfrm>
              <a:off x="7367900" y="3409425"/>
              <a:ext cx="504550" cy="614075"/>
            </a:xfrm>
            <a:custGeom>
              <a:rect b="b" l="l" r="r" t="t"/>
              <a:pathLst>
                <a:path extrusionOk="0" fill="none" h="24563" w="20182">
                  <a:moveTo>
                    <a:pt x="0" y="0"/>
                  </a:moveTo>
                  <a:lnTo>
                    <a:pt x="0" y="4727"/>
                  </a:lnTo>
                  <a:cubicBezTo>
                    <a:pt x="0" y="8906"/>
                    <a:pt x="3382" y="12288"/>
                    <a:pt x="7549" y="12288"/>
                  </a:cubicBezTo>
                  <a:lnTo>
                    <a:pt x="7549" y="12288"/>
                  </a:lnTo>
                  <a:cubicBezTo>
                    <a:pt x="10002" y="12288"/>
                    <a:pt x="12300" y="13478"/>
                    <a:pt x="13716" y="15467"/>
                  </a:cubicBezTo>
                  <a:lnTo>
                    <a:pt x="20182" y="24563"/>
                  </a:lnTo>
                </a:path>
              </a:pathLst>
            </a:custGeom>
            <a:noFill/>
            <a:ln cap="rnd" cmpd="sng" w="27975">
              <a:solidFill>
                <a:srgbClr val="EB7D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7814675" y="3801125"/>
              <a:ext cx="980500" cy="389975"/>
            </a:xfrm>
            <a:custGeom>
              <a:rect b="b" l="l" r="r" t="t"/>
              <a:pathLst>
                <a:path extrusionOk="0" h="15599" w="39220">
                  <a:moveTo>
                    <a:pt x="7371" y="1"/>
                  </a:moveTo>
                  <a:cubicBezTo>
                    <a:pt x="3311" y="1"/>
                    <a:pt x="1" y="3299"/>
                    <a:pt x="1" y="7371"/>
                  </a:cubicBezTo>
                  <a:lnTo>
                    <a:pt x="1" y="8228"/>
                  </a:lnTo>
                  <a:cubicBezTo>
                    <a:pt x="1" y="12288"/>
                    <a:pt x="3311" y="15598"/>
                    <a:pt x="7371" y="15598"/>
                  </a:cubicBezTo>
                  <a:lnTo>
                    <a:pt x="31850" y="15598"/>
                  </a:lnTo>
                  <a:cubicBezTo>
                    <a:pt x="35910" y="15598"/>
                    <a:pt x="39220" y="12288"/>
                    <a:pt x="39220" y="8228"/>
                  </a:cubicBezTo>
                  <a:lnTo>
                    <a:pt x="39220" y="7371"/>
                  </a:lnTo>
                  <a:cubicBezTo>
                    <a:pt x="39220" y="3299"/>
                    <a:pt x="35910" y="1"/>
                    <a:pt x="31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7850100" y="3836550"/>
              <a:ext cx="909650" cy="319125"/>
            </a:xfrm>
            <a:custGeom>
              <a:rect b="b" l="l" r="r" t="t"/>
              <a:pathLst>
                <a:path extrusionOk="0" h="12765" w="36386">
                  <a:moveTo>
                    <a:pt x="5954" y="1"/>
                  </a:moveTo>
                  <a:cubicBezTo>
                    <a:pt x="2668" y="1"/>
                    <a:pt x="1" y="2668"/>
                    <a:pt x="1" y="5954"/>
                  </a:cubicBezTo>
                  <a:lnTo>
                    <a:pt x="1" y="6811"/>
                  </a:lnTo>
                  <a:cubicBezTo>
                    <a:pt x="1" y="10097"/>
                    <a:pt x="2668" y="12764"/>
                    <a:pt x="5954" y="12764"/>
                  </a:cubicBezTo>
                  <a:lnTo>
                    <a:pt x="30433" y="12764"/>
                  </a:lnTo>
                  <a:cubicBezTo>
                    <a:pt x="33719" y="12764"/>
                    <a:pt x="36386" y="10097"/>
                    <a:pt x="36386" y="6811"/>
                  </a:cubicBezTo>
                  <a:lnTo>
                    <a:pt x="36386" y="5954"/>
                  </a:lnTo>
                  <a:cubicBezTo>
                    <a:pt x="36386" y="2668"/>
                    <a:pt x="33719" y="1"/>
                    <a:pt x="30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8513275" y="3836550"/>
              <a:ext cx="246475" cy="319125"/>
            </a:xfrm>
            <a:custGeom>
              <a:rect b="b" l="l" r="r" t="t"/>
              <a:pathLst>
                <a:path extrusionOk="0" h="12765" w="9859">
                  <a:moveTo>
                    <a:pt x="1" y="1"/>
                  </a:moveTo>
                  <a:cubicBezTo>
                    <a:pt x="3287" y="1"/>
                    <a:pt x="5954" y="2668"/>
                    <a:pt x="5954" y="5954"/>
                  </a:cubicBezTo>
                  <a:lnTo>
                    <a:pt x="5954" y="6811"/>
                  </a:lnTo>
                  <a:cubicBezTo>
                    <a:pt x="5954" y="10097"/>
                    <a:pt x="3287" y="12764"/>
                    <a:pt x="1" y="12764"/>
                  </a:cubicBezTo>
                  <a:lnTo>
                    <a:pt x="3894" y="12764"/>
                  </a:lnTo>
                  <a:cubicBezTo>
                    <a:pt x="7192" y="12764"/>
                    <a:pt x="9859" y="10097"/>
                    <a:pt x="9859" y="6811"/>
                  </a:cubicBezTo>
                  <a:lnTo>
                    <a:pt x="9859" y="5954"/>
                  </a:lnTo>
                  <a:cubicBezTo>
                    <a:pt x="9859" y="2668"/>
                    <a:pt x="7192" y="1"/>
                    <a:pt x="3894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7" name="Google Shape;927;p25"/>
          <p:cNvGrpSpPr/>
          <p:nvPr/>
        </p:nvGrpSpPr>
        <p:grpSpPr>
          <a:xfrm>
            <a:off x="5341425" y="2511400"/>
            <a:ext cx="1275200" cy="390250"/>
            <a:chOff x="7575650" y="2511400"/>
            <a:chExt cx="1275200" cy="390250"/>
          </a:xfrm>
        </p:grpSpPr>
        <p:sp>
          <p:nvSpPr>
            <p:cNvPr id="928" name="Google Shape;928;p25"/>
            <p:cNvSpPr/>
            <p:nvPr/>
          </p:nvSpPr>
          <p:spPr>
            <a:xfrm>
              <a:off x="7575650" y="2754275"/>
              <a:ext cx="318825" cy="25"/>
            </a:xfrm>
            <a:custGeom>
              <a:rect b="b" l="l" r="r" t="t"/>
              <a:pathLst>
                <a:path extrusionOk="0" fill="none" h="1" w="12753">
                  <a:moveTo>
                    <a:pt x="1" y="1"/>
                  </a:moveTo>
                  <a:lnTo>
                    <a:pt x="12753" y="1"/>
                  </a:lnTo>
                </a:path>
              </a:pathLst>
            </a:custGeom>
            <a:noFill/>
            <a:ln cap="rnd" cmpd="sng" w="27975">
              <a:solidFill>
                <a:srgbClr val="EB7D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7870350" y="2511400"/>
              <a:ext cx="980500" cy="390250"/>
            </a:xfrm>
            <a:custGeom>
              <a:rect b="b" l="l" r="r" t="t"/>
              <a:pathLst>
                <a:path extrusionOk="0" h="15610" w="39220">
                  <a:moveTo>
                    <a:pt x="7382" y="0"/>
                  </a:moveTo>
                  <a:cubicBezTo>
                    <a:pt x="3310" y="0"/>
                    <a:pt x="0" y="3310"/>
                    <a:pt x="0" y="7370"/>
                  </a:cubicBezTo>
                  <a:lnTo>
                    <a:pt x="0" y="8227"/>
                  </a:lnTo>
                  <a:cubicBezTo>
                    <a:pt x="0" y="12299"/>
                    <a:pt x="3310" y="15609"/>
                    <a:pt x="7382" y="15609"/>
                  </a:cubicBezTo>
                  <a:lnTo>
                    <a:pt x="31849" y="15609"/>
                  </a:lnTo>
                  <a:cubicBezTo>
                    <a:pt x="35921" y="15609"/>
                    <a:pt x="39219" y="12299"/>
                    <a:pt x="39219" y="8227"/>
                  </a:cubicBezTo>
                  <a:lnTo>
                    <a:pt x="39219" y="7370"/>
                  </a:lnTo>
                  <a:cubicBezTo>
                    <a:pt x="39219" y="3310"/>
                    <a:pt x="35921" y="0"/>
                    <a:pt x="31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7906050" y="2546825"/>
              <a:ext cx="909375" cy="319100"/>
            </a:xfrm>
            <a:custGeom>
              <a:rect b="b" l="l" r="r" t="t"/>
              <a:pathLst>
                <a:path extrusionOk="0" h="12764" w="36375">
                  <a:moveTo>
                    <a:pt x="5954" y="0"/>
                  </a:moveTo>
                  <a:cubicBezTo>
                    <a:pt x="2668" y="0"/>
                    <a:pt x="1" y="2667"/>
                    <a:pt x="1" y="5953"/>
                  </a:cubicBezTo>
                  <a:lnTo>
                    <a:pt x="1" y="6810"/>
                  </a:lnTo>
                  <a:cubicBezTo>
                    <a:pt x="1" y="10097"/>
                    <a:pt x="2668" y="12764"/>
                    <a:pt x="5954" y="12764"/>
                  </a:cubicBezTo>
                  <a:lnTo>
                    <a:pt x="30421" y="12764"/>
                  </a:lnTo>
                  <a:cubicBezTo>
                    <a:pt x="33708" y="12764"/>
                    <a:pt x="36375" y="10097"/>
                    <a:pt x="36375" y="6810"/>
                  </a:cubicBezTo>
                  <a:lnTo>
                    <a:pt x="36375" y="5953"/>
                  </a:lnTo>
                  <a:cubicBezTo>
                    <a:pt x="36375" y="2667"/>
                    <a:pt x="33708" y="0"/>
                    <a:pt x="30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8568950" y="2546825"/>
              <a:ext cx="246475" cy="319100"/>
            </a:xfrm>
            <a:custGeom>
              <a:rect b="b" l="l" r="r" t="t"/>
              <a:pathLst>
                <a:path extrusionOk="0" h="12764" w="9859">
                  <a:moveTo>
                    <a:pt x="0" y="0"/>
                  </a:moveTo>
                  <a:cubicBezTo>
                    <a:pt x="3286" y="0"/>
                    <a:pt x="5953" y="2667"/>
                    <a:pt x="5953" y="5953"/>
                  </a:cubicBezTo>
                  <a:lnTo>
                    <a:pt x="5953" y="6810"/>
                  </a:lnTo>
                  <a:cubicBezTo>
                    <a:pt x="5953" y="10097"/>
                    <a:pt x="3286" y="12764"/>
                    <a:pt x="0" y="12764"/>
                  </a:cubicBezTo>
                  <a:lnTo>
                    <a:pt x="3905" y="12764"/>
                  </a:lnTo>
                  <a:cubicBezTo>
                    <a:pt x="7192" y="12764"/>
                    <a:pt x="9859" y="10097"/>
                    <a:pt x="9859" y="6810"/>
                  </a:cubicBezTo>
                  <a:lnTo>
                    <a:pt x="9859" y="5953"/>
                  </a:lnTo>
                  <a:cubicBezTo>
                    <a:pt x="9859" y="2667"/>
                    <a:pt x="7192" y="0"/>
                    <a:pt x="3905" y="0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32" name="Google Shape;932;p25"/>
          <p:cNvGrpSpPr/>
          <p:nvPr/>
        </p:nvGrpSpPr>
        <p:grpSpPr>
          <a:xfrm>
            <a:off x="5340850" y="1997050"/>
            <a:ext cx="1275775" cy="530150"/>
            <a:chOff x="7575075" y="1997050"/>
            <a:chExt cx="1275775" cy="530150"/>
          </a:xfrm>
        </p:grpSpPr>
        <p:sp>
          <p:nvSpPr>
            <p:cNvPr id="933" name="Google Shape;933;p25"/>
            <p:cNvSpPr/>
            <p:nvPr/>
          </p:nvSpPr>
          <p:spPr>
            <a:xfrm>
              <a:off x="7575075" y="2228325"/>
              <a:ext cx="363750" cy="298875"/>
            </a:xfrm>
            <a:custGeom>
              <a:rect b="b" l="l" r="r" t="t"/>
              <a:pathLst>
                <a:path extrusionOk="0" fill="none" h="11955" w="14550">
                  <a:moveTo>
                    <a:pt x="0" y="11954"/>
                  </a:moveTo>
                  <a:lnTo>
                    <a:pt x="1155" y="6263"/>
                  </a:lnTo>
                  <a:cubicBezTo>
                    <a:pt x="1893" y="2620"/>
                    <a:pt x="5084" y="0"/>
                    <a:pt x="8799" y="0"/>
                  </a:cubicBezTo>
                  <a:lnTo>
                    <a:pt x="14550" y="0"/>
                  </a:lnTo>
                </a:path>
              </a:pathLst>
            </a:custGeom>
            <a:noFill/>
            <a:ln cap="rnd" cmpd="sng" w="27975">
              <a:solidFill>
                <a:srgbClr val="EB7D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7870350" y="1997050"/>
              <a:ext cx="980500" cy="389950"/>
            </a:xfrm>
            <a:custGeom>
              <a:rect b="b" l="l" r="r" t="t"/>
              <a:pathLst>
                <a:path extrusionOk="0" h="15598" w="39220">
                  <a:moveTo>
                    <a:pt x="7382" y="0"/>
                  </a:moveTo>
                  <a:cubicBezTo>
                    <a:pt x="3310" y="0"/>
                    <a:pt x="0" y="3298"/>
                    <a:pt x="0" y="7370"/>
                  </a:cubicBezTo>
                  <a:lnTo>
                    <a:pt x="0" y="8228"/>
                  </a:lnTo>
                  <a:cubicBezTo>
                    <a:pt x="0" y="12288"/>
                    <a:pt x="3310" y="15597"/>
                    <a:pt x="7382" y="15597"/>
                  </a:cubicBezTo>
                  <a:lnTo>
                    <a:pt x="31849" y="15597"/>
                  </a:lnTo>
                  <a:cubicBezTo>
                    <a:pt x="35921" y="15597"/>
                    <a:pt x="39219" y="12288"/>
                    <a:pt x="39219" y="8228"/>
                  </a:cubicBezTo>
                  <a:lnTo>
                    <a:pt x="39219" y="7370"/>
                  </a:lnTo>
                  <a:cubicBezTo>
                    <a:pt x="39219" y="3298"/>
                    <a:pt x="35921" y="0"/>
                    <a:pt x="31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7906050" y="2032475"/>
              <a:ext cx="909375" cy="319100"/>
            </a:xfrm>
            <a:custGeom>
              <a:rect b="b" l="l" r="r" t="t"/>
              <a:pathLst>
                <a:path extrusionOk="0" h="12764" w="36375">
                  <a:moveTo>
                    <a:pt x="5954" y="0"/>
                  </a:moveTo>
                  <a:cubicBezTo>
                    <a:pt x="2668" y="0"/>
                    <a:pt x="1" y="2667"/>
                    <a:pt x="1" y="5953"/>
                  </a:cubicBezTo>
                  <a:lnTo>
                    <a:pt x="1" y="6811"/>
                  </a:lnTo>
                  <a:cubicBezTo>
                    <a:pt x="1" y="10097"/>
                    <a:pt x="2668" y="12764"/>
                    <a:pt x="5954" y="12764"/>
                  </a:cubicBezTo>
                  <a:lnTo>
                    <a:pt x="30421" y="12764"/>
                  </a:lnTo>
                  <a:cubicBezTo>
                    <a:pt x="33708" y="12764"/>
                    <a:pt x="36375" y="10097"/>
                    <a:pt x="36375" y="6811"/>
                  </a:cubicBezTo>
                  <a:lnTo>
                    <a:pt x="36375" y="5953"/>
                  </a:lnTo>
                  <a:cubicBezTo>
                    <a:pt x="36375" y="2667"/>
                    <a:pt x="33708" y="0"/>
                    <a:pt x="30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8568950" y="2032475"/>
              <a:ext cx="246475" cy="319100"/>
            </a:xfrm>
            <a:custGeom>
              <a:rect b="b" l="l" r="r" t="t"/>
              <a:pathLst>
                <a:path extrusionOk="0" h="12764" w="9859">
                  <a:moveTo>
                    <a:pt x="0" y="0"/>
                  </a:moveTo>
                  <a:cubicBezTo>
                    <a:pt x="3286" y="0"/>
                    <a:pt x="5953" y="2667"/>
                    <a:pt x="5953" y="5953"/>
                  </a:cubicBezTo>
                  <a:lnTo>
                    <a:pt x="5953" y="6811"/>
                  </a:lnTo>
                  <a:cubicBezTo>
                    <a:pt x="5953" y="10097"/>
                    <a:pt x="3286" y="12764"/>
                    <a:pt x="0" y="12764"/>
                  </a:cubicBezTo>
                  <a:lnTo>
                    <a:pt x="3905" y="12764"/>
                  </a:lnTo>
                  <a:cubicBezTo>
                    <a:pt x="7192" y="12764"/>
                    <a:pt x="9859" y="10097"/>
                    <a:pt x="9859" y="6811"/>
                  </a:cubicBezTo>
                  <a:lnTo>
                    <a:pt x="9859" y="5953"/>
                  </a:lnTo>
                  <a:cubicBezTo>
                    <a:pt x="9859" y="2667"/>
                    <a:pt x="7192" y="0"/>
                    <a:pt x="3905" y="0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37" name="Google Shape;937;p25"/>
          <p:cNvGrpSpPr/>
          <p:nvPr/>
        </p:nvGrpSpPr>
        <p:grpSpPr>
          <a:xfrm>
            <a:off x="4648200" y="3672850"/>
            <a:ext cx="980500" cy="837325"/>
            <a:chOff x="6882425" y="3672850"/>
            <a:chExt cx="980500" cy="837325"/>
          </a:xfrm>
        </p:grpSpPr>
        <p:sp>
          <p:nvSpPr>
            <p:cNvPr id="938" name="Google Shape;938;p25"/>
            <p:cNvSpPr/>
            <p:nvPr/>
          </p:nvSpPr>
          <p:spPr>
            <a:xfrm>
              <a:off x="7007425" y="3672850"/>
              <a:ext cx="268825" cy="545625"/>
            </a:xfrm>
            <a:custGeom>
              <a:rect b="b" l="l" r="r" t="t"/>
              <a:pathLst>
                <a:path extrusionOk="0" fill="none" h="21825" w="10753">
                  <a:moveTo>
                    <a:pt x="1" y="0"/>
                  </a:moveTo>
                  <a:lnTo>
                    <a:pt x="1" y="5501"/>
                  </a:lnTo>
                  <a:cubicBezTo>
                    <a:pt x="1" y="8906"/>
                    <a:pt x="2156" y="11942"/>
                    <a:pt x="5371" y="13050"/>
                  </a:cubicBezTo>
                  <a:lnTo>
                    <a:pt x="5371" y="13050"/>
                  </a:lnTo>
                  <a:cubicBezTo>
                    <a:pt x="8597" y="14169"/>
                    <a:pt x="10752" y="17205"/>
                    <a:pt x="10752" y="20610"/>
                  </a:cubicBezTo>
                  <a:lnTo>
                    <a:pt x="10752" y="21824"/>
                  </a:lnTo>
                </a:path>
              </a:pathLst>
            </a:custGeom>
            <a:noFill/>
            <a:ln cap="rnd" cmpd="sng" w="27975">
              <a:solidFill>
                <a:srgbClr val="EB7D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6882425" y="4120225"/>
              <a:ext cx="980500" cy="389950"/>
            </a:xfrm>
            <a:custGeom>
              <a:rect b="b" l="l" r="r" t="t"/>
              <a:pathLst>
                <a:path extrusionOk="0" h="15598" w="39220">
                  <a:moveTo>
                    <a:pt x="7370" y="0"/>
                  </a:moveTo>
                  <a:cubicBezTo>
                    <a:pt x="3310" y="0"/>
                    <a:pt x="0" y="3310"/>
                    <a:pt x="0" y="7370"/>
                  </a:cubicBezTo>
                  <a:lnTo>
                    <a:pt x="0" y="8228"/>
                  </a:lnTo>
                  <a:cubicBezTo>
                    <a:pt x="0" y="12288"/>
                    <a:pt x="3310" y="15598"/>
                    <a:pt x="7370" y="15598"/>
                  </a:cubicBezTo>
                  <a:lnTo>
                    <a:pt x="31838" y="15598"/>
                  </a:lnTo>
                  <a:cubicBezTo>
                    <a:pt x="35910" y="15598"/>
                    <a:pt x="39220" y="12288"/>
                    <a:pt x="39220" y="8228"/>
                  </a:cubicBezTo>
                  <a:lnTo>
                    <a:pt x="39220" y="7370"/>
                  </a:lnTo>
                  <a:cubicBezTo>
                    <a:pt x="39220" y="3310"/>
                    <a:pt x="35910" y="0"/>
                    <a:pt x="3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6917850" y="4155650"/>
              <a:ext cx="909650" cy="319100"/>
            </a:xfrm>
            <a:custGeom>
              <a:rect b="b" l="l" r="r" t="t"/>
              <a:pathLst>
                <a:path extrusionOk="0" h="12764" w="36386">
                  <a:moveTo>
                    <a:pt x="5953" y="0"/>
                  </a:moveTo>
                  <a:cubicBezTo>
                    <a:pt x="2667" y="0"/>
                    <a:pt x="0" y="2667"/>
                    <a:pt x="0" y="5953"/>
                  </a:cubicBezTo>
                  <a:lnTo>
                    <a:pt x="0" y="6811"/>
                  </a:lnTo>
                  <a:cubicBezTo>
                    <a:pt x="0" y="10097"/>
                    <a:pt x="2667" y="12764"/>
                    <a:pt x="5953" y="12764"/>
                  </a:cubicBezTo>
                  <a:lnTo>
                    <a:pt x="30421" y="12764"/>
                  </a:lnTo>
                  <a:cubicBezTo>
                    <a:pt x="33719" y="12764"/>
                    <a:pt x="36386" y="10097"/>
                    <a:pt x="36386" y="6811"/>
                  </a:cubicBezTo>
                  <a:lnTo>
                    <a:pt x="36386" y="5953"/>
                  </a:lnTo>
                  <a:cubicBezTo>
                    <a:pt x="36386" y="2667"/>
                    <a:pt x="33719" y="0"/>
                    <a:pt x="30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7581025" y="4155650"/>
              <a:ext cx="246475" cy="319100"/>
            </a:xfrm>
            <a:custGeom>
              <a:rect b="b" l="l" r="r" t="t"/>
              <a:pathLst>
                <a:path extrusionOk="0" h="12764" w="9859">
                  <a:moveTo>
                    <a:pt x="0" y="0"/>
                  </a:moveTo>
                  <a:cubicBezTo>
                    <a:pt x="3286" y="0"/>
                    <a:pt x="5953" y="2667"/>
                    <a:pt x="5953" y="5953"/>
                  </a:cubicBezTo>
                  <a:lnTo>
                    <a:pt x="5953" y="6811"/>
                  </a:lnTo>
                  <a:cubicBezTo>
                    <a:pt x="5953" y="10097"/>
                    <a:pt x="3286" y="12764"/>
                    <a:pt x="0" y="12764"/>
                  </a:cubicBezTo>
                  <a:lnTo>
                    <a:pt x="3894" y="12764"/>
                  </a:lnTo>
                  <a:cubicBezTo>
                    <a:pt x="7192" y="12764"/>
                    <a:pt x="9859" y="10097"/>
                    <a:pt x="9859" y="6811"/>
                  </a:cubicBezTo>
                  <a:lnTo>
                    <a:pt x="9859" y="5953"/>
                  </a:lnTo>
                  <a:cubicBezTo>
                    <a:pt x="9859" y="2667"/>
                    <a:pt x="7192" y="0"/>
                    <a:pt x="3894" y="0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2" name="Google Shape;942;p25"/>
          <p:cNvGrpSpPr/>
          <p:nvPr/>
        </p:nvGrpSpPr>
        <p:grpSpPr>
          <a:xfrm>
            <a:off x="3636600" y="1762050"/>
            <a:ext cx="929300" cy="1984650"/>
            <a:chOff x="3636600" y="1762050"/>
            <a:chExt cx="929300" cy="1984650"/>
          </a:xfrm>
        </p:grpSpPr>
        <p:sp>
          <p:nvSpPr>
            <p:cNvPr id="943" name="Google Shape;943;p25"/>
            <p:cNvSpPr/>
            <p:nvPr/>
          </p:nvSpPr>
          <p:spPr>
            <a:xfrm>
              <a:off x="3636600" y="1762700"/>
              <a:ext cx="928425" cy="1983100"/>
            </a:xfrm>
            <a:custGeom>
              <a:rect b="b" l="l" r="r" t="t"/>
              <a:pathLst>
                <a:path extrusionOk="0" h="79324" w="37137">
                  <a:moveTo>
                    <a:pt x="29587" y="0"/>
                  </a:moveTo>
                  <a:cubicBezTo>
                    <a:pt x="28760" y="0"/>
                    <a:pt x="27835" y="144"/>
                    <a:pt x="26813" y="433"/>
                  </a:cubicBezTo>
                  <a:cubicBezTo>
                    <a:pt x="26635" y="480"/>
                    <a:pt x="26444" y="540"/>
                    <a:pt x="26266" y="599"/>
                  </a:cubicBezTo>
                  <a:cubicBezTo>
                    <a:pt x="26229" y="592"/>
                    <a:pt x="26193" y="588"/>
                    <a:pt x="26157" y="588"/>
                  </a:cubicBezTo>
                  <a:cubicBezTo>
                    <a:pt x="26029" y="588"/>
                    <a:pt x="25906" y="637"/>
                    <a:pt x="25813" y="730"/>
                  </a:cubicBezTo>
                  <a:cubicBezTo>
                    <a:pt x="25813" y="730"/>
                    <a:pt x="25813" y="742"/>
                    <a:pt x="25801" y="742"/>
                  </a:cubicBezTo>
                  <a:cubicBezTo>
                    <a:pt x="18360" y="3195"/>
                    <a:pt x="12109" y="9434"/>
                    <a:pt x="9692" y="16887"/>
                  </a:cubicBezTo>
                  <a:cubicBezTo>
                    <a:pt x="8180" y="17542"/>
                    <a:pt x="6906" y="18721"/>
                    <a:pt x="6168" y="20185"/>
                  </a:cubicBezTo>
                  <a:cubicBezTo>
                    <a:pt x="5346" y="21816"/>
                    <a:pt x="5180" y="23745"/>
                    <a:pt x="5716" y="25483"/>
                  </a:cubicBezTo>
                  <a:cubicBezTo>
                    <a:pt x="5727" y="25507"/>
                    <a:pt x="5751" y="25531"/>
                    <a:pt x="5763" y="25555"/>
                  </a:cubicBezTo>
                  <a:cubicBezTo>
                    <a:pt x="5692" y="25626"/>
                    <a:pt x="5620" y="25686"/>
                    <a:pt x="5549" y="25757"/>
                  </a:cubicBezTo>
                  <a:cubicBezTo>
                    <a:pt x="4465" y="26793"/>
                    <a:pt x="3632" y="28174"/>
                    <a:pt x="2929" y="30103"/>
                  </a:cubicBezTo>
                  <a:cubicBezTo>
                    <a:pt x="1310" y="34544"/>
                    <a:pt x="1239" y="39580"/>
                    <a:pt x="2644" y="44105"/>
                  </a:cubicBezTo>
                  <a:cubicBezTo>
                    <a:pt x="1" y="50546"/>
                    <a:pt x="1751" y="58654"/>
                    <a:pt x="6835" y="63405"/>
                  </a:cubicBezTo>
                  <a:cubicBezTo>
                    <a:pt x="6942" y="63512"/>
                    <a:pt x="7073" y="63560"/>
                    <a:pt x="7192" y="63560"/>
                  </a:cubicBezTo>
                  <a:cubicBezTo>
                    <a:pt x="7204" y="63560"/>
                    <a:pt x="7204" y="63548"/>
                    <a:pt x="7204" y="63548"/>
                  </a:cubicBezTo>
                  <a:cubicBezTo>
                    <a:pt x="7311" y="63905"/>
                    <a:pt x="7442" y="64274"/>
                    <a:pt x="7597" y="64643"/>
                  </a:cubicBezTo>
                  <a:cubicBezTo>
                    <a:pt x="9252" y="68715"/>
                    <a:pt x="12716" y="71989"/>
                    <a:pt x="16884" y="73394"/>
                  </a:cubicBezTo>
                  <a:cubicBezTo>
                    <a:pt x="16943" y="73406"/>
                    <a:pt x="16991" y="73418"/>
                    <a:pt x="17050" y="73418"/>
                  </a:cubicBezTo>
                  <a:cubicBezTo>
                    <a:pt x="17181" y="73418"/>
                    <a:pt x="17312" y="73358"/>
                    <a:pt x="17407" y="73275"/>
                  </a:cubicBezTo>
                  <a:cubicBezTo>
                    <a:pt x="18289" y="74680"/>
                    <a:pt x="19443" y="75918"/>
                    <a:pt x="20765" y="76906"/>
                  </a:cubicBezTo>
                  <a:cubicBezTo>
                    <a:pt x="22849" y="78478"/>
                    <a:pt x="25254" y="79323"/>
                    <a:pt x="27599" y="79323"/>
                  </a:cubicBezTo>
                  <a:cubicBezTo>
                    <a:pt x="27754" y="79323"/>
                    <a:pt x="27909" y="79323"/>
                    <a:pt x="28075" y="79311"/>
                  </a:cubicBezTo>
                  <a:cubicBezTo>
                    <a:pt x="30838" y="79181"/>
                    <a:pt x="33421" y="77752"/>
                    <a:pt x="34803" y="75597"/>
                  </a:cubicBezTo>
                  <a:cubicBezTo>
                    <a:pt x="36327" y="73239"/>
                    <a:pt x="36291" y="70096"/>
                    <a:pt x="34707" y="67965"/>
                  </a:cubicBezTo>
                  <a:cubicBezTo>
                    <a:pt x="34612" y="67822"/>
                    <a:pt x="34469" y="67751"/>
                    <a:pt x="34314" y="67751"/>
                  </a:cubicBezTo>
                  <a:cubicBezTo>
                    <a:pt x="34755" y="67322"/>
                    <a:pt x="35076" y="66810"/>
                    <a:pt x="35255" y="66250"/>
                  </a:cubicBezTo>
                  <a:cubicBezTo>
                    <a:pt x="35493" y="65465"/>
                    <a:pt x="35469" y="64643"/>
                    <a:pt x="35422" y="63941"/>
                  </a:cubicBezTo>
                  <a:cubicBezTo>
                    <a:pt x="35398" y="63405"/>
                    <a:pt x="35434" y="62524"/>
                    <a:pt x="35481" y="61583"/>
                  </a:cubicBezTo>
                  <a:cubicBezTo>
                    <a:pt x="35541" y="60178"/>
                    <a:pt x="35612" y="58738"/>
                    <a:pt x="35469" y="57833"/>
                  </a:cubicBezTo>
                  <a:cubicBezTo>
                    <a:pt x="35850" y="56999"/>
                    <a:pt x="35969" y="55975"/>
                    <a:pt x="35803" y="54820"/>
                  </a:cubicBezTo>
                  <a:cubicBezTo>
                    <a:pt x="35719" y="54213"/>
                    <a:pt x="35576" y="53618"/>
                    <a:pt x="35434" y="53046"/>
                  </a:cubicBezTo>
                  <a:cubicBezTo>
                    <a:pt x="35267" y="52392"/>
                    <a:pt x="35124" y="51784"/>
                    <a:pt x="35053" y="51153"/>
                  </a:cubicBezTo>
                  <a:cubicBezTo>
                    <a:pt x="34886" y="49665"/>
                    <a:pt x="35172" y="48212"/>
                    <a:pt x="35481" y="46653"/>
                  </a:cubicBezTo>
                  <a:cubicBezTo>
                    <a:pt x="35660" y="45819"/>
                    <a:pt x="35826" y="44950"/>
                    <a:pt x="35922" y="44081"/>
                  </a:cubicBezTo>
                  <a:cubicBezTo>
                    <a:pt x="36184" y="41664"/>
                    <a:pt x="35576" y="38426"/>
                    <a:pt x="33028" y="37259"/>
                  </a:cubicBezTo>
                  <a:cubicBezTo>
                    <a:pt x="32981" y="37235"/>
                    <a:pt x="32933" y="37223"/>
                    <a:pt x="32898" y="37199"/>
                  </a:cubicBezTo>
                  <a:cubicBezTo>
                    <a:pt x="33814" y="36544"/>
                    <a:pt x="34576" y="35568"/>
                    <a:pt x="35053" y="34389"/>
                  </a:cubicBezTo>
                  <a:cubicBezTo>
                    <a:pt x="35719" y="32758"/>
                    <a:pt x="35791" y="30984"/>
                    <a:pt x="35791" y="29805"/>
                  </a:cubicBezTo>
                  <a:cubicBezTo>
                    <a:pt x="35779" y="26650"/>
                    <a:pt x="35148" y="23447"/>
                    <a:pt x="33969" y="20519"/>
                  </a:cubicBezTo>
                  <a:cubicBezTo>
                    <a:pt x="34457" y="20197"/>
                    <a:pt x="34910" y="19745"/>
                    <a:pt x="35315" y="19161"/>
                  </a:cubicBezTo>
                  <a:cubicBezTo>
                    <a:pt x="36660" y="17256"/>
                    <a:pt x="37136" y="14637"/>
                    <a:pt x="36636" y="11970"/>
                  </a:cubicBezTo>
                  <a:cubicBezTo>
                    <a:pt x="36255" y="9910"/>
                    <a:pt x="35326" y="7827"/>
                    <a:pt x="33743" y="5410"/>
                  </a:cubicBezTo>
                  <a:cubicBezTo>
                    <a:pt x="34374" y="3897"/>
                    <a:pt x="33921" y="2040"/>
                    <a:pt x="32659" y="992"/>
                  </a:cubicBezTo>
                  <a:cubicBezTo>
                    <a:pt x="31870" y="332"/>
                    <a:pt x="30842" y="0"/>
                    <a:pt x="29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3662500" y="1762050"/>
              <a:ext cx="903400" cy="1984650"/>
            </a:xfrm>
            <a:custGeom>
              <a:rect b="b" l="l" r="r" t="t"/>
              <a:pathLst>
                <a:path extrusionOk="0" h="79386" w="36136">
                  <a:moveTo>
                    <a:pt x="28533" y="1123"/>
                  </a:moveTo>
                  <a:cubicBezTo>
                    <a:pt x="29532" y="1123"/>
                    <a:pt x="30334" y="1369"/>
                    <a:pt x="30933" y="1864"/>
                  </a:cubicBezTo>
                  <a:cubicBezTo>
                    <a:pt x="31814" y="2602"/>
                    <a:pt x="32147" y="3959"/>
                    <a:pt x="31695" y="5031"/>
                  </a:cubicBezTo>
                  <a:cubicBezTo>
                    <a:pt x="31279" y="6005"/>
                    <a:pt x="30218" y="6678"/>
                    <a:pt x="29152" y="6678"/>
                  </a:cubicBezTo>
                  <a:cubicBezTo>
                    <a:pt x="29059" y="6678"/>
                    <a:pt x="28966" y="6672"/>
                    <a:pt x="28873" y="6662"/>
                  </a:cubicBezTo>
                  <a:cubicBezTo>
                    <a:pt x="28851" y="6659"/>
                    <a:pt x="28830" y="6658"/>
                    <a:pt x="28809" y="6658"/>
                  </a:cubicBezTo>
                  <a:cubicBezTo>
                    <a:pt x="28526" y="6658"/>
                    <a:pt x="28287" y="6874"/>
                    <a:pt x="28254" y="7162"/>
                  </a:cubicBezTo>
                  <a:cubicBezTo>
                    <a:pt x="28218" y="7472"/>
                    <a:pt x="28444" y="7745"/>
                    <a:pt x="28754" y="7781"/>
                  </a:cubicBezTo>
                  <a:cubicBezTo>
                    <a:pt x="28890" y="7797"/>
                    <a:pt x="29026" y="7804"/>
                    <a:pt x="29161" y="7804"/>
                  </a:cubicBezTo>
                  <a:cubicBezTo>
                    <a:pt x="30264" y="7804"/>
                    <a:pt x="31344" y="7300"/>
                    <a:pt x="32076" y="6483"/>
                  </a:cubicBezTo>
                  <a:cubicBezTo>
                    <a:pt x="33409" y="8579"/>
                    <a:pt x="34195" y="10412"/>
                    <a:pt x="34529" y="12198"/>
                  </a:cubicBezTo>
                  <a:cubicBezTo>
                    <a:pt x="34969" y="14580"/>
                    <a:pt x="34564" y="16889"/>
                    <a:pt x="33386" y="18556"/>
                  </a:cubicBezTo>
                  <a:cubicBezTo>
                    <a:pt x="33016" y="19080"/>
                    <a:pt x="32421" y="19747"/>
                    <a:pt x="31623" y="19973"/>
                  </a:cubicBezTo>
                  <a:cubicBezTo>
                    <a:pt x="31483" y="20010"/>
                    <a:pt x="31329" y="20030"/>
                    <a:pt x="31172" y="20030"/>
                  </a:cubicBezTo>
                  <a:cubicBezTo>
                    <a:pt x="30677" y="20030"/>
                    <a:pt x="30150" y="19838"/>
                    <a:pt x="29897" y="19413"/>
                  </a:cubicBezTo>
                  <a:cubicBezTo>
                    <a:pt x="29754" y="19163"/>
                    <a:pt x="29683" y="18830"/>
                    <a:pt x="29599" y="18485"/>
                  </a:cubicBezTo>
                  <a:cubicBezTo>
                    <a:pt x="29456" y="17818"/>
                    <a:pt x="29290" y="17068"/>
                    <a:pt x="28575" y="16663"/>
                  </a:cubicBezTo>
                  <a:cubicBezTo>
                    <a:pt x="28223" y="16457"/>
                    <a:pt x="27857" y="16412"/>
                    <a:pt x="27511" y="16412"/>
                  </a:cubicBezTo>
                  <a:cubicBezTo>
                    <a:pt x="27378" y="16412"/>
                    <a:pt x="27248" y="16418"/>
                    <a:pt x="27123" y="16425"/>
                  </a:cubicBezTo>
                  <a:cubicBezTo>
                    <a:pt x="27015" y="16429"/>
                    <a:pt x="26909" y="16434"/>
                    <a:pt x="26806" y="16434"/>
                  </a:cubicBezTo>
                  <a:cubicBezTo>
                    <a:pt x="26639" y="16434"/>
                    <a:pt x="26482" y="16422"/>
                    <a:pt x="26349" y="16377"/>
                  </a:cubicBezTo>
                  <a:cubicBezTo>
                    <a:pt x="26158" y="16306"/>
                    <a:pt x="26004" y="16163"/>
                    <a:pt x="25896" y="15937"/>
                  </a:cubicBezTo>
                  <a:cubicBezTo>
                    <a:pt x="25718" y="15568"/>
                    <a:pt x="25694" y="15056"/>
                    <a:pt x="25849" y="14639"/>
                  </a:cubicBezTo>
                  <a:cubicBezTo>
                    <a:pt x="26039" y="14091"/>
                    <a:pt x="26408" y="13615"/>
                    <a:pt x="26789" y="13115"/>
                  </a:cubicBezTo>
                  <a:cubicBezTo>
                    <a:pt x="26980" y="12865"/>
                    <a:pt x="27182" y="12603"/>
                    <a:pt x="27361" y="12329"/>
                  </a:cubicBezTo>
                  <a:cubicBezTo>
                    <a:pt x="28159" y="11139"/>
                    <a:pt x="28313" y="9924"/>
                    <a:pt x="27801" y="9007"/>
                  </a:cubicBezTo>
                  <a:cubicBezTo>
                    <a:pt x="27697" y="8831"/>
                    <a:pt x="27507" y="8730"/>
                    <a:pt x="27310" y="8730"/>
                  </a:cubicBezTo>
                  <a:cubicBezTo>
                    <a:pt x="27215" y="8730"/>
                    <a:pt x="27117" y="8754"/>
                    <a:pt x="27028" y="8805"/>
                  </a:cubicBezTo>
                  <a:cubicBezTo>
                    <a:pt x="26754" y="8948"/>
                    <a:pt x="26670" y="9293"/>
                    <a:pt x="26813" y="9567"/>
                  </a:cubicBezTo>
                  <a:cubicBezTo>
                    <a:pt x="27254" y="10341"/>
                    <a:pt x="26635" y="11401"/>
                    <a:pt x="26432" y="11710"/>
                  </a:cubicBezTo>
                  <a:cubicBezTo>
                    <a:pt x="26266" y="11948"/>
                    <a:pt x="26087" y="12186"/>
                    <a:pt x="25896" y="12425"/>
                  </a:cubicBezTo>
                  <a:cubicBezTo>
                    <a:pt x="25480" y="12984"/>
                    <a:pt x="25039" y="13556"/>
                    <a:pt x="24789" y="14258"/>
                  </a:cubicBezTo>
                  <a:cubicBezTo>
                    <a:pt x="24539" y="14961"/>
                    <a:pt x="24575" y="15794"/>
                    <a:pt x="24884" y="16437"/>
                  </a:cubicBezTo>
                  <a:cubicBezTo>
                    <a:pt x="25123" y="16925"/>
                    <a:pt x="25515" y="17282"/>
                    <a:pt x="25992" y="17437"/>
                  </a:cubicBezTo>
                  <a:cubicBezTo>
                    <a:pt x="26262" y="17532"/>
                    <a:pt x="26537" y="17553"/>
                    <a:pt x="26796" y="17553"/>
                  </a:cubicBezTo>
                  <a:cubicBezTo>
                    <a:pt x="26926" y="17553"/>
                    <a:pt x="27051" y="17548"/>
                    <a:pt x="27170" y="17544"/>
                  </a:cubicBezTo>
                  <a:cubicBezTo>
                    <a:pt x="27280" y="17540"/>
                    <a:pt x="27384" y="17537"/>
                    <a:pt x="27482" y="17537"/>
                  </a:cubicBezTo>
                  <a:cubicBezTo>
                    <a:pt x="27694" y="17537"/>
                    <a:pt x="27877" y="17554"/>
                    <a:pt x="28016" y="17628"/>
                  </a:cubicBezTo>
                  <a:cubicBezTo>
                    <a:pt x="28278" y="17782"/>
                    <a:pt x="28373" y="18151"/>
                    <a:pt x="28504" y="18723"/>
                  </a:cubicBezTo>
                  <a:cubicBezTo>
                    <a:pt x="28599" y="19128"/>
                    <a:pt x="28694" y="19580"/>
                    <a:pt x="28933" y="19985"/>
                  </a:cubicBezTo>
                  <a:cubicBezTo>
                    <a:pt x="29361" y="20723"/>
                    <a:pt x="30230" y="21152"/>
                    <a:pt x="31147" y="21152"/>
                  </a:cubicBezTo>
                  <a:cubicBezTo>
                    <a:pt x="31409" y="21152"/>
                    <a:pt x="31671" y="21128"/>
                    <a:pt x="31933" y="21057"/>
                  </a:cubicBezTo>
                  <a:cubicBezTo>
                    <a:pt x="31933" y="21045"/>
                    <a:pt x="31945" y="21045"/>
                    <a:pt x="31957" y="21045"/>
                  </a:cubicBezTo>
                  <a:cubicBezTo>
                    <a:pt x="33052" y="23819"/>
                    <a:pt x="33647" y="26843"/>
                    <a:pt x="33659" y="29831"/>
                  </a:cubicBezTo>
                  <a:cubicBezTo>
                    <a:pt x="33671" y="31570"/>
                    <a:pt x="33457" y="32891"/>
                    <a:pt x="33005" y="33999"/>
                  </a:cubicBezTo>
                  <a:cubicBezTo>
                    <a:pt x="32457" y="35356"/>
                    <a:pt x="31481" y="36392"/>
                    <a:pt x="30338" y="36832"/>
                  </a:cubicBezTo>
                  <a:lnTo>
                    <a:pt x="30326" y="36832"/>
                  </a:lnTo>
                  <a:cubicBezTo>
                    <a:pt x="30095" y="36811"/>
                    <a:pt x="29864" y="36803"/>
                    <a:pt x="29633" y="36803"/>
                  </a:cubicBezTo>
                  <a:cubicBezTo>
                    <a:pt x="29074" y="36803"/>
                    <a:pt x="28512" y="36853"/>
                    <a:pt x="27956" y="36904"/>
                  </a:cubicBezTo>
                  <a:cubicBezTo>
                    <a:pt x="27397" y="36957"/>
                    <a:pt x="26852" y="37008"/>
                    <a:pt x="26327" y="37008"/>
                  </a:cubicBezTo>
                  <a:cubicBezTo>
                    <a:pt x="25801" y="37008"/>
                    <a:pt x="25295" y="36957"/>
                    <a:pt x="24813" y="36808"/>
                  </a:cubicBezTo>
                  <a:cubicBezTo>
                    <a:pt x="23170" y="36296"/>
                    <a:pt x="22003" y="34427"/>
                    <a:pt x="22265" y="32725"/>
                  </a:cubicBezTo>
                  <a:cubicBezTo>
                    <a:pt x="22313" y="32415"/>
                    <a:pt x="22110" y="32129"/>
                    <a:pt x="21801" y="32082"/>
                  </a:cubicBezTo>
                  <a:cubicBezTo>
                    <a:pt x="21772" y="32077"/>
                    <a:pt x="21743" y="32075"/>
                    <a:pt x="21715" y="32075"/>
                  </a:cubicBezTo>
                  <a:cubicBezTo>
                    <a:pt x="21440" y="32075"/>
                    <a:pt x="21201" y="32277"/>
                    <a:pt x="21158" y="32558"/>
                  </a:cubicBezTo>
                  <a:cubicBezTo>
                    <a:pt x="20801" y="34820"/>
                    <a:pt x="22289" y="37201"/>
                    <a:pt x="24480" y="37880"/>
                  </a:cubicBezTo>
                  <a:cubicBezTo>
                    <a:pt x="25092" y="38066"/>
                    <a:pt x="25714" y="38126"/>
                    <a:pt x="26336" y="38126"/>
                  </a:cubicBezTo>
                  <a:cubicBezTo>
                    <a:pt x="26911" y="38126"/>
                    <a:pt x="27485" y="38074"/>
                    <a:pt x="28052" y="38023"/>
                  </a:cubicBezTo>
                  <a:cubicBezTo>
                    <a:pt x="28598" y="37976"/>
                    <a:pt x="29131" y="37930"/>
                    <a:pt x="29644" y="37930"/>
                  </a:cubicBezTo>
                  <a:cubicBezTo>
                    <a:pt x="30316" y="37930"/>
                    <a:pt x="30953" y="38010"/>
                    <a:pt x="31540" y="38273"/>
                  </a:cubicBezTo>
                  <a:cubicBezTo>
                    <a:pt x="32802" y="38856"/>
                    <a:pt x="34148" y="40702"/>
                    <a:pt x="33802" y="43988"/>
                  </a:cubicBezTo>
                  <a:cubicBezTo>
                    <a:pt x="33707" y="44809"/>
                    <a:pt x="33540" y="45655"/>
                    <a:pt x="33374" y="46464"/>
                  </a:cubicBezTo>
                  <a:cubicBezTo>
                    <a:pt x="33064" y="48036"/>
                    <a:pt x="32743" y="49643"/>
                    <a:pt x="32921" y="51298"/>
                  </a:cubicBezTo>
                  <a:cubicBezTo>
                    <a:pt x="33005" y="52001"/>
                    <a:pt x="33171" y="52679"/>
                    <a:pt x="33338" y="53334"/>
                  </a:cubicBezTo>
                  <a:cubicBezTo>
                    <a:pt x="33469" y="53906"/>
                    <a:pt x="33612" y="54453"/>
                    <a:pt x="33683" y="55001"/>
                  </a:cubicBezTo>
                  <a:cubicBezTo>
                    <a:pt x="33778" y="55620"/>
                    <a:pt x="33826" y="56680"/>
                    <a:pt x="33397" y="57525"/>
                  </a:cubicBezTo>
                  <a:cubicBezTo>
                    <a:pt x="33386" y="57537"/>
                    <a:pt x="33386" y="57537"/>
                    <a:pt x="33386" y="57537"/>
                  </a:cubicBezTo>
                  <a:cubicBezTo>
                    <a:pt x="33290" y="57740"/>
                    <a:pt x="33159" y="57918"/>
                    <a:pt x="33005" y="58085"/>
                  </a:cubicBezTo>
                  <a:cubicBezTo>
                    <a:pt x="32412" y="58716"/>
                    <a:pt x="31556" y="58914"/>
                    <a:pt x="30720" y="58914"/>
                  </a:cubicBezTo>
                  <a:cubicBezTo>
                    <a:pt x="29993" y="58914"/>
                    <a:pt x="29280" y="58765"/>
                    <a:pt x="28766" y="58621"/>
                  </a:cubicBezTo>
                  <a:cubicBezTo>
                    <a:pt x="25885" y="57823"/>
                    <a:pt x="23241" y="56132"/>
                    <a:pt x="21313" y="53870"/>
                  </a:cubicBezTo>
                  <a:cubicBezTo>
                    <a:pt x="21199" y="53737"/>
                    <a:pt x="21037" y="53667"/>
                    <a:pt x="20875" y="53667"/>
                  </a:cubicBezTo>
                  <a:cubicBezTo>
                    <a:pt x="20747" y="53667"/>
                    <a:pt x="20620" y="53710"/>
                    <a:pt x="20515" y="53799"/>
                  </a:cubicBezTo>
                  <a:cubicBezTo>
                    <a:pt x="20277" y="54001"/>
                    <a:pt x="20253" y="54358"/>
                    <a:pt x="20455" y="54596"/>
                  </a:cubicBezTo>
                  <a:cubicBezTo>
                    <a:pt x="22527" y="57037"/>
                    <a:pt x="25373" y="58847"/>
                    <a:pt x="28468" y="59704"/>
                  </a:cubicBezTo>
                  <a:cubicBezTo>
                    <a:pt x="29052" y="59871"/>
                    <a:pt x="29861" y="60037"/>
                    <a:pt x="30719" y="60037"/>
                  </a:cubicBezTo>
                  <a:cubicBezTo>
                    <a:pt x="31647" y="60037"/>
                    <a:pt x="32624" y="59835"/>
                    <a:pt x="33421" y="59216"/>
                  </a:cubicBezTo>
                  <a:lnTo>
                    <a:pt x="33421" y="59216"/>
                  </a:lnTo>
                  <a:cubicBezTo>
                    <a:pt x="33421" y="59930"/>
                    <a:pt x="33386" y="60776"/>
                    <a:pt x="33350" y="61561"/>
                  </a:cubicBezTo>
                  <a:cubicBezTo>
                    <a:pt x="33302" y="62526"/>
                    <a:pt x="33266" y="63443"/>
                    <a:pt x="33302" y="64038"/>
                  </a:cubicBezTo>
                  <a:cubicBezTo>
                    <a:pt x="33338" y="64669"/>
                    <a:pt x="33362" y="65348"/>
                    <a:pt x="33171" y="65943"/>
                  </a:cubicBezTo>
                  <a:cubicBezTo>
                    <a:pt x="32981" y="66586"/>
                    <a:pt x="32481" y="67146"/>
                    <a:pt x="31814" y="67479"/>
                  </a:cubicBezTo>
                  <a:cubicBezTo>
                    <a:pt x="31404" y="67691"/>
                    <a:pt x="30964" y="67800"/>
                    <a:pt x="30538" y="67800"/>
                  </a:cubicBezTo>
                  <a:cubicBezTo>
                    <a:pt x="30271" y="67800"/>
                    <a:pt x="30010" y="67757"/>
                    <a:pt x="29766" y="67669"/>
                  </a:cubicBezTo>
                  <a:cubicBezTo>
                    <a:pt x="29706" y="67650"/>
                    <a:pt x="29646" y="67641"/>
                    <a:pt x="29587" y="67641"/>
                  </a:cubicBezTo>
                  <a:cubicBezTo>
                    <a:pt x="29349" y="67641"/>
                    <a:pt x="29128" y="67786"/>
                    <a:pt x="29052" y="68015"/>
                  </a:cubicBezTo>
                  <a:cubicBezTo>
                    <a:pt x="28944" y="68312"/>
                    <a:pt x="29099" y="68634"/>
                    <a:pt x="29397" y="68729"/>
                  </a:cubicBezTo>
                  <a:cubicBezTo>
                    <a:pt x="29754" y="68860"/>
                    <a:pt x="30147" y="68920"/>
                    <a:pt x="30528" y="68920"/>
                  </a:cubicBezTo>
                  <a:cubicBezTo>
                    <a:pt x="31135" y="68920"/>
                    <a:pt x="31754" y="68777"/>
                    <a:pt x="32314" y="68491"/>
                  </a:cubicBezTo>
                  <a:cubicBezTo>
                    <a:pt x="32445" y="68419"/>
                    <a:pt x="32564" y="68348"/>
                    <a:pt x="32683" y="68277"/>
                  </a:cubicBezTo>
                  <a:cubicBezTo>
                    <a:pt x="32683" y="68396"/>
                    <a:pt x="32719" y="68527"/>
                    <a:pt x="32790" y="68634"/>
                  </a:cubicBezTo>
                  <a:cubicBezTo>
                    <a:pt x="34088" y="70384"/>
                    <a:pt x="34112" y="73075"/>
                    <a:pt x="32850" y="75027"/>
                  </a:cubicBezTo>
                  <a:cubicBezTo>
                    <a:pt x="31647" y="76897"/>
                    <a:pt x="29397" y="78123"/>
                    <a:pt x="26980" y="78242"/>
                  </a:cubicBezTo>
                  <a:cubicBezTo>
                    <a:pt x="26831" y="78250"/>
                    <a:pt x="26681" y="78254"/>
                    <a:pt x="26531" y="78254"/>
                  </a:cubicBezTo>
                  <a:cubicBezTo>
                    <a:pt x="24441" y="78254"/>
                    <a:pt x="22272" y="77485"/>
                    <a:pt x="20384" y="76063"/>
                  </a:cubicBezTo>
                  <a:cubicBezTo>
                    <a:pt x="18991" y="75016"/>
                    <a:pt x="17812" y="73670"/>
                    <a:pt x="16955" y="72158"/>
                  </a:cubicBezTo>
                  <a:cubicBezTo>
                    <a:pt x="16776" y="71837"/>
                    <a:pt x="16610" y="71515"/>
                    <a:pt x="16419" y="71158"/>
                  </a:cubicBezTo>
                  <a:cubicBezTo>
                    <a:pt x="15633" y="69634"/>
                    <a:pt x="14824" y="68074"/>
                    <a:pt x="13193" y="67360"/>
                  </a:cubicBezTo>
                  <a:cubicBezTo>
                    <a:pt x="13117" y="67325"/>
                    <a:pt x="13038" y="67309"/>
                    <a:pt x="12961" y="67309"/>
                  </a:cubicBezTo>
                  <a:cubicBezTo>
                    <a:pt x="12746" y="67309"/>
                    <a:pt x="12542" y="67435"/>
                    <a:pt x="12454" y="67646"/>
                  </a:cubicBezTo>
                  <a:cubicBezTo>
                    <a:pt x="12335" y="67931"/>
                    <a:pt x="12454" y="68265"/>
                    <a:pt x="12740" y="68384"/>
                  </a:cubicBezTo>
                  <a:cubicBezTo>
                    <a:pt x="14002" y="68943"/>
                    <a:pt x="14693" y="70265"/>
                    <a:pt x="15419" y="71670"/>
                  </a:cubicBezTo>
                  <a:cubicBezTo>
                    <a:pt x="15514" y="71848"/>
                    <a:pt x="15609" y="72027"/>
                    <a:pt x="15693" y="72194"/>
                  </a:cubicBezTo>
                  <a:cubicBezTo>
                    <a:pt x="12050" y="70813"/>
                    <a:pt x="9037" y="67872"/>
                    <a:pt x="7573" y="64264"/>
                  </a:cubicBezTo>
                  <a:cubicBezTo>
                    <a:pt x="7037" y="62931"/>
                    <a:pt x="6823" y="61776"/>
                    <a:pt x="6918" y="60740"/>
                  </a:cubicBezTo>
                  <a:cubicBezTo>
                    <a:pt x="7025" y="59514"/>
                    <a:pt x="7608" y="58442"/>
                    <a:pt x="8478" y="57871"/>
                  </a:cubicBezTo>
                  <a:cubicBezTo>
                    <a:pt x="9418" y="57263"/>
                    <a:pt x="10680" y="57204"/>
                    <a:pt x="11788" y="57156"/>
                  </a:cubicBezTo>
                  <a:lnTo>
                    <a:pt x="16169" y="56954"/>
                  </a:lnTo>
                  <a:cubicBezTo>
                    <a:pt x="16479" y="56942"/>
                    <a:pt x="16717" y="56680"/>
                    <a:pt x="16705" y="56370"/>
                  </a:cubicBezTo>
                  <a:cubicBezTo>
                    <a:pt x="16693" y="56075"/>
                    <a:pt x="16443" y="55833"/>
                    <a:pt x="16150" y="55833"/>
                  </a:cubicBezTo>
                  <a:cubicBezTo>
                    <a:pt x="16137" y="55833"/>
                    <a:pt x="16123" y="55834"/>
                    <a:pt x="16110" y="55835"/>
                  </a:cubicBezTo>
                  <a:lnTo>
                    <a:pt x="11740" y="56025"/>
                  </a:lnTo>
                  <a:cubicBezTo>
                    <a:pt x="10549" y="56085"/>
                    <a:pt x="9061" y="56144"/>
                    <a:pt x="7859" y="56930"/>
                  </a:cubicBezTo>
                  <a:cubicBezTo>
                    <a:pt x="6704" y="57692"/>
                    <a:pt x="5942" y="59073"/>
                    <a:pt x="5799" y="60633"/>
                  </a:cubicBezTo>
                  <a:cubicBezTo>
                    <a:pt x="5763" y="61038"/>
                    <a:pt x="5763" y="61454"/>
                    <a:pt x="5799" y="61883"/>
                  </a:cubicBezTo>
                  <a:cubicBezTo>
                    <a:pt x="1917" y="57680"/>
                    <a:pt x="489" y="51275"/>
                    <a:pt x="2167" y="45810"/>
                  </a:cubicBezTo>
                  <a:lnTo>
                    <a:pt x="2167" y="45810"/>
                  </a:lnTo>
                  <a:cubicBezTo>
                    <a:pt x="2370" y="46298"/>
                    <a:pt x="2584" y="46774"/>
                    <a:pt x="2810" y="47238"/>
                  </a:cubicBezTo>
                  <a:cubicBezTo>
                    <a:pt x="2906" y="47441"/>
                    <a:pt x="3108" y="47560"/>
                    <a:pt x="3310" y="47560"/>
                  </a:cubicBezTo>
                  <a:cubicBezTo>
                    <a:pt x="3394" y="47560"/>
                    <a:pt x="3489" y="47536"/>
                    <a:pt x="3560" y="47500"/>
                  </a:cubicBezTo>
                  <a:cubicBezTo>
                    <a:pt x="3846" y="47357"/>
                    <a:pt x="3953" y="47024"/>
                    <a:pt x="3822" y="46738"/>
                  </a:cubicBezTo>
                  <a:cubicBezTo>
                    <a:pt x="1358" y="41773"/>
                    <a:pt x="1024" y="35701"/>
                    <a:pt x="2929" y="30498"/>
                  </a:cubicBezTo>
                  <a:cubicBezTo>
                    <a:pt x="3572" y="28736"/>
                    <a:pt x="4310" y="27486"/>
                    <a:pt x="5275" y="26569"/>
                  </a:cubicBezTo>
                  <a:cubicBezTo>
                    <a:pt x="6268" y="25607"/>
                    <a:pt x="7513" y="25067"/>
                    <a:pt x="8689" y="25067"/>
                  </a:cubicBezTo>
                  <a:cubicBezTo>
                    <a:pt x="8867" y="25067"/>
                    <a:pt x="9043" y="25080"/>
                    <a:pt x="9216" y="25105"/>
                  </a:cubicBezTo>
                  <a:cubicBezTo>
                    <a:pt x="9238" y="25107"/>
                    <a:pt x="9261" y="25109"/>
                    <a:pt x="9283" y="25109"/>
                  </a:cubicBezTo>
                  <a:cubicBezTo>
                    <a:pt x="9566" y="25109"/>
                    <a:pt x="9815" y="24904"/>
                    <a:pt x="9859" y="24628"/>
                  </a:cubicBezTo>
                  <a:cubicBezTo>
                    <a:pt x="9894" y="24319"/>
                    <a:pt x="9680" y="24033"/>
                    <a:pt x="9383" y="23985"/>
                  </a:cubicBezTo>
                  <a:cubicBezTo>
                    <a:pt x="9158" y="23953"/>
                    <a:pt x="8930" y="23937"/>
                    <a:pt x="8701" y="23937"/>
                  </a:cubicBezTo>
                  <a:cubicBezTo>
                    <a:pt x="7666" y="23937"/>
                    <a:pt x="6599" y="24262"/>
                    <a:pt x="5644" y="24867"/>
                  </a:cubicBezTo>
                  <a:cubicBezTo>
                    <a:pt x="5299" y="23473"/>
                    <a:pt x="5465" y="21985"/>
                    <a:pt x="6108" y="20711"/>
                  </a:cubicBezTo>
                  <a:cubicBezTo>
                    <a:pt x="6799" y="19330"/>
                    <a:pt x="8037" y="18259"/>
                    <a:pt x="9490" y="17758"/>
                  </a:cubicBezTo>
                  <a:cubicBezTo>
                    <a:pt x="9966" y="17592"/>
                    <a:pt x="10466" y="17485"/>
                    <a:pt x="10990" y="17366"/>
                  </a:cubicBezTo>
                  <a:cubicBezTo>
                    <a:pt x="11466" y="17270"/>
                    <a:pt x="11954" y="17163"/>
                    <a:pt x="12431" y="17020"/>
                  </a:cubicBezTo>
                  <a:cubicBezTo>
                    <a:pt x="13359" y="16723"/>
                    <a:pt x="14574" y="16115"/>
                    <a:pt x="15121" y="14913"/>
                  </a:cubicBezTo>
                  <a:cubicBezTo>
                    <a:pt x="15252" y="14627"/>
                    <a:pt x="15121" y="14294"/>
                    <a:pt x="14836" y="14163"/>
                  </a:cubicBezTo>
                  <a:cubicBezTo>
                    <a:pt x="14761" y="14132"/>
                    <a:pt x="14684" y="14117"/>
                    <a:pt x="14608" y="14117"/>
                  </a:cubicBezTo>
                  <a:cubicBezTo>
                    <a:pt x="14391" y="14117"/>
                    <a:pt x="14185" y="14237"/>
                    <a:pt x="14097" y="14449"/>
                  </a:cubicBezTo>
                  <a:cubicBezTo>
                    <a:pt x="13704" y="15318"/>
                    <a:pt x="12669" y="15758"/>
                    <a:pt x="12085" y="15937"/>
                  </a:cubicBezTo>
                  <a:cubicBezTo>
                    <a:pt x="11669" y="16080"/>
                    <a:pt x="11228" y="16175"/>
                    <a:pt x="10764" y="16270"/>
                  </a:cubicBezTo>
                  <a:cubicBezTo>
                    <a:pt x="10502" y="16330"/>
                    <a:pt x="10240" y="16377"/>
                    <a:pt x="9966" y="16449"/>
                  </a:cubicBezTo>
                  <a:cubicBezTo>
                    <a:pt x="11204" y="13091"/>
                    <a:pt x="13240" y="9972"/>
                    <a:pt x="15919" y="7388"/>
                  </a:cubicBezTo>
                  <a:cubicBezTo>
                    <a:pt x="16562" y="6769"/>
                    <a:pt x="17241" y="6186"/>
                    <a:pt x="17943" y="5638"/>
                  </a:cubicBezTo>
                  <a:lnTo>
                    <a:pt x="17943" y="5638"/>
                  </a:lnTo>
                  <a:cubicBezTo>
                    <a:pt x="17931" y="5769"/>
                    <a:pt x="17919" y="5900"/>
                    <a:pt x="17919" y="6043"/>
                  </a:cubicBezTo>
                  <a:cubicBezTo>
                    <a:pt x="17931" y="6721"/>
                    <a:pt x="18229" y="7329"/>
                    <a:pt x="18717" y="7710"/>
                  </a:cubicBezTo>
                  <a:cubicBezTo>
                    <a:pt x="18812" y="7781"/>
                    <a:pt x="18896" y="7841"/>
                    <a:pt x="18979" y="7888"/>
                  </a:cubicBezTo>
                  <a:cubicBezTo>
                    <a:pt x="19062" y="7948"/>
                    <a:pt x="19146" y="8007"/>
                    <a:pt x="19205" y="8055"/>
                  </a:cubicBezTo>
                  <a:cubicBezTo>
                    <a:pt x="19312" y="8150"/>
                    <a:pt x="19372" y="8305"/>
                    <a:pt x="19384" y="8484"/>
                  </a:cubicBezTo>
                  <a:cubicBezTo>
                    <a:pt x="19384" y="8662"/>
                    <a:pt x="19336" y="8817"/>
                    <a:pt x="19229" y="8924"/>
                  </a:cubicBezTo>
                  <a:cubicBezTo>
                    <a:pt x="19110" y="9043"/>
                    <a:pt x="18919" y="9138"/>
                    <a:pt x="18717" y="9246"/>
                  </a:cubicBezTo>
                  <a:cubicBezTo>
                    <a:pt x="18443" y="9377"/>
                    <a:pt x="18134" y="9531"/>
                    <a:pt x="17872" y="9817"/>
                  </a:cubicBezTo>
                  <a:cubicBezTo>
                    <a:pt x="17455" y="10269"/>
                    <a:pt x="17312" y="10948"/>
                    <a:pt x="17514" y="11532"/>
                  </a:cubicBezTo>
                  <a:cubicBezTo>
                    <a:pt x="17729" y="12127"/>
                    <a:pt x="18265" y="12555"/>
                    <a:pt x="18884" y="12651"/>
                  </a:cubicBezTo>
                  <a:cubicBezTo>
                    <a:pt x="18965" y="12662"/>
                    <a:pt x="19046" y="12666"/>
                    <a:pt x="19125" y="12666"/>
                  </a:cubicBezTo>
                  <a:cubicBezTo>
                    <a:pt x="19392" y="12666"/>
                    <a:pt x="19642" y="12613"/>
                    <a:pt x="19872" y="12567"/>
                  </a:cubicBezTo>
                  <a:cubicBezTo>
                    <a:pt x="19955" y="12544"/>
                    <a:pt x="20051" y="12532"/>
                    <a:pt x="20134" y="12520"/>
                  </a:cubicBezTo>
                  <a:cubicBezTo>
                    <a:pt x="20250" y="12498"/>
                    <a:pt x="20366" y="12488"/>
                    <a:pt x="20481" y="12488"/>
                  </a:cubicBezTo>
                  <a:cubicBezTo>
                    <a:pt x="20614" y="12488"/>
                    <a:pt x="20745" y="12501"/>
                    <a:pt x="20872" y="12520"/>
                  </a:cubicBezTo>
                  <a:cubicBezTo>
                    <a:pt x="20408" y="14056"/>
                    <a:pt x="20122" y="15651"/>
                    <a:pt x="20015" y="17247"/>
                  </a:cubicBezTo>
                  <a:cubicBezTo>
                    <a:pt x="19920" y="17211"/>
                    <a:pt x="19812" y="17175"/>
                    <a:pt x="19717" y="17116"/>
                  </a:cubicBezTo>
                  <a:cubicBezTo>
                    <a:pt x="19574" y="17032"/>
                    <a:pt x="19431" y="16913"/>
                    <a:pt x="19277" y="16794"/>
                  </a:cubicBezTo>
                  <a:cubicBezTo>
                    <a:pt x="19062" y="16627"/>
                    <a:pt x="18812" y="16437"/>
                    <a:pt x="18527" y="16294"/>
                  </a:cubicBezTo>
                  <a:cubicBezTo>
                    <a:pt x="18202" y="16140"/>
                    <a:pt x="17837" y="16063"/>
                    <a:pt x="17461" y="16063"/>
                  </a:cubicBezTo>
                  <a:cubicBezTo>
                    <a:pt x="17050" y="16063"/>
                    <a:pt x="16626" y="16155"/>
                    <a:pt x="16229" y="16342"/>
                  </a:cubicBezTo>
                  <a:cubicBezTo>
                    <a:pt x="15645" y="16604"/>
                    <a:pt x="15098" y="17068"/>
                    <a:pt x="14597" y="17711"/>
                  </a:cubicBezTo>
                  <a:cubicBezTo>
                    <a:pt x="14407" y="17961"/>
                    <a:pt x="14455" y="18306"/>
                    <a:pt x="14705" y="18497"/>
                  </a:cubicBezTo>
                  <a:cubicBezTo>
                    <a:pt x="14804" y="18576"/>
                    <a:pt x="14924" y="18614"/>
                    <a:pt x="15044" y="18614"/>
                  </a:cubicBezTo>
                  <a:cubicBezTo>
                    <a:pt x="15212" y="18614"/>
                    <a:pt x="15379" y="18540"/>
                    <a:pt x="15490" y="18401"/>
                  </a:cubicBezTo>
                  <a:cubicBezTo>
                    <a:pt x="15871" y="17901"/>
                    <a:pt x="16276" y="17556"/>
                    <a:pt x="16693" y="17354"/>
                  </a:cubicBezTo>
                  <a:cubicBezTo>
                    <a:pt x="16947" y="17243"/>
                    <a:pt x="17211" y="17186"/>
                    <a:pt x="17461" y="17186"/>
                  </a:cubicBezTo>
                  <a:cubicBezTo>
                    <a:pt x="17669" y="17186"/>
                    <a:pt x="17866" y="17225"/>
                    <a:pt x="18038" y="17306"/>
                  </a:cubicBezTo>
                  <a:cubicBezTo>
                    <a:pt x="18217" y="17389"/>
                    <a:pt x="18396" y="17532"/>
                    <a:pt x="18574" y="17675"/>
                  </a:cubicBezTo>
                  <a:cubicBezTo>
                    <a:pt x="18753" y="17818"/>
                    <a:pt x="18943" y="17961"/>
                    <a:pt x="19158" y="18092"/>
                  </a:cubicBezTo>
                  <a:cubicBezTo>
                    <a:pt x="19802" y="18463"/>
                    <a:pt x="20499" y="18539"/>
                    <a:pt x="21196" y="18539"/>
                  </a:cubicBezTo>
                  <a:cubicBezTo>
                    <a:pt x="21438" y="18539"/>
                    <a:pt x="21680" y="18530"/>
                    <a:pt x="21920" y="18520"/>
                  </a:cubicBezTo>
                  <a:cubicBezTo>
                    <a:pt x="22145" y="18511"/>
                    <a:pt x="22367" y="18503"/>
                    <a:pt x="22581" y="18503"/>
                  </a:cubicBezTo>
                  <a:cubicBezTo>
                    <a:pt x="23204" y="18503"/>
                    <a:pt x="23766" y="18574"/>
                    <a:pt x="24182" y="18901"/>
                  </a:cubicBezTo>
                  <a:cubicBezTo>
                    <a:pt x="24623" y="19247"/>
                    <a:pt x="24849" y="19830"/>
                    <a:pt x="25051" y="20521"/>
                  </a:cubicBezTo>
                  <a:cubicBezTo>
                    <a:pt x="25039" y="20568"/>
                    <a:pt x="25027" y="20604"/>
                    <a:pt x="25015" y="20652"/>
                  </a:cubicBezTo>
                  <a:cubicBezTo>
                    <a:pt x="24992" y="20890"/>
                    <a:pt x="25111" y="21128"/>
                    <a:pt x="25337" y="21259"/>
                  </a:cubicBezTo>
                  <a:cubicBezTo>
                    <a:pt x="25420" y="21307"/>
                    <a:pt x="25527" y="21330"/>
                    <a:pt x="25635" y="21330"/>
                  </a:cubicBezTo>
                  <a:cubicBezTo>
                    <a:pt x="25766" y="21330"/>
                    <a:pt x="25885" y="21295"/>
                    <a:pt x="25992" y="21211"/>
                  </a:cubicBezTo>
                  <a:cubicBezTo>
                    <a:pt x="26075" y="21140"/>
                    <a:pt x="26325" y="20902"/>
                    <a:pt x="26206" y="20473"/>
                  </a:cubicBezTo>
                  <a:cubicBezTo>
                    <a:pt x="25992" y="19711"/>
                    <a:pt x="25706" y="18663"/>
                    <a:pt x="24873" y="18009"/>
                  </a:cubicBezTo>
                  <a:cubicBezTo>
                    <a:pt x="24198" y="17480"/>
                    <a:pt x="23384" y="17384"/>
                    <a:pt x="22597" y="17384"/>
                  </a:cubicBezTo>
                  <a:cubicBezTo>
                    <a:pt x="22355" y="17384"/>
                    <a:pt x="22116" y="17393"/>
                    <a:pt x="21884" y="17401"/>
                  </a:cubicBezTo>
                  <a:cubicBezTo>
                    <a:pt x="21634" y="17401"/>
                    <a:pt x="21372" y="17413"/>
                    <a:pt x="21134" y="17413"/>
                  </a:cubicBezTo>
                  <a:cubicBezTo>
                    <a:pt x="21229" y="15901"/>
                    <a:pt x="21491" y="14401"/>
                    <a:pt x="21920" y="12948"/>
                  </a:cubicBezTo>
                  <a:cubicBezTo>
                    <a:pt x="22253" y="13175"/>
                    <a:pt x="22527" y="13472"/>
                    <a:pt x="22718" y="13841"/>
                  </a:cubicBezTo>
                  <a:cubicBezTo>
                    <a:pt x="22813" y="14032"/>
                    <a:pt x="23003" y="14151"/>
                    <a:pt x="23218" y="14151"/>
                  </a:cubicBezTo>
                  <a:cubicBezTo>
                    <a:pt x="23301" y="14151"/>
                    <a:pt x="23384" y="14127"/>
                    <a:pt x="23468" y="14091"/>
                  </a:cubicBezTo>
                  <a:cubicBezTo>
                    <a:pt x="23741" y="13949"/>
                    <a:pt x="23861" y="13615"/>
                    <a:pt x="23718" y="13341"/>
                  </a:cubicBezTo>
                  <a:cubicBezTo>
                    <a:pt x="23118" y="12132"/>
                    <a:pt x="21813" y="11359"/>
                    <a:pt x="20483" y="11359"/>
                  </a:cubicBezTo>
                  <a:cubicBezTo>
                    <a:pt x="20307" y="11359"/>
                    <a:pt x="20131" y="11373"/>
                    <a:pt x="19955" y="11401"/>
                  </a:cubicBezTo>
                  <a:cubicBezTo>
                    <a:pt x="19848" y="11424"/>
                    <a:pt x="19741" y="11448"/>
                    <a:pt x="19634" y="11472"/>
                  </a:cubicBezTo>
                  <a:cubicBezTo>
                    <a:pt x="19457" y="11509"/>
                    <a:pt x="19295" y="11539"/>
                    <a:pt x="19153" y="11539"/>
                  </a:cubicBezTo>
                  <a:cubicBezTo>
                    <a:pt x="19113" y="11539"/>
                    <a:pt x="19075" y="11537"/>
                    <a:pt x="19038" y="11532"/>
                  </a:cubicBezTo>
                  <a:cubicBezTo>
                    <a:pt x="18836" y="11508"/>
                    <a:pt x="18646" y="11353"/>
                    <a:pt x="18574" y="11162"/>
                  </a:cubicBezTo>
                  <a:cubicBezTo>
                    <a:pt x="18515" y="10972"/>
                    <a:pt x="18562" y="10722"/>
                    <a:pt x="18693" y="10579"/>
                  </a:cubicBezTo>
                  <a:cubicBezTo>
                    <a:pt x="18812" y="10448"/>
                    <a:pt x="19015" y="10353"/>
                    <a:pt x="19217" y="10246"/>
                  </a:cubicBezTo>
                  <a:cubicBezTo>
                    <a:pt x="19491" y="10115"/>
                    <a:pt x="19789" y="9960"/>
                    <a:pt x="20039" y="9698"/>
                  </a:cubicBezTo>
                  <a:cubicBezTo>
                    <a:pt x="20348" y="9377"/>
                    <a:pt x="20527" y="8924"/>
                    <a:pt x="20503" y="8448"/>
                  </a:cubicBezTo>
                  <a:cubicBezTo>
                    <a:pt x="20491" y="7972"/>
                    <a:pt x="20289" y="7531"/>
                    <a:pt x="19967" y="7221"/>
                  </a:cubicBezTo>
                  <a:cubicBezTo>
                    <a:pt x="19836" y="7114"/>
                    <a:pt x="19705" y="7031"/>
                    <a:pt x="19598" y="6948"/>
                  </a:cubicBezTo>
                  <a:cubicBezTo>
                    <a:pt x="19527" y="6912"/>
                    <a:pt x="19467" y="6864"/>
                    <a:pt x="19408" y="6829"/>
                  </a:cubicBezTo>
                  <a:cubicBezTo>
                    <a:pt x="19193" y="6650"/>
                    <a:pt x="19050" y="6352"/>
                    <a:pt x="19050" y="6019"/>
                  </a:cubicBezTo>
                  <a:cubicBezTo>
                    <a:pt x="19038" y="5686"/>
                    <a:pt x="19158" y="5376"/>
                    <a:pt x="19372" y="5186"/>
                  </a:cubicBezTo>
                  <a:cubicBezTo>
                    <a:pt x="19574" y="5019"/>
                    <a:pt x="19622" y="4745"/>
                    <a:pt x="19515" y="4519"/>
                  </a:cubicBezTo>
                  <a:cubicBezTo>
                    <a:pt x="21229" y="3388"/>
                    <a:pt x="23087" y="2483"/>
                    <a:pt x="25004" y="1840"/>
                  </a:cubicBezTo>
                  <a:cubicBezTo>
                    <a:pt x="25468" y="2507"/>
                    <a:pt x="25623" y="3400"/>
                    <a:pt x="25706" y="4209"/>
                  </a:cubicBezTo>
                  <a:cubicBezTo>
                    <a:pt x="25789" y="4983"/>
                    <a:pt x="25813" y="5793"/>
                    <a:pt x="25492" y="6436"/>
                  </a:cubicBezTo>
                  <a:cubicBezTo>
                    <a:pt x="25157" y="7104"/>
                    <a:pt x="24387" y="7543"/>
                    <a:pt x="23640" y="7543"/>
                  </a:cubicBezTo>
                  <a:cubicBezTo>
                    <a:pt x="23456" y="7543"/>
                    <a:pt x="23273" y="7516"/>
                    <a:pt x="23099" y="7460"/>
                  </a:cubicBezTo>
                  <a:cubicBezTo>
                    <a:pt x="23042" y="7441"/>
                    <a:pt x="22984" y="7433"/>
                    <a:pt x="22927" y="7433"/>
                  </a:cubicBezTo>
                  <a:cubicBezTo>
                    <a:pt x="22686" y="7433"/>
                    <a:pt x="22461" y="7588"/>
                    <a:pt x="22384" y="7829"/>
                  </a:cubicBezTo>
                  <a:cubicBezTo>
                    <a:pt x="22289" y="8126"/>
                    <a:pt x="22456" y="8436"/>
                    <a:pt x="22753" y="8531"/>
                  </a:cubicBezTo>
                  <a:cubicBezTo>
                    <a:pt x="23039" y="8626"/>
                    <a:pt x="23337" y="8662"/>
                    <a:pt x="23634" y="8662"/>
                  </a:cubicBezTo>
                  <a:cubicBezTo>
                    <a:pt x="24801" y="8662"/>
                    <a:pt x="25980" y="7995"/>
                    <a:pt x="26504" y="6948"/>
                  </a:cubicBezTo>
                  <a:cubicBezTo>
                    <a:pt x="26956" y="6031"/>
                    <a:pt x="26920" y="4995"/>
                    <a:pt x="26825" y="4090"/>
                  </a:cubicBezTo>
                  <a:cubicBezTo>
                    <a:pt x="26742" y="3292"/>
                    <a:pt x="26575" y="2328"/>
                    <a:pt x="26111" y="1495"/>
                  </a:cubicBezTo>
                  <a:cubicBezTo>
                    <a:pt x="27016" y="1247"/>
                    <a:pt x="27824" y="1123"/>
                    <a:pt x="28533" y="1123"/>
                  </a:cubicBezTo>
                  <a:close/>
                  <a:moveTo>
                    <a:pt x="28538" y="0"/>
                  </a:moveTo>
                  <a:cubicBezTo>
                    <a:pt x="27711" y="0"/>
                    <a:pt x="26785" y="141"/>
                    <a:pt x="25766" y="423"/>
                  </a:cubicBezTo>
                  <a:cubicBezTo>
                    <a:pt x="25599" y="471"/>
                    <a:pt x="25420" y="530"/>
                    <a:pt x="25242" y="590"/>
                  </a:cubicBezTo>
                  <a:cubicBezTo>
                    <a:pt x="25206" y="582"/>
                    <a:pt x="25169" y="578"/>
                    <a:pt x="25132" y="578"/>
                  </a:cubicBezTo>
                  <a:cubicBezTo>
                    <a:pt x="24996" y="578"/>
                    <a:pt x="24856" y="630"/>
                    <a:pt x="24753" y="733"/>
                  </a:cubicBezTo>
                  <a:cubicBezTo>
                    <a:pt x="24753" y="733"/>
                    <a:pt x="24753" y="745"/>
                    <a:pt x="24753" y="745"/>
                  </a:cubicBezTo>
                  <a:cubicBezTo>
                    <a:pt x="21217" y="1899"/>
                    <a:pt x="17907" y="3912"/>
                    <a:pt x="15133" y="6590"/>
                  </a:cubicBezTo>
                  <a:cubicBezTo>
                    <a:pt x="12121" y="9496"/>
                    <a:pt x="9871" y="13056"/>
                    <a:pt x="8632" y="16889"/>
                  </a:cubicBezTo>
                  <a:cubicBezTo>
                    <a:pt x="7120" y="17544"/>
                    <a:pt x="5846" y="18723"/>
                    <a:pt x="5108" y="20199"/>
                  </a:cubicBezTo>
                  <a:cubicBezTo>
                    <a:pt x="4275" y="21830"/>
                    <a:pt x="4120" y="23771"/>
                    <a:pt x="4656" y="25521"/>
                  </a:cubicBezTo>
                  <a:cubicBezTo>
                    <a:pt x="4668" y="25533"/>
                    <a:pt x="4668" y="25557"/>
                    <a:pt x="4680" y="25581"/>
                  </a:cubicBezTo>
                  <a:cubicBezTo>
                    <a:pt x="4620" y="25640"/>
                    <a:pt x="4549" y="25700"/>
                    <a:pt x="4489" y="25759"/>
                  </a:cubicBezTo>
                  <a:cubicBezTo>
                    <a:pt x="3406" y="26795"/>
                    <a:pt x="2572" y="28188"/>
                    <a:pt x="1870" y="30117"/>
                  </a:cubicBezTo>
                  <a:cubicBezTo>
                    <a:pt x="250" y="34558"/>
                    <a:pt x="167" y="39595"/>
                    <a:pt x="1572" y="44131"/>
                  </a:cubicBezTo>
                  <a:cubicBezTo>
                    <a:pt x="298" y="47262"/>
                    <a:pt x="0" y="50882"/>
                    <a:pt x="739" y="54370"/>
                  </a:cubicBezTo>
                  <a:cubicBezTo>
                    <a:pt x="1501" y="57894"/>
                    <a:pt x="3287" y="61121"/>
                    <a:pt x="5775" y="63455"/>
                  </a:cubicBezTo>
                  <a:cubicBezTo>
                    <a:pt x="5882" y="63562"/>
                    <a:pt x="6013" y="63609"/>
                    <a:pt x="6156" y="63609"/>
                  </a:cubicBezTo>
                  <a:cubicBezTo>
                    <a:pt x="6251" y="63955"/>
                    <a:pt x="6382" y="64312"/>
                    <a:pt x="6537" y="64681"/>
                  </a:cubicBezTo>
                  <a:cubicBezTo>
                    <a:pt x="8180" y="68765"/>
                    <a:pt x="11669" y="72039"/>
                    <a:pt x="15836" y="73444"/>
                  </a:cubicBezTo>
                  <a:cubicBezTo>
                    <a:pt x="15895" y="73468"/>
                    <a:pt x="15955" y="73468"/>
                    <a:pt x="16014" y="73468"/>
                  </a:cubicBezTo>
                  <a:cubicBezTo>
                    <a:pt x="16145" y="73468"/>
                    <a:pt x="16264" y="73432"/>
                    <a:pt x="16360" y="73349"/>
                  </a:cubicBezTo>
                  <a:cubicBezTo>
                    <a:pt x="17253" y="74742"/>
                    <a:pt x="18396" y="75980"/>
                    <a:pt x="19705" y="76956"/>
                  </a:cubicBezTo>
                  <a:cubicBezTo>
                    <a:pt x="21801" y="78528"/>
                    <a:pt x="24218" y="79385"/>
                    <a:pt x="26563" y="79385"/>
                  </a:cubicBezTo>
                  <a:cubicBezTo>
                    <a:pt x="26718" y="79385"/>
                    <a:pt x="26873" y="79373"/>
                    <a:pt x="27039" y="79373"/>
                  </a:cubicBezTo>
                  <a:cubicBezTo>
                    <a:pt x="29814" y="79230"/>
                    <a:pt x="32409" y="77802"/>
                    <a:pt x="33790" y="75635"/>
                  </a:cubicBezTo>
                  <a:cubicBezTo>
                    <a:pt x="35314" y="73265"/>
                    <a:pt x="35279" y="70110"/>
                    <a:pt x="33695" y="67967"/>
                  </a:cubicBezTo>
                  <a:cubicBezTo>
                    <a:pt x="33612" y="67848"/>
                    <a:pt x="33481" y="67777"/>
                    <a:pt x="33350" y="67753"/>
                  </a:cubicBezTo>
                  <a:cubicBezTo>
                    <a:pt x="33767" y="67324"/>
                    <a:pt x="34076" y="66824"/>
                    <a:pt x="34243" y="66276"/>
                  </a:cubicBezTo>
                  <a:cubicBezTo>
                    <a:pt x="34493" y="65502"/>
                    <a:pt x="34469" y="64669"/>
                    <a:pt x="34421" y="63967"/>
                  </a:cubicBezTo>
                  <a:cubicBezTo>
                    <a:pt x="34386" y="63431"/>
                    <a:pt x="34433" y="62550"/>
                    <a:pt x="34469" y="61609"/>
                  </a:cubicBezTo>
                  <a:cubicBezTo>
                    <a:pt x="34540" y="60216"/>
                    <a:pt x="34612" y="58775"/>
                    <a:pt x="34469" y="57871"/>
                  </a:cubicBezTo>
                  <a:cubicBezTo>
                    <a:pt x="34850" y="57037"/>
                    <a:pt x="34969" y="56001"/>
                    <a:pt x="34802" y="54846"/>
                  </a:cubicBezTo>
                  <a:cubicBezTo>
                    <a:pt x="34719" y="54239"/>
                    <a:pt x="34564" y="53644"/>
                    <a:pt x="34421" y="53060"/>
                  </a:cubicBezTo>
                  <a:cubicBezTo>
                    <a:pt x="34267" y="52418"/>
                    <a:pt x="34112" y="51798"/>
                    <a:pt x="34040" y="51167"/>
                  </a:cubicBezTo>
                  <a:cubicBezTo>
                    <a:pt x="33874" y="49703"/>
                    <a:pt x="34171" y="48238"/>
                    <a:pt x="34481" y="46691"/>
                  </a:cubicBezTo>
                  <a:cubicBezTo>
                    <a:pt x="34648" y="45845"/>
                    <a:pt x="34826" y="44976"/>
                    <a:pt x="34910" y="44107"/>
                  </a:cubicBezTo>
                  <a:cubicBezTo>
                    <a:pt x="35171" y="41678"/>
                    <a:pt x="34576" y="38440"/>
                    <a:pt x="32004" y="37249"/>
                  </a:cubicBezTo>
                  <a:cubicBezTo>
                    <a:pt x="31981" y="37237"/>
                    <a:pt x="31957" y="37237"/>
                    <a:pt x="31921" y="37225"/>
                  </a:cubicBezTo>
                  <a:cubicBezTo>
                    <a:pt x="32826" y="36558"/>
                    <a:pt x="33576" y="35594"/>
                    <a:pt x="34052" y="34427"/>
                  </a:cubicBezTo>
                  <a:cubicBezTo>
                    <a:pt x="34719" y="32784"/>
                    <a:pt x="34790" y="31022"/>
                    <a:pt x="34779" y="29831"/>
                  </a:cubicBezTo>
                  <a:cubicBezTo>
                    <a:pt x="34767" y="26676"/>
                    <a:pt x="34148" y="23485"/>
                    <a:pt x="32969" y="20556"/>
                  </a:cubicBezTo>
                  <a:cubicBezTo>
                    <a:pt x="33457" y="20235"/>
                    <a:pt x="33909" y="19783"/>
                    <a:pt x="34302" y="19211"/>
                  </a:cubicBezTo>
                  <a:cubicBezTo>
                    <a:pt x="35648" y="17294"/>
                    <a:pt x="36136" y="14663"/>
                    <a:pt x="35636" y="11996"/>
                  </a:cubicBezTo>
                  <a:cubicBezTo>
                    <a:pt x="35243" y="9936"/>
                    <a:pt x="34326" y="7841"/>
                    <a:pt x="32743" y="5424"/>
                  </a:cubicBezTo>
                  <a:cubicBezTo>
                    <a:pt x="33374" y="3912"/>
                    <a:pt x="32909" y="2054"/>
                    <a:pt x="31647" y="995"/>
                  </a:cubicBezTo>
                  <a:cubicBezTo>
                    <a:pt x="30847" y="332"/>
                    <a:pt x="29807" y="0"/>
                    <a:pt x="28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3950325" y="3154325"/>
              <a:ext cx="271500" cy="381325"/>
            </a:xfrm>
            <a:custGeom>
              <a:rect b="b" l="l" r="r" t="t"/>
              <a:pathLst>
                <a:path extrusionOk="0" h="15253" w="10860">
                  <a:moveTo>
                    <a:pt x="8115" y="1"/>
                  </a:moveTo>
                  <a:cubicBezTo>
                    <a:pt x="7918" y="1"/>
                    <a:pt x="7727" y="110"/>
                    <a:pt x="7621" y="298"/>
                  </a:cubicBezTo>
                  <a:cubicBezTo>
                    <a:pt x="6978" y="1477"/>
                    <a:pt x="6525" y="2739"/>
                    <a:pt x="6240" y="4049"/>
                  </a:cubicBezTo>
                  <a:cubicBezTo>
                    <a:pt x="6001" y="5192"/>
                    <a:pt x="5978" y="6121"/>
                    <a:pt x="6168" y="6954"/>
                  </a:cubicBezTo>
                  <a:cubicBezTo>
                    <a:pt x="6240" y="7240"/>
                    <a:pt x="6335" y="7514"/>
                    <a:pt x="6454" y="7775"/>
                  </a:cubicBezTo>
                  <a:cubicBezTo>
                    <a:pt x="5763" y="8657"/>
                    <a:pt x="5299" y="9692"/>
                    <a:pt x="5109" y="10788"/>
                  </a:cubicBezTo>
                  <a:cubicBezTo>
                    <a:pt x="4954" y="10728"/>
                    <a:pt x="4799" y="10657"/>
                    <a:pt x="4632" y="10609"/>
                  </a:cubicBezTo>
                  <a:cubicBezTo>
                    <a:pt x="4489" y="10562"/>
                    <a:pt x="4335" y="10514"/>
                    <a:pt x="4192" y="10466"/>
                  </a:cubicBezTo>
                  <a:cubicBezTo>
                    <a:pt x="3882" y="10371"/>
                    <a:pt x="3596" y="10288"/>
                    <a:pt x="3346" y="10169"/>
                  </a:cubicBezTo>
                  <a:cubicBezTo>
                    <a:pt x="2834" y="9907"/>
                    <a:pt x="2406" y="9442"/>
                    <a:pt x="1977" y="9002"/>
                  </a:cubicBezTo>
                  <a:lnTo>
                    <a:pt x="1037" y="8002"/>
                  </a:lnTo>
                  <a:cubicBezTo>
                    <a:pt x="925" y="7884"/>
                    <a:pt x="775" y="7824"/>
                    <a:pt x="625" y="7824"/>
                  </a:cubicBezTo>
                  <a:cubicBezTo>
                    <a:pt x="486" y="7824"/>
                    <a:pt x="347" y="7875"/>
                    <a:pt x="239" y="7978"/>
                  </a:cubicBezTo>
                  <a:cubicBezTo>
                    <a:pt x="13" y="8192"/>
                    <a:pt x="1" y="8537"/>
                    <a:pt x="215" y="8764"/>
                  </a:cubicBezTo>
                  <a:lnTo>
                    <a:pt x="1168" y="9776"/>
                  </a:lnTo>
                  <a:cubicBezTo>
                    <a:pt x="1632" y="10264"/>
                    <a:pt x="2156" y="10823"/>
                    <a:pt x="2846" y="11169"/>
                  </a:cubicBezTo>
                  <a:cubicBezTo>
                    <a:pt x="3180" y="11335"/>
                    <a:pt x="3525" y="11443"/>
                    <a:pt x="3858" y="11538"/>
                  </a:cubicBezTo>
                  <a:cubicBezTo>
                    <a:pt x="4001" y="11585"/>
                    <a:pt x="4132" y="11621"/>
                    <a:pt x="4275" y="11669"/>
                  </a:cubicBezTo>
                  <a:cubicBezTo>
                    <a:pt x="5811" y="12193"/>
                    <a:pt x="7109" y="13407"/>
                    <a:pt x="7740" y="14907"/>
                  </a:cubicBezTo>
                  <a:cubicBezTo>
                    <a:pt x="7835" y="15122"/>
                    <a:pt x="8037" y="15253"/>
                    <a:pt x="8264" y="15253"/>
                  </a:cubicBezTo>
                  <a:cubicBezTo>
                    <a:pt x="8335" y="15253"/>
                    <a:pt x="8407" y="15229"/>
                    <a:pt x="8478" y="15205"/>
                  </a:cubicBezTo>
                  <a:cubicBezTo>
                    <a:pt x="8764" y="15086"/>
                    <a:pt x="8907" y="14753"/>
                    <a:pt x="8776" y="14467"/>
                  </a:cubicBezTo>
                  <a:cubicBezTo>
                    <a:pt x="8240" y="13193"/>
                    <a:pt x="7311" y="12109"/>
                    <a:pt x="6156" y="11347"/>
                  </a:cubicBezTo>
                  <a:cubicBezTo>
                    <a:pt x="6263" y="10431"/>
                    <a:pt x="6597" y="9538"/>
                    <a:pt x="7121" y="8764"/>
                  </a:cubicBezTo>
                  <a:cubicBezTo>
                    <a:pt x="7383" y="9049"/>
                    <a:pt x="7680" y="9276"/>
                    <a:pt x="8014" y="9430"/>
                  </a:cubicBezTo>
                  <a:cubicBezTo>
                    <a:pt x="8204" y="9526"/>
                    <a:pt x="8395" y="9597"/>
                    <a:pt x="8585" y="9657"/>
                  </a:cubicBezTo>
                  <a:cubicBezTo>
                    <a:pt x="8692" y="9692"/>
                    <a:pt x="8788" y="9728"/>
                    <a:pt x="8895" y="9764"/>
                  </a:cubicBezTo>
                  <a:cubicBezTo>
                    <a:pt x="9252" y="9907"/>
                    <a:pt x="9573" y="10121"/>
                    <a:pt x="9859" y="10383"/>
                  </a:cubicBezTo>
                  <a:cubicBezTo>
                    <a:pt x="9966" y="10478"/>
                    <a:pt x="10109" y="10526"/>
                    <a:pt x="10240" y="10526"/>
                  </a:cubicBezTo>
                  <a:cubicBezTo>
                    <a:pt x="10395" y="10526"/>
                    <a:pt x="10538" y="10466"/>
                    <a:pt x="10657" y="10335"/>
                  </a:cubicBezTo>
                  <a:cubicBezTo>
                    <a:pt x="10859" y="10109"/>
                    <a:pt x="10847" y="9752"/>
                    <a:pt x="10621" y="9550"/>
                  </a:cubicBezTo>
                  <a:cubicBezTo>
                    <a:pt x="10228" y="9192"/>
                    <a:pt x="9788" y="8918"/>
                    <a:pt x="9311" y="8728"/>
                  </a:cubicBezTo>
                  <a:cubicBezTo>
                    <a:pt x="9192" y="8680"/>
                    <a:pt x="9073" y="8633"/>
                    <a:pt x="8954" y="8597"/>
                  </a:cubicBezTo>
                  <a:cubicBezTo>
                    <a:pt x="8788" y="8537"/>
                    <a:pt x="8645" y="8478"/>
                    <a:pt x="8502" y="8418"/>
                  </a:cubicBezTo>
                  <a:cubicBezTo>
                    <a:pt x="7906" y="8133"/>
                    <a:pt x="7442" y="7490"/>
                    <a:pt x="7264" y="6704"/>
                  </a:cubicBezTo>
                  <a:cubicBezTo>
                    <a:pt x="7109" y="6037"/>
                    <a:pt x="7133" y="5263"/>
                    <a:pt x="7347" y="4275"/>
                  </a:cubicBezTo>
                  <a:cubicBezTo>
                    <a:pt x="7597" y="3073"/>
                    <a:pt x="8026" y="1918"/>
                    <a:pt x="8609" y="834"/>
                  </a:cubicBezTo>
                  <a:cubicBezTo>
                    <a:pt x="8764" y="560"/>
                    <a:pt x="8657" y="215"/>
                    <a:pt x="8383" y="72"/>
                  </a:cubicBezTo>
                  <a:cubicBezTo>
                    <a:pt x="8297" y="24"/>
                    <a:pt x="8205" y="1"/>
                    <a:pt x="8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3881875" y="3254900"/>
              <a:ext cx="189925" cy="125075"/>
            </a:xfrm>
            <a:custGeom>
              <a:rect b="b" l="l" r="r" t="t"/>
              <a:pathLst>
                <a:path extrusionOk="0" h="5003" w="7597">
                  <a:moveTo>
                    <a:pt x="2978" y="1"/>
                  </a:moveTo>
                  <a:cubicBezTo>
                    <a:pt x="1946" y="1"/>
                    <a:pt x="940" y="648"/>
                    <a:pt x="453" y="1657"/>
                  </a:cubicBezTo>
                  <a:cubicBezTo>
                    <a:pt x="36" y="2514"/>
                    <a:pt x="0" y="3598"/>
                    <a:pt x="346" y="4622"/>
                  </a:cubicBezTo>
                  <a:cubicBezTo>
                    <a:pt x="429" y="4860"/>
                    <a:pt x="643" y="5003"/>
                    <a:pt x="881" y="5003"/>
                  </a:cubicBezTo>
                  <a:cubicBezTo>
                    <a:pt x="941" y="5003"/>
                    <a:pt x="1000" y="4991"/>
                    <a:pt x="1060" y="4979"/>
                  </a:cubicBezTo>
                  <a:cubicBezTo>
                    <a:pt x="1358" y="4872"/>
                    <a:pt x="1512" y="4562"/>
                    <a:pt x="1417" y="4264"/>
                  </a:cubicBezTo>
                  <a:cubicBezTo>
                    <a:pt x="1155" y="3514"/>
                    <a:pt x="1179" y="2740"/>
                    <a:pt x="1465" y="2145"/>
                  </a:cubicBezTo>
                  <a:cubicBezTo>
                    <a:pt x="1755" y="1542"/>
                    <a:pt x="2372" y="1120"/>
                    <a:pt x="2964" y="1120"/>
                  </a:cubicBezTo>
                  <a:cubicBezTo>
                    <a:pt x="2980" y="1120"/>
                    <a:pt x="2996" y="1121"/>
                    <a:pt x="3013" y="1121"/>
                  </a:cubicBezTo>
                  <a:cubicBezTo>
                    <a:pt x="3239" y="1133"/>
                    <a:pt x="3477" y="1205"/>
                    <a:pt x="3739" y="1264"/>
                  </a:cubicBezTo>
                  <a:cubicBezTo>
                    <a:pt x="3798" y="1288"/>
                    <a:pt x="3858" y="1300"/>
                    <a:pt x="3929" y="1324"/>
                  </a:cubicBezTo>
                  <a:cubicBezTo>
                    <a:pt x="4691" y="1521"/>
                    <a:pt x="5479" y="1617"/>
                    <a:pt x="6269" y="1617"/>
                  </a:cubicBezTo>
                  <a:cubicBezTo>
                    <a:pt x="6529" y="1617"/>
                    <a:pt x="6789" y="1606"/>
                    <a:pt x="7049" y="1586"/>
                  </a:cubicBezTo>
                  <a:cubicBezTo>
                    <a:pt x="7358" y="1562"/>
                    <a:pt x="7596" y="1288"/>
                    <a:pt x="7561" y="978"/>
                  </a:cubicBezTo>
                  <a:cubicBezTo>
                    <a:pt x="7538" y="684"/>
                    <a:pt x="7289" y="465"/>
                    <a:pt x="6998" y="465"/>
                  </a:cubicBezTo>
                  <a:cubicBezTo>
                    <a:pt x="6983" y="465"/>
                    <a:pt x="6969" y="465"/>
                    <a:pt x="6954" y="466"/>
                  </a:cubicBezTo>
                  <a:cubicBezTo>
                    <a:pt x="6729" y="484"/>
                    <a:pt x="6504" y="493"/>
                    <a:pt x="6278" y="493"/>
                  </a:cubicBezTo>
                  <a:cubicBezTo>
                    <a:pt x="5583" y="493"/>
                    <a:pt x="4886" y="408"/>
                    <a:pt x="4203" y="228"/>
                  </a:cubicBezTo>
                  <a:cubicBezTo>
                    <a:pt x="4144" y="216"/>
                    <a:pt x="4084" y="204"/>
                    <a:pt x="4025" y="181"/>
                  </a:cubicBezTo>
                  <a:cubicBezTo>
                    <a:pt x="3727" y="97"/>
                    <a:pt x="3405" y="14"/>
                    <a:pt x="3060" y="2"/>
                  </a:cubicBezTo>
                  <a:cubicBezTo>
                    <a:pt x="3033" y="1"/>
                    <a:pt x="3005" y="1"/>
                    <a:pt x="2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4184875" y="3367650"/>
              <a:ext cx="192025" cy="109075"/>
            </a:xfrm>
            <a:custGeom>
              <a:rect b="b" l="l" r="r" t="t"/>
              <a:pathLst>
                <a:path extrusionOk="0" h="4363" w="7681">
                  <a:moveTo>
                    <a:pt x="5455" y="0"/>
                  </a:moveTo>
                  <a:cubicBezTo>
                    <a:pt x="5220" y="0"/>
                    <a:pt x="5006" y="147"/>
                    <a:pt x="4930" y="385"/>
                  </a:cubicBezTo>
                  <a:cubicBezTo>
                    <a:pt x="4704" y="1088"/>
                    <a:pt x="4025" y="2743"/>
                    <a:pt x="2608" y="3148"/>
                  </a:cubicBezTo>
                  <a:cubicBezTo>
                    <a:pt x="2413" y="3202"/>
                    <a:pt x="2210" y="3228"/>
                    <a:pt x="2005" y="3228"/>
                  </a:cubicBezTo>
                  <a:cubicBezTo>
                    <a:pt x="1623" y="3228"/>
                    <a:pt x="1239" y="3136"/>
                    <a:pt x="906" y="2957"/>
                  </a:cubicBezTo>
                  <a:cubicBezTo>
                    <a:pt x="820" y="2909"/>
                    <a:pt x="728" y="2886"/>
                    <a:pt x="638" y="2886"/>
                  </a:cubicBezTo>
                  <a:cubicBezTo>
                    <a:pt x="441" y="2886"/>
                    <a:pt x="250" y="2995"/>
                    <a:pt x="144" y="3183"/>
                  </a:cubicBezTo>
                  <a:cubicBezTo>
                    <a:pt x="1" y="3457"/>
                    <a:pt x="96" y="3791"/>
                    <a:pt x="370" y="3945"/>
                  </a:cubicBezTo>
                  <a:cubicBezTo>
                    <a:pt x="870" y="4219"/>
                    <a:pt x="1430" y="4362"/>
                    <a:pt x="2001" y="4362"/>
                  </a:cubicBezTo>
                  <a:cubicBezTo>
                    <a:pt x="2311" y="4362"/>
                    <a:pt x="2620" y="4315"/>
                    <a:pt x="2918" y="4231"/>
                  </a:cubicBezTo>
                  <a:cubicBezTo>
                    <a:pt x="3561" y="4041"/>
                    <a:pt x="4156" y="3660"/>
                    <a:pt x="4656" y="3112"/>
                  </a:cubicBezTo>
                  <a:cubicBezTo>
                    <a:pt x="5144" y="3469"/>
                    <a:pt x="5740" y="3660"/>
                    <a:pt x="6335" y="3660"/>
                  </a:cubicBezTo>
                  <a:cubicBezTo>
                    <a:pt x="6645" y="3660"/>
                    <a:pt x="6942" y="3612"/>
                    <a:pt x="7228" y="3505"/>
                  </a:cubicBezTo>
                  <a:cubicBezTo>
                    <a:pt x="7526" y="3398"/>
                    <a:pt x="7680" y="3076"/>
                    <a:pt x="7573" y="2791"/>
                  </a:cubicBezTo>
                  <a:cubicBezTo>
                    <a:pt x="7489" y="2557"/>
                    <a:pt x="7273" y="2411"/>
                    <a:pt x="7046" y="2411"/>
                  </a:cubicBezTo>
                  <a:cubicBezTo>
                    <a:pt x="6983" y="2411"/>
                    <a:pt x="6920" y="2422"/>
                    <a:pt x="6859" y="2445"/>
                  </a:cubicBezTo>
                  <a:cubicBezTo>
                    <a:pt x="6693" y="2504"/>
                    <a:pt x="6518" y="2532"/>
                    <a:pt x="6341" y="2532"/>
                  </a:cubicBezTo>
                  <a:cubicBezTo>
                    <a:pt x="5983" y="2532"/>
                    <a:pt x="5622" y="2418"/>
                    <a:pt x="5335" y="2219"/>
                  </a:cubicBezTo>
                  <a:cubicBezTo>
                    <a:pt x="5597" y="1779"/>
                    <a:pt x="5823" y="1278"/>
                    <a:pt x="6002" y="731"/>
                  </a:cubicBezTo>
                  <a:cubicBezTo>
                    <a:pt x="6097" y="433"/>
                    <a:pt x="5930" y="124"/>
                    <a:pt x="5633" y="28"/>
                  </a:cubicBezTo>
                  <a:cubicBezTo>
                    <a:pt x="5573" y="9"/>
                    <a:pt x="5514" y="0"/>
                    <a:pt x="5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4298000" y="3508175"/>
              <a:ext cx="175050" cy="185825"/>
            </a:xfrm>
            <a:custGeom>
              <a:rect b="b" l="l" r="r" t="t"/>
              <a:pathLst>
                <a:path extrusionOk="0" h="7433" w="7002">
                  <a:moveTo>
                    <a:pt x="4103" y="1"/>
                  </a:moveTo>
                  <a:cubicBezTo>
                    <a:pt x="3386" y="1"/>
                    <a:pt x="1893" y="100"/>
                    <a:pt x="1191" y="1218"/>
                  </a:cubicBezTo>
                  <a:cubicBezTo>
                    <a:pt x="1012" y="1492"/>
                    <a:pt x="917" y="1777"/>
                    <a:pt x="834" y="2027"/>
                  </a:cubicBezTo>
                  <a:cubicBezTo>
                    <a:pt x="453" y="3266"/>
                    <a:pt x="0" y="5599"/>
                    <a:pt x="1393" y="7242"/>
                  </a:cubicBezTo>
                  <a:cubicBezTo>
                    <a:pt x="1512" y="7373"/>
                    <a:pt x="1667" y="7433"/>
                    <a:pt x="1822" y="7433"/>
                  </a:cubicBezTo>
                  <a:cubicBezTo>
                    <a:pt x="1953" y="7433"/>
                    <a:pt x="2084" y="7397"/>
                    <a:pt x="2191" y="7302"/>
                  </a:cubicBezTo>
                  <a:cubicBezTo>
                    <a:pt x="2429" y="7099"/>
                    <a:pt x="2453" y="6742"/>
                    <a:pt x="2251" y="6504"/>
                  </a:cubicBezTo>
                  <a:cubicBezTo>
                    <a:pt x="1215" y="5278"/>
                    <a:pt x="1596" y="3385"/>
                    <a:pt x="1905" y="2361"/>
                  </a:cubicBezTo>
                  <a:cubicBezTo>
                    <a:pt x="1965" y="2170"/>
                    <a:pt x="2036" y="1980"/>
                    <a:pt x="2131" y="1825"/>
                  </a:cubicBezTo>
                  <a:cubicBezTo>
                    <a:pt x="2433" y="1349"/>
                    <a:pt x="3120" y="1122"/>
                    <a:pt x="4225" y="1122"/>
                  </a:cubicBezTo>
                  <a:cubicBezTo>
                    <a:pt x="4253" y="1122"/>
                    <a:pt x="4281" y="1122"/>
                    <a:pt x="4310" y="1122"/>
                  </a:cubicBezTo>
                  <a:cubicBezTo>
                    <a:pt x="4894" y="1134"/>
                    <a:pt x="5608" y="1194"/>
                    <a:pt x="5930" y="1587"/>
                  </a:cubicBezTo>
                  <a:cubicBezTo>
                    <a:pt x="6039" y="1730"/>
                    <a:pt x="6203" y="1803"/>
                    <a:pt x="6368" y="1803"/>
                  </a:cubicBezTo>
                  <a:cubicBezTo>
                    <a:pt x="6491" y="1803"/>
                    <a:pt x="6614" y="1763"/>
                    <a:pt x="6715" y="1682"/>
                  </a:cubicBezTo>
                  <a:cubicBezTo>
                    <a:pt x="6965" y="1480"/>
                    <a:pt x="7001" y="1134"/>
                    <a:pt x="6811" y="884"/>
                  </a:cubicBezTo>
                  <a:cubicBezTo>
                    <a:pt x="6191" y="122"/>
                    <a:pt x="5156" y="3"/>
                    <a:pt x="4322" y="3"/>
                  </a:cubicBezTo>
                  <a:cubicBezTo>
                    <a:pt x="4262" y="2"/>
                    <a:pt x="4188" y="1"/>
                    <a:pt x="4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3769050" y="2927950"/>
              <a:ext cx="221500" cy="189800"/>
            </a:xfrm>
            <a:custGeom>
              <a:rect b="b" l="l" r="r" t="t"/>
              <a:pathLst>
                <a:path extrusionOk="0" h="7592" w="8860">
                  <a:moveTo>
                    <a:pt x="7779" y="0"/>
                  </a:moveTo>
                  <a:cubicBezTo>
                    <a:pt x="7750" y="0"/>
                    <a:pt x="7721" y="3"/>
                    <a:pt x="7692" y="7"/>
                  </a:cubicBezTo>
                  <a:cubicBezTo>
                    <a:pt x="7383" y="55"/>
                    <a:pt x="7180" y="352"/>
                    <a:pt x="7228" y="650"/>
                  </a:cubicBezTo>
                  <a:cubicBezTo>
                    <a:pt x="7502" y="2364"/>
                    <a:pt x="7692" y="4138"/>
                    <a:pt x="6787" y="5353"/>
                  </a:cubicBezTo>
                  <a:cubicBezTo>
                    <a:pt x="6359" y="5924"/>
                    <a:pt x="5680" y="6329"/>
                    <a:pt x="4978" y="6436"/>
                  </a:cubicBezTo>
                  <a:cubicBezTo>
                    <a:pt x="4811" y="6463"/>
                    <a:pt x="4643" y="6473"/>
                    <a:pt x="4472" y="6473"/>
                  </a:cubicBezTo>
                  <a:cubicBezTo>
                    <a:pt x="4176" y="6473"/>
                    <a:pt x="3868" y="6443"/>
                    <a:pt x="3537" y="6413"/>
                  </a:cubicBezTo>
                  <a:cubicBezTo>
                    <a:pt x="2620" y="6305"/>
                    <a:pt x="1596" y="6151"/>
                    <a:pt x="1084" y="5484"/>
                  </a:cubicBezTo>
                  <a:cubicBezTo>
                    <a:pt x="973" y="5345"/>
                    <a:pt x="806" y="5271"/>
                    <a:pt x="638" y="5271"/>
                  </a:cubicBezTo>
                  <a:cubicBezTo>
                    <a:pt x="518" y="5271"/>
                    <a:pt x="398" y="5309"/>
                    <a:pt x="298" y="5389"/>
                  </a:cubicBezTo>
                  <a:cubicBezTo>
                    <a:pt x="48" y="5579"/>
                    <a:pt x="1" y="5936"/>
                    <a:pt x="191" y="6174"/>
                  </a:cubicBezTo>
                  <a:cubicBezTo>
                    <a:pt x="941" y="7139"/>
                    <a:pt x="2192" y="7401"/>
                    <a:pt x="3418" y="7520"/>
                  </a:cubicBezTo>
                  <a:cubicBezTo>
                    <a:pt x="3775" y="7567"/>
                    <a:pt x="4120" y="7591"/>
                    <a:pt x="4466" y="7591"/>
                  </a:cubicBezTo>
                  <a:cubicBezTo>
                    <a:pt x="4692" y="7591"/>
                    <a:pt x="4918" y="7579"/>
                    <a:pt x="5144" y="7544"/>
                  </a:cubicBezTo>
                  <a:cubicBezTo>
                    <a:pt x="6156" y="7401"/>
                    <a:pt x="7073" y="6841"/>
                    <a:pt x="7692" y="6020"/>
                  </a:cubicBezTo>
                  <a:cubicBezTo>
                    <a:pt x="8859" y="4460"/>
                    <a:pt x="8645" y="2424"/>
                    <a:pt x="8335" y="471"/>
                  </a:cubicBezTo>
                  <a:cubicBezTo>
                    <a:pt x="8292" y="202"/>
                    <a:pt x="8053" y="0"/>
                    <a:pt x="7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3739900" y="2644825"/>
              <a:ext cx="475375" cy="335400"/>
            </a:xfrm>
            <a:custGeom>
              <a:rect b="b" l="l" r="r" t="t"/>
              <a:pathLst>
                <a:path extrusionOk="0" h="13416" w="19015">
                  <a:moveTo>
                    <a:pt x="11721" y="1"/>
                  </a:moveTo>
                  <a:cubicBezTo>
                    <a:pt x="11647" y="1"/>
                    <a:pt x="11573" y="15"/>
                    <a:pt x="11501" y="45"/>
                  </a:cubicBezTo>
                  <a:cubicBezTo>
                    <a:pt x="10775" y="343"/>
                    <a:pt x="10132" y="866"/>
                    <a:pt x="9716" y="1533"/>
                  </a:cubicBezTo>
                  <a:cubicBezTo>
                    <a:pt x="9370" y="2069"/>
                    <a:pt x="9180" y="2652"/>
                    <a:pt x="8989" y="3212"/>
                  </a:cubicBezTo>
                  <a:cubicBezTo>
                    <a:pt x="8954" y="3307"/>
                    <a:pt x="8930" y="3402"/>
                    <a:pt x="8894" y="3498"/>
                  </a:cubicBezTo>
                  <a:cubicBezTo>
                    <a:pt x="8858" y="3414"/>
                    <a:pt x="8834" y="3343"/>
                    <a:pt x="8799" y="3260"/>
                  </a:cubicBezTo>
                  <a:cubicBezTo>
                    <a:pt x="8215" y="1843"/>
                    <a:pt x="7394" y="962"/>
                    <a:pt x="6370" y="616"/>
                  </a:cubicBezTo>
                  <a:cubicBezTo>
                    <a:pt x="6313" y="598"/>
                    <a:pt x="6255" y="589"/>
                    <a:pt x="6198" y="589"/>
                  </a:cubicBezTo>
                  <a:cubicBezTo>
                    <a:pt x="5957" y="589"/>
                    <a:pt x="5732" y="743"/>
                    <a:pt x="5655" y="974"/>
                  </a:cubicBezTo>
                  <a:cubicBezTo>
                    <a:pt x="5560" y="1271"/>
                    <a:pt x="5715" y="1593"/>
                    <a:pt x="6013" y="1688"/>
                  </a:cubicBezTo>
                  <a:cubicBezTo>
                    <a:pt x="6715" y="1926"/>
                    <a:pt x="7310" y="2593"/>
                    <a:pt x="7763" y="3700"/>
                  </a:cubicBezTo>
                  <a:cubicBezTo>
                    <a:pt x="7941" y="4117"/>
                    <a:pt x="8084" y="4545"/>
                    <a:pt x="8192" y="4986"/>
                  </a:cubicBezTo>
                  <a:cubicBezTo>
                    <a:pt x="8168" y="5141"/>
                    <a:pt x="8203" y="5307"/>
                    <a:pt x="8299" y="5438"/>
                  </a:cubicBezTo>
                  <a:cubicBezTo>
                    <a:pt x="8501" y="6379"/>
                    <a:pt x="8549" y="7355"/>
                    <a:pt x="8453" y="8308"/>
                  </a:cubicBezTo>
                  <a:cubicBezTo>
                    <a:pt x="8239" y="8284"/>
                    <a:pt x="8013" y="8260"/>
                    <a:pt x="7799" y="8236"/>
                  </a:cubicBezTo>
                  <a:cubicBezTo>
                    <a:pt x="7506" y="8222"/>
                    <a:pt x="7217" y="8217"/>
                    <a:pt x="6932" y="8217"/>
                  </a:cubicBezTo>
                  <a:cubicBezTo>
                    <a:pt x="6731" y="8217"/>
                    <a:pt x="6531" y="8220"/>
                    <a:pt x="6334" y="8224"/>
                  </a:cubicBezTo>
                  <a:cubicBezTo>
                    <a:pt x="6114" y="8224"/>
                    <a:pt x="5903" y="8227"/>
                    <a:pt x="5694" y="8227"/>
                  </a:cubicBezTo>
                  <a:cubicBezTo>
                    <a:pt x="5486" y="8227"/>
                    <a:pt x="5280" y="8224"/>
                    <a:pt x="5072" y="8213"/>
                  </a:cubicBezTo>
                  <a:cubicBezTo>
                    <a:pt x="3870" y="8141"/>
                    <a:pt x="2929" y="7832"/>
                    <a:pt x="2286" y="7272"/>
                  </a:cubicBezTo>
                  <a:cubicBezTo>
                    <a:pt x="1655" y="6736"/>
                    <a:pt x="1191" y="5748"/>
                    <a:pt x="1536" y="4903"/>
                  </a:cubicBezTo>
                  <a:cubicBezTo>
                    <a:pt x="1643" y="4605"/>
                    <a:pt x="1512" y="4284"/>
                    <a:pt x="1214" y="4164"/>
                  </a:cubicBezTo>
                  <a:cubicBezTo>
                    <a:pt x="1146" y="4136"/>
                    <a:pt x="1075" y="4122"/>
                    <a:pt x="1005" y="4122"/>
                  </a:cubicBezTo>
                  <a:cubicBezTo>
                    <a:pt x="786" y="4122"/>
                    <a:pt x="579" y="4257"/>
                    <a:pt x="488" y="4474"/>
                  </a:cubicBezTo>
                  <a:cubicBezTo>
                    <a:pt x="0" y="5677"/>
                    <a:pt x="441" y="7189"/>
                    <a:pt x="1548" y="8129"/>
                  </a:cubicBezTo>
                  <a:cubicBezTo>
                    <a:pt x="2393" y="8844"/>
                    <a:pt x="3560" y="9260"/>
                    <a:pt x="5013" y="9332"/>
                  </a:cubicBezTo>
                  <a:cubicBezTo>
                    <a:pt x="5278" y="9346"/>
                    <a:pt x="5543" y="9351"/>
                    <a:pt x="5803" y="9351"/>
                  </a:cubicBezTo>
                  <a:cubicBezTo>
                    <a:pt x="5987" y="9351"/>
                    <a:pt x="6169" y="9349"/>
                    <a:pt x="6346" y="9344"/>
                  </a:cubicBezTo>
                  <a:cubicBezTo>
                    <a:pt x="6537" y="9344"/>
                    <a:pt x="6723" y="9342"/>
                    <a:pt x="6908" y="9342"/>
                  </a:cubicBezTo>
                  <a:cubicBezTo>
                    <a:pt x="7184" y="9342"/>
                    <a:pt x="7456" y="9346"/>
                    <a:pt x="7727" y="9367"/>
                  </a:cubicBezTo>
                  <a:cubicBezTo>
                    <a:pt x="9596" y="9487"/>
                    <a:pt x="11442" y="10308"/>
                    <a:pt x="12799" y="11606"/>
                  </a:cubicBezTo>
                  <a:cubicBezTo>
                    <a:pt x="12906" y="11713"/>
                    <a:pt x="13014" y="11820"/>
                    <a:pt x="13121" y="11927"/>
                  </a:cubicBezTo>
                  <a:cubicBezTo>
                    <a:pt x="13478" y="12284"/>
                    <a:pt x="13847" y="12654"/>
                    <a:pt x="14311" y="12939"/>
                  </a:cubicBezTo>
                  <a:cubicBezTo>
                    <a:pt x="14847" y="13261"/>
                    <a:pt x="15454" y="13416"/>
                    <a:pt x="16062" y="13416"/>
                  </a:cubicBezTo>
                  <a:cubicBezTo>
                    <a:pt x="17109" y="13416"/>
                    <a:pt x="18169" y="12951"/>
                    <a:pt x="18824" y="12106"/>
                  </a:cubicBezTo>
                  <a:cubicBezTo>
                    <a:pt x="19014" y="11868"/>
                    <a:pt x="18979" y="11511"/>
                    <a:pt x="18729" y="11320"/>
                  </a:cubicBezTo>
                  <a:cubicBezTo>
                    <a:pt x="18629" y="11241"/>
                    <a:pt x="18509" y="11203"/>
                    <a:pt x="18389" y="11203"/>
                  </a:cubicBezTo>
                  <a:cubicBezTo>
                    <a:pt x="18221" y="11203"/>
                    <a:pt x="18054" y="11277"/>
                    <a:pt x="17943" y="11415"/>
                  </a:cubicBezTo>
                  <a:cubicBezTo>
                    <a:pt x="17503" y="11977"/>
                    <a:pt x="16777" y="12287"/>
                    <a:pt x="16059" y="12287"/>
                  </a:cubicBezTo>
                  <a:cubicBezTo>
                    <a:pt x="15651" y="12287"/>
                    <a:pt x="15244" y="12187"/>
                    <a:pt x="14895" y="11975"/>
                  </a:cubicBezTo>
                  <a:cubicBezTo>
                    <a:pt x="14549" y="11773"/>
                    <a:pt x="14240" y="11463"/>
                    <a:pt x="13918" y="11130"/>
                  </a:cubicBezTo>
                  <a:cubicBezTo>
                    <a:pt x="13811" y="11022"/>
                    <a:pt x="13692" y="10903"/>
                    <a:pt x="13573" y="10784"/>
                  </a:cubicBezTo>
                  <a:cubicBezTo>
                    <a:pt x="12466" y="9725"/>
                    <a:pt x="11061" y="8951"/>
                    <a:pt x="9561" y="8546"/>
                  </a:cubicBezTo>
                  <a:cubicBezTo>
                    <a:pt x="9692" y="7403"/>
                    <a:pt x="9632" y="6260"/>
                    <a:pt x="9394" y="5153"/>
                  </a:cubicBezTo>
                  <a:cubicBezTo>
                    <a:pt x="9692" y="4641"/>
                    <a:pt x="9882" y="4093"/>
                    <a:pt x="10061" y="3569"/>
                  </a:cubicBezTo>
                  <a:cubicBezTo>
                    <a:pt x="10227" y="3045"/>
                    <a:pt x="10394" y="2557"/>
                    <a:pt x="10656" y="2140"/>
                  </a:cubicBezTo>
                  <a:cubicBezTo>
                    <a:pt x="10954" y="1676"/>
                    <a:pt x="11406" y="1295"/>
                    <a:pt x="11930" y="1081"/>
                  </a:cubicBezTo>
                  <a:cubicBezTo>
                    <a:pt x="12216" y="962"/>
                    <a:pt x="12359" y="640"/>
                    <a:pt x="12240" y="343"/>
                  </a:cubicBezTo>
                  <a:cubicBezTo>
                    <a:pt x="12150" y="128"/>
                    <a:pt x="11940" y="1"/>
                    <a:pt x="11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3784525" y="2435775"/>
              <a:ext cx="514375" cy="324175"/>
            </a:xfrm>
            <a:custGeom>
              <a:rect b="b" l="l" r="r" t="t"/>
              <a:pathLst>
                <a:path extrusionOk="0" h="12967" w="20575">
                  <a:moveTo>
                    <a:pt x="19990" y="1"/>
                  </a:moveTo>
                  <a:cubicBezTo>
                    <a:pt x="19983" y="1"/>
                    <a:pt x="19975" y="1"/>
                    <a:pt x="19968" y="1"/>
                  </a:cubicBezTo>
                  <a:lnTo>
                    <a:pt x="18218" y="96"/>
                  </a:lnTo>
                  <a:cubicBezTo>
                    <a:pt x="17884" y="120"/>
                    <a:pt x="17515" y="132"/>
                    <a:pt x="17146" y="239"/>
                  </a:cubicBezTo>
                  <a:cubicBezTo>
                    <a:pt x="16670" y="382"/>
                    <a:pt x="16277" y="656"/>
                    <a:pt x="15979" y="870"/>
                  </a:cubicBezTo>
                  <a:cubicBezTo>
                    <a:pt x="14598" y="1882"/>
                    <a:pt x="13574" y="3323"/>
                    <a:pt x="12955" y="4918"/>
                  </a:cubicBezTo>
                  <a:cubicBezTo>
                    <a:pt x="11517" y="4101"/>
                    <a:pt x="9871" y="3680"/>
                    <a:pt x="8219" y="3680"/>
                  </a:cubicBezTo>
                  <a:cubicBezTo>
                    <a:pt x="7560" y="3680"/>
                    <a:pt x="6900" y="3747"/>
                    <a:pt x="6252" y="3883"/>
                  </a:cubicBezTo>
                  <a:cubicBezTo>
                    <a:pt x="5418" y="4061"/>
                    <a:pt x="4656" y="4359"/>
                    <a:pt x="4013" y="4740"/>
                  </a:cubicBezTo>
                  <a:cubicBezTo>
                    <a:pt x="3466" y="4240"/>
                    <a:pt x="2823" y="3847"/>
                    <a:pt x="2120" y="3609"/>
                  </a:cubicBezTo>
                  <a:cubicBezTo>
                    <a:pt x="1741" y="3477"/>
                    <a:pt x="1389" y="3413"/>
                    <a:pt x="1063" y="3413"/>
                  </a:cubicBezTo>
                  <a:cubicBezTo>
                    <a:pt x="857" y="3413"/>
                    <a:pt x="662" y="3439"/>
                    <a:pt x="477" y="3490"/>
                  </a:cubicBezTo>
                  <a:cubicBezTo>
                    <a:pt x="180" y="3561"/>
                    <a:pt x="1" y="3871"/>
                    <a:pt x="72" y="4168"/>
                  </a:cubicBezTo>
                  <a:cubicBezTo>
                    <a:pt x="143" y="4422"/>
                    <a:pt x="378" y="4589"/>
                    <a:pt x="630" y="4589"/>
                  </a:cubicBezTo>
                  <a:cubicBezTo>
                    <a:pt x="674" y="4589"/>
                    <a:pt x="719" y="4584"/>
                    <a:pt x="763" y="4573"/>
                  </a:cubicBezTo>
                  <a:cubicBezTo>
                    <a:pt x="852" y="4549"/>
                    <a:pt x="948" y="4537"/>
                    <a:pt x="1052" y="4537"/>
                  </a:cubicBezTo>
                  <a:cubicBezTo>
                    <a:pt x="1254" y="4537"/>
                    <a:pt x="1488" y="4582"/>
                    <a:pt x="1763" y="4668"/>
                  </a:cubicBezTo>
                  <a:cubicBezTo>
                    <a:pt x="2251" y="4835"/>
                    <a:pt x="2704" y="5097"/>
                    <a:pt x="3097" y="5418"/>
                  </a:cubicBezTo>
                  <a:cubicBezTo>
                    <a:pt x="3013" y="5502"/>
                    <a:pt x="2930" y="5585"/>
                    <a:pt x="2847" y="5668"/>
                  </a:cubicBezTo>
                  <a:cubicBezTo>
                    <a:pt x="1346" y="7264"/>
                    <a:pt x="1132" y="9621"/>
                    <a:pt x="977" y="11348"/>
                  </a:cubicBezTo>
                  <a:lnTo>
                    <a:pt x="894" y="12360"/>
                  </a:lnTo>
                  <a:cubicBezTo>
                    <a:pt x="858" y="12669"/>
                    <a:pt x="1084" y="12943"/>
                    <a:pt x="1394" y="12967"/>
                  </a:cubicBezTo>
                  <a:lnTo>
                    <a:pt x="1454" y="12967"/>
                  </a:lnTo>
                  <a:cubicBezTo>
                    <a:pt x="1739" y="12967"/>
                    <a:pt x="1977" y="12753"/>
                    <a:pt x="2013" y="12455"/>
                  </a:cubicBezTo>
                  <a:lnTo>
                    <a:pt x="2096" y="11455"/>
                  </a:lnTo>
                  <a:cubicBezTo>
                    <a:pt x="2287" y="9419"/>
                    <a:pt x="2525" y="7645"/>
                    <a:pt x="3668" y="6430"/>
                  </a:cubicBezTo>
                  <a:cubicBezTo>
                    <a:pt x="3811" y="6276"/>
                    <a:pt x="3978" y="6133"/>
                    <a:pt x="4144" y="6014"/>
                  </a:cubicBezTo>
                  <a:cubicBezTo>
                    <a:pt x="4216" y="5990"/>
                    <a:pt x="4275" y="5954"/>
                    <a:pt x="4335" y="5895"/>
                  </a:cubicBezTo>
                  <a:cubicBezTo>
                    <a:pt x="4371" y="5871"/>
                    <a:pt x="4394" y="5847"/>
                    <a:pt x="4418" y="5811"/>
                  </a:cubicBezTo>
                  <a:cubicBezTo>
                    <a:pt x="5109" y="5359"/>
                    <a:pt x="5883" y="5121"/>
                    <a:pt x="6490" y="4990"/>
                  </a:cubicBezTo>
                  <a:cubicBezTo>
                    <a:pt x="7062" y="4868"/>
                    <a:pt x="7645" y="4808"/>
                    <a:pt x="8229" y="4808"/>
                  </a:cubicBezTo>
                  <a:cubicBezTo>
                    <a:pt x="9760" y="4808"/>
                    <a:pt x="11291" y="5221"/>
                    <a:pt x="12610" y="6014"/>
                  </a:cubicBezTo>
                  <a:cubicBezTo>
                    <a:pt x="12157" y="7800"/>
                    <a:pt x="12205" y="9717"/>
                    <a:pt x="12860" y="11431"/>
                  </a:cubicBezTo>
                  <a:cubicBezTo>
                    <a:pt x="12943" y="11657"/>
                    <a:pt x="13157" y="11800"/>
                    <a:pt x="13384" y="11800"/>
                  </a:cubicBezTo>
                  <a:cubicBezTo>
                    <a:pt x="13455" y="11800"/>
                    <a:pt x="13515" y="11788"/>
                    <a:pt x="13586" y="11764"/>
                  </a:cubicBezTo>
                  <a:cubicBezTo>
                    <a:pt x="13872" y="11657"/>
                    <a:pt x="14015" y="11324"/>
                    <a:pt x="13907" y="11038"/>
                  </a:cubicBezTo>
                  <a:cubicBezTo>
                    <a:pt x="12693" y="7812"/>
                    <a:pt x="13872" y="3823"/>
                    <a:pt x="16646" y="1775"/>
                  </a:cubicBezTo>
                  <a:cubicBezTo>
                    <a:pt x="16884" y="1597"/>
                    <a:pt x="17170" y="1406"/>
                    <a:pt x="17467" y="1323"/>
                  </a:cubicBezTo>
                  <a:cubicBezTo>
                    <a:pt x="17706" y="1251"/>
                    <a:pt x="17979" y="1239"/>
                    <a:pt x="18277" y="1216"/>
                  </a:cubicBezTo>
                  <a:lnTo>
                    <a:pt x="20027" y="1132"/>
                  </a:lnTo>
                  <a:cubicBezTo>
                    <a:pt x="20337" y="1108"/>
                    <a:pt x="20575" y="846"/>
                    <a:pt x="20563" y="537"/>
                  </a:cubicBezTo>
                  <a:cubicBezTo>
                    <a:pt x="20551" y="235"/>
                    <a:pt x="20290" y="1"/>
                    <a:pt x="19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3934550" y="2309375"/>
              <a:ext cx="476275" cy="202350"/>
            </a:xfrm>
            <a:custGeom>
              <a:rect b="b" l="l" r="r" t="t"/>
              <a:pathLst>
                <a:path extrusionOk="0" h="8094" w="19051">
                  <a:moveTo>
                    <a:pt x="626" y="0"/>
                  </a:moveTo>
                  <a:cubicBezTo>
                    <a:pt x="577" y="0"/>
                    <a:pt x="527" y="7"/>
                    <a:pt x="477" y="21"/>
                  </a:cubicBezTo>
                  <a:cubicBezTo>
                    <a:pt x="179" y="116"/>
                    <a:pt x="1" y="426"/>
                    <a:pt x="96" y="723"/>
                  </a:cubicBezTo>
                  <a:cubicBezTo>
                    <a:pt x="608" y="2521"/>
                    <a:pt x="2394" y="3950"/>
                    <a:pt x="4525" y="4283"/>
                  </a:cubicBezTo>
                  <a:cubicBezTo>
                    <a:pt x="4909" y="4342"/>
                    <a:pt x="5292" y="4368"/>
                    <a:pt x="5670" y="4368"/>
                  </a:cubicBezTo>
                  <a:cubicBezTo>
                    <a:pt x="7348" y="4368"/>
                    <a:pt x="8935" y="3856"/>
                    <a:pt x="10061" y="3438"/>
                  </a:cubicBezTo>
                  <a:cubicBezTo>
                    <a:pt x="10204" y="3378"/>
                    <a:pt x="10347" y="3331"/>
                    <a:pt x="10490" y="3271"/>
                  </a:cubicBezTo>
                  <a:cubicBezTo>
                    <a:pt x="11561" y="2866"/>
                    <a:pt x="12660" y="2447"/>
                    <a:pt x="13698" y="2447"/>
                  </a:cubicBezTo>
                  <a:cubicBezTo>
                    <a:pt x="14033" y="2447"/>
                    <a:pt x="14362" y="2491"/>
                    <a:pt x="14681" y="2593"/>
                  </a:cubicBezTo>
                  <a:cubicBezTo>
                    <a:pt x="15526" y="2866"/>
                    <a:pt x="16288" y="3569"/>
                    <a:pt x="16836" y="4569"/>
                  </a:cubicBezTo>
                  <a:cubicBezTo>
                    <a:pt x="17348" y="5510"/>
                    <a:pt x="17622" y="6605"/>
                    <a:pt x="17884" y="7665"/>
                  </a:cubicBezTo>
                  <a:cubicBezTo>
                    <a:pt x="17943" y="7915"/>
                    <a:pt x="18170" y="8093"/>
                    <a:pt x="18432" y="8093"/>
                  </a:cubicBezTo>
                  <a:cubicBezTo>
                    <a:pt x="18467" y="8093"/>
                    <a:pt x="18515" y="8081"/>
                    <a:pt x="18563" y="8069"/>
                  </a:cubicBezTo>
                  <a:cubicBezTo>
                    <a:pt x="18860" y="7998"/>
                    <a:pt x="19051" y="7688"/>
                    <a:pt x="18967" y="7391"/>
                  </a:cubicBezTo>
                  <a:cubicBezTo>
                    <a:pt x="18694" y="6260"/>
                    <a:pt x="18408" y="5105"/>
                    <a:pt x="17824" y="4021"/>
                  </a:cubicBezTo>
                  <a:cubicBezTo>
                    <a:pt x="17134" y="2771"/>
                    <a:pt x="16146" y="1878"/>
                    <a:pt x="15014" y="1521"/>
                  </a:cubicBezTo>
                  <a:cubicBezTo>
                    <a:pt x="14576" y="1381"/>
                    <a:pt x="14134" y="1322"/>
                    <a:pt x="13694" y="1322"/>
                  </a:cubicBezTo>
                  <a:cubicBezTo>
                    <a:pt x="12449" y="1322"/>
                    <a:pt x="11214" y="1792"/>
                    <a:pt x="10097" y="2223"/>
                  </a:cubicBezTo>
                  <a:cubicBezTo>
                    <a:pt x="9954" y="2271"/>
                    <a:pt x="9811" y="2331"/>
                    <a:pt x="9669" y="2378"/>
                  </a:cubicBezTo>
                  <a:cubicBezTo>
                    <a:pt x="8635" y="2768"/>
                    <a:pt x="7177" y="3239"/>
                    <a:pt x="5689" y="3239"/>
                  </a:cubicBezTo>
                  <a:cubicBezTo>
                    <a:pt x="5360" y="3239"/>
                    <a:pt x="5031" y="3216"/>
                    <a:pt x="4704" y="3164"/>
                  </a:cubicBezTo>
                  <a:cubicBezTo>
                    <a:pt x="3275" y="2950"/>
                    <a:pt x="1632" y="2009"/>
                    <a:pt x="1168" y="414"/>
                  </a:cubicBezTo>
                  <a:cubicBezTo>
                    <a:pt x="1098" y="166"/>
                    <a:pt x="872" y="0"/>
                    <a:pt x="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4055700" y="2745675"/>
              <a:ext cx="433400" cy="389925"/>
            </a:xfrm>
            <a:custGeom>
              <a:rect b="b" l="l" r="r" t="t"/>
              <a:pathLst>
                <a:path extrusionOk="0" h="15597" w="17336">
                  <a:moveTo>
                    <a:pt x="12091" y="1"/>
                  </a:moveTo>
                  <a:cubicBezTo>
                    <a:pt x="11825" y="1"/>
                    <a:pt x="11590" y="179"/>
                    <a:pt x="11538" y="440"/>
                  </a:cubicBezTo>
                  <a:cubicBezTo>
                    <a:pt x="11347" y="1285"/>
                    <a:pt x="11347" y="2012"/>
                    <a:pt x="11526" y="2655"/>
                  </a:cubicBezTo>
                  <a:cubicBezTo>
                    <a:pt x="11538" y="2714"/>
                    <a:pt x="11550" y="2762"/>
                    <a:pt x="11573" y="2821"/>
                  </a:cubicBezTo>
                  <a:cubicBezTo>
                    <a:pt x="11145" y="3059"/>
                    <a:pt x="10752" y="3381"/>
                    <a:pt x="10407" y="3762"/>
                  </a:cubicBezTo>
                  <a:cubicBezTo>
                    <a:pt x="9907" y="2750"/>
                    <a:pt x="8871" y="2024"/>
                    <a:pt x="7716" y="2012"/>
                  </a:cubicBezTo>
                  <a:cubicBezTo>
                    <a:pt x="7698" y="2011"/>
                    <a:pt x="7681" y="2011"/>
                    <a:pt x="7663" y="2011"/>
                  </a:cubicBezTo>
                  <a:cubicBezTo>
                    <a:pt x="6993" y="2011"/>
                    <a:pt x="6368" y="2231"/>
                    <a:pt x="5811" y="2428"/>
                  </a:cubicBezTo>
                  <a:lnTo>
                    <a:pt x="4084" y="3036"/>
                  </a:lnTo>
                  <a:cubicBezTo>
                    <a:pt x="3691" y="3178"/>
                    <a:pt x="3275" y="3321"/>
                    <a:pt x="2894" y="3345"/>
                  </a:cubicBezTo>
                  <a:cubicBezTo>
                    <a:pt x="2867" y="3346"/>
                    <a:pt x="2841" y="3347"/>
                    <a:pt x="2814" y="3347"/>
                  </a:cubicBezTo>
                  <a:cubicBezTo>
                    <a:pt x="2126" y="3347"/>
                    <a:pt x="1442" y="2905"/>
                    <a:pt x="1155" y="2285"/>
                  </a:cubicBezTo>
                  <a:cubicBezTo>
                    <a:pt x="1059" y="2075"/>
                    <a:pt x="853" y="1949"/>
                    <a:pt x="637" y="1949"/>
                  </a:cubicBezTo>
                  <a:cubicBezTo>
                    <a:pt x="560" y="1949"/>
                    <a:pt x="481" y="1965"/>
                    <a:pt x="405" y="2000"/>
                  </a:cubicBezTo>
                  <a:cubicBezTo>
                    <a:pt x="120" y="2131"/>
                    <a:pt x="1" y="2464"/>
                    <a:pt x="132" y="2750"/>
                  </a:cubicBezTo>
                  <a:cubicBezTo>
                    <a:pt x="601" y="3768"/>
                    <a:pt x="1686" y="4468"/>
                    <a:pt x="2805" y="4468"/>
                  </a:cubicBezTo>
                  <a:cubicBezTo>
                    <a:pt x="2851" y="4468"/>
                    <a:pt x="2896" y="4467"/>
                    <a:pt x="2941" y="4464"/>
                  </a:cubicBezTo>
                  <a:cubicBezTo>
                    <a:pt x="3501" y="4441"/>
                    <a:pt x="4013" y="4262"/>
                    <a:pt x="4465" y="4095"/>
                  </a:cubicBezTo>
                  <a:lnTo>
                    <a:pt x="6192" y="3488"/>
                  </a:lnTo>
                  <a:cubicBezTo>
                    <a:pt x="6692" y="3309"/>
                    <a:pt x="7216" y="3131"/>
                    <a:pt x="7704" y="3131"/>
                  </a:cubicBezTo>
                  <a:cubicBezTo>
                    <a:pt x="8644" y="3143"/>
                    <a:pt x="9537" y="4012"/>
                    <a:pt x="9585" y="4964"/>
                  </a:cubicBezTo>
                  <a:cubicBezTo>
                    <a:pt x="9299" y="5524"/>
                    <a:pt x="9097" y="6143"/>
                    <a:pt x="8990" y="6798"/>
                  </a:cubicBezTo>
                  <a:cubicBezTo>
                    <a:pt x="8704" y="8584"/>
                    <a:pt x="9073" y="10406"/>
                    <a:pt x="9395" y="12001"/>
                  </a:cubicBezTo>
                  <a:lnTo>
                    <a:pt x="10038" y="15144"/>
                  </a:lnTo>
                  <a:cubicBezTo>
                    <a:pt x="10085" y="15418"/>
                    <a:pt x="10323" y="15597"/>
                    <a:pt x="10585" y="15597"/>
                  </a:cubicBezTo>
                  <a:cubicBezTo>
                    <a:pt x="10621" y="15597"/>
                    <a:pt x="10657" y="15597"/>
                    <a:pt x="10704" y="15585"/>
                  </a:cubicBezTo>
                  <a:cubicBezTo>
                    <a:pt x="11002" y="15525"/>
                    <a:pt x="11204" y="15228"/>
                    <a:pt x="11133" y="14930"/>
                  </a:cubicBezTo>
                  <a:lnTo>
                    <a:pt x="10502" y="11787"/>
                  </a:lnTo>
                  <a:cubicBezTo>
                    <a:pt x="10180" y="10203"/>
                    <a:pt x="9847" y="8560"/>
                    <a:pt x="10097" y="6977"/>
                  </a:cubicBezTo>
                  <a:cubicBezTo>
                    <a:pt x="10335" y="5548"/>
                    <a:pt x="11097" y="4357"/>
                    <a:pt x="12121" y="3798"/>
                  </a:cubicBezTo>
                  <a:cubicBezTo>
                    <a:pt x="12383" y="4107"/>
                    <a:pt x="12705" y="4345"/>
                    <a:pt x="13062" y="4488"/>
                  </a:cubicBezTo>
                  <a:cubicBezTo>
                    <a:pt x="13324" y="4595"/>
                    <a:pt x="13586" y="4643"/>
                    <a:pt x="13824" y="4691"/>
                  </a:cubicBezTo>
                  <a:cubicBezTo>
                    <a:pt x="13943" y="4714"/>
                    <a:pt x="14050" y="4738"/>
                    <a:pt x="14157" y="4762"/>
                  </a:cubicBezTo>
                  <a:cubicBezTo>
                    <a:pt x="15229" y="5036"/>
                    <a:pt x="16086" y="6024"/>
                    <a:pt x="16181" y="7131"/>
                  </a:cubicBezTo>
                  <a:cubicBezTo>
                    <a:pt x="16217" y="7417"/>
                    <a:pt x="16455" y="7631"/>
                    <a:pt x="16741" y="7631"/>
                  </a:cubicBezTo>
                  <a:lnTo>
                    <a:pt x="16800" y="7631"/>
                  </a:lnTo>
                  <a:cubicBezTo>
                    <a:pt x="17110" y="7608"/>
                    <a:pt x="17336" y="7334"/>
                    <a:pt x="17300" y="7024"/>
                  </a:cubicBezTo>
                  <a:cubicBezTo>
                    <a:pt x="17157" y="5464"/>
                    <a:pt x="15943" y="4048"/>
                    <a:pt x="14431" y="3667"/>
                  </a:cubicBezTo>
                  <a:cubicBezTo>
                    <a:pt x="14288" y="3631"/>
                    <a:pt x="14157" y="3607"/>
                    <a:pt x="14038" y="3583"/>
                  </a:cubicBezTo>
                  <a:cubicBezTo>
                    <a:pt x="13836" y="3548"/>
                    <a:pt x="13645" y="3512"/>
                    <a:pt x="13478" y="3452"/>
                  </a:cubicBezTo>
                  <a:cubicBezTo>
                    <a:pt x="13300" y="3369"/>
                    <a:pt x="13133" y="3238"/>
                    <a:pt x="12990" y="3071"/>
                  </a:cubicBezTo>
                  <a:cubicBezTo>
                    <a:pt x="12990" y="3012"/>
                    <a:pt x="12978" y="2940"/>
                    <a:pt x="12955" y="2869"/>
                  </a:cubicBezTo>
                  <a:cubicBezTo>
                    <a:pt x="12907" y="2714"/>
                    <a:pt x="12800" y="2595"/>
                    <a:pt x="12669" y="2536"/>
                  </a:cubicBezTo>
                  <a:cubicBezTo>
                    <a:pt x="12645" y="2476"/>
                    <a:pt x="12621" y="2416"/>
                    <a:pt x="12609" y="2357"/>
                  </a:cubicBezTo>
                  <a:cubicBezTo>
                    <a:pt x="12478" y="1893"/>
                    <a:pt x="12490" y="1345"/>
                    <a:pt x="12633" y="678"/>
                  </a:cubicBezTo>
                  <a:cubicBezTo>
                    <a:pt x="12693" y="380"/>
                    <a:pt x="12502" y="83"/>
                    <a:pt x="12204" y="11"/>
                  </a:cubicBezTo>
                  <a:cubicBezTo>
                    <a:pt x="12166" y="4"/>
                    <a:pt x="12128" y="1"/>
                    <a:pt x="12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4344125" y="2929400"/>
              <a:ext cx="137250" cy="256800"/>
            </a:xfrm>
            <a:custGeom>
              <a:rect b="b" l="l" r="r" t="t"/>
              <a:pathLst>
                <a:path extrusionOk="0" h="10272" w="5490">
                  <a:moveTo>
                    <a:pt x="735" y="1"/>
                  </a:moveTo>
                  <a:cubicBezTo>
                    <a:pt x="483" y="1"/>
                    <a:pt x="263" y="175"/>
                    <a:pt x="203" y="425"/>
                  </a:cubicBezTo>
                  <a:cubicBezTo>
                    <a:pt x="1" y="1247"/>
                    <a:pt x="358" y="2140"/>
                    <a:pt x="1203" y="2926"/>
                  </a:cubicBezTo>
                  <a:cubicBezTo>
                    <a:pt x="1358" y="3068"/>
                    <a:pt x="1513" y="3211"/>
                    <a:pt x="1668" y="3342"/>
                  </a:cubicBezTo>
                  <a:cubicBezTo>
                    <a:pt x="2060" y="3676"/>
                    <a:pt x="2430" y="3997"/>
                    <a:pt x="2632" y="4390"/>
                  </a:cubicBezTo>
                  <a:cubicBezTo>
                    <a:pt x="2989" y="5033"/>
                    <a:pt x="2882" y="5854"/>
                    <a:pt x="2775" y="6724"/>
                  </a:cubicBezTo>
                  <a:cubicBezTo>
                    <a:pt x="2739" y="7069"/>
                    <a:pt x="2692" y="7438"/>
                    <a:pt x="2680" y="7807"/>
                  </a:cubicBezTo>
                  <a:cubicBezTo>
                    <a:pt x="2644" y="8557"/>
                    <a:pt x="2787" y="9129"/>
                    <a:pt x="3096" y="9569"/>
                  </a:cubicBezTo>
                  <a:cubicBezTo>
                    <a:pt x="3394" y="9974"/>
                    <a:pt x="3918" y="10272"/>
                    <a:pt x="4442" y="10272"/>
                  </a:cubicBezTo>
                  <a:cubicBezTo>
                    <a:pt x="4680" y="10272"/>
                    <a:pt x="4918" y="10212"/>
                    <a:pt x="5144" y="10069"/>
                  </a:cubicBezTo>
                  <a:cubicBezTo>
                    <a:pt x="5406" y="9915"/>
                    <a:pt x="5490" y="9569"/>
                    <a:pt x="5323" y="9295"/>
                  </a:cubicBezTo>
                  <a:cubicBezTo>
                    <a:pt x="5222" y="9125"/>
                    <a:pt x="5042" y="9031"/>
                    <a:pt x="4852" y="9031"/>
                  </a:cubicBezTo>
                  <a:cubicBezTo>
                    <a:pt x="4750" y="9031"/>
                    <a:pt x="4645" y="9058"/>
                    <a:pt x="4549" y="9117"/>
                  </a:cubicBezTo>
                  <a:cubicBezTo>
                    <a:pt x="4518" y="9136"/>
                    <a:pt x="4479" y="9146"/>
                    <a:pt x="4436" y="9146"/>
                  </a:cubicBezTo>
                  <a:cubicBezTo>
                    <a:pt x="4297" y="9146"/>
                    <a:pt x="4113" y="9051"/>
                    <a:pt x="4013" y="8914"/>
                  </a:cubicBezTo>
                  <a:cubicBezTo>
                    <a:pt x="3846" y="8688"/>
                    <a:pt x="3775" y="8331"/>
                    <a:pt x="3799" y="7855"/>
                  </a:cubicBezTo>
                  <a:cubicBezTo>
                    <a:pt x="3811" y="7533"/>
                    <a:pt x="3846" y="7200"/>
                    <a:pt x="3894" y="6855"/>
                  </a:cubicBezTo>
                  <a:cubicBezTo>
                    <a:pt x="4013" y="5854"/>
                    <a:pt x="4144" y="4819"/>
                    <a:pt x="3632" y="3854"/>
                  </a:cubicBezTo>
                  <a:cubicBezTo>
                    <a:pt x="3323" y="3271"/>
                    <a:pt x="2846" y="2878"/>
                    <a:pt x="2394" y="2485"/>
                  </a:cubicBezTo>
                  <a:cubicBezTo>
                    <a:pt x="2251" y="2354"/>
                    <a:pt x="2108" y="2235"/>
                    <a:pt x="1977" y="2116"/>
                  </a:cubicBezTo>
                  <a:cubicBezTo>
                    <a:pt x="1715" y="1878"/>
                    <a:pt x="1156" y="1271"/>
                    <a:pt x="1287" y="699"/>
                  </a:cubicBezTo>
                  <a:cubicBezTo>
                    <a:pt x="1370" y="390"/>
                    <a:pt x="1179" y="92"/>
                    <a:pt x="882" y="20"/>
                  </a:cubicBezTo>
                  <a:cubicBezTo>
                    <a:pt x="832" y="7"/>
                    <a:pt x="783" y="1"/>
                    <a:pt x="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25"/>
          <p:cNvGrpSpPr/>
          <p:nvPr/>
        </p:nvGrpSpPr>
        <p:grpSpPr>
          <a:xfrm>
            <a:off x="4523025" y="1762050"/>
            <a:ext cx="929300" cy="1984650"/>
            <a:chOff x="4523025" y="1762050"/>
            <a:chExt cx="929300" cy="1984650"/>
          </a:xfrm>
        </p:grpSpPr>
        <p:sp>
          <p:nvSpPr>
            <p:cNvPr id="956" name="Google Shape;956;p25"/>
            <p:cNvSpPr/>
            <p:nvPr/>
          </p:nvSpPr>
          <p:spPr>
            <a:xfrm>
              <a:off x="4523625" y="1762700"/>
              <a:ext cx="928700" cy="1983100"/>
            </a:xfrm>
            <a:custGeom>
              <a:rect b="b" l="l" r="r" t="t"/>
              <a:pathLst>
                <a:path extrusionOk="0" h="79324" w="37148">
                  <a:moveTo>
                    <a:pt x="7560" y="0"/>
                  </a:moveTo>
                  <a:cubicBezTo>
                    <a:pt x="6304" y="0"/>
                    <a:pt x="5274" y="332"/>
                    <a:pt x="4477" y="992"/>
                  </a:cubicBezTo>
                  <a:cubicBezTo>
                    <a:pt x="3215" y="2040"/>
                    <a:pt x="2774" y="3897"/>
                    <a:pt x="3405" y="5410"/>
                  </a:cubicBezTo>
                  <a:cubicBezTo>
                    <a:pt x="1810" y="7827"/>
                    <a:pt x="893" y="9910"/>
                    <a:pt x="500" y="11970"/>
                  </a:cubicBezTo>
                  <a:cubicBezTo>
                    <a:pt x="0" y="14637"/>
                    <a:pt x="488" y="17256"/>
                    <a:pt x="1822" y="19161"/>
                  </a:cubicBezTo>
                  <a:cubicBezTo>
                    <a:pt x="2227" y="19745"/>
                    <a:pt x="2691" y="20197"/>
                    <a:pt x="3179" y="20519"/>
                  </a:cubicBezTo>
                  <a:cubicBezTo>
                    <a:pt x="2000" y="23447"/>
                    <a:pt x="1369" y="26650"/>
                    <a:pt x="1358" y="29805"/>
                  </a:cubicBezTo>
                  <a:cubicBezTo>
                    <a:pt x="1346" y="30984"/>
                    <a:pt x="1417" y="32758"/>
                    <a:pt x="2084" y="34389"/>
                  </a:cubicBezTo>
                  <a:cubicBezTo>
                    <a:pt x="2572" y="35568"/>
                    <a:pt x="3334" y="36544"/>
                    <a:pt x="4251" y="37199"/>
                  </a:cubicBezTo>
                  <a:cubicBezTo>
                    <a:pt x="4203" y="37223"/>
                    <a:pt x="4155" y="37235"/>
                    <a:pt x="4120" y="37259"/>
                  </a:cubicBezTo>
                  <a:cubicBezTo>
                    <a:pt x="1560" y="38426"/>
                    <a:pt x="965" y="41664"/>
                    <a:pt x="1227" y="44081"/>
                  </a:cubicBezTo>
                  <a:cubicBezTo>
                    <a:pt x="1322" y="44950"/>
                    <a:pt x="1488" y="45819"/>
                    <a:pt x="1655" y="46653"/>
                  </a:cubicBezTo>
                  <a:cubicBezTo>
                    <a:pt x="1965" y="48212"/>
                    <a:pt x="2262" y="49665"/>
                    <a:pt x="2096" y="51153"/>
                  </a:cubicBezTo>
                  <a:cubicBezTo>
                    <a:pt x="2024" y="51784"/>
                    <a:pt x="1869" y="52392"/>
                    <a:pt x="1715" y="53046"/>
                  </a:cubicBezTo>
                  <a:cubicBezTo>
                    <a:pt x="1572" y="53618"/>
                    <a:pt x="1429" y="54213"/>
                    <a:pt x="1334" y="54820"/>
                  </a:cubicBezTo>
                  <a:cubicBezTo>
                    <a:pt x="1179" y="55975"/>
                    <a:pt x="1298" y="56999"/>
                    <a:pt x="1667" y="57833"/>
                  </a:cubicBezTo>
                  <a:cubicBezTo>
                    <a:pt x="1536" y="58738"/>
                    <a:pt x="1596" y="60178"/>
                    <a:pt x="1667" y="61583"/>
                  </a:cubicBezTo>
                  <a:cubicBezTo>
                    <a:pt x="1715" y="62524"/>
                    <a:pt x="1750" y="63405"/>
                    <a:pt x="1715" y="63941"/>
                  </a:cubicBezTo>
                  <a:cubicBezTo>
                    <a:pt x="1667" y="64643"/>
                    <a:pt x="1643" y="65465"/>
                    <a:pt x="1893" y="66250"/>
                  </a:cubicBezTo>
                  <a:cubicBezTo>
                    <a:pt x="2060" y="66810"/>
                    <a:pt x="2393" y="67322"/>
                    <a:pt x="2834" y="67751"/>
                  </a:cubicBezTo>
                  <a:cubicBezTo>
                    <a:pt x="2679" y="67751"/>
                    <a:pt x="2536" y="67822"/>
                    <a:pt x="2429" y="67965"/>
                  </a:cubicBezTo>
                  <a:cubicBezTo>
                    <a:pt x="857" y="70096"/>
                    <a:pt x="822" y="73239"/>
                    <a:pt x="2346" y="75597"/>
                  </a:cubicBezTo>
                  <a:cubicBezTo>
                    <a:pt x="3727" y="77752"/>
                    <a:pt x="6299" y="79181"/>
                    <a:pt x="9073" y="79311"/>
                  </a:cubicBezTo>
                  <a:cubicBezTo>
                    <a:pt x="9228" y="79323"/>
                    <a:pt x="9394" y="79323"/>
                    <a:pt x="9549" y="79323"/>
                  </a:cubicBezTo>
                  <a:cubicBezTo>
                    <a:pt x="11883" y="79323"/>
                    <a:pt x="14300" y="78478"/>
                    <a:pt x="16383" y="76906"/>
                  </a:cubicBezTo>
                  <a:cubicBezTo>
                    <a:pt x="17705" y="75918"/>
                    <a:pt x="18848" y="74680"/>
                    <a:pt x="19741" y="73275"/>
                  </a:cubicBezTo>
                  <a:cubicBezTo>
                    <a:pt x="19836" y="73358"/>
                    <a:pt x="19955" y="73418"/>
                    <a:pt x="20086" y="73418"/>
                  </a:cubicBezTo>
                  <a:cubicBezTo>
                    <a:pt x="20146" y="73418"/>
                    <a:pt x="20205" y="73406"/>
                    <a:pt x="20265" y="73394"/>
                  </a:cubicBezTo>
                  <a:cubicBezTo>
                    <a:pt x="24420" y="71989"/>
                    <a:pt x="27897" y="68715"/>
                    <a:pt x="29552" y="64643"/>
                  </a:cubicBezTo>
                  <a:cubicBezTo>
                    <a:pt x="29694" y="64274"/>
                    <a:pt x="29825" y="63905"/>
                    <a:pt x="29933" y="63548"/>
                  </a:cubicBezTo>
                  <a:cubicBezTo>
                    <a:pt x="29933" y="63548"/>
                    <a:pt x="29944" y="63560"/>
                    <a:pt x="29944" y="63560"/>
                  </a:cubicBezTo>
                  <a:cubicBezTo>
                    <a:pt x="30075" y="63560"/>
                    <a:pt x="30206" y="63512"/>
                    <a:pt x="30314" y="63405"/>
                  </a:cubicBezTo>
                  <a:cubicBezTo>
                    <a:pt x="35397" y="58654"/>
                    <a:pt x="37148" y="50546"/>
                    <a:pt x="34505" y="44105"/>
                  </a:cubicBezTo>
                  <a:cubicBezTo>
                    <a:pt x="35909" y="39580"/>
                    <a:pt x="35826" y="34544"/>
                    <a:pt x="34207" y="30103"/>
                  </a:cubicBezTo>
                  <a:cubicBezTo>
                    <a:pt x="33504" y="28174"/>
                    <a:pt x="32683" y="26793"/>
                    <a:pt x="31599" y="25757"/>
                  </a:cubicBezTo>
                  <a:cubicBezTo>
                    <a:pt x="31528" y="25686"/>
                    <a:pt x="31457" y="25626"/>
                    <a:pt x="31385" y="25555"/>
                  </a:cubicBezTo>
                  <a:cubicBezTo>
                    <a:pt x="31397" y="25531"/>
                    <a:pt x="31421" y="25507"/>
                    <a:pt x="31421" y="25483"/>
                  </a:cubicBezTo>
                  <a:cubicBezTo>
                    <a:pt x="31957" y="23745"/>
                    <a:pt x="31802" y="21816"/>
                    <a:pt x="30980" y="20185"/>
                  </a:cubicBezTo>
                  <a:cubicBezTo>
                    <a:pt x="30230" y="18721"/>
                    <a:pt x="28968" y="17542"/>
                    <a:pt x="27456" y="16887"/>
                  </a:cubicBezTo>
                  <a:cubicBezTo>
                    <a:pt x="25039" y="9434"/>
                    <a:pt x="18788" y="3195"/>
                    <a:pt x="11335" y="742"/>
                  </a:cubicBezTo>
                  <a:cubicBezTo>
                    <a:pt x="11335" y="742"/>
                    <a:pt x="11335" y="730"/>
                    <a:pt x="11335" y="730"/>
                  </a:cubicBezTo>
                  <a:cubicBezTo>
                    <a:pt x="11232" y="637"/>
                    <a:pt x="11108" y="588"/>
                    <a:pt x="10985" y="588"/>
                  </a:cubicBezTo>
                  <a:cubicBezTo>
                    <a:pt x="10950" y="588"/>
                    <a:pt x="10916" y="592"/>
                    <a:pt x="10883" y="599"/>
                  </a:cubicBezTo>
                  <a:cubicBezTo>
                    <a:pt x="10692" y="540"/>
                    <a:pt x="10513" y="480"/>
                    <a:pt x="10335" y="433"/>
                  </a:cubicBezTo>
                  <a:cubicBezTo>
                    <a:pt x="9313" y="144"/>
                    <a:pt x="8388" y="0"/>
                    <a:pt x="7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4560825" y="3192750"/>
              <a:ext cx="141700" cy="292300"/>
            </a:xfrm>
            <a:custGeom>
              <a:rect b="b" l="l" r="r" t="t"/>
              <a:pathLst>
                <a:path extrusionOk="0" h="11692" w="5668">
                  <a:moveTo>
                    <a:pt x="733" y="1"/>
                  </a:moveTo>
                  <a:cubicBezTo>
                    <a:pt x="467" y="1"/>
                    <a:pt x="231" y="181"/>
                    <a:pt x="179" y="452"/>
                  </a:cubicBezTo>
                  <a:cubicBezTo>
                    <a:pt x="0" y="1345"/>
                    <a:pt x="72" y="2881"/>
                    <a:pt x="143" y="4381"/>
                  </a:cubicBezTo>
                  <a:cubicBezTo>
                    <a:pt x="191" y="5322"/>
                    <a:pt x="227" y="6203"/>
                    <a:pt x="203" y="6739"/>
                  </a:cubicBezTo>
                  <a:cubicBezTo>
                    <a:pt x="155" y="7441"/>
                    <a:pt x="131" y="8274"/>
                    <a:pt x="370" y="9048"/>
                  </a:cubicBezTo>
                  <a:cubicBezTo>
                    <a:pt x="655" y="9977"/>
                    <a:pt x="1370" y="10787"/>
                    <a:pt x="2298" y="11263"/>
                  </a:cubicBezTo>
                  <a:cubicBezTo>
                    <a:pt x="2870" y="11549"/>
                    <a:pt x="3489" y="11692"/>
                    <a:pt x="4084" y="11692"/>
                  </a:cubicBezTo>
                  <a:cubicBezTo>
                    <a:pt x="4477" y="11692"/>
                    <a:pt x="4858" y="11632"/>
                    <a:pt x="5227" y="11501"/>
                  </a:cubicBezTo>
                  <a:cubicBezTo>
                    <a:pt x="5513" y="11406"/>
                    <a:pt x="5668" y="11084"/>
                    <a:pt x="5573" y="10787"/>
                  </a:cubicBezTo>
                  <a:cubicBezTo>
                    <a:pt x="5487" y="10558"/>
                    <a:pt x="5272" y="10413"/>
                    <a:pt x="5037" y="10413"/>
                  </a:cubicBezTo>
                  <a:cubicBezTo>
                    <a:pt x="4978" y="10413"/>
                    <a:pt x="4918" y="10422"/>
                    <a:pt x="4858" y="10441"/>
                  </a:cubicBezTo>
                  <a:cubicBezTo>
                    <a:pt x="4615" y="10529"/>
                    <a:pt x="4353" y="10572"/>
                    <a:pt x="4086" y="10572"/>
                  </a:cubicBezTo>
                  <a:cubicBezTo>
                    <a:pt x="3661" y="10572"/>
                    <a:pt x="3220" y="10463"/>
                    <a:pt x="2810" y="10251"/>
                  </a:cubicBezTo>
                  <a:cubicBezTo>
                    <a:pt x="2144" y="9918"/>
                    <a:pt x="1644" y="9358"/>
                    <a:pt x="1441" y="8715"/>
                  </a:cubicBezTo>
                  <a:cubicBezTo>
                    <a:pt x="1263" y="8120"/>
                    <a:pt x="1286" y="7441"/>
                    <a:pt x="1322" y="6810"/>
                  </a:cubicBezTo>
                  <a:cubicBezTo>
                    <a:pt x="1358" y="6215"/>
                    <a:pt x="1310" y="5298"/>
                    <a:pt x="1274" y="4333"/>
                  </a:cubicBezTo>
                  <a:cubicBezTo>
                    <a:pt x="1203" y="2964"/>
                    <a:pt x="1132" y="1428"/>
                    <a:pt x="1286" y="666"/>
                  </a:cubicBezTo>
                  <a:cubicBezTo>
                    <a:pt x="1346" y="369"/>
                    <a:pt x="1143" y="71"/>
                    <a:pt x="846" y="12"/>
                  </a:cubicBezTo>
                  <a:cubicBezTo>
                    <a:pt x="808" y="4"/>
                    <a:pt x="770" y="1"/>
                    <a:pt x="733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4556650" y="2259375"/>
              <a:ext cx="122075" cy="450575"/>
            </a:xfrm>
            <a:custGeom>
              <a:rect b="b" l="l" r="r" t="t"/>
              <a:pathLst>
                <a:path extrusionOk="0" h="18023" w="4883">
                  <a:moveTo>
                    <a:pt x="2461" y="0"/>
                  </a:moveTo>
                  <a:cubicBezTo>
                    <a:pt x="2241" y="0"/>
                    <a:pt x="2031" y="128"/>
                    <a:pt x="1942" y="342"/>
                  </a:cubicBezTo>
                  <a:cubicBezTo>
                    <a:pt x="691" y="3354"/>
                    <a:pt x="13" y="6676"/>
                    <a:pt x="1" y="9938"/>
                  </a:cubicBezTo>
                  <a:cubicBezTo>
                    <a:pt x="1" y="11129"/>
                    <a:pt x="72" y="12891"/>
                    <a:pt x="739" y="14534"/>
                  </a:cubicBezTo>
                  <a:cubicBezTo>
                    <a:pt x="1406" y="16177"/>
                    <a:pt x="2620" y="17439"/>
                    <a:pt x="4049" y="17987"/>
                  </a:cubicBezTo>
                  <a:cubicBezTo>
                    <a:pt x="4120" y="18011"/>
                    <a:pt x="4180" y="18023"/>
                    <a:pt x="4251" y="18023"/>
                  </a:cubicBezTo>
                  <a:cubicBezTo>
                    <a:pt x="4478" y="18023"/>
                    <a:pt x="4692" y="17880"/>
                    <a:pt x="4775" y="17666"/>
                  </a:cubicBezTo>
                  <a:cubicBezTo>
                    <a:pt x="4882" y="17368"/>
                    <a:pt x="4739" y="17046"/>
                    <a:pt x="4454" y="16939"/>
                  </a:cubicBezTo>
                  <a:cubicBezTo>
                    <a:pt x="3311" y="16499"/>
                    <a:pt x="2334" y="15463"/>
                    <a:pt x="1775" y="14106"/>
                  </a:cubicBezTo>
                  <a:cubicBezTo>
                    <a:pt x="1322" y="12998"/>
                    <a:pt x="1120" y="11677"/>
                    <a:pt x="1132" y="9938"/>
                  </a:cubicBezTo>
                  <a:cubicBezTo>
                    <a:pt x="1144" y="6819"/>
                    <a:pt x="1787" y="3652"/>
                    <a:pt x="2977" y="783"/>
                  </a:cubicBezTo>
                  <a:cubicBezTo>
                    <a:pt x="3096" y="485"/>
                    <a:pt x="2965" y="163"/>
                    <a:pt x="2680" y="44"/>
                  </a:cubicBezTo>
                  <a:cubicBezTo>
                    <a:pt x="2608" y="15"/>
                    <a:pt x="2534" y="0"/>
                    <a:pt x="2461" y="0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4523025" y="1762050"/>
              <a:ext cx="920075" cy="1984650"/>
            </a:xfrm>
            <a:custGeom>
              <a:rect b="b" l="l" r="r" t="t"/>
              <a:pathLst>
                <a:path extrusionOk="0" h="79386" w="36803">
                  <a:moveTo>
                    <a:pt x="7595" y="0"/>
                  </a:moveTo>
                  <a:cubicBezTo>
                    <a:pt x="6329" y="0"/>
                    <a:pt x="5289" y="332"/>
                    <a:pt x="4489" y="995"/>
                  </a:cubicBezTo>
                  <a:cubicBezTo>
                    <a:pt x="3215" y="2054"/>
                    <a:pt x="2763" y="3912"/>
                    <a:pt x="3394" y="5424"/>
                  </a:cubicBezTo>
                  <a:cubicBezTo>
                    <a:pt x="1810" y="7841"/>
                    <a:pt x="881" y="9936"/>
                    <a:pt x="500" y="11996"/>
                  </a:cubicBezTo>
                  <a:cubicBezTo>
                    <a:pt x="0" y="14663"/>
                    <a:pt x="477" y="17294"/>
                    <a:pt x="1822" y="19211"/>
                  </a:cubicBezTo>
                  <a:cubicBezTo>
                    <a:pt x="2501" y="20175"/>
                    <a:pt x="3322" y="20806"/>
                    <a:pt x="4203" y="21057"/>
                  </a:cubicBezTo>
                  <a:cubicBezTo>
                    <a:pt x="4465" y="21128"/>
                    <a:pt x="4727" y="21152"/>
                    <a:pt x="4977" y="21152"/>
                  </a:cubicBezTo>
                  <a:cubicBezTo>
                    <a:pt x="5906" y="21152"/>
                    <a:pt x="6763" y="20723"/>
                    <a:pt x="7204" y="19985"/>
                  </a:cubicBezTo>
                  <a:cubicBezTo>
                    <a:pt x="7430" y="19580"/>
                    <a:pt x="7537" y="19128"/>
                    <a:pt x="7620" y="18723"/>
                  </a:cubicBezTo>
                  <a:cubicBezTo>
                    <a:pt x="7751" y="18151"/>
                    <a:pt x="7847" y="17782"/>
                    <a:pt x="8120" y="17628"/>
                  </a:cubicBezTo>
                  <a:cubicBezTo>
                    <a:pt x="8259" y="17554"/>
                    <a:pt x="8442" y="17537"/>
                    <a:pt x="8654" y="17537"/>
                  </a:cubicBezTo>
                  <a:cubicBezTo>
                    <a:pt x="8752" y="17537"/>
                    <a:pt x="8857" y="17540"/>
                    <a:pt x="8966" y="17544"/>
                  </a:cubicBezTo>
                  <a:cubicBezTo>
                    <a:pt x="9090" y="17548"/>
                    <a:pt x="9220" y="17554"/>
                    <a:pt x="9354" y="17554"/>
                  </a:cubicBezTo>
                  <a:cubicBezTo>
                    <a:pt x="9605" y="17554"/>
                    <a:pt x="9869" y="17534"/>
                    <a:pt x="10133" y="17449"/>
                  </a:cubicBezTo>
                  <a:cubicBezTo>
                    <a:pt x="10621" y="17282"/>
                    <a:pt x="11002" y="16925"/>
                    <a:pt x="11252" y="16437"/>
                  </a:cubicBezTo>
                  <a:cubicBezTo>
                    <a:pt x="11561" y="15794"/>
                    <a:pt x="11597" y="14961"/>
                    <a:pt x="11347" y="14258"/>
                  </a:cubicBezTo>
                  <a:cubicBezTo>
                    <a:pt x="11097" y="13556"/>
                    <a:pt x="10656" y="12984"/>
                    <a:pt x="10228" y="12425"/>
                  </a:cubicBezTo>
                  <a:cubicBezTo>
                    <a:pt x="10037" y="12186"/>
                    <a:pt x="9859" y="11948"/>
                    <a:pt x="9704" y="11710"/>
                  </a:cubicBezTo>
                  <a:cubicBezTo>
                    <a:pt x="9502" y="11401"/>
                    <a:pt x="8871" y="10341"/>
                    <a:pt x="9311" y="9567"/>
                  </a:cubicBezTo>
                  <a:cubicBezTo>
                    <a:pt x="9466" y="9293"/>
                    <a:pt x="9371" y="8960"/>
                    <a:pt x="9097" y="8805"/>
                  </a:cubicBezTo>
                  <a:cubicBezTo>
                    <a:pt x="9011" y="8754"/>
                    <a:pt x="8916" y="8730"/>
                    <a:pt x="8822" y="8730"/>
                  </a:cubicBezTo>
                  <a:cubicBezTo>
                    <a:pt x="8629" y="8730"/>
                    <a:pt x="8439" y="8831"/>
                    <a:pt x="8335" y="9007"/>
                  </a:cubicBezTo>
                  <a:cubicBezTo>
                    <a:pt x="7811" y="9924"/>
                    <a:pt x="7978" y="11139"/>
                    <a:pt x="8763" y="12329"/>
                  </a:cubicBezTo>
                  <a:cubicBezTo>
                    <a:pt x="8954" y="12603"/>
                    <a:pt x="9144" y="12865"/>
                    <a:pt x="9335" y="13115"/>
                  </a:cubicBezTo>
                  <a:cubicBezTo>
                    <a:pt x="9728" y="13615"/>
                    <a:pt x="10097" y="14103"/>
                    <a:pt x="10287" y="14639"/>
                  </a:cubicBezTo>
                  <a:cubicBezTo>
                    <a:pt x="10430" y="15056"/>
                    <a:pt x="10418" y="15568"/>
                    <a:pt x="10240" y="15937"/>
                  </a:cubicBezTo>
                  <a:cubicBezTo>
                    <a:pt x="10133" y="16163"/>
                    <a:pt x="9978" y="16306"/>
                    <a:pt x="9775" y="16377"/>
                  </a:cubicBezTo>
                  <a:cubicBezTo>
                    <a:pt x="9650" y="16422"/>
                    <a:pt x="9496" y="16434"/>
                    <a:pt x="9329" y="16434"/>
                  </a:cubicBezTo>
                  <a:cubicBezTo>
                    <a:pt x="9228" y="16434"/>
                    <a:pt x="9121" y="16429"/>
                    <a:pt x="9013" y="16425"/>
                  </a:cubicBezTo>
                  <a:cubicBezTo>
                    <a:pt x="8888" y="16418"/>
                    <a:pt x="8757" y="16412"/>
                    <a:pt x="8623" y="16412"/>
                  </a:cubicBezTo>
                  <a:cubicBezTo>
                    <a:pt x="8274" y="16412"/>
                    <a:pt x="7905" y="16457"/>
                    <a:pt x="7561" y="16663"/>
                  </a:cubicBezTo>
                  <a:cubicBezTo>
                    <a:pt x="6846" y="17068"/>
                    <a:pt x="6680" y="17818"/>
                    <a:pt x="6525" y="18485"/>
                  </a:cubicBezTo>
                  <a:cubicBezTo>
                    <a:pt x="6454" y="18830"/>
                    <a:pt x="6370" y="19163"/>
                    <a:pt x="6227" y="19413"/>
                  </a:cubicBezTo>
                  <a:cubicBezTo>
                    <a:pt x="5983" y="19838"/>
                    <a:pt x="5458" y="20030"/>
                    <a:pt x="4959" y="20030"/>
                  </a:cubicBezTo>
                  <a:cubicBezTo>
                    <a:pt x="4800" y="20030"/>
                    <a:pt x="4644" y="20010"/>
                    <a:pt x="4501" y="19973"/>
                  </a:cubicBezTo>
                  <a:cubicBezTo>
                    <a:pt x="3715" y="19747"/>
                    <a:pt x="3108" y="19080"/>
                    <a:pt x="2739" y="18556"/>
                  </a:cubicBezTo>
                  <a:cubicBezTo>
                    <a:pt x="1572" y="16901"/>
                    <a:pt x="1155" y="14580"/>
                    <a:pt x="1608" y="12198"/>
                  </a:cubicBezTo>
                  <a:cubicBezTo>
                    <a:pt x="1941" y="10412"/>
                    <a:pt x="2727" y="8579"/>
                    <a:pt x="4049" y="6483"/>
                  </a:cubicBezTo>
                  <a:cubicBezTo>
                    <a:pt x="4780" y="7300"/>
                    <a:pt x="5861" y="7804"/>
                    <a:pt x="6971" y="7804"/>
                  </a:cubicBezTo>
                  <a:cubicBezTo>
                    <a:pt x="7108" y="7804"/>
                    <a:pt x="7245" y="7797"/>
                    <a:pt x="7382" y="7781"/>
                  </a:cubicBezTo>
                  <a:cubicBezTo>
                    <a:pt x="7692" y="7745"/>
                    <a:pt x="7906" y="7472"/>
                    <a:pt x="7882" y="7162"/>
                  </a:cubicBezTo>
                  <a:cubicBezTo>
                    <a:pt x="7849" y="6874"/>
                    <a:pt x="7600" y="6658"/>
                    <a:pt x="7316" y="6658"/>
                  </a:cubicBezTo>
                  <a:cubicBezTo>
                    <a:pt x="7294" y="6658"/>
                    <a:pt x="7273" y="6659"/>
                    <a:pt x="7251" y="6662"/>
                  </a:cubicBezTo>
                  <a:cubicBezTo>
                    <a:pt x="7159" y="6672"/>
                    <a:pt x="7067" y="6678"/>
                    <a:pt x="6975" y="6678"/>
                  </a:cubicBezTo>
                  <a:cubicBezTo>
                    <a:pt x="5918" y="6678"/>
                    <a:pt x="4857" y="6005"/>
                    <a:pt x="4441" y="5031"/>
                  </a:cubicBezTo>
                  <a:cubicBezTo>
                    <a:pt x="3989" y="3959"/>
                    <a:pt x="4310" y="2602"/>
                    <a:pt x="5203" y="1864"/>
                  </a:cubicBezTo>
                  <a:cubicBezTo>
                    <a:pt x="5795" y="1369"/>
                    <a:pt x="6595" y="1123"/>
                    <a:pt x="7595" y="1123"/>
                  </a:cubicBezTo>
                  <a:cubicBezTo>
                    <a:pt x="8305" y="1123"/>
                    <a:pt x="9116" y="1247"/>
                    <a:pt x="10025" y="1495"/>
                  </a:cubicBezTo>
                  <a:cubicBezTo>
                    <a:pt x="9561" y="2328"/>
                    <a:pt x="9394" y="3292"/>
                    <a:pt x="9311" y="4090"/>
                  </a:cubicBezTo>
                  <a:cubicBezTo>
                    <a:pt x="9216" y="4995"/>
                    <a:pt x="9180" y="6031"/>
                    <a:pt x="9633" y="6948"/>
                  </a:cubicBezTo>
                  <a:cubicBezTo>
                    <a:pt x="10156" y="7995"/>
                    <a:pt x="11335" y="8662"/>
                    <a:pt x="12502" y="8662"/>
                  </a:cubicBezTo>
                  <a:cubicBezTo>
                    <a:pt x="12800" y="8662"/>
                    <a:pt x="13097" y="8626"/>
                    <a:pt x="13383" y="8531"/>
                  </a:cubicBezTo>
                  <a:cubicBezTo>
                    <a:pt x="13669" y="8436"/>
                    <a:pt x="13835" y="8126"/>
                    <a:pt x="13740" y="7829"/>
                  </a:cubicBezTo>
                  <a:cubicBezTo>
                    <a:pt x="13663" y="7588"/>
                    <a:pt x="13446" y="7433"/>
                    <a:pt x="13208" y="7433"/>
                  </a:cubicBezTo>
                  <a:cubicBezTo>
                    <a:pt x="13152" y="7433"/>
                    <a:pt x="13095" y="7441"/>
                    <a:pt x="13038" y="7460"/>
                  </a:cubicBezTo>
                  <a:cubicBezTo>
                    <a:pt x="12863" y="7516"/>
                    <a:pt x="12679" y="7543"/>
                    <a:pt x="12494" y="7543"/>
                  </a:cubicBezTo>
                  <a:cubicBezTo>
                    <a:pt x="11745" y="7543"/>
                    <a:pt x="10967" y="7106"/>
                    <a:pt x="10633" y="6448"/>
                  </a:cubicBezTo>
                  <a:cubicBezTo>
                    <a:pt x="10311" y="5793"/>
                    <a:pt x="10347" y="4983"/>
                    <a:pt x="10430" y="4209"/>
                  </a:cubicBezTo>
                  <a:cubicBezTo>
                    <a:pt x="10514" y="3400"/>
                    <a:pt x="10668" y="2507"/>
                    <a:pt x="11133" y="1840"/>
                  </a:cubicBezTo>
                  <a:cubicBezTo>
                    <a:pt x="13050" y="2483"/>
                    <a:pt x="14895" y="3388"/>
                    <a:pt x="16622" y="4519"/>
                  </a:cubicBezTo>
                  <a:cubicBezTo>
                    <a:pt x="16514" y="4745"/>
                    <a:pt x="16562" y="5019"/>
                    <a:pt x="16764" y="5197"/>
                  </a:cubicBezTo>
                  <a:cubicBezTo>
                    <a:pt x="16967" y="5376"/>
                    <a:pt x="17098" y="5686"/>
                    <a:pt x="17086" y="6019"/>
                  </a:cubicBezTo>
                  <a:cubicBezTo>
                    <a:pt x="17074" y="6352"/>
                    <a:pt x="16943" y="6650"/>
                    <a:pt x="16717" y="6829"/>
                  </a:cubicBezTo>
                  <a:cubicBezTo>
                    <a:pt x="16669" y="6864"/>
                    <a:pt x="16610" y="6912"/>
                    <a:pt x="16538" y="6948"/>
                  </a:cubicBezTo>
                  <a:cubicBezTo>
                    <a:pt x="16419" y="7031"/>
                    <a:pt x="16288" y="7114"/>
                    <a:pt x="16169" y="7221"/>
                  </a:cubicBezTo>
                  <a:cubicBezTo>
                    <a:pt x="15836" y="7531"/>
                    <a:pt x="15645" y="7972"/>
                    <a:pt x="15621" y="8448"/>
                  </a:cubicBezTo>
                  <a:cubicBezTo>
                    <a:pt x="15609" y="8924"/>
                    <a:pt x="15776" y="9377"/>
                    <a:pt x="16086" y="9698"/>
                  </a:cubicBezTo>
                  <a:cubicBezTo>
                    <a:pt x="16336" y="9960"/>
                    <a:pt x="16645" y="10115"/>
                    <a:pt x="16907" y="10246"/>
                  </a:cubicBezTo>
                  <a:cubicBezTo>
                    <a:pt x="17122" y="10353"/>
                    <a:pt x="17312" y="10448"/>
                    <a:pt x="17431" y="10579"/>
                  </a:cubicBezTo>
                  <a:cubicBezTo>
                    <a:pt x="17574" y="10722"/>
                    <a:pt x="17622" y="10972"/>
                    <a:pt x="17550" y="11162"/>
                  </a:cubicBezTo>
                  <a:cubicBezTo>
                    <a:pt x="17479" y="11353"/>
                    <a:pt x="17300" y="11508"/>
                    <a:pt x="17098" y="11532"/>
                  </a:cubicBezTo>
                  <a:cubicBezTo>
                    <a:pt x="17061" y="11537"/>
                    <a:pt x="17022" y="11539"/>
                    <a:pt x="16982" y="11539"/>
                  </a:cubicBezTo>
                  <a:cubicBezTo>
                    <a:pt x="16837" y="11539"/>
                    <a:pt x="16670" y="11509"/>
                    <a:pt x="16502" y="11472"/>
                  </a:cubicBezTo>
                  <a:cubicBezTo>
                    <a:pt x="16395" y="11448"/>
                    <a:pt x="16288" y="11424"/>
                    <a:pt x="16169" y="11401"/>
                  </a:cubicBezTo>
                  <a:cubicBezTo>
                    <a:pt x="15994" y="11373"/>
                    <a:pt x="15817" y="11359"/>
                    <a:pt x="15642" y="11359"/>
                  </a:cubicBezTo>
                  <a:cubicBezTo>
                    <a:pt x="14311" y="11359"/>
                    <a:pt x="13007" y="12132"/>
                    <a:pt x="12419" y="13341"/>
                  </a:cubicBezTo>
                  <a:cubicBezTo>
                    <a:pt x="12276" y="13615"/>
                    <a:pt x="12383" y="13949"/>
                    <a:pt x="12669" y="14091"/>
                  </a:cubicBezTo>
                  <a:cubicBezTo>
                    <a:pt x="12752" y="14127"/>
                    <a:pt x="12835" y="14151"/>
                    <a:pt x="12919" y="14151"/>
                  </a:cubicBezTo>
                  <a:cubicBezTo>
                    <a:pt x="13121" y="14151"/>
                    <a:pt x="13323" y="14032"/>
                    <a:pt x="13419" y="13841"/>
                  </a:cubicBezTo>
                  <a:cubicBezTo>
                    <a:pt x="13597" y="13472"/>
                    <a:pt x="13883" y="13175"/>
                    <a:pt x="14216" y="12948"/>
                  </a:cubicBezTo>
                  <a:cubicBezTo>
                    <a:pt x="14645" y="14401"/>
                    <a:pt x="14907" y="15901"/>
                    <a:pt x="15002" y="17413"/>
                  </a:cubicBezTo>
                  <a:cubicBezTo>
                    <a:pt x="14752" y="17413"/>
                    <a:pt x="14502" y="17401"/>
                    <a:pt x="14240" y="17401"/>
                  </a:cubicBezTo>
                  <a:cubicBezTo>
                    <a:pt x="14011" y="17393"/>
                    <a:pt x="13774" y="17384"/>
                    <a:pt x="13534" y="17384"/>
                  </a:cubicBezTo>
                  <a:cubicBezTo>
                    <a:pt x="12751" y="17384"/>
                    <a:pt x="11935" y="17480"/>
                    <a:pt x="11252" y="18009"/>
                  </a:cubicBezTo>
                  <a:cubicBezTo>
                    <a:pt x="10430" y="18663"/>
                    <a:pt x="10133" y="19711"/>
                    <a:pt x="9918" y="20473"/>
                  </a:cubicBezTo>
                  <a:cubicBezTo>
                    <a:pt x="9811" y="20914"/>
                    <a:pt x="10061" y="21140"/>
                    <a:pt x="10133" y="21211"/>
                  </a:cubicBezTo>
                  <a:cubicBezTo>
                    <a:pt x="10240" y="21295"/>
                    <a:pt x="10371" y="21330"/>
                    <a:pt x="10502" y="21330"/>
                  </a:cubicBezTo>
                  <a:cubicBezTo>
                    <a:pt x="10609" y="21330"/>
                    <a:pt x="10704" y="21307"/>
                    <a:pt x="10799" y="21259"/>
                  </a:cubicBezTo>
                  <a:cubicBezTo>
                    <a:pt x="11014" y="21128"/>
                    <a:pt x="11145" y="20902"/>
                    <a:pt x="11109" y="20652"/>
                  </a:cubicBezTo>
                  <a:cubicBezTo>
                    <a:pt x="11109" y="20604"/>
                    <a:pt x="11097" y="20568"/>
                    <a:pt x="11085" y="20521"/>
                  </a:cubicBezTo>
                  <a:cubicBezTo>
                    <a:pt x="11276" y="19830"/>
                    <a:pt x="11502" y="19247"/>
                    <a:pt x="11942" y="18901"/>
                  </a:cubicBezTo>
                  <a:cubicBezTo>
                    <a:pt x="12368" y="18574"/>
                    <a:pt x="12931" y="18503"/>
                    <a:pt x="13550" y="18503"/>
                  </a:cubicBezTo>
                  <a:cubicBezTo>
                    <a:pt x="13763" y="18503"/>
                    <a:pt x="13982" y="18511"/>
                    <a:pt x="14205" y="18520"/>
                  </a:cubicBezTo>
                  <a:cubicBezTo>
                    <a:pt x="14447" y="18530"/>
                    <a:pt x="14692" y="18539"/>
                    <a:pt x="14936" y="18539"/>
                  </a:cubicBezTo>
                  <a:cubicBezTo>
                    <a:pt x="15636" y="18539"/>
                    <a:pt x="16331" y="18463"/>
                    <a:pt x="16967" y="18092"/>
                  </a:cubicBezTo>
                  <a:cubicBezTo>
                    <a:pt x="17193" y="17961"/>
                    <a:pt x="17372" y="17818"/>
                    <a:pt x="17550" y="17675"/>
                  </a:cubicBezTo>
                  <a:cubicBezTo>
                    <a:pt x="17741" y="17532"/>
                    <a:pt x="17907" y="17401"/>
                    <a:pt x="18086" y="17306"/>
                  </a:cubicBezTo>
                  <a:cubicBezTo>
                    <a:pt x="18259" y="17225"/>
                    <a:pt x="18456" y="17186"/>
                    <a:pt x="18663" y="17186"/>
                  </a:cubicBezTo>
                  <a:cubicBezTo>
                    <a:pt x="18913" y="17186"/>
                    <a:pt x="19178" y="17243"/>
                    <a:pt x="19431" y="17354"/>
                  </a:cubicBezTo>
                  <a:cubicBezTo>
                    <a:pt x="19848" y="17556"/>
                    <a:pt x="20265" y="17901"/>
                    <a:pt x="20646" y="18401"/>
                  </a:cubicBezTo>
                  <a:cubicBezTo>
                    <a:pt x="20757" y="18540"/>
                    <a:pt x="20920" y="18614"/>
                    <a:pt x="21087" y="18614"/>
                  </a:cubicBezTo>
                  <a:cubicBezTo>
                    <a:pt x="21206" y="18614"/>
                    <a:pt x="21327" y="18576"/>
                    <a:pt x="21432" y="18497"/>
                  </a:cubicBezTo>
                  <a:cubicBezTo>
                    <a:pt x="21682" y="18318"/>
                    <a:pt x="21717" y="17961"/>
                    <a:pt x="21539" y="17711"/>
                  </a:cubicBezTo>
                  <a:cubicBezTo>
                    <a:pt x="21039" y="17068"/>
                    <a:pt x="20491" y="16604"/>
                    <a:pt x="19908" y="16342"/>
                  </a:cubicBezTo>
                  <a:cubicBezTo>
                    <a:pt x="19510" y="16155"/>
                    <a:pt x="19083" y="16063"/>
                    <a:pt x="18671" y="16063"/>
                  </a:cubicBezTo>
                  <a:cubicBezTo>
                    <a:pt x="18293" y="16063"/>
                    <a:pt x="17928" y="16140"/>
                    <a:pt x="17610" y="16294"/>
                  </a:cubicBezTo>
                  <a:cubicBezTo>
                    <a:pt x="17312" y="16437"/>
                    <a:pt x="17074" y="16627"/>
                    <a:pt x="16860" y="16794"/>
                  </a:cubicBezTo>
                  <a:cubicBezTo>
                    <a:pt x="16705" y="16913"/>
                    <a:pt x="16562" y="17032"/>
                    <a:pt x="16407" y="17116"/>
                  </a:cubicBezTo>
                  <a:cubicBezTo>
                    <a:pt x="16312" y="17175"/>
                    <a:pt x="16217" y="17211"/>
                    <a:pt x="16110" y="17247"/>
                  </a:cubicBezTo>
                  <a:cubicBezTo>
                    <a:pt x="16002" y="15651"/>
                    <a:pt x="15717" y="14056"/>
                    <a:pt x="15264" y="12520"/>
                  </a:cubicBezTo>
                  <a:cubicBezTo>
                    <a:pt x="15392" y="12501"/>
                    <a:pt x="15522" y="12488"/>
                    <a:pt x="15653" y="12488"/>
                  </a:cubicBezTo>
                  <a:cubicBezTo>
                    <a:pt x="15767" y="12488"/>
                    <a:pt x="15880" y="12498"/>
                    <a:pt x="15990" y="12520"/>
                  </a:cubicBezTo>
                  <a:cubicBezTo>
                    <a:pt x="16086" y="12532"/>
                    <a:pt x="16181" y="12544"/>
                    <a:pt x="16264" y="12567"/>
                  </a:cubicBezTo>
                  <a:cubicBezTo>
                    <a:pt x="16494" y="12613"/>
                    <a:pt x="16738" y="12666"/>
                    <a:pt x="17006" y="12666"/>
                  </a:cubicBezTo>
                  <a:cubicBezTo>
                    <a:pt x="17086" y="12666"/>
                    <a:pt x="17168" y="12662"/>
                    <a:pt x="17253" y="12651"/>
                  </a:cubicBezTo>
                  <a:cubicBezTo>
                    <a:pt x="17872" y="12567"/>
                    <a:pt x="18407" y="12127"/>
                    <a:pt x="18610" y="11532"/>
                  </a:cubicBezTo>
                  <a:cubicBezTo>
                    <a:pt x="18824" y="10948"/>
                    <a:pt x="18681" y="10269"/>
                    <a:pt x="18253" y="9817"/>
                  </a:cubicBezTo>
                  <a:cubicBezTo>
                    <a:pt x="18003" y="9531"/>
                    <a:pt x="17693" y="9377"/>
                    <a:pt x="17419" y="9246"/>
                  </a:cubicBezTo>
                  <a:cubicBezTo>
                    <a:pt x="17205" y="9138"/>
                    <a:pt x="17014" y="9043"/>
                    <a:pt x="16895" y="8924"/>
                  </a:cubicBezTo>
                  <a:cubicBezTo>
                    <a:pt x="16800" y="8817"/>
                    <a:pt x="16741" y="8662"/>
                    <a:pt x="16752" y="8484"/>
                  </a:cubicBezTo>
                  <a:cubicBezTo>
                    <a:pt x="16752" y="8305"/>
                    <a:pt x="16824" y="8150"/>
                    <a:pt x="16931" y="8055"/>
                  </a:cubicBezTo>
                  <a:cubicBezTo>
                    <a:pt x="16991" y="8007"/>
                    <a:pt x="17062" y="7948"/>
                    <a:pt x="17157" y="7888"/>
                  </a:cubicBezTo>
                  <a:cubicBezTo>
                    <a:pt x="17229" y="7841"/>
                    <a:pt x="17324" y="7781"/>
                    <a:pt x="17407" y="7710"/>
                  </a:cubicBezTo>
                  <a:cubicBezTo>
                    <a:pt x="17907" y="7329"/>
                    <a:pt x="18193" y="6721"/>
                    <a:pt x="18217" y="6043"/>
                  </a:cubicBezTo>
                  <a:cubicBezTo>
                    <a:pt x="18217" y="5900"/>
                    <a:pt x="18205" y="5769"/>
                    <a:pt x="18181" y="5638"/>
                  </a:cubicBezTo>
                  <a:lnTo>
                    <a:pt x="18181" y="5638"/>
                  </a:lnTo>
                  <a:cubicBezTo>
                    <a:pt x="18884" y="6186"/>
                    <a:pt x="19562" y="6769"/>
                    <a:pt x="20217" y="7388"/>
                  </a:cubicBezTo>
                  <a:cubicBezTo>
                    <a:pt x="22884" y="9972"/>
                    <a:pt x="24932" y="13091"/>
                    <a:pt x="26158" y="16449"/>
                  </a:cubicBezTo>
                  <a:cubicBezTo>
                    <a:pt x="25896" y="16377"/>
                    <a:pt x="25635" y="16330"/>
                    <a:pt x="25373" y="16270"/>
                  </a:cubicBezTo>
                  <a:cubicBezTo>
                    <a:pt x="24908" y="16175"/>
                    <a:pt x="24468" y="16080"/>
                    <a:pt x="24039" y="15937"/>
                  </a:cubicBezTo>
                  <a:cubicBezTo>
                    <a:pt x="23456" y="15758"/>
                    <a:pt x="22432" y="15318"/>
                    <a:pt x="22039" y="14449"/>
                  </a:cubicBezTo>
                  <a:cubicBezTo>
                    <a:pt x="21942" y="14237"/>
                    <a:pt x="21734" y="14117"/>
                    <a:pt x="21522" y="14117"/>
                  </a:cubicBezTo>
                  <a:cubicBezTo>
                    <a:pt x="21447" y="14117"/>
                    <a:pt x="21372" y="14132"/>
                    <a:pt x="21301" y="14163"/>
                  </a:cubicBezTo>
                  <a:cubicBezTo>
                    <a:pt x="21015" y="14294"/>
                    <a:pt x="20884" y="14627"/>
                    <a:pt x="21015" y="14913"/>
                  </a:cubicBezTo>
                  <a:cubicBezTo>
                    <a:pt x="21551" y="16115"/>
                    <a:pt x="22777" y="16723"/>
                    <a:pt x="23706" y="17020"/>
                  </a:cubicBezTo>
                  <a:cubicBezTo>
                    <a:pt x="24182" y="17163"/>
                    <a:pt x="24670" y="17270"/>
                    <a:pt x="25134" y="17366"/>
                  </a:cubicBezTo>
                  <a:cubicBezTo>
                    <a:pt x="25670" y="17485"/>
                    <a:pt x="26158" y="17592"/>
                    <a:pt x="26647" y="17758"/>
                  </a:cubicBezTo>
                  <a:cubicBezTo>
                    <a:pt x="28099" y="18259"/>
                    <a:pt x="29325" y="19330"/>
                    <a:pt x="30028" y="20711"/>
                  </a:cubicBezTo>
                  <a:cubicBezTo>
                    <a:pt x="30671" y="21985"/>
                    <a:pt x="30838" y="23473"/>
                    <a:pt x="30492" y="24867"/>
                  </a:cubicBezTo>
                  <a:cubicBezTo>
                    <a:pt x="29527" y="24262"/>
                    <a:pt x="28467" y="23937"/>
                    <a:pt x="27434" y="23937"/>
                  </a:cubicBezTo>
                  <a:cubicBezTo>
                    <a:pt x="27205" y="23937"/>
                    <a:pt x="26978" y="23953"/>
                    <a:pt x="26754" y="23985"/>
                  </a:cubicBezTo>
                  <a:cubicBezTo>
                    <a:pt x="26444" y="24033"/>
                    <a:pt x="26230" y="24319"/>
                    <a:pt x="26277" y="24628"/>
                  </a:cubicBezTo>
                  <a:cubicBezTo>
                    <a:pt x="26311" y="24904"/>
                    <a:pt x="26558" y="25109"/>
                    <a:pt x="26841" y="25109"/>
                  </a:cubicBezTo>
                  <a:cubicBezTo>
                    <a:pt x="26863" y="25109"/>
                    <a:pt x="26886" y="25107"/>
                    <a:pt x="26909" y="25105"/>
                  </a:cubicBezTo>
                  <a:cubicBezTo>
                    <a:pt x="27082" y="25080"/>
                    <a:pt x="27258" y="25067"/>
                    <a:pt x="27436" y="25067"/>
                  </a:cubicBezTo>
                  <a:cubicBezTo>
                    <a:pt x="28614" y="25067"/>
                    <a:pt x="29868" y="25607"/>
                    <a:pt x="30861" y="26569"/>
                  </a:cubicBezTo>
                  <a:cubicBezTo>
                    <a:pt x="31814" y="27486"/>
                    <a:pt x="32564" y="28736"/>
                    <a:pt x="33207" y="30498"/>
                  </a:cubicBezTo>
                  <a:cubicBezTo>
                    <a:pt x="35100" y="35701"/>
                    <a:pt x="34767" y="41773"/>
                    <a:pt x="32314" y="46738"/>
                  </a:cubicBezTo>
                  <a:cubicBezTo>
                    <a:pt x="32171" y="47024"/>
                    <a:pt x="32290" y="47357"/>
                    <a:pt x="32564" y="47500"/>
                  </a:cubicBezTo>
                  <a:cubicBezTo>
                    <a:pt x="32647" y="47536"/>
                    <a:pt x="32731" y="47560"/>
                    <a:pt x="32814" y="47560"/>
                  </a:cubicBezTo>
                  <a:cubicBezTo>
                    <a:pt x="33028" y="47560"/>
                    <a:pt x="33219" y="47441"/>
                    <a:pt x="33326" y="47238"/>
                  </a:cubicBezTo>
                  <a:cubicBezTo>
                    <a:pt x="33695" y="46476"/>
                    <a:pt x="34028" y="45690"/>
                    <a:pt x="34302" y="44893"/>
                  </a:cubicBezTo>
                  <a:lnTo>
                    <a:pt x="34302" y="44893"/>
                  </a:lnTo>
                  <a:cubicBezTo>
                    <a:pt x="36588" y="50870"/>
                    <a:pt x="34921" y="58263"/>
                    <a:pt x="30242" y="62633"/>
                  </a:cubicBezTo>
                  <a:cubicBezTo>
                    <a:pt x="30230" y="62645"/>
                    <a:pt x="30230" y="62657"/>
                    <a:pt x="30218" y="62681"/>
                  </a:cubicBezTo>
                  <a:cubicBezTo>
                    <a:pt x="30349" y="61966"/>
                    <a:pt x="30397" y="61288"/>
                    <a:pt x="30338" y="60633"/>
                  </a:cubicBezTo>
                  <a:cubicBezTo>
                    <a:pt x="30195" y="59073"/>
                    <a:pt x="29421" y="57692"/>
                    <a:pt x="28266" y="56930"/>
                  </a:cubicBezTo>
                  <a:cubicBezTo>
                    <a:pt x="27075" y="56144"/>
                    <a:pt x="25587" y="56085"/>
                    <a:pt x="24396" y="56025"/>
                  </a:cubicBezTo>
                  <a:lnTo>
                    <a:pt x="20015" y="55835"/>
                  </a:lnTo>
                  <a:cubicBezTo>
                    <a:pt x="20001" y="55834"/>
                    <a:pt x="19987" y="55833"/>
                    <a:pt x="19974" y="55833"/>
                  </a:cubicBezTo>
                  <a:cubicBezTo>
                    <a:pt x="19683" y="55833"/>
                    <a:pt x="19443" y="56075"/>
                    <a:pt x="19431" y="56370"/>
                  </a:cubicBezTo>
                  <a:cubicBezTo>
                    <a:pt x="19419" y="56680"/>
                    <a:pt x="19658" y="56942"/>
                    <a:pt x="19967" y="56954"/>
                  </a:cubicBezTo>
                  <a:lnTo>
                    <a:pt x="24337" y="57156"/>
                  </a:lnTo>
                  <a:cubicBezTo>
                    <a:pt x="25456" y="57204"/>
                    <a:pt x="26718" y="57263"/>
                    <a:pt x="27659" y="57871"/>
                  </a:cubicBezTo>
                  <a:cubicBezTo>
                    <a:pt x="28528" y="58442"/>
                    <a:pt x="29111" y="59514"/>
                    <a:pt x="29218" y="60740"/>
                  </a:cubicBezTo>
                  <a:cubicBezTo>
                    <a:pt x="29314" y="61776"/>
                    <a:pt x="29099" y="62931"/>
                    <a:pt x="28552" y="64264"/>
                  </a:cubicBezTo>
                  <a:cubicBezTo>
                    <a:pt x="27087" y="67872"/>
                    <a:pt x="24075" y="70813"/>
                    <a:pt x="20432" y="72194"/>
                  </a:cubicBezTo>
                  <a:cubicBezTo>
                    <a:pt x="20527" y="72027"/>
                    <a:pt x="20622" y="71848"/>
                    <a:pt x="20705" y="71670"/>
                  </a:cubicBezTo>
                  <a:cubicBezTo>
                    <a:pt x="21432" y="70265"/>
                    <a:pt x="22122" y="68943"/>
                    <a:pt x="23384" y="68384"/>
                  </a:cubicBezTo>
                  <a:cubicBezTo>
                    <a:pt x="23670" y="68265"/>
                    <a:pt x="23801" y="67931"/>
                    <a:pt x="23682" y="67646"/>
                  </a:cubicBezTo>
                  <a:cubicBezTo>
                    <a:pt x="23586" y="67435"/>
                    <a:pt x="23380" y="67309"/>
                    <a:pt x="23164" y="67309"/>
                  </a:cubicBezTo>
                  <a:cubicBezTo>
                    <a:pt x="23086" y="67309"/>
                    <a:pt x="23007" y="67325"/>
                    <a:pt x="22932" y="67360"/>
                  </a:cubicBezTo>
                  <a:cubicBezTo>
                    <a:pt x="21313" y="68074"/>
                    <a:pt x="20491" y="69634"/>
                    <a:pt x="19705" y="71158"/>
                  </a:cubicBezTo>
                  <a:cubicBezTo>
                    <a:pt x="19527" y="71503"/>
                    <a:pt x="19360" y="71837"/>
                    <a:pt x="19169" y="72158"/>
                  </a:cubicBezTo>
                  <a:cubicBezTo>
                    <a:pt x="18324" y="73670"/>
                    <a:pt x="17133" y="75016"/>
                    <a:pt x="15752" y="76063"/>
                  </a:cubicBezTo>
                  <a:cubicBezTo>
                    <a:pt x="13864" y="77485"/>
                    <a:pt x="11696" y="78254"/>
                    <a:pt x="9605" y="78254"/>
                  </a:cubicBezTo>
                  <a:cubicBezTo>
                    <a:pt x="9455" y="78254"/>
                    <a:pt x="9306" y="78250"/>
                    <a:pt x="9156" y="78242"/>
                  </a:cubicBezTo>
                  <a:cubicBezTo>
                    <a:pt x="6727" y="78123"/>
                    <a:pt x="4477" y="76897"/>
                    <a:pt x="3287" y="75027"/>
                  </a:cubicBezTo>
                  <a:cubicBezTo>
                    <a:pt x="2024" y="73075"/>
                    <a:pt x="2048" y="70384"/>
                    <a:pt x="3334" y="68634"/>
                  </a:cubicBezTo>
                  <a:cubicBezTo>
                    <a:pt x="3525" y="68384"/>
                    <a:pt x="3465" y="68027"/>
                    <a:pt x="3215" y="67848"/>
                  </a:cubicBezTo>
                  <a:cubicBezTo>
                    <a:pt x="3114" y="67776"/>
                    <a:pt x="2998" y="67741"/>
                    <a:pt x="2882" y="67741"/>
                  </a:cubicBezTo>
                  <a:cubicBezTo>
                    <a:pt x="2712" y="67741"/>
                    <a:pt x="2543" y="67818"/>
                    <a:pt x="2429" y="67967"/>
                  </a:cubicBezTo>
                  <a:cubicBezTo>
                    <a:pt x="846" y="70110"/>
                    <a:pt x="810" y="73265"/>
                    <a:pt x="2334" y="75635"/>
                  </a:cubicBezTo>
                  <a:cubicBezTo>
                    <a:pt x="3727" y="77802"/>
                    <a:pt x="6323" y="79230"/>
                    <a:pt x="9097" y="79373"/>
                  </a:cubicBezTo>
                  <a:cubicBezTo>
                    <a:pt x="9252" y="79373"/>
                    <a:pt x="9406" y="79385"/>
                    <a:pt x="9573" y="79385"/>
                  </a:cubicBezTo>
                  <a:cubicBezTo>
                    <a:pt x="11919" y="79385"/>
                    <a:pt x="14336" y="78528"/>
                    <a:pt x="16419" y="76956"/>
                  </a:cubicBezTo>
                  <a:cubicBezTo>
                    <a:pt x="17741" y="75980"/>
                    <a:pt x="18884" y="74742"/>
                    <a:pt x="19765" y="73349"/>
                  </a:cubicBezTo>
                  <a:cubicBezTo>
                    <a:pt x="19872" y="73432"/>
                    <a:pt x="19991" y="73468"/>
                    <a:pt x="20110" y="73468"/>
                  </a:cubicBezTo>
                  <a:cubicBezTo>
                    <a:pt x="20170" y="73468"/>
                    <a:pt x="20241" y="73468"/>
                    <a:pt x="20301" y="73444"/>
                  </a:cubicBezTo>
                  <a:cubicBezTo>
                    <a:pt x="24468" y="72039"/>
                    <a:pt x="27944" y="68765"/>
                    <a:pt x="29599" y="64681"/>
                  </a:cubicBezTo>
                  <a:cubicBezTo>
                    <a:pt x="29802" y="64169"/>
                    <a:pt x="29968" y="63681"/>
                    <a:pt x="30099" y="63205"/>
                  </a:cubicBezTo>
                  <a:cubicBezTo>
                    <a:pt x="30123" y="63288"/>
                    <a:pt x="30159" y="63359"/>
                    <a:pt x="30218" y="63431"/>
                  </a:cubicBezTo>
                  <a:cubicBezTo>
                    <a:pt x="30338" y="63550"/>
                    <a:pt x="30480" y="63609"/>
                    <a:pt x="30635" y="63609"/>
                  </a:cubicBezTo>
                  <a:cubicBezTo>
                    <a:pt x="30766" y="63609"/>
                    <a:pt x="30909" y="63562"/>
                    <a:pt x="31016" y="63455"/>
                  </a:cubicBezTo>
                  <a:cubicBezTo>
                    <a:pt x="33505" y="61121"/>
                    <a:pt x="35291" y="57894"/>
                    <a:pt x="36053" y="54370"/>
                  </a:cubicBezTo>
                  <a:cubicBezTo>
                    <a:pt x="36803" y="50846"/>
                    <a:pt x="36493" y="47167"/>
                    <a:pt x="35171" y="44012"/>
                  </a:cubicBezTo>
                  <a:cubicBezTo>
                    <a:pt x="35088" y="43809"/>
                    <a:pt x="34898" y="43690"/>
                    <a:pt x="34695" y="43678"/>
                  </a:cubicBezTo>
                  <a:cubicBezTo>
                    <a:pt x="35957" y="39261"/>
                    <a:pt x="35826" y="34403"/>
                    <a:pt x="34267" y="30117"/>
                  </a:cubicBezTo>
                  <a:cubicBezTo>
                    <a:pt x="33564" y="28188"/>
                    <a:pt x="32731" y="26795"/>
                    <a:pt x="31647" y="25759"/>
                  </a:cubicBezTo>
                  <a:cubicBezTo>
                    <a:pt x="31576" y="25700"/>
                    <a:pt x="31516" y="25640"/>
                    <a:pt x="31445" y="25581"/>
                  </a:cubicBezTo>
                  <a:cubicBezTo>
                    <a:pt x="31457" y="25557"/>
                    <a:pt x="31469" y="25533"/>
                    <a:pt x="31481" y="25521"/>
                  </a:cubicBezTo>
                  <a:cubicBezTo>
                    <a:pt x="32016" y="23771"/>
                    <a:pt x="31850" y="21830"/>
                    <a:pt x="31028" y="20199"/>
                  </a:cubicBezTo>
                  <a:cubicBezTo>
                    <a:pt x="30278" y="18723"/>
                    <a:pt x="29016" y="17544"/>
                    <a:pt x="27504" y="16889"/>
                  </a:cubicBezTo>
                  <a:cubicBezTo>
                    <a:pt x="26254" y="13056"/>
                    <a:pt x="24015" y="9496"/>
                    <a:pt x="21003" y="6590"/>
                  </a:cubicBezTo>
                  <a:cubicBezTo>
                    <a:pt x="18217" y="3912"/>
                    <a:pt x="14919" y="1899"/>
                    <a:pt x="11383" y="745"/>
                  </a:cubicBezTo>
                  <a:cubicBezTo>
                    <a:pt x="11383" y="745"/>
                    <a:pt x="11383" y="733"/>
                    <a:pt x="11383" y="733"/>
                  </a:cubicBezTo>
                  <a:cubicBezTo>
                    <a:pt x="11270" y="630"/>
                    <a:pt x="11136" y="578"/>
                    <a:pt x="11003" y="578"/>
                  </a:cubicBezTo>
                  <a:cubicBezTo>
                    <a:pt x="10967" y="578"/>
                    <a:pt x="10930" y="582"/>
                    <a:pt x="10895" y="590"/>
                  </a:cubicBezTo>
                  <a:cubicBezTo>
                    <a:pt x="10716" y="530"/>
                    <a:pt x="10537" y="471"/>
                    <a:pt x="10359" y="423"/>
                  </a:cubicBezTo>
                  <a:cubicBezTo>
                    <a:pt x="9344" y="141"/>
                    <a:pt x="8421" y="0"/>
                    <a:pt x="7595" y="0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4546825" y="2563925"/>
              <a:ext cx="373300" cy="699075"/>
            </a:xfrm>
            <a:custGeom>
              <a:rect b="b" l="l" r="r" t="t"/>
              <a:pathLst>
                <a:path extrusionOk="0" h="27963" w="14932">
                  <a:moveTo>
                    <a:pt x="13467" y="0"/>
                  </a:moveTo>
                  <a:cubicBezTo>
                    <a:pt x="13439" y="0"/>
                    <a:pt x="13411" y="2"/>
                    <a:pt x="13384" y="7"/>
                  </a:cubicBezTo>
                  <a:cubicBezTo>
                    <a:pt x="13074" y="54"/>
                    <a:pt x="12860" y="340"/>
                    <a:pt x="12907" y="650"/>
                  </a:cubicBezTo>
                  <a:cubicBezTo>
                    <a:pt x="13181" y="2352"/>
                    <a:pt x="12014" y="4221"/>
                    <a:pt x="10371" y="4733"/>
                  </a:cubicBezTo>
                  <a:cubicBezTo>
                    <a:pt x="9889" y="4882"/>
                    <a:pt x="9383" y="4933"/>
                    <a:pt x="8858" y="4933"/>
                  </a:cubicBezTo>
                  <a:cubicBezTo>
                    <a:pt x="8332" y="4933"/>
                    <a:pt x="7788" y="4882"/>
                    <a:pt x="7228" y="4829"/>
                  </a:cubicBezTo>
                  <a:cubicBezTo>
                    <a:pt x="6661" y="4779"/>
                    <a:pt x="6087" y="4727"/>
                    <a:pt x="5516" y="4727"/>
                  </a:cubicBezTo>
                  <a:cubicBezTo>
                    <a:pt x="4723" y="4727"/>
                    <a:pt x="3935" y="4828"/>
                    <a:pt x="3180" y="5174"/>
                  </a:cubicBezTo>
                  <a:cubicBezTo>
                    <a:pt x="608" y="6365"/>
                    <a:pt x="1" y="9603"/>
                    <a:pt x="263" y="12032"/>
                  </a:cubicBezTo>
                  <a:cubicBezTo>
                    <a:pt x="358" y="12901"/>
                    <a:pt x="537" y="13770"/>
                    <a:pt x="703" y="14616"/>
                  </a:cubicBezTo>
                  <a:cubicBezTo>
                    <a:pt x="1013" y="16163"/>
                    <a:pt x="1299" y="17628"/>
                    <a:pt x="1132" y="19092"/>
                  </a:cubicBezTo>
                  <a:cubicBezTo>
                    <a:pt x="1072" y="19723"/>
                    <a:pt x="918" y="20343"/>
                    <a:pt x="751" y="20985"/>
                  </a:cubicBezTo>
                  <a:cubicBezTo>
                    <a:pt x="608" y="21569"/>
                    <a:pt x="465" y="22164"/>
                    <a:pt x="382" y="22771"/>
                  </a:cubicBezTo>
                  <a:cubicBezTo>
                    <a:pt x="144" y="24438"/>
                    <a:pt x="489" y="25867"/>
                    <a:pt x="1358" y="26784"/>
                  </a:cubicBezTo>
                  <a:cubicBezTo>
                    <a:pt x="2215" y="27689"/>
                    <a:pt x="3370" y="27962"/>
                    <a:pt x="4466" y="27962"/>
                  </a:cubicBezTo>
                  <a:cubicBezTo>
                    <a:pt x="5311" y="27962"/>
                    <a:pt x="6121" y="27796"/>
                    <a:pt x="6716" y="27629"/>
                  </a:cubicBezTo>
                  <a:cubicBezTo>
                    <a:pt x="9800" y="26772"/>
                    <a:pt x="12645" y="24962"/>
                    <a:pt x="14729" y="22521"/>
                  </a:cubicBezTo>
                  <a:cubicBezTo>
                    <a:pt x="14931" y="22283"/>
                    <a:pt x="14896" y="21926"/>
                    <a:pt x="14669" y="21724"/>
                  </a:cubicBezTo>
                  <a:cubicBezTo>
                    <a:pt x="14565" y="21635"/>
                    <a:pt x="14437" y="21592"/>
                    <a:pt x="14310" y="21592"/>
                  </a:cubicBezTo>
                  <a:cubicBezTo>
                    <a:pt x="14147" y="21592"/>
                    <a:pt x="13985" y="21662"/>
                    <a:pt x="13872" y="21795"/>
                  </a:cubicBezTo>
                  <a:cubicBezTo>
                    <a:pt x="11943" y="24057"/>
                    <a:pt x="9288" y="25748"/>
                    <a:pt x="6418" y="26546"/>
                  </a:cubicBezTo>
                  <a:cubicBezTo>
                    <a:pt x="5904" y="26690"/>
                    <a:pt x="5191" y="26839"/>
                    <a:pt x="4465" y="26839"/>
                  </a:cubicBezTo>
                  <a:cubicBezTo>
                    <a:pt x="3628" y="26839"/>
                    <a:pt x="2772" y="26641"/>
                    <a:pt x="2180" y="26010"/>
                  </a:cubicBezTo>
                  <a:cubicBezTo>
                    <a:pt x="1334" y="25117"/>
                    <a:pt x="1382" y="23688"/>
                    <a:pt x="1489" y="22926"/>
                  </a:cubicBezTo>
                  <a:cubicBezTo>
                    <a:pt x="1573" y="22367"/>
                    <a:pt x="1703" y="21831"/>
                    <a:pt x="1846" y="21259"/>
                  </a:cubicBezTo>
                  <a:cubicBezTo>
                    <a:pt x="2013" y="20604"/>
                    <a:pt x="2180" y="19926"/>
                    <a:pt x="2251" y="19223"/>
                  </a:cubicBezTo>
                  <a:cubicBezTo>
                    <a:pt x="2442" y="17568"/>
                    <a:pt x="2120" y="15961"/>
                    <a:pt x="1799" y="14389"/>
                  </a:cubicBezTo>
                  <a:cubicBezTo>
                    <a:pt x="1644" y="13580"/>
                    <a:pt x="1465" y="12734"/>
                    <a:pt x="1382" y="11913"/>
                  </a:cubicBezTo>
                  <a:cubicBezTo>
                    <a:pt x="1025" y="8627"/>
                    <a:pt x="2382" y="6781"/>
                    <a:pt x="3644" y="6198"/>
                  </a:cubicBezTo>
                  <a:cubicBezTo>
                    <a:pt x="4231" y="5935"/>
                    <a:pt x="4869" y="5855"/>
                    <a:pt x="5538" y="5855"/>
                  </a:cubicBezTo>
                  <a:cubicBezTo>
                    <a:pt x="6049" y="5855"/>
                    <a:pt x="6579" y="5901"/>
                    <a:pt x="7121" y="5948"/>
                  </a:cubicBezTo>
                  <a:cubicBezTo>
                    <a:pt x="7687" y="5999"/>
                    <a:pt x="8264" y="6051"/>
                    <a:pt x="8842" y="6051"/>
                  </a:cubicBezTo>
                  <a:cubicBezTo>
                    <a:pt x="9467" y="6051"/>
                    <a:pt x="10092" y="5991"/>
                    <a:pt x="10705" y="5805"/>
                  </a:cubicBezTo>
                  <a:cubicBezTo>
                    <a:pt x="12883" y="5126"/>
                    <a:pt x="14384" y="2745"/>
                    <a:pt x="14026" y="483"/>
                  </a:cubicBezTo>
                  <a:cubicBezTo>
                    <a:pt x="13983" y="202"/>
                    <a:pt x="13735" y="0"/>
                    <a:pt x="13467" y="0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5017125" y="3254900"/>
              <a:ext cx="189925" cy="125075"/>
            </a:xfrm>
            <a:custGeom>
              <a:rect b="b" l="l" r="r" t="t"/>
              <a:pathLst>
                <a:path extrusionOk="0" h="5003" w="7597">
                  <a:moveTo>
                    <a:pt x="4620" y="1"/>
                  </a:moveTo>
                  <a:cubicBezTo>
                    <a:pt x="4592" y="1"/>
                    <a:pt x="4565" y="1"/>
                    <a:pt x="4537" y="2"/>
                  </a:cubicBezTo>
                  <a:cubicBezTo>
                    <a:pt x="4192" y="14"/>
                    <a:pt x="3870" y="97"/>
                    <a:pt x="3561" y="181"/>
                  </a:cubicBezTo>
                  <a:cubicBezTo>
                    <a:pt x="3501" y="204"/>
                    <a:pt x="3442" y="216"/>
                    <a:pt x="3382" y="228"/>
                  </a:cubicBezTo>
                  <a:cubicBezTo>
                    <a:pt x="2708" y="408"/>
                    <a:pt x="2013" y="493"/>
                    <a:pt x="1314" y="493"/>
                  </a:cubicBezTo>
                  <a:cubicBezTo>
                    <a:pt x="1087" y="493"/>
                    <a:pt x="859" y="484"/>
                    <a:pt x="632" y="466"/>
                  </a:cubicBezTo>
                  <a:cubicBezTo>
                    <a:pt x="617" y="465"/>
                    <a:pt x="602" y="465"/>
                    <a:pt x="587" y="465"/>
                  </a:cubicBezTo>
                  <a:cubicBezTo>
                    <a:pt x="296" y="465"/>
                    <a:pt x="47" y="684"/>
                    <a:pt x="25" y="978"/>
                  </a:cubicBezTo>
                  <a:cubicBezTo>
                    <a:pt x="1" y="1288"/>
                    <a:pt x="227" y="1562"/>
                    <a:pt x="537" y="1586"/>
                  </a:cubicBezTo>
                  <a:cubicBezTo>
                    <a:pt x="799" y="1606"/>
                    <a:pt x="1061" y="1617"/>
                    <a:pt x="1322" y="1617"/>
                  </a:cubicBezTo>
                  <a:cubicBezTo>
                    <a:pt x="2114" y="1617"/>
                    <a:pt x="2898" y="1521"/>
                    <a:pt x="3668" y="1324"/>
                  </a:cubicBezTo>
                  <a:cubicBezTo>
                    <a:pt x="3727" y="1300"/>
                    <a:pt x="3787" y="1288"/>
                    <a:pt x="3858" y="1276"/>
                  </a:cubicBezTo>
                  <a:cubicBezTo>
                    <a:pt x="4108" y="1205"/>
                    <a:pt x="4358" y="1133"/>
                    <a:pt x="4585" y="1121"/>
                  </a:cubicBezTo>
                  <a:cubicBezTo>
                    <a:pt x="4601" y="1121"/>
                    <a:pt x="4617" y="1120"/>
                    <a:pt x="4633" y="1120"/>
                  </a:cubicBezTo>
                  <a:cubicBezTo>
                    <a:pt x="5225" y="1120"/>
                    <a:pt x="5831" y="1542"/>
                    <a:pt x="6132" y="2145"/>
                  </a:cubicBezTo>
                  <a:cubicBezTo>
                    <a:pt x="6418" y="2740"/>
                    <a:pt x="6430" y="3514"/>
                    <a:pt x="6180" y="4264"/>
                  </a:cubicBezTo>
                  <a:cubicBezTo>
                    <a:pt x="6085" y="4562"/>
                    <a:pt x="6240" y="4872"/>
                    <a:pt x="6537" y="4979"/>
                  </a:cubicBezTo>
                  <a:cubicBezTo>
                    <a:pt x="6597" y="4991"/>
                    <a:pt x="6656" y="5003"/>
                    <a:pt x="6716" y="5003"/>
                  </a:cubicBezTo>
                  <a:cubicBezTo>
                    <a:pt x="6942" y="5003"/>
                    <a:pt x="7168" y="4860"/>
                    <a:pt x="7252" y="4622"/>
                  </a:cubicBezTo>
                  <a:cubicBezTo>
                    <a:pt x="7597" y="3598"/>
                    <a:pt x="7561" y="2514"/>
                    <a:pt x="7145" y="1657"/>
                  </a:cubicBezTo>
                  <a:cubicBezTo>
                    <a:pt x="6657" y="648"/>
                    <a:pt x="5651" y="1"/>
                    <a:pt x="4620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4866825" y="3154325"/>
              <a:ext cx="271775" cy="381325"/>
            </a:xfrm>
            <a:custGeom>
              <a:rect b="b" l="l" r="r" t="t"/>
              <a:pathLst>
                <a:path extrusionOk="0" h="15253" w="10871">
                  <a:moveTo>
                    <a:pt x="2751" y="1"/>
                  </a:moveTo>
                  <a:cubicBezTo>
                    <a:pt x="2661" y="1"/>
                    <a:pt x="2571" y="24"/>
                    <a:pt x="2489" y="72"/>
                  </a:cubicBezTo>
                  <a:cubicBezTo>
                    <a:pt x="2215" y="215"/>
                    <a:pt x="2108" y="560"/>
                    <a:pt x="2262" y="834"/>
                  </a:cubicBezTo>
                  <a:cubicBezTo>
                    <a:pt x="2846" y="1918"/>
                    <a:pt x="3274" y="3073"/>
                    <a:pt x="3524" y="4275"/>
                  </a:cubicBezTo>
                  <a:cubicBezTo>
                    <a:pt x="3727" y="5263"/>
                    <a:pt x="3751" y="6037"/>
                    <a:pt x="3608" y="6704"/>
                  </a:cubicBezTo>
                  <a:cubicBezTo>
                    <a:pt x="3417" y="7490"/>
                    <a:pt x="2953" y="8133"/>
                    <a:pt x="2369" y="8418"/>
                  </a:cubicBezTo>
                  <a:cubicBezTo>
                    <a:pt x="2227" y="8478"/>
                    <a:pt x="2072" y="8537"/>
                    <a:pt x="1917" y="8597"/>
                  </a:cubicBezTo>
                  <a:cubicBezTo>
                    <a:pt x="1798" y="8633"/>
                    <a:pt x="1679" y="8680"/>
                    <a:pt x="1560" y="8728"/>
                  </a:cubicBezTo>
                  <a:cubicBezTo>
                    <a:pt x="1072" y="8918"/>
                    <a:pt x="631" y="9192"/>
                    <a:pt x="250" y="9550"/>
                  </a:cubicBezTo>
                  <a:cubicBezTo>
                    <a:pt x="24" y="9752"/>
                    <a:pt x="0" y="10109"/>
                    <a:pt x="214" y="10335"/>
                  </a:cubicBezTo>
                  <a:cubicBezTo>
                    <a:pt x="322" y="10466"/>
                    <a:pt x="476" y="10526"/>
                    <a:pt x="631" y="10526"/>
                  </a:cubicBezTo>
                  <a:cubicBezTo>
                    <a:pt x="762" y="10526"/>
                    <a:pt x="905" y="10478"/>
                    <a:pt x="1012" y="10371"/>
                  </a:cubicBezTo>
                  <a:cubicBezTo>
                    <a:pt x="1298" y="10121"/>
                    <a:pt x="1619" y="9907"/>
                    <a:pt x="1977" y="9764"/>
                  </a:cubicBezTo>
                  <a:cubicBezTo>
                    <a:pt x="2084" y="9728"/>
                    <a:pt x="2179" y="9692"/>
                    <a:pt x="2286" y="9657"/>
                  </a:cubicBezTo>
                  <a:cubicBezTo>
                    <a:pt x="2465" y="9585"/>
                    <a:pt x="2655" y="9526"/>
                    <a:pt x="2858" y="9430"/>
                  </a:cubicBezTo>
                  <a:cubicBezTo>
                    <a:pt x="3179" y="9276"/>
                    <a:pt x="3489" y="9049"/>
                    <a:pt x="3751" y="8764"/>
                  </a:cubicBezTo>
                  <a:cubicBezTo>
                    <a:pt x="4274" y="9538"/>
                    <a:pt x="4608" y="10431"/>
                    <a:pt x="4715" y="11347"/>
                  </a:cubicBezTo>
                  <a:cubicBezTo>
                    <a:pt x="3560" y="12109"/>
                    <a:pt x="2619" y="13193"/>
                    <a:pt x="2084" y="14467"/>
                  </a:cubicBezTo>
                  <a:cubicBezTo>
                    <a:pt x="1965" y="14753"/>
                    <a:pt x="2096" y="15086"/>
                    <a:pt x="2381" y="15205"/>
                  </a:cubicBezTo>
                  <a:cubicBezTo>
                    <a:pt x="2453" y="15229"/>
                    <a:pt x="2536" y="15253"/>
                    <a:pt x="2608" y="15253"/>
                  </a:cubicBezTo>
                  <a:cubicBezTo>
                    <a:pt x="2822" y="15253"/>
                    <a:pt x="3036" y="15122"/>
                    <a:pt x="3120" y="14907"/>
                  </a:cubicBezTo>
                  <a:cubicBezTo>
                    <a:pt x="3751" y="13407"/>
                    <a:pt x="5048" y="12193"/>
                    <a:pt x="6596" y="11669"/>
                  </a:cubicBezTo>
                  <a:cubicBezTo>
                    <a:pt x="6727" y="11621"/>
                    <a:pt x="6870" y="11585"/>
                    <a:pt x="7001" y="11538"/>
                  </a:cubicBezTo>
                  <a:cubicBezTo>
                    <a:pt x="7334" y="11443"/>
                    <a:pt x="7692" y="11335"/>
                    <a:pt x="8025" y="11169"/>
                  </a:cubicBezTo>
                  <a:cubicBezTo>
                    <a:pt x="8715" y="10823"/>
                    <a:pt x="9239" y="10264"/>
                    <a:pt x="9704" y="9776"/>
                  </a:cubicBezTo>
                  <a:lnTo>
                    <a:pt x="10656" y="8764"/>
                  </a:lnTo>
                  <a:cubicBezTo>
                    <a:pt x="10871" y="8537"/>
                    <a:pt x="10859" y="8192"/>
                    <a:pt x="10632" y="7978"/>
                  </a:cubicBezTo>
                  <a:cubicBezTo>
                    <a:pt x="10524" y="7875"/>
                    <a:pt x="10385" y="7824"/>
                    <a:pt x="10247" y="7824"/>
                  </a:cubicBezTo>
                  <a:cubicBezTo>
                    <a:pt x="10096" y="7824"/>
                    <a:pt x="9946" y="7884"/>
                    <a:pt x="9835" y="8002"/>
                  </a:cubicBezTo>
                  <a:lnTo>
                    <a:pt x="8882" y="9002"/>
                  </a:lnTo>
                  <a:cubicBezTo>
                    <a:pt x="8465" y="9442"/>
                    <a:pt x="8037" y="9907"/>
                    <a:pt x="7525" y="10169"/>
                  </a:cubicBezTo>
                  <a:cubicBezTo>
                    <a:pt x="7263" y="10288"/>
                    <a:pt x="6977" y="10371"/>
                    <a:pt x="6680" y="10466"/>
                  </a:cubicBezTo>
                  <a:cubicBezTo>
                    <a:pt x="6525" y="10514"/>
                    <a:pt x="6382" y="10562"/>
                    <a:pt x="6227" y="10609"/>
                  </a:cubicBezTo>
                  <a:cubicBezTo>
                    <a:pt x="6072" y="10657"/>
                    <a:pt x="5918" y="10728"/>
                    <a:pt x="5763" y="10788"/>
                  </a:cubicBezTo>
                  <a:cubicBezTo>
                    <a:pt x="5560" y="9692"/>
                    <a:pt x="5096" y="8657"/>
                    <a:pt x="4417" y="7775"/>
                  </a:cubicBezTo>
                  <a:cubicBezTo>
                    <a:pt x="4536" y="7514"/>
                    <a:pt x="4632" y="7240"/>
                    <a:pt x="4703" y="6954"/>
                  </a:cubicBezTo>
                  <a:cubicBezTo>
                    <a:pt x="4894" y="6121"/>
                    <a:pt x="4870" y="5192"/>
                    <a:pt x="4620" y="4037"/>
                  </a:cubicBezTo>
                  <a:cubicBezTo>
                    <a:pt x="4346" y="2739"/>
                    <a:pt x="3882" y="1477"/>
                    <a:pt x="3251" y="298"/>
                  </a:cubicBezTo>
                  <a:cubicBezTo>
                    <a:pt x="3144" y="110"/>
                    <a:pt x="2948" y="1"/>
                    <a:pt x="2751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4712025" y="3367650"/>
              <a:ext cx="192025" cy="109075"/>
            </a:xfrm>
            <a:custGeom>
              <a:rect b="b" l="l" r="r" t="t"/>
              <a:pathLst>
                <a:path extrusionOk="0" h="4363" w="7681">
                  <a:moveTo>
                    <a:pt x="2215" y="0"/>
                  </a:moveTo>
                  <a:cubicBezTo>
                    <a:pt x="2156" y="0"/>
                    <a:pt x="2096" y="9"/>
                    <a:pt x="2037" y="28"/>
                  </a:cubicBezTo>
                  <a:cubicBezTo>
                    <a:pt x="1751" y="124"/>
                    <a:pt x="1584" y="433"/>
                    <a:pt x="1680" y="731"/>
                  </a:cubicBezTo>
                  <a:cubicBezTo>
                    <a:pt x="1858" y="1278"/>
                    <a:pt x="2084" y="1779"/>
                    <a:pt x="2346" y="2219"/>
                  </a:cubicBezTo>
                  <a:cubicBezTo>
                    <a:pt x="2060" y="2418"/>
                    <a:pt x="1698" y="2532"/>
                    <a:pt x="1340" y="2532"/>
                  </a:cubicBezTo>
                  <a:cubicBezTo>
                    <a:pt x="1164" y="2532"/>
                    <a:pt x="988" y="2504"/>
                    <a:pt x="822" y="2445"/>
                  </a:cubicBezTo>
                  <a:cubicBezTo>
                    <a:pt x="758" y="2422"/>
                    <a:pt x="693" y="2411"/>
                    <a:pt x="630" y="2411"/>
                  </a:cubicBezTo>
                  <a:cubicBezTo>
                    <a:pt x="397" y="2411"/>
                    <a:pt x="183" y="2557"/>
                    <a:pt x="108" y="2791"/>
                  </a:cubicBezTo>
                  <a:cubicBezTo>
                    <a:pt x="1" y="3076"/>
                    <a:pt x="156" y="3398"/>
                    <a:pt x="453" y="3505"/>
                  </a:cubicBezTo>
                  <a:cubicBezTo>
                    <a:pt x="739" y="3612"/>
                    <a:pt x="1037" y="3660"/>
                    <a:pt x="1334" y="3660"/>
                  </a:cubicBezTo>
                  <a:cubicBezTo>
                    <a:pt x="1942" y="3660"/>
                    <a:pt x="2537" y="3469"/>
                    <a:pt x="3013" y="3112"/>
                  </a:cubicBezTo>
                  <a:cubicBezTo>
                    <a:pt x="3525" y="3660"/>
                    <a:pt x="4109" y="4041"/>
                    <a:pt x="4763" y="4231"/>
                  </a:cubicBezTo>
                  <a:cubicBezTo>
                    <a:pt x="5061" y="4315"/>
                    <a:pt x="5371" y="4362"/>
                    <a:pt x="5680" y="4362"/>
                  </a:cubicBezTo>
                  <a:cubicBezTo>
                    <a:pt x="6240" y="4362"/>
                    <a:pt x="6811" y="4219"/>
                    <a:pt x="7311" y="3945"/>
                  </a:cubicBezTo>
                  <a:cubicBezTo>
                    <a:pt x="7585" y="3791"/>
                    <a:pt x="7680" y="3457"/>
                    <a:pt x="7526" y="3183"/>
                  </a:cubicBezTo>
                  <a:cubicBezTo>
                    <a:pt x="7427" y="2995"/>
                    <a:pt x="7234" y="2886"/>
                    <a:pt x="7034" y="2886"/>
                  </a:cubicBezTo>
                  <a:cubicBezTo>
                    <a:pt x="6942" y="2886"/>
                    <a:pt x="6849" y="2909"/>
                    <a:pt x="6764" y="2957"/>
                  </a:cubicBezTo>
                  <a:cubicBezTo>
                    <a:pt x="6435" y="3141"/>
                    <a:pt x="6062" y="3231"/>
                    <a:pt x="5685" y="3231"/>
                  </a:cubicBezTo>
                  <a:cubicBezTo>
                    <a:pt x="5476" y="3231"/>
                    <a:pt x="5265" y="3203"/>
                    <a:pt x="5061" y="3148"/>
                  </a:cubicBezTo>
                  <a:cubicBezTo>
                    <a:pt x="3644" y="2743"/>
                    <a:pt x="2977" y="1088"/>
                    <a:pt x="2751" y="385"/>
                  </a:cubicBezTo>
                  <a:cubicBezTo>
                    <a:pt x="2675" y="147"/>
                    <a:pt x="2453" y="0"/>
                    <a:pt x="2215" y="0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4615900" y="3508175"/>
              <a:ext cx="174750" cy="185825"/>
            </a:xfrm>
            <a:custGeom>
              <a:rect b="b" l="l" r="r" t="t"/>
              <a:pathLst>
                <a:path extrusionOk="0" h="7433" w="6990">
                  <a:moveTo>
                    <a:pt x="2890" y="1"/>
                  </a:moveTo>
                  <a:cubicBezTo>
                    <a:pt x="2804" y="1"/>
                    <a:pt x="2729" y="2"/>
                    <a:pt x="2667" y="3"/>
                  </a:cubicBezTo>
                  <a:cubicBezTo>
                    <a:pt x="1846" y="3"/>
                    <a:pt x="810" y="122"/>
                    <a:pt x="191" y="884"/>
                  </a:cubicBezTo>
                  <a:cubicBezTo>
                    <a:pt x="0" y="1134"/>
                    <a:pt x="36" y="1480"/>
                    <a:pt x="274" y="1682"/>
                  </a:cubicBezTo>
                  <a:cubicBezTo>
                    <a:pt x="380" y="1763"/>
                    <a:pt x="504" y="1803"/>
                    <a:pt x="627" y="1803"/>
                  </a:cubicBezTo>
                  <a:cubicBezTo>
                    <a:pt x="792" y="1803"/>
                    <a:pt x="955" y="1730"/>
                    <a:pt x="1072" y="1587"/>
                  </a:cubicBezTo>
                  <a:cubicBezTo>
                    <a:pt x="1393" y="1194"/>
                    <a:pt x="2096" y="1134"/>
                    <a:pt x="2679" y="1122"/>
                  </a:cubicBezTo>
                  <a:cubicBezTo>
                    <a:pt x="2708" y="1122"/>
                    <a:pt x="2736" y="1122"/>
                    <a:pt x="2765" y="1122"/>
                  </a:cubicBezTo>
                  <a:cubicBezTo>
                    <a:pt x="3869" y="1122"/>
                    <a:pt x="4556" y="1349"/>
                    <a:pt x="4858" y="1825"/>
                  </a:cubicBezTo>
                  <a:cubicBezTo>
                    <a:pt x="4965" y="1980"/>
                    <a:pt x="5025" y="2170"/>
                    <a:pt x="5084" y="2361"/>
                  </a:cubicBezTo>
                  <a:cubicBezTo>
                    <a:pt x="5406" y="3385"/>
                    <a:pt x="5787" y="5278"/>
                    <a:pt x="4739" y="6504"/>
                  </a:cubicBezTo>
                  <a:cubicBezTo>
                    <a:pt x="4536" y="6742"/>
                    <a:pt x="4572" y="7099"/>
                    <a:pt x="4810" y="7302"/>
                  </a:cubicBezTo>
                  <a:cubicBezTo>
                    <a:pt x="4917" y="7397"/>
                    <a:pt x="5048" y="7433"/>
                    <a:pt x="5167" y="7433"/>
                  </a:cubicBezTo>
                  <a:cubicBezTo>
                    <a:pt x="5334" y="7433"/>
                    <a:pt x="5489" y="7373"/>
                    <a:pt x="5596" y="7242"/>
                  </a:cubicBezTo>
                  <a:cubicBezTo>
                    <a:pt x="6989" y="5599"/>
                    <a:pt x="6549" y="3266"/>
                    <a:pt x="6156" y="2027"/>
                  </a:cubicBezTo>
                  <a:cubicBezTo>
                    <a:pt x="6084" y="1777"/>
                    <a:pt x="5989" y="1492"/>
                    <a:pt x="5810" y="1218"/>
                  </a:cubicBezTo>
                  <a:cubicBezTo>
                    <a:pt x="5097" y="100"/>
                    <a:pt x="3613" y="1"/>
                    <a:pt x="2890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5098400" y="2927950"/>
              <a:ext cx="221175" cy="189800"/>
            </a:xfrm>
            <a:custGeom>
              <a:rect b="b" l="l" r="r" t="t"/>
              <a:pathLst>
                <a:path extrusionOk="0" h="7592" w="8847">
                  <a:moveTo>
                    <a:pt x="1081" y="0"/>
                  </a:moveTo>
                  <a:cubicBezTo>
                    <a:pt x="806" y="0"/>
                    <a:pt x="567" y="202"/>
                    <a:pt x="524" y="471"/>
                  </a:cubicBezTo>
                  <a:cubicBezTo>
                    <a:pt x="203" y="2424"/>
                    <a:pt x="0" y="4460"/>
                    <a:pt x="1167" y="6020"/>
                  </a:cubicBezTo>
                  <a:cubicBezTo>
                    <a:pt x="1774" y="6841"/>
                    <a:pt x="2703" y="7401"/>
                    <a:pt x="3715" y="7544"/>
                  </a:cubicBezTo>
                  <a:cubicBezTo>
                    <a:pt x="3941" y="7579"/>
                    <a:pt x="4167" y="7591"/>
                    <a:pt x="4382" y="7591"/>
                  </a:cubicBezTo>
                  <a:cubicBezTo>
                    <a:pt x="4739" y="7591"/>
                    <a:pt x="5084" y="7567"/>
                    <a:pt x="5441" y="7520"/>
                  </a:cubicBezTo>
                  <a:cubicBezTo>
                    <a:pt x="6668" y="7401"/>
                    <a:pt x="7906" y="7139"/>
                    <a:pt x="8656" y="6174"/>
                  </a:cubicBezTo>
                  <a:cubicBezTo>
                    <a:pt x="8847" y="5936"/>
                    <a:pt x="8811" y="5579"/>
                    <a:pt x="8561" y="5389"/>
                  </a:cubicBezTo>
                  <a:cubicBezTo>
                    <a:pt x="8456" y="5309"/>
                    <a:pt x="8335" y="5271"/>
                    <a:pt x="8216" y="5271"/>
                  </a:cubicBezTo>
                  <a:cubicBezTo>
                    <a:pt x="8049" y="5271"/>
                    <a:pt x="7886" y="5345"/>
                    <a:pt x="7775" y="5484"/>
                  </a:cubicBezTo>
                  <a:cubicBezTo>
                    <a:pt x="7251" y="6151"/>
                    <a:pt x="6239" y="6305"/>
                    <a:pt x="5322" y="6413"/>
                  </a:cubicBezTo>
                  <a:cubicBezTo>
                    <a:pt x="4991" y="6443"/>
                    <a:pt x="4679" y="6473"/>
                    <a:pt x="4382" y="6473"/>
                  </a:cubicBezTo>
                  <a:cubicBezTo>
                    <a:pt x="4210" y="6473"/>
                    <a:pt x="4044" y="6463"/>
                    <a:pt x="3882" y="6436"/>
                  </a:cubicBezTo>
                  <a:cubicBezTo>
                    <a:pt x="3167" y="6329"/>
                    <a:pt x="2500" y="5924"/>
                    <a:pt x="2072" y="5353"/>
                  </a:cubicBezTo>
                  <a:cubicBezTo>
                    <a:pt x="1167" y="4138"/>
                    <a:pt x="1357" y="2364"/>
                    <a:pt x="1631" y="650"/>
                  </a:cubicBezTo>
                  <a:cubicBezTo>
                    <a:pt x="1679" y="352"/>
                    <a:pt x="1465" y="55"/>
                    <a:pt x="1167" y="7"/>
                  </a:cubicBezTo>
                  <a:cubicBezTo>
                    <a:pt x="1138" y="3"/>
                    <a:pt x="1109" y="0"/>
                    <a:pt x="1081" y="0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4873375" y="2644825"/>
              <a:ext cx="475375" cy="335400"/>
            </a:xfrm>
            <a:custGeom>
              <a:rect b="b" l="l" r="r" t="t"/>
              <a:pathLst>
                <a:path extrusionOk="0" h="13416" w="19015">
                  <a:moveTo>
                    <a:pt x="7301" y="1"/>
                  </a:moveTo>
                  <a:cubicBezTo>
                    <a:pt x="7079" y="1"/>
                    <a:pt x="6876" y="128"/>
                    <a:pt x="6787" y="343"/>
                  </a:cubicBezTo>
                  <a:cubicBezTo>
                    <a:pt x="6668" y="640"/>
                    <a:pt x="6799" y="962"/>
                    <a:pt x="7096" y="1081"/>
                  </a:cubicBezTo>
                  <a:cubicBezTo>
                    <a:pt x="7608" y="1295"/>
                    <a:pt x="8061" y="1676"/>
                    <a:pt x="8370" y="2140"/>
                  </a:cubicBezTo>
                  <a:cubicBezTo>
                    <a:pt x="8632" y="2557"/>
                    <a:pt x="8787" y="3045"/>
                    <a:pt x="8965" y="3569"/>
                  </a:cubicBezTo>
                  <a:cubicBezTo>
                    <a:pt x="9144" y="4093"/>
                    <a:pt x="9323" y="4641"/>
                    <a:pt x="9632" y="5153"/>
                  </a:cubicBezTo>
                  <a:cubicBezTo>
                    <a:pt x="9394" y="6260"/>
                    <a:pt x="9335" y="7403"/>
                    <a:pt x="9454" y="8546"/>
                  </a:cubicBezTo>
                  <a:cubicBezTo>
                    <a:pt x="7965" y="8951"/>
                    <a:pt x="6560" y="9725"/>
                    <a:pt x="5453" y="10784"/>
                  </a:cubicBezTo>
                  <a:cubicBezTo>
                    <a:pt x="5334" y="10903"/>
                    <a:pt x="5215" y="11022"/>
                    <a:pt x="5096" y="11130"/>
                  </a:cubicBezTo>
                  <a:cubicBezTo>
                    <a:pt x="4774" y="11463"/>
                    <a:pt x="4477" y="11773"/>
                    <a:pt x="4120" y="11975"/>
                  </a:cubicBezTo>
                  <a:cubicBezTo>
                    <a:pt x="3774" y="12187"/>
                    <a:pt x="3371" y="12287"/>
                    <a:pt x="2964" y="12287"/>
                  </a:cubicBezTo>
                  <a:cubicBezTo>
                    <a:pt x="2249" y="12287"/>
                    <a:pt x="1524" y="11977"/>
                    <a:pt x="1084" y="11415"/>
                  </a:cubicBezTo>
                  <a:cubicBezTo>
                    <a:pt x="974" y="11272"/>
                    <a:pt x="810" y="11199"/>
                    <a:pt x="642" y="11199"/>
                  </a:cubicBezTo>
                  <a:cubicBezTo>
                    <a:pt x="518" y="11199"/>
                    <a:pt x="392" y="11239"/>
                    <a:pt x="286" y="11320"/>
                  </a:cubicBezTo>
                  <a:cubicBezTo>
                    <a:pt x="48" y="11511"/>
                    <a:pt x="0" y="11868"/>
                    <a:pt x="191" y="12106"/>
                  </a:cubicBezTo>
                  <a:cubicBezTo>
                    <a:pt x="857" y="12951"/>
                    <a:pt x="1905" y="13416"/>
                    <a:pt x="2965" y="13416"/>
                  </a:cubicBezTo>
                  <a:cubicBezTo>
                    <a:pt x="3572" y="13416"/>
                    <a:pt x="4179" y="13261"/>
                    <a:pt x="4703" y="12939"/>
                  </a:cubicBezTo>
                  <a:cubicBezTo>
                    <a:pt x="5167" y="12654"/>
                    <a:pt x="5536" y="12284"/>
                    <a:pt x="5894" y="11927"/>
                  </a:cubicBezTo>
                  <a:cubicBezTo>
                    <a:pt x="6001" y="11820"/>
                    <a:pt x="6120" y="11713"/>
                    <a:pt x="6227" y="11606"/>
                  </a:cubicBezTo>
                  <a:cubicBezTo>
                    <a:pt x="7584" y="10308"/>
                    <a:pt x="9430" y="9487"/>
                    <a:pt x="11299" y="9367"/>
                  </a:cubicBezTo>
                  <a:cubicBezTo>
                    <a:pt x="11571" y="9346"/>
                    <a:pt x="11838" y="9342"/>
                    <a:pt x="12111" y="9342"/>
                  </a:cubicBezTo>
                  <a:cubicBezTo>
                    <a:pt x="12293" y="9342"/>
                    <a:pt x="12478" y="9344"/>
                    <a:pt x="12668" y="9344"/>
                  </a:cubicBezTo>
                  <a:cubicBezTo>
                    <a:pt x="12851" y="9349"/>
                    <a:pt x="13035" y="9351"/>
                    <a:pt x="13221" y="9351"/>
                  </a:cubicBezTo>
                  <a:cubicBezTo>
                    <a:pt x="13484" y="9351"/>
                    <a:pt x="13749" y="9346"/>
                    <a:pt x="14014" y="9332"/>
                  </a:cubicBezTo>
                  <a:cubicBezTo>
                    <a:pt x="15466" y="9260"/>
                    <a:pt x="16621" y="8844"/>
                    <a:pt x="17467" y="8129"/>
                  </a:cubicBezTo>
                  <a:cubicBezTo>
                    <a:pt x="18574" y="7189"/>
                    <a:pt x="19014" y="5677"/>
                    <a:pt x="18538" y="4474"/>
                  </a:cubicBezTo>
                  <a:cubicBezTo>
                    <a:pt x="18448" y="4257"/>
                    <a:pt x="18234" y="4122"/>
                    <a:pt x="18011" y="4122"/>
                  </a:cubicBezTo>
                  <a:cubicBezTo>
                    <a:pt x="17940" y="4122"/>
                    <a:pt x="17869" y="4136"/>
                    <a:pt x="17800" y="4164"/>
                  </a:cubicBezTo>
                  <a:cubicBezTo>
                    <a:pt x="17514" y="4284"/>
                    <a:pt x="17371" y="4605"/>
                    <a:pt x="17490" y="4903"/>
                  </a:cubicBezTo>
                  <a:cubicBezTo>
                    <a:pt x="17836" y="5748"/>
                    <a:pt x="17371" y="6736"/>
                    <a:pt x="16740" y="7272"/>
                  </a:cubicBezTo>
                  <a:cubicBezTo>
                    <a:pt x="16085" y="7832"/>
                    <a:pt x="15145" y="8141"/>
                    <a:pt x="13954" y="8213"/>
                  </a:cubicBezTo>
                  <a:cubicBezTo>
                    <a:pt x="13746" y="8224"/>
                    <a:pt x="13537" y="8227"/>
                    <a:pt x="13328" y="8227"/>
                  </a:cubicBezTo>
                  <a:cubicBezTo>
                    <a:pt x="13118" y="8227"/>
                    <a:pt x="12906" y="8224"/>
                    <a:pt x="12692" y="8224"/>
                  </a:cubicBezTo>
                  <a:cubicBezTo>
                    <a:pt x="12495" y="8220"/>
                    <a:pt x="12293" y="8217"/>
                    <a:pt x="12091" y="8217"/>
                  </a:cubicBezTo>
                  <a:cubicBezTo>
                    <a:pt x="11804" y="8217"/>
                    <a:pt x="11514" y="8222"/>
                    <a:pt x="11228" y="8236"/>
                  </a:cubicBezTo>
                  <a:cubicBezTo>
                    <a:pt x="11001" y="8260"/>
                    <a:pt x="10787" y="8284"/>
                    <a:pt x="10561" y="8308"/>
                  </a:cubicBezTo>
                  <a:cubicBezTo>
                    <a:pt x="10466" y="7355"/>
                    <a:pt x="10525" y="6379"/>
                    <a:pt x="10716" y="5438"/>
                  </a:cubicBezTo>
                  <a:cubicBezTo>
                    <a:pt x="10823" y="5307"/>
                    <a:pt x="10859" y="5141"/>
                    <a:pt x="10823" y="4986"/>
                  </a:cubicBezTo>
                  <a:cubicBezTo>
                    <a:pt x="10942" y="4545"/>
                    <a:pt x="11085" y="4117"/>
                    <a:pt x="11263" y="3700"/>
                  </a:cubicBezTo>
                  <a:cubicBezTo>
                    <a:pt x="11716" y="2593"/>
                    <a:pt x="12311" y="1926"/>
                    <a:pt x="13002" y="1688"/>
                  </a:cubicBezTo>
                  <a:cubicBezTo>
                    <a:pt x="13299" y="1593"/>
                    <a:pt x="13466" y="1271"/>
                    <a:pt x="13359" y="974"/>
                  </a:cubicBezTo>
                  <a:cubicBezTo>
                    <a:pt x="13282" y="743"/>
                    <a:pt x="13065" y="589"/>
                    <a:pt x="12827" y="589"/>
                  </a:cubicBezTo>
                  <a:cubicBezTo>
                    <a:pt x="12771" y="589"/>
                    <a:pt x="12713" y="598"/>
                    <a:pt x="12656" y="616"/>
                  </a:cubicBezTo>
                  <a:cubicBezTo>
                    <a:pt x="11632" y="962"/>
                    <a:pt x="10811" y="1843"/>
                    <a:pt x="10216" y="3260"/>
                  </a:cubicBezTo>
                  <a:cubicBezTo>
                    <a:pt x="10192" y="3343"/>
                    <a:pt x="10156" y="3414"/>
                    <a:pt x="10132" y="3498"/>
                  </a:cubicBezTo>
                  <a:cubicBezTo>
                    <a:pt x="10097" y="3402"/>
                    <a:pt x="10061" y="3307"/>
                    <a:pt x="10037" y="3212"/>
                  </a:cubicBezTo>
                  <a:cubicBezTo>
                    <a:pt x="9847" y="2652"/>
                    <a:pt x="9656" y="2069"/>
                    <a:pt x="9311" y="1533"/>
                  </a:cubicBezTo>
                  <a:cubicBezTo>
                    <a:pt x="8882" y="866"/>
                    <a:pt x="8251" y="343"/>
                    <a:pt x="7525" y="45"/>
                  </a:cubicBezTo>
                  <a:cubicBezTo>
                    <a:pt x="7450" y="15"/>
                    <a:pt x="7374" y="1"/>
                    <a:pt x="7301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4789725" y="2435775"/>
              <a:ext cx="514675" cy="324175"/>
            </a:xfrm>
            <a:custGeom>
              <a:rect b="b" l="l" r="r" t="t"/>
              <a:pathLst>
                <a:path extrusionOk="0" h="12967" w="20587">
                  <a:moveTo>
                    <a:pt x="585" y="1"/>
                  </a:moveTo>
                  <a:cubicBezTo>
                    <a:pt x="286" y="1"/>
                    <a:pt x="36" y="235"/>
                    <a:pt x="24" y="537"/>
                  </a:cubicBezTo>
                  <a:cubicBezTo>
                    <a:pt x="0" y="846"/>
                    <a:pt x="239" y="1108"/>
                    <a:pt x="548" y="1132"/>
                  </a:cubicBezTo>
                  <a:lnTo>
                    <a:pt x="2310" y="1216"/>
                  </a:lnTo>
                  <a:cubicBezTo>
                    <a:pt x="2596" y="1239"/>
                    <a:pt x="2870" y="1251"/>
                    <a:pt x="3120" y="1323"/>
                  </a:cubicBezTo>
                  <a:cubicBezTo>
                    <a:pt x="3417" y="1406"/>
                    <a:pt x="3703" y="1597"/>
                    <a:pt x="3941" y="1775"/>
                  </a:cubicBezTo>
                  <a:cubicBezTo>
                    <a:pt x="6716" y="3823"/>
                    <a:pt x="7894" y="7812"/>
                    <a:pt x="6668" y="11038"/>
                  </a:cubicBezTo>
                  <a:cubicBezTo>
                    <a:pt x="6561" y="11324"/>
                    <a:pt x="6716" y="11657"/>
                    <a:pt x="7001" y="11764"/>
                  </a:cubicBezTo>
                  <a:cubicBezTo>
                    <a:pt x="7061" y="11788"/>
                    <a:pt x="7132" y="11800"/>
                    <a:pt x="7204" y="11800"/>
                  </a:cubicBezTo>
                  <a:cubicBezTo>
                    <a:pt x="7430" y="11800"/>
                    <a:pt x="7644" y="11657"/>
                    <a:pt x="7728" y="11431"/>
                  </a:cubicBezTo>
                  <a:cubicBezTo>
                    <a:pt x="8370" y="9717"/>
                    <a:pt x="8430" y="7800"/>
                    <a:pt x="7978" y="6014"/>
                  </a:cubicBezTo>
                  <a:cubicBezTo>
                    <a:pt x="9296" y="5221"/>
                    <a:pt x="10821" y="4808"/>
                    <a:pt x="12353" y="4808"/>
                  </a:cubicBezTo>
                  <a:cubicBezTo>
                    <a:pt x="12937" y="4808"/>
                    <a:pt x="13522" y="4868"/>
                    <a:pt x="14097" y="4990"/>
                  </a:cubicBezTo>
                  <a:cubicBezTo>
                    <a:pt x="14705" y="5121"/>
                    <a:pt x="15479" y="5359"/>
                    <a:pt x="16169" y="5811"/>
                  </a:cubicBezTo>
                  <a:cubicBezTo>
                    <a:pt x="16193" y="5847"/>
                    <a:pt x="16217" y="5871"/>
                    <a:pt x="16241" y="5895"/>
                  </a:cubicBezTo>
                  <a:cubicBezTo>
                    <a:pt x="16300" y="5942"/>
                    <a:pt x="16371" y="5990"/>
                    <a:pt x="16443" y="6014"/>
                  </a:cubicBezTo>
                  <a:cubicBezTo>
                    <a:pt x="16610" y="6133"/>
                    <a:pt x="16764" y="6276"/>
                    <a:pt x="16919" y="6430"/>
                  </a:cubicBezTo>
                  <a:cubicBezTo>
                    <a:pt x="18050" y="7645"/>
                    <a:pt x="18300" y="9419"/>
                    <a:pt x="18479" y="11455"/>
                  </a:cubicBezTo>
                  <a:lnTo>
                    <a:pt x="18574" y="12455"/>
                  </a:lnTo>
                  <a:cubicBezTo>
                    <a:pt x="18598" y="12753"/>
                    <a:pt x="18848" y="12967"/>
                    <a:pt x="19134" y="12967"/>
                  </a:cubicBezTo>
                  <a:lnTo>
                    <a:pt x="19181" y="12967"/>
                  </a:lnTo>
                  <a:cubicBezTo>
                    <a:pt x="19491" y="12943"/>
                    <a:pt x="19717" y="12669"/>
                    <a:pt x="19693" y="12360"/>
                  </a:cubicBezTo>
                  <a:lnTo>
                    <a:pt x="19598" y="11348"/>
                  </a:lnTo>
                  <a:cubicBezTo>
                    <a:pt x="19443" y="9621"/>
                    <a:pt x="19229" y="7264"/>
                    <a:pt x="17729" y="5668"/>
                  </a:cubicBezTo>
                  <a:cubicBezTo>
                    <a:pt x="17657" y="5585"/>
                    <a:pt x="17574" y="5502"/>
                    <a:pt x="17491" y="5418"/>
                  </a:cubicBezTo>
                  <a:cubicBezTo>
                    <a:pt x="17884" y="5097"/>
                    <a:pt x="18336" y="4835"/>
                    <a:pt x="18824" y="4668"/>
                  </a:cubicBezTo>
                  <a:cubicBezTo>
                    <a:pt x="19091" y="4582"/>
                    <a:pt x="19328" y="4537"/>
                    <a:pt x="19533" y="4537"/>
                  </a:cubicBezTo>
                  <a:cubicBezTo>
                    <a:pt x="19638" y="4537"/>
                    <a:pt x="19735" y="4549"/>
                    <a:pt x="19824" y="4573"/>
                  </a:cubicBezTo>
                  <a:cubicBezTo>
                    <a:pt x="19872" y="4586"/>
                    <a:pt x="19920" y="4593"/>
                    <a:pt x="19967" y="4593"/>
                  </a:cubicBezTo>
                  <a:cubicBezTo>
                    <a:pt x="20215" y="4593"/>
                    <a:pt x="20443" y="4418"/>
                    <a:pt x="20503" y="4168"/>
                  </a:cubicBezTo>
                  <a:cubicBezTo>
                    <a:pt x="20586" y="3871"/>
                    <a:pt x="20408" y="3561"/>
                    <a:pt x="20110" y="3490"/>
                  </a:cubicBezTo>
                  <a:cubicBezTo>
                    <a:pt x="19921" y="3439"/>
                    <a:pt x="19725" y="3413"/>
                    <a:pt x="19519" y="3413"/>
                  </a:cubicBezTo>
                  <a:cubicBezTo>
                    <a:pt x="19194" y="3413"/>
                    <a:pt x="18846" y="3477"/>
                    <a:pt x="18467" y="3609"/>
                  </a:cubicBezTo>
                  <a:cubicBezTo>
                    <a:pt x="17765" y="3847"/>
                    <a:pt x="17110" y="4240"/>
                    <a:pt x="16562" y="4740"/>
                  </a:cubicBezTo>
                  <a:cubicBezTo>
                    <a:pt x="15919" y="4359"/>
                    <a:pt x="15169" y="4061"/>
                    <a:pt x="14336" y="3883"/>
                  </a:cubicBezTo>
                  <a:cubicBezTo>
                    <a:pt x="13687" y="3747"/>
                    <a:pt x="13027" y="3680"/>
                    <a:pt x="12368" y="3680"/>
                  </a:cubicBezTo>
                  <a:cubicBezTo>
                    <a:pt x="10715" y="3680"/>
                    <a:pt x="9067" y="4101"/>
                    <a:pt x="7620" y="4918"/>
                  </a:cubicBezTo>
                  <a:cubicBezTo>
                    <a:pt x="7013" y="3323"/>
                    <a:pt x="5977" y="1882"/>
                    <a:pt x="4608" y="870"/>
                  </a:cubicBezTo>
                  <a:cubicBezTo>
                    <a:pt x="4310" y="656"/>
                    <a:pt x="3906" y="382"/>
                    <a:pt x="3429" y="239"/>
                  </a:cubicBezTo>
                  <a:cubicBezTo>
                    <a:pt x="3072" y="132"/>
                    <a:pt x="2691" y="120"/>
                    <a:pt x="2370" y="96"/>
                  </a:cubicBezTo>
                  <a:lnTo>
                    <a:pt x="608" y="1"/>
                  </a:lnTo>
                  <a:cubicBezTo>
                    <a:pt x="600" y="1"/>
                    <a:pt x="593" y="1"/>
                    <a:pt x="585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4678100" y="2309375"/>
              <a:ext cx="475975" cy="202350"/>
            </a:xfrm>
            <a:custGeom>
              <a:rect b="b" l="l" r="r" t="t"/>
              <a:pathLst>
                <a:path extrusionOk="0" h="8094" w="19039">
                  <a:moveTo>
                    <a:pt x="18425" y="0"/>
                  </a:moveTo>
                  <a:cubicBezTo>
                    <a:pt x="18176" y="0"/>
                    <a:pt x="17941" y="166"/>
                    <a:pt x="17872" y="414"/>
                  </a:cubicBezTo>
                  <a:cubicBezTo>
                    <a:pt x="17419" y="2009"/>
                    <a:pt x="15776" y="2950"/>
                    <a:pt x="14348" y="3164"/>
                  </a:cubicBezTo>
                  <a:cubicBezTo>
                    <a:pt x="14018" y="3216"/>
                    <a:pt x="13687" y="3239"/>
                    <a:pt x="13358" y="3239"/>
                  </a:cubicBezTo>
                  <a:cubicBezTo>
                    <a:pt x="11866" y="3239"/>
                    <a:pt x="10417" y="2768"/>
                    <a:pt x="9383" y="2378"/>
                  </a:cubicBezTo>
                  <a:cubicBezTo>
                    <a:pt x="9240" y="2331"/>
                    <a:pt x="9097" y="2271"/>
                    <a:pt x="8954" y="2223"/>
                  </a:cubicBezTo>
                  <a:cubicBezTo>
                    <a:pt x="7828" y="1792"/>
                    <a:pt x="6592" y="1322"/>
                    <a:pt x="5345" y="1322"/>
                  </a:cubicBezTo>
                  <a:cubicBezTo>
                    <a:pt x="4905" y="1322"/>
                    <a:pt x="4463" y="1381"/>
                    <a:pt x="4025" y="1521"/>
                  </a:cubicBezTo>
                  <a:cubicBezTo>
                    <a:pt x="2906" y="1878"/>
                    <a:pt x="1906" y="2771"/>
                    <a:pt x="1227" y="4021"/>
                  </a:cubicBezTo>
                  <a:cubicBezTo>
                    <a:pt x="643" y="5105"/>
                    <a:pt x="358" y="6260"/>
                    <a:pt x="72" y="7391"/>
                  </a:cubicBezTo>
                  <a:cubicBezTo>
                    <a:pt x="1" y="7688"/>
                    <a:pt x="179" y="7998"/>
                    <a:pt x="489" y="8069"/>
                  </a:cubicBezTo>
                  <a:cubicBezTo>
                    <a:pt x="524" y="8081"/>
                    <a:pt x="572" y="8093"/>
                    <a:pt x="620" y="8093"/>
                  </a:cubicBezTo>
                  <a:cubicBezTo>
                    <a:pt x="870" y="8093"/>
                    <a:pt x="1108" y="7915"/>
                    <a:pt x="1167" y="7665"/>
                  </a:cubicBezTo>
                  <a:cubicBezTo>
                    <a:pt x="1429" y="6605"/>
                    <a:pt x="1703" y="5510"/>
                    <a:pt x="2215" y="4569"/>
                  </a:cubicBezTo>
                  <a:cubicBezTo>
                    <a:pt x="2763" y="3569"/>
                    <a:pt x="3525" y="2866"/>
                    <a:pt x="4370" y="2593"/>
                  </a:cubicBezTo>
                  <a:cubicBezTo>
                    <a:pt x="4690" y="2491"/>
                    <a:pt x="5018" y="2447"/>
                    <a:pt x="5353" y="2447"/>
                  </a:cubicBezTo>
                  <a:cubicBezTo>
                    <a:pt x="6391" y="2447"/>
                    <a:pt x="7487" y="2866"/>
                    <a:pt x="8549" y="3271"/>
                  </a:cubicBezTo>
                  <a:cubicBezTo>
                    <a:pt x="8704" y="3331"/>
                    <a:pt x="8847" y="3378"/>
                    <a:pt x="8990" y="3438"/>
                  </a:cubicBezTo>
                  <a:cubicBezTo>
                    <a:pt x="10117" y="3856"/>
                    <a:pt x="11703" y="4368"/>
                    <a:pt x="13375" y="4368"/>
                  </a:cubicBezTo>
                  <a:cubicBezTo>
                    <a:pt x="13752" y="4368"/>
                    <a:pt x="14133" y="4342"/>
                    <a:pt x="14514" y="4283"/>
                  </a:cubicBezTo>
                  <a:cubicBezTo>
                    <a:pt x="16657" y="3950"/>
                    <a:pt x="18443" y="2521"/>
                    <a:pt x="18955" y="723"/>
                  </a:cubicBezTo>
                  <a:cubicBezTo>
                    <a:pt x="19039" y="426"/>
                    <a:pt x="18872" y="116"/>
                    <a:pt x="18574" y="21"/>
                  </a:cubicBezTo>
                  <a:cubicBezTo>
                    <a:pt x="18525" y="7"/>
                    <a:pt x="18474" y="0"/>
                    <a:pt x="18425" y="0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4599825" y="2745675"/>
              <a:ext cx="433400" cy="389925"/>
            </a:xfrm>
            <a:custGeom>
              <a:rect b="b" l="l" r="r" t="t"/>
              <a:pathLst>
                <a:path extrusionOk="0" h="15597" w="17336">
                  <a:moveTo>
                    <a:pt x="5242" y="1"/>
                  </a:moveTo>
                  <a:cubicBezTo>
                    <a:pt x="5205" y="1"/>
                    <a:pt x="5169" y="4"/>
                    <a:pt x="5132" y="11"/>
                  </a:cubicBezTo>
                  <a:cubicBezTo>
                    <a:pt x="4822" y="83"/>
                    <a:pt x="4632" y="380"/>
                    <a:pt x="4703" y="678"/>
                  </a:cubicBezTo>
                  <a:cubicBezTo>
                    <a:pt x="4846" y="1345"/>
                    <a:pt x="4858" y="1893"/>
                    <a:pt x="4727" y="2357"/>
                  </a:cubicBezTo>
                  <a:cubicBezTo>
                    <a:pt x="4715" y="2416"/>
                    <a:pt x="4691" y="2476"/>
                    <a:pt x="4667" y="2536"/>
                  </a:cubicBezTo>
                  <a:cubicBezTo>
                    <a:pt x="4536" y="2595"/>
                    <a:pt x="4429" y="2714"/>
                    <a:pt x="4370" y="2869"/>
                  </a:cubicBezTo>
                  <a:cubicBezTo>
                    <a:pt x="4346" y="2940"/>
                    <a:pt x="4346" y="3012"/>
                    <a:pt x="4346" y="3071"/>
                  </a:cubicBezTo>
                  <a:cubicBezTo>
                    <a:pt x="4203" y="3238"/>
                    <a:pt x="4036" y="3369"/>
                    <a:pt x="3846" y="3452"/>
                  </a:cubicBezTo>
                  <a:cubicBezTo>
                    <a:pt x="3691" y="3512"/>
                    <a:pt x="3501" y="3548"/>
                    <a:pt x="3298" y="3583"/>
                  </a:cubicBezTo>
                  <a:cubicBezTo>
                    <a:pt x="3167" y="3607"/>
                    <a:pt x="3036" y="3631"/>
                    <a:pt x="2905" y="3667"/>
                  </a:cubicBezTo>
                  <a:cubicBezTo>
                    <a:pt x="1381" y="4048"/>
                    <a:pt x="179" y="5464"/>
                    <a:pt x="24" y="7024"/>
                  </a:cubicBezTo>
                  <a:cubicBezTo>
                    <a:pt x="0" y="7334"/>
                    <a:pt x="226" y="7608"/>
                    <a:pt x="536" y="7631"/>
                  </a:cubicBezTo>
                  <a:lnTo>
                    <a:pt x="584" y="7631"/>
                  </a:lnTo>
                  <a:cubicBezTo>
                    <a:pt x="869" y="7631"/>
                    <a:pt x="1119" y="7417"/>
                    <a:pt x="1143" y="7131"/>
                  </a:cubicBezTo>
                  <a:cubicBezTo>
                    <a:pt x="1250" y="6024"/>
                    <a:pt x="2108" y="5024"/>
                    <a:pt x="3179" y="4762"/>
                  </a:cubicBezTo>
                  <a:cubicBezTo>
                    <a:pt x="3286" y="4738"/>
                    <a:pt x="3393" y="4714"/>
                    <a:pt x="3513" y="4691"/>
                  </a:cubicBezTo>
                  <a:cubicBezTo>
                    <a:pt x="3739" y="4643"/>
                    <a:pt x="4013" y="4595"/>
                    <a:pt x="4275" y="4488"/>
                  </a:cubicBezTo>
                  <a:cubicBezTo>
                    <a:pt x="4632" y="4345"/>
                    <a:pt x="4953" y="4107"/>
                    <a:pt x="5215" y="3798"/>
                  </a:cubicBezTo>
                  <a:cubicBezTo>
                    <a:pt x="6227" y="4357"/>
                    <a:pt x="7001" y="5548"/>
                    <a:pt x="7227" y="6977"/>
                  </a:cubicBezTo>
                  <a:cubicBezTo>
                    <a:pt x="7489" y="8560"/>
                    <a:pt x="7156" y="10191"/>
                    <a:pt x="6834" y="11775"/>
                  </a:cubicBezTo>
                  <a:lnTo>
                    <a:pt x="6191" y="14930"/>
                  </a:lnTo>
                  <a:cubicBezTo>
                    <a:pt x="6132" y="15228"/>
                    <a:pt x="6334" y="15525"/>
                    <a:pt x="6632" y="15585"/>
                  </a:cubicBezTo>
                  <a:cubicBezTo>
                    <a:pt x="6668" y="15597"/>
                    <a:pt x="6703" y="15597"/>
                    <a:pt x="6751" y="15597"/>
                  </a:cubicBezTo>
                  <a:cubicBezTo>
                    <a:pt x="7013" y="15597"/>
                    <a:pt x="7239" y="15418"/>
                    <a:pt x="7299" y="15144"/>
                  </a:cubicBezTo>
                  <a:lnTo>
                    <a:pt x="7942" y="12001"/>
                  </a:lnTo>
                  <a:cubicBezTo>
                    <a:pt x="8263" y="10406"/>
                    <a:pt x="8632" y="8584"/>
                    <a:pt x="8346" y="6798"/>
                  </a:cubicBezTo>
                  <a:cubicBezTo>
                    <a:pt x="8239" y="6143"/>
                    <a:pt x="8025" y="5524"/>
                    <a:pt x="7751" y="4964"/>
                  </a:cubicBezTo>
                  <a:cubicBezTo>
                    <a:pt x="7787" y="4012"/>
                    <a:pt x="8680" y="3143"/>
                    <a:pt x="9632" y="3131"/>
                  </a:cubicBezTo>
                  <a:cubicBezTo>
                    <a:pt x="10132" y="3131"/>
                    <a:pt x="10644" y="3309"/>
                    <a:pt x="11144" y="3488"/>
                  </a:cubicBezTo>
                  <a:lnTo>
                    <a:pt x="12871" y="4095"/>
                  </a:lnTo>
                  <a:cubicBezTo>
                    <a:pt x="13323" y="4262"/>
                    <a:pt x="13835" y="4441"/>
                    <a:pt x="14383" y="4464"/>
                  </a:cubicBezTo>
                  <a:cubicBezTo>
                    <a:pt x="14429" y="4467"/>
                    <a:pt x="14475" y="4468"/>
                    <a:pt x="14520" y="4468"/>
                  </a:cubicBezTo>
                  <a:cubicBezTo>
                    <a:pt x="15650" y="4468"/>
                    <a:pt x="16736" y="3768"/>
                    <a:pt x="17205" y="2750"/>
                  </a:cubicBezTo>
                  <a:cubicBezTo>
                    <a:pt x="17336" y="2464"/>
                    <a:pt x="17205" y="2131"/>
                    <a:pt x="16931" y="2000"/>
                  </a:cubicBezTo>
                  <a:cubicBezTo>
                    <a:pt x="16855" y="1965"/>
                    <a:pt x="16777" y="1949"/>
                    <a:pt x="16699" y="1949"/>
                  </a:cubicBezTo>
                  <a:cubicBezTo>
                    <a:pt x="16483" y="1949"/>
                    <a:pt x="16277" y="2075"/>
                    <a:pt x="16181" y="2285"/>
                  </a:cubicBezTo>
                  <a:cubicBezTo>
                    <a:pt x="15894" y="2905"/>
                    <a:pt x="15210" y="3347"/>
                    <a:pt x="14522" y="3347"/>
                  </a:cubicBezTo>
                  <a:cubicBezTo>
                    <a:pt x="14495" y="3347"/>
                    <a:pt x="14469" y="3346"/>
                    <a:pt x="14442" y="3345"/>
                  </a:cubicBezTo>
                  <a:cubicBezTo>
                    <a:pt x="14050" y="3321"/>
                    <a:pt x="13645" y="3178"/>
                    <a:pt x="13252" y="3036"/>
                  </a:cubicBezTo>
                  <a:lnTo>
                    <a:pt x="11525" y="2428"/>
                  </a:lnTo>
                  <a:cubicBezTo>
                    <a:pt x="10968" y="2231"/>
                    <a:pt x="10344" y="2011"/>
                    <a:pt x="9673" y="2011"/>
                  </a:cubicBezTo>
                  <a:cubicBezTo>
                    <a:pt x="9655" y="2011"/>
                    <a:pt x="9638" y="2011"/>
                    <a:pt x="9620" y="2012"/>
                  </a:cubicBezTo>
                  <a:cubicBezTo>
                    <a:pt x="8466" y="2024"/>
                    <a:pt x="7430" y="2750"/>
                    <a:pt x="6930" y="3762"/>
                  </a:cubicBezTo>
                  <a:cubicBezTo>
                    <a:pt x="6584" y="3369"/>
                    <a:pt x="6191" y="3059"/>
                    <a:pt x="5763" y="2809"/>
                  </a:cubicBezTo>
                  <a:cubicBezTo>
                    <a:pt x="5775" y="2762"/>
                    <a:pt x="5799" y="2714"/>
                    <a:pt x="5810" y="2655"/>
                  </a:cubicBezTo>
                  <a:cubicBezTo>
                    <a:pt x="5989" y="2012"/>
                    <a:pt x="5989" y="1285"/>
                    <a:pt x="5799" y="440"/>
                  </a:cubicBezTo>
                  <a:cubicBezTo>
                    <a:pt x="5736" y="179"/>
                    <a:pt x="5499" y="1"/>
                    <a:pt x="5242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4607550" y="2929400"/>
              <a:ext cx="137250" cy="256800"/>
            </a:xfrm>
            <a:custGeom>
              <a:rect b="b" l="l" r="r" t="t"/>
              <a:pathLst>
                <a:path extrusionOk="0" h="10272" w="5490">
                  <a:moveTo>
                    <a:pt x="4751" y="1"/>
                  </a:moveTo>
                  <a:cubicBezTo>
                    <a:pt x="4704" y="1"/>
                    <a:pt x="4656" y="7"/>
                    <a:pt x="4608" y="20"/>
                  </a:cubicBezTo>
                  <a:cubicBezTo>
                    <a:pt x="4311" y="92"/>
                    <a:pt x="4120" y="390"/>
                    <a:pt x="4192" y="699"/>
                  </a:cubicBezTo>
                  <a:cubicBezTo>
                    <a:pt x="4335" y="1271"/>
                    <a:pt x="3763" y="1878"/>
                    <a:pt x="3513" y="2116"/>
                  </a:cubicBezTo>
                  <a:cubicBezTo>
                    <a:pt x="3382" y="2235"/>
                    <a:pt x="3239" y="2354"/>
                    <a:pt x="3084" y="2485"/>
                  </a:cubicBezTo>
                  <a:cubicBezTo>
                    <a:pt x="2632" y="2878"/>
                    <a:pt x="2168" y="3271"/>
                    <a:pt x="1858" y="3854"/>
                  </a:cubicBezTo>
                  <a:cubicBezTo>
                    <a:pt x="1346" y="4819"/>
                    <a:pt x="1465" y="5854"/>
                    <a:pt x="1596" y="6855"/>
                  </a:cubicBezTo>
                  <a:cubicBezTo>
                    <a:pt x="1632" y="7200"/>
                    <a:pt x="1680" y="7533"/>
                    <a:pt x="1691" y="7855"/>
                  </a:cubicBezTo>
                  <a:cubicBezTo>
                    <a:pt x="1703" y="8331"/>
                    <a:pt x="1632" y="8688"/>
                    <a:pt x="1477" y="8914"/>
                  </a:cubicBezTo>
                  <a:cubicBezTo>
                    <a:pt x="1368" y="9051"/>
                    <a:pt x="1182" y="9146"/>
                    <a:pt x="1043" y="9146"/>
                  </a:cubicBezTo>
                  <a:cubicBezTo>
                    <a:pt x="999" y="9146"/>
                    <a:pt x="960" y="9136"/>
                    <a:pt x="929" y="9117"/>
                  </a:cubicBezTo>
                  <a:cubicBezTo>
                    <a:pt x="838" y="9058"/>
                    <a:pt x="735" y="9031"/>
                    <a:pt x="634" y="9031"/>
                  </a:cubicBezTo>
                  <a:cubicBezTo>
                    <a:pt x="447" y="9031"/>
                    <a:pt x="264" y="9125"/>
                    <a:pt x="156" y="9295"/>
                  </a:cubicBezTo>
                  <a:cubicBezTo>
                    <a:pt x="1" y="9569"/>
                    <a:pt x="72" y="9915"/>
                    <a:pt x="346" y="10069"/>
                  </a:cubicBezTo>
                  <a:cubicBezTo>
                    <a:pt x="560" y="10212"/>
                    <a:pt x="798" y="10272"/>
                    <a:pt x="1037" y="10272"/>
                  </a:cubicBezTo>
                  <a:cubicBezTo>
                    <a:pt x="1572" y="10272"/>
                    <a:pt x="2096" y="9974"/>
                    <a:pt x="2382" y="9569"/>
                  </a:cubicBezTo>
                  <a:cubicBezTo>
                    <a:pt x="2703" y="9129"/>
                    <a:pt x="2846" y="8557"/>
                    <a:pt x="2811" y="7807"/>
                  </a:cubicBezTo>
                  <a:cubicBezTo>
                    <a:pt x="2799" y="7438"/>
                    <a:pt x="2751" y="7069"/>
                    <a:pt x="2703" y="6724"/>
                  </a:cubicBezTo>
                  <a:cubicBezTo>
                    <a:pt x="2596" y="5854"/>
                    <a:pt x="2501" y="5033"/>
                    <a:pt x="2846" y="4390"/>
                  </a:cubicBezTo>
                  <a:cubicBezTo>
                    <a:pt x="3061" y="3997"/>
                    <a:pt x="3430" y="3676"/>
                    <a:pt x="3823" y="3342"/>
                  </a:cubicBezTo>
                  <a:cubicBezTo>
                    <a:pt x="3977" y="3211"/>
                    <a:pt x="4132" y="3068"/>
                    <a:pt x="4287" y="2926"/>
                  </a:cubicBezTo>
                  <a:cubicBezTo>
                    <a:pt x="5132" y="2140"/>
                    <a:pt x="5490" y="1247"/>
                    <a:pt x="5287" y="425"/>
                  </a:cubicBezTo>
                  <a:cubicBezTo>
                    <a:pt x="5227" y="175"/>
                    <a:pt x="4999" y="1"/>
                    <a:pt x="4751" y="1"/>
                  </a:cubicBez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sp>
        <p:nvSpPr>
          <p:cNvPr id="976" name="Google Shape;976;p26"/>
          <p:cNvSpPr/>
          <p:nvPr/>
        </p:nvSpPr>
        <p:spPr>
          <a:xfrm>
            <a:off x="3601264" y="1940365"/>
            <a:ext cx="910643" cy="1722542"/>
          </a:xfrm>
          <a:custGeom>
            <a:rect b="b" l="l" r="r" t="t"/>
            <a:pathLst>
              <a:path extrusionOk="0" h="61056" w="32278">
                <a:moveTo>
                  <a:pt x="25313" y="0"/>
                </a:moveTo>
                <a:cubicBezTo>
                  <a:pt x="22444" y="0"/>
                  <a:pt x="19979" y="1751"/>
                  <a:pt x="18919" y="4239"/>
                </a:cubicBezTo>
                <a:cubicBezTo>
                  <a:pt x="19884" y="4858"/>
                  <a:pt x="20741" y="5632"/>
                  <a:pt x="21467" y="6525"/>
                </a:cubicBezTo>
                <a:cubicBezTo>
                  <a:pt x="21503" y="6537"/>
                  <a:pt x="21527" y="6549"/>
                  <a:pt x="21562" y="6561"/>
                </a:cubicBezTo>
                <a:cubicBezTo>
                  <a:pt x="22442" y="6892"/>
                  <a:pt x="23376" y="7205"/>
                  <a:pt x="24277" y="7205"/>
                </a:cubicBezTo>
                <a:cubicBezTo>
                  <a:pt x="24960" y="7205"/>
                  <a:pt x="25624" y="7025"/>
                  <a:pt x="26230" y="6537"/>
                </a:cubicBezTo>
                <a:cubicBezTo>
                  <a:pt x="26980" y="5930"/>
                  <a:pt x="27694" y="5334"/>
                  <a:pt x="28682" y="5203"/>
                </a:cubicBezTo>
                <a:cubicBezTo>
                  <a:pt x="28727" y="5197"/>
                  <a:pt x="28771" y="5194"/>
                  <a:pt x="28813" y="5194"/>
                </a:cubicBezTo>
                <a:cubicBezTo>
                  <a:pt x="29718" y="5194"/>
                  <a:pt x="30066" y="6591"/>
                  <a:pt x="29099" y="6727"/>
                </a:cubicBezTo>
                <a:cubicBezTo>
                  <a:pt x="27647" y="6930"/>
                  <a:pt x="26873" y="8513"/>
                  <a:pt x="25420" y="8716"/>
                </a:cubicBezTo>
                <a:cubicBezTo>
                  <a:pt x="25109" y="8761"/>
                  <a:pt x="24799" y="8783"/>
                  <a:pt x="24492" y="8783"/>
                </a:cubicBezTo>
                <a:cubicBezTo>
                  <a:pt x="23917" y="8783"/>
                  <a:pt x="23351" y="8709"/>
                  <a:pt x="22801" y="8585"/>
                </a:cubicBezTo>
                <a:lnTo>
                  <a:pt x="22801" y="8585"/>
                </a:lnTo>
                <a:cubicBezTo>
                  <a:pt x="24218" y="11347"/>
                  <a:pt x="24634" y="14538"/>
                  <a:pt x="24515" y="17645"/>
                </a:cubicBezTo>
                <a:cubicBezTo>
                  <a:pt x="24497" y="18157"/>
                  <a:pt x="24093" y="18413"/>
                  <a:pt x="23697" y="18413"/>
                </a:cubicBezTo>
                <a:cubicBezTo>
                  <a:pt x="23301" y="18413"/>
                  <a:pt x="22914" y="18157"/>
                  <a:pt x="22932" y="17645"/>
                </a:cubicBezTo>
                <a:cubicBezTo>
                  <a:pt x="23051" y="14336"/>
                  <a:pt x="22622" y="10704"/>
                  <a:pt x="20586" y="7966"/>
                </a:cubicBezTo>
                <a:cubicBezTo>
                  <a:pt x="18940" y="5759"/>
                  <a:pt x="16480" y="4273"/>
                  <a:pt x="13746" y="4273"/>
                </a:cubicBezTo>
                <a:cubicBezTo>
                  <a:pt x="13692" y="4273"/>
                  <a:pt x="13639" y="4274"/>
                  <a:pt x="13585" y="4275"/>
                </a:cubicBezTo>
                <a:cubicBezTo>
                  <a:pt x="10323" y="4846"/>
                  <a:pt x="7835" y="7692"/>
                  <a:pt x="7835" y="11121"/>
                </a:cubicBezTo>
                <a:cubicBezTo>
                  <a:pt x="7835" y="11502"/>
                  <a:pt x="7858" y="11859"/>
                  <a:pt x="7918" y="12216"/>
                </a:cubicBezTo>
                <a:cubicBezTo>
                  <a:pt x="8477" y="12990"/>
                  <a:pt x="9204" y="13645"/>
                  <a:pt x="10037" y="14133"/>
                </a:cubicBezTo>
                <a:cubicBezTo>
                  <a:pt x="10085" y="14109"/>
                  <a:pt x="10121" y="14086"/>
                  <a:pt x="10168" y="14074"/>
                </a:cubicBezTo>
                <a:cubicBezTo>
                  <a:pt x="12252" y="13466"/>
                  <a:pt x="13061" y="11145"/>
                  <a:pt x="14145" y="9478"/>
                </a:cubicBezTo>
                <a:cubicBezTo>
                  <a:pt x="14311" y="9222"/>
                  <a:pt x="14552" y="9115"/>
                  <a:pt x="14793" y="9115"/>
                </a:cubicBezTo>
                <a:cubicBezTo>
                  <a:pt x="15345" y="9115"/>
                  <a:pt x="15892" y="9678"/>
                  <a:pt x="15502" y="10276"/>
                </a:cubicBezTo>
                <a:cubicBezTo>
                  <a:pt x="14431" y="11931"/>
                  <a:pt x="13585" y="13847"/>
                  <a:pt x="11990" y="14943"/>
                </a:cubicBezTo>
                <a:cubicBezTo>
                  <a:pt x="13234" y="15310"/>
                  <a:pt x="14672" y="15607"/>
                  <a:pt x="16047" y="15607"/>
                </a:cubicBezTo>
                <a:cubicBezTo>
                  <a:pt x="16857" y="15607"/>
                  <a:pt x="17645" y="15504"/>
                  <a:pt x="18360" y="15252"/>
                </a:cubicBezTo>
                <a:cubicBezTo>
                  <a:pt x="18457" y="15218"/>
                  <a:pt x="18548" y="15202"/>
                  <a:pt x="18633" y="15202"/>
                </a:cubicBezTo>
                <a:cubicBezTo>
                  <a:pt x="19394" y="15202"/>
                  <a:pt x="19644" y="16466"/>
                  <a:pt x="18776" y="16776"/>
                </a:cubicBezTo>
                <a:cubicBezTo>
                  <a:pt x="17923" y="17078"/>
                  <a:pt x="16941" y="17210"/>
                  <a:pt x="15922" y="17210"/>
                </a:cubicBezTo>
                <a:cubicBezTo>
                  <a:pt x="13884" y="17210"/>
                  <a:pt x="11696" y="16681"/>
                  <a:pt x="10085" y="15919"/>
                </a:cubicBezTo>
                <a:cubicBezTo>
                  <a:pt x="9061" y="15419"/>
                  <a:pt x="8120" y="14776"/>
                  <a:pt x="7346" y="13978"/>
                </a:cubicBezTo>
                <a:cubicBezTo>
                  <a:pt x="3894" y="14395"/>
                  <a:pt x="1227" y="17324"/>
                  <a:pt x="1227" y="20884"/>
                </a:cubicBezTo>
                <a:cubicBezTo>
                  <a:pt x="1227" y="22122"/>
                  <a:pt x="1548" y="23289"/>
                  <a:pt x="2120" y="24301"/>
                </a:cubicBezTo>
                <a:cubicBezTo>
                  <a:pt x="3477" y="23634"/>
                  <a:pt x="4965" y="23230"/>
                  <a:pt x="6501" y="23015"/>
                </a:cubicBezTo>
                <a:cubicBezTo>
                  <a:pt x="7828" y="22819"/>
                  <a:pt x="9318" y="22636"/>
                  <a:pt x="10798" y="22636"/>
                </a:cubicBezTo>
                <a:cubicBezTo>
                  <a:pt x="12466" y="22636"/>
                  <a:pt x="14120" y="22868"/>
                  <a:pt x="15514" y="23575"/>
                </a:cubicBezTo>
                <a:cubicBezTo>
                  <a:pt x="16301" y="23973"/>
                  <a:pt x="15825" y="25039"/>
                  <a:pt x="15094" y="25039"/>
                </a:cubicBezTo>
                <a:cubicBezTo>
                  <a:pt x="14974" y="25039"/>
                  <a:pt x="14846" y="25010"/>
                  <a:pt x="14716" y="24944"/>
                </a:cubicBezTo>
                <a:cubicBezTo>
                  <a:pt x="13677" y="24420"/>
                  <a:pt x="12556" y="24315"/>
                  <a:pt x="11414" y="24315"/>
                </a:cubicBezTo>
                <a:cubicBezTo>
                  <a:pt x="11182" y="24315"/>
                  <a:pt x="10949" y="24319"/>
                  <a:pt x="10716" y="24325"/>
                </a:cubicBezTo>
                <a:cubicBezTo>
                  <a:pt x="10132" y="24337"/>
                  <a:pt x="9537" y="24349"/>
                  <a:pt x="8942" y="24373"/>
                </a:cubicBezTo>
                <a:cubicBezTo>
                  <a:pt x="8751" y="25837"/>
                  <a:pt x="10894" y="27432"/>
                  <a:pt x="12014" y="28052"/>
                </a:cubicBezTo>
                <a:cubicBezTo>
                  <a:pt x="13240" y="28730"/>
                  <a:pt x="14573" y="28885"/>
                  <a:pt x="15943" y="29123"/>
                </a:cubicBezTo>
                <a:cubicBezTo>
                  <a:pt x="17991" y="29456"/>
                  <a:pt x="20074" y="30123"/>
                  <a:pt x="21134" y="32052"/>
                </a:cubicBezTo>
                <a:cubicBezTo>
                  <a:pt x="21471" y="32669"/>
                  <a:pt x="20922" y="33240"/>
                  <a:pt x="20389" y="33240"/>
                </a:cubicBezTo>
                <a:cubicBezTo>
                  <a:pt x="20151" y="33240"/>
                  <a:pt x="19916" y="33126"/>
                  <a:pt x="19765" y="32850"/>
                </a:cubicBezTo>
                <a:cubicBezTo>
                  <a:pt x="19050" y="31564"/>
                  <a:pt x="17824" y="31064"/>
                  <a:pt x="16455" y="30778"/>
                </a:cubicBezTo>
                <a:lnTo>
                  <a:pt x="16455" y="30778"/>
                </a:lnTo>
                <a:cubicBezTo>
                  <a:pt x="16562" y="32278"/>
                  <a:pt x="16633" y="33897"/>
                  <a:pt x="16086" y="35291"/>
                </a:cubicBezTo>
                <a:cubicBezTo>
                  <a:pt x="15574" y="36648"/>
                  <a:pt x="14419" y="37922"/>
                  <a:pt x="14383" y="39398"/>
                </a:cubicBezTo>
                <a:cubicBezTo>
                  <a:pt x="14365" y="39910"/>
                  <a:pt x="13960" y="40166"/>
                  <a:pt x="13564" y="40166"/>
                </a:cubicBezTo>
                <a:cubicBezTo>
                  <a:pt x="13169" y="40166"/>
                  <a:pt x="12782" y="39910"/>
                  <a:pt x="12799" y="39398"/>
                </a:cubicBezTo>
                <a:cubicBezTo>
                  <a:pt x="12835" y="37862"/>
                  <a:pt x="13692" y="36791"/>
                  <a:pt x="14312" y="35457"/>
                </a:cubicBezTo>
                <a:cubicBezTo>
                  <a:pt x="15050" y="33897"/>
                  <a:pt x="14978" y="32183"/>
                  <a:pt x="14847" y="30504"/>
                </a:cubicBezTo>
                <a:cubicBezTo>
                  <a:pt x="13681" y="30326"/>
                  <a:pt x="12526" y="30147"/>
                  <a:pt x="11597" y="29635"/>
                </a:cubicBezTo>
                <a:cubicBezTo>
                  <a:pt x="9716" y="28587"/>
                  <a:pt x="7346" y="26801"/>
                  <a:pt x="7370" y="24480"/>
                </a:cubicBezTo>
                <a:lnTo>
                  <a:pt x="7370" y="24480"/>
                </a:lnTo>
                <a:cubicBezTo>
                  <a:pt x="7049" y="24515"/>
                  <a:pt x="6739" y="24551"/>
                  <a:pt x="6418" y="24611"/>
                </a:cubicBezTo>
                <a:cubicBezTo>
                  <a:pt x="4691" y="24908"/>
                  <a:pt x="3048" y="25432"/>
                  <a:pt x="1643" y="26408"/>
                </a:cubicBezTo>
                <a:cubicBezTo>
                  <a:pt x="619" y="27623"/>
                  <a:pt x="0" y="29183"/>
                  <a:pt x="0" y="30897"/>
                </a:cubicBezTo>
                <a:cubicBezTo>
                  <a:pt x="0" y="33386"/>
                  <a:pt x="1310" y="35576"/>
                  <a:pt x="3274" y="36803"/>
                </a:cubicBezTo>
                <a:cubicBezTo>
                  <a:pt x="4727" y="35160"/>
                  <a:pt x="6811" y="33897"/>
                  <a:pt x="8597" y="33278"/>
                </a:cubicBezTo>
                <a:cubicBezTo>
                  <a:pt x="8691" y="33246"/>
                  <a:pt x="8779" y="33231"/>
                  <a:pt x="8862" y="33231"/>
                </a:cubicBezTo>
                <a:cubicBezTo>
                  <a:pt x="9627" y="33231"/>
                  <a:pt x="9873" y="34502"/>
                  <a:pt x="9013" y="34802"/>
                </a:cubicBezTo>
                <a:cubicBezTo>
                  <a:pt x="7251" y="35421"/>
                  <a:pt x="4882" y="36945"/>
                  <a:pt x="3715" y="38827"/>
                </a:cubicBezTo>
                <a:cubicBezTo>
                  <a:pt x="3560" y="39386"/>
                  <a:pt x="3489" y="39982"/>
                  <a:pt x="3489" y="40601"/>
                </a:cubicBezTo>
                <a:cubicBezTo>
                  <a:pt x="3489" y="42196"/>
                  <a:pt x="4025" y="43672"/>
                  <a:pt x="4929" y="44851"/>
                </a:cubicBezTo>
                <a:cubicBezTo>
                  <a:pt x="6809" y="45788"/>
                  <a:pt x="8851" y="46359"/>
                  <a:pt x="10868" y="46359"/>
                </a:cubicBezTo>
                <a:cubicBezTo>
                  <a:pt x="12900" y="46359"/>
                  <a:pt x="14906" y="45779"/>
                  <a:pt x="16693" y="44411"/>
                </a:cubicBezTo>
                <a:cubicBezTo>
                  <a:pt x="16836" y="44301"/>
                  <a:pt x="16979" y="44254"/>
                  <a:pt x="17113" y="44254"/>
                </a:cubicBezTo>
                <a:cubicBezTo>
                  <a:pt x="17731" y="44254"/>
                  <a:pt x="18147" y="45271"/>
                  <a:pt x="17491" y="45780"/>
                </a:cubicBezTo>
                <a:cubicBezTo>
                  <a:pt x="15507" y="47298"/>
                  <a:pt x="13240" y="47947"/>
                  <a:pt x="10931" y="47947"/>
                </a:cubicBezTo>
                <a:cubicBezTo>
                  <a:pt x="10523" y="47947"/>
                  <a:pt x="10113" y="47927"/>
                  <a:pt x="9704" y="47887"/>
                </a:cubicBezTo>
                <a:cubicBezTo>
                  <a:pt x="9609" y="48352"/>
                  <a:pt x="9549" y="48840"/>
                  <a:pt x="9549" y="49340"/>
                </a:cubicBezTo>
                <a:cubicBezTo>
                  <a:pt x="9549" y="53186"/>
                  <a:pt x="12668" y="56305"/>
                  <a:pt x="16514" y="56305"/>
                </a:cubicBezTo>
                <a:cubicBezTo>
                  <a:pt x="16990" y="56305"/>
                  <a:pt x="17455" y="56245"/>
                  <a:pt x="17895" y="56162"/>
                </a:cubicBezTo>
                <a:cubicBezTo>
                  <a:pt x="18145" y="53352"/>
                  <a:pt x="19443" y="50709"/>
                  <a:pt x="21717" y="48852"/>
                </a:cubicBezTo>
                <a:cubicBezTo>
                  <a:pt x="21881" y="48715"/>
                  <a:pt x="22061" y="48658"/>
                  <a:pt x="22236" y="48658"/>
                </a:cubicBezTo>
                <a:cubicBezTo>
                  <a:pt x="22884" y="48658"/>
                  <a:pt x="23456" y="49455"/>
                  <a:pt x="22836" y="49971"/>
                </a:cubicBezTo>
                <a:cubicBezTo>
                  <a:pt x="21253" y="51269"/>
                  <a:pt x="20181" y="52971"/>
                  <a:pt x="19705" y="54864"/>
                </a:cubicBezTo>
                <a:cubicBezTo>
                  <a:pt x="20658" y="54663"/>
                  <a:pt x="21636" y="54539"/>
                  <a:pt x="22606" y="54539"/>
                </a:cubicBezTo>
                <a:cubicBezTo>
                  <a:pt x="22958" y="54539"/>
                  <a:pt x="23309" y="54556"/>
                  <a:pt x="23658" y="54591"/>
                </a:cubicBezTo>
                <a:cubicBezTo>
                  <a:pt x="24973" y="54726"/>
                  <a:pt x="26489" y="55383"/>
                  <a:pt x="27829" y="55383"/>
                </a:cubicBezTo>
                <a:cubicBezTo>
                  <a:pt x="28018" y="55383"/>
                  <a:pt x="28204" y="55370"/>
                  <a:pt x="28385" y="55341"/>
                </a:cubicBezTo>
                <a:cubicBezTo>
                  <a:pt x="28433" y="55333"/>
                  <a:pt x="28480" y="55330"/>
                  <a:pt x="28525" y="55330"/>
                </a:cubicBezTo>
                <a:cubicBezTo>
                  <a:pt x="29423" y="55330"/>
                  <a:pt x="29765" y="56718"/>
                  <a:pt x="28801" y="56877"/>
                </a:cubicBezTo>
                <a:cubicBezTo>
                  <a:pt x="28559" y="56915"/>
                  <a:pt x="28324" y="56932"/>
                  <a:pt x="28093" y="56932"/>
                </a:cubicBezTo>
                <a:cubicBezTo>
                  <a:pt x="26976" y="56932"/>
                  <a:pt x="25970" y="56538"/>
                  <a:pt x="24825" y="56341"/>
                </a:cubicBezTo>
                <a:cubicBezTo>
                  <a:pt x="24085" y="56211"/>
                  <a:pt x="23348" y="56147"/>
                  <a:pt x="22611" y="56147"/>
                </a:cubicBezTo>
                <a:cubicBezTo>
                  <a:pt x="21651" y="56147"/>
                  <a:pt x="20692" y="56256"/>
                  <a:pt x="19729" y="56472"/>
                </a:cubicBezTo>
                <a:cubicBezTo>
                  <a:pt x="19673" y="56486"/>
                  <a:pt x="19613" y="56491"/>
                  <a:pt x="19556" y="56491"/>
                </a:cubicBezTo>
                <a:cubicBezTo>
                  <a:pt x="19516" y="56491"/>
                  <a:pt x="19478" y="56489"/>
                  <a:pt x="19443" y="56484"/>
                </a:cubicBezTo>
                <a:cubicBezTo>
                  <a:pt x="19407" y="56912"/>
                  <a:pt x="19407" y="57365"/>
                  <a:pt x="19443" y="57805"/>
                </a:cubicBezTo>
                <a:cubicBezTo>
                  <a:pt x="20669" y="59758"/>
                  <a:pt x="22836" y="61056"/>
                  <a:pt x="25325" y="61056"/>
                </a:cubicBezTo>
                <a:cubicBezTo>
                  <a:pt x="29159" y="61056"/>
                  <a:pt x="32278" y="57936"/>
                  <a:pt x="32278" y="54090"/>
                </a:cubicBezTo>
                <a:lnTo>
                  <a:pt x="32278" y="32897"/>
                </a:lnTo>
                <a:cubicBezTo>
                  <a:pt x="29397" y="36969"/>
                  <a:pt x="28801" y="42208"/>
                  <a:pt x="28849" y="47173"/>
                </a:cubicBezTo>
                <a:cubicBezTo>
                  <a:pt x="28855" y="47685"/>
                  <a:pt x="28462" y="47941"/>
                  <a:pt x="28066" y="47941"/>
                </a:cubicBezTo>
                <a:cubicBezTo>
                  <a:pt x="27670" y="47941"/>
                  <a:pt x="27271" y="47685"/>
                  <a:pt x="27266" y="47173"/>
                </a:cubicBezTo>
                <a:cubicBezTo>
                  <a:pt x="27230" y="43303"/>
                  <a:pt x="27599" y="39303"/>
                  <a:pt x="28992" y="35731"/>
                </a:cubicBezTo>
                <a:cubicBezTo>
                  <a:pt x="27813" y="35541"/>
                  <a:pt x="26670" y="35029"/>
                  <a:pt x="25837" y="34148"/>
                </a:cubicBezTo>
                <a:cubicBezTo>
                  <a:pt x="25301" y="33600"/>
                  <a:pt x="24884" y="33005"/>
                  <a:pt x="24587" y="32290"/>
                </a:cubicBezTo>
                <a:cubicBezTo>
                  <a:pt x="24337" y="31695"/>
                  <a:pt x="24301" y="30385"/>
                  <a:pt x="23503" y="30207"/>
                </a:cubicBezTo>
                <a:cubicBezTo>
                  <a:pt x="22568" y="30006"/>
                  <a:pt x="22882" y="28662"/>
                  <a:pt x="23733" y="28662"/>
                </a:cubicBezTo>
                <a:cubicBezTo>
                  <a:pt x="23793" y="28662"/>
                  <a:pt x="23855" y="28669"/>
                  <a:pt x="23920" y="28683"/>
                </a:cubicBezTo>
                <a:cubicBezTo>
                  <a:pt x="25611" y="29052"/>
                  <a:pt x="25444" y="30552"/>
                  <a:pt x="26087" y="31802"/>
                </a:cubicBezTo>
                <a:cubicBezTo>
                  <a:pt x="26813" y="33207"/>
                  <a:pt x="28075" y="34112"/>
                  <a:pt x="29659" y="34219"/>
                </a:cubicBezTo>
                <a:cubicBezTo>
                  <a:pt x="30337" y="32850"/>
                  <a:pt x="31195" y="31552"/>
                  <a:pt x="32278" y="30385"/>
                </a:cubicBezTo>
                <a:lnTo>
                  <a:pt x="32278" y="20003"/>
                </a:lnTo>
                <a:cubicBezTo>
                  <a:pt x="30861" y="22837"/>
                  <a:pt x="28659" y="25254"/>
                  <a:pt x="25861" y="26909"/>
                </a:cubicBezTo>
                <a:cubicBezTo>
                  <a:pt x="25723" y="26990"/>
                  <a:pt x="25588" y="27026"/>
                  <a:pt x="25461" y="27026"/>
                </a:cubicBezTo>
                <a:cubicBezTo>
                  <a:pt x="24772" y="27026"/>
                  <a:pt x="24319" y="25981"/>
                  <a:pt x="25063" y="25539"/>
                </a:cubicBezTo>
                <a:cubicBezTo>
                  <a:pt x="26718" y="24563"/>
                  <a:pt x="28147" y="23277"/>
                  <a:pt x="29301" y="21789"/>
                </a:cubicBezTo>
                <a:lnTo>
                  <a:pt x="29301" y="21789"/>
                </a:lnTo>
                <a:cubicBezTo>
                  <a:pt x="28195" y="22328"/>
                  <a:pt x="26963" y="22626"/>
                  <a:pt x="25696" y="22626"/>
                </a:cubicBezTo>
                <a:cubicBezTo>
                  <a:pt x="25395" y="22626"/>
                  <a:pt x="25092" y="22609"/>
                  <a:pt x="24789" y="22575"/>
                </a:cubicBezTo>
                <a:cubicBezTo>
                  <a:pt x="23825" y="22460"/>
                  <a:pt x="23779" y="20985"/>
                  <a:pt x="24683" y="20985"/>
                </a:cubicBezTo>
                <a:cubicBezTo>
                  <a:pt x="24717" y="20985"/>
                  <a:pt x="24752" y="20987"/>
                  <a:pt x="24789" y="20991"/>
                </a:cubicBezTo>
                <a:cubicBezTo>
                  <a:pt x="25069" y="21023"/>
                  <a:pt x="25348" y="21039"/>
                  <a:pt x="25626" y="21039"/>
                </a:cubicBezTo>
                <a:cubicBezTo>
                  <a:pt x="27846" y="21039"/>
                  <a:pt x="29930" y="20030"/>
                  <a:pt x="31242" y="18146"/>
                </a:cubicBezTo>
                <a:cubicBezTo>
                  <a:pt x="31314" y="18050"/>
                  <a:pt x="31397" y="17967"/>
                  <a:pt x="31480" y="17907"/>
                </a:cubicBezTo>
                <a:cubicBezTo>
                  <a:pt x="31849" y="16955"/>
                  <a:pt x="32111" y="15967"/>
                  <a:pt x="32278" y="14943"/>
                </a:cubicBezTo>
                <a:lnTo>
                  <a:pt x="32278" y="6966"/>
                </a:lnTo>
                <a:cubicBezTo>
                  <a:pt x="32278" y="3120"/>
                  <a:pt x="29159" y="0"/>
                  <a:pt x="253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6"/>
          <p:cNvSpPr/>
          <p:nvPr/>
        </p:nvSpPr>
        <p:spPr>
          <a:xfrm>
            <a:off x="4632106" y="1940365"/>
            <a:ext cx="910671" cy="1722542"/>
          </a:xfrm>
          <a:custGeom>
            <a:rect b="b" l="l" r="r" t="t"/>
            <a:pathLst>
              <a:path extrusionOk="0" h="61056" w="32279">
                <a:moveTo>
                  <a:pt x="6966" y="0"/>
                </a:moveTo>
                <a:cubicBezTo>
                  <a:pt x="3120" y="0"/>
                  <a:pt x="1" y="3120"/>
                  <a:pt x="1" y="6966"/>
                </a:cubicBezTo>
                <a:lnTo>
                  <a:pt x="1" y="27337"/>
                </a:lnTo>
                <a:cubicBezTo>
                  <a:pt x="2733" y="24854"/>
                  <a:pt x="6276" y="23483"/>
                  <a:pt x="9948" y="23483"/>
                </a:cubicBezTo>
                <a:cubicBezTo>
                  <a:pt x="11540" y="23483"/>
                  <a:pt x="13156" y="23741"/>
                  <a:pt x="14740" y="24277"/>
                </a:cubicBezTo>
                <a:cubicBezTo>
                  <a:pt x="15603" y="24568"/>
                  <a:pt x="15352" y="25846"/>
                  <a:pt x="14573" y="25846"/>
                </a:cubicBezTo>
                <a:cubicBezTo>
                  <a:pt x="14491" y="25846"/>
                  <a:pt x="14404" y="25832"/>
                  <a:pt x="14312" y="25801"/>
                </a:cubicBezTo>
                <a:cubicBezTo>
                  <a:pt x="12865" y="25313"/>
                  <a:pt x="11387" y="25075"/>
                  <a:pt x="9932" y="25075"/>
                </a:cubicBezTo>
                <a:cubicBezTo>
                  <a:pt x="8513" y="25075"/>
                  <a:pt x="7115" y="25301"/>
                  <a:pt x="5787" y="25742"/>
                </a:cubicBezTo>
                <a:cubicBezTo>
                  <a:pt x="6644" y="28504"/>
                  <a:pt x="9585" y="29623"/>
                  <a:pt x="11990" y="30826"/>
                </a:cubicBezTo>
                <a:cubicBezTo>
                  <a:pt x="13955" y="31826"/>
                  <a:pt x="15860" y="33255"/>
                  <a:pt x="15764" y="35683"/>
                </a:cubicBezTo>
                <a:cubicBezTo>
                  <a:pt x="15747" y="36189"/>
                  <a:pt x="15342" y="36442"/>
                  <a:pt x="14946" y="36442"/>
                </a:cubicBezTo>
                <a:cubicBezTo>
                  <a:pt x="14550" y="36442"/>
                  <a:pt x="14163" y="36189"/>
                  <a:pt x="14181" y="35683"/>
                </a:cubicBezTo>
                <a:cubicBezTo>
                  <a:pt x="14288" y="32957"/>
                  <a:pt x="10692" y="31969"/>
                  <a:pt x="8513" y="30849"/>
                </a:cubicBezTo>
                <a:cubicBezTo>
                  <a:pt x="7954" y="32504"/>
                  <a:pt x="7847" y="34171"/>
                  <a:pt x="8252" y="35874"/>
                </a:cubicBezTo>
                <a:cubicBezTo>
                  <a:pt x="8395" y="36469"/>
                  <a:pt x="7900" y="36861"/>
                  <a:pt x="7431" y="36861"/>
                </a:cubicBezTo>
                <a:cubicBezTo>
                  <a:pt x="7121" y="36861"/>
                  <a:pt x="6822" y="36689"/>
                  <a:pt x="6728" y="36291"/>
                </a:cubicBezTo>
                <a:cubicBezTo>
                  <a:pt x="6251" y="34302"/>
                  <a:pt x="6335" y="32278"/>
                  <a:pt x="7013" y="30338"/>
                </a:cubicBezTo>
                <a:cubicBezTo>
                  <a:pt x="7061" y="30218"/>
                  <a:pt x="7132" y="30111"/>
                  <a:pt x="7204" y="30028"/>
                </a:cubicBezTo>
                <a:cubicBezTo>
                  <a:pt x="5894" y="29075"/>
                  <a:pt x="4811" y="27885"/>
                  <a:pt x="4299" y="26325"/>
                </a:cubicBezTo>
                <a:cubicBezTo>
                  <a:pt x="2691" y="27087"/>
                  <a:pt x="1227" y="28182"/>
                  <a:pt x="1" y="29576"/>
                </a:cubicBezTo>
                <a:lnTo>
                  <a:pt x="1" y="35052"/>
                </a:lnTo>
                <a:cubicBezTo>
                  <a:pt x="1807" y="39255"/>
                  <a:pt x="6010" y="42084"/>
                  <a:pt x="10784" y="42084"/>
                </a:cubicBezTo>
                <a:cubicBezTo>
                  <a:pt x="10920" y="42084"/>
                  <a:pt x="11056" y="42082"/>
                  <a:pt x="11192" y="42077"/>
                </a:cubicBezTo>
                <a:cubicBezTo>
                  <a:pt x="11200" y="42077"/>
                  <a:pt x="11208" y="42077"/>
                  <a:pt x="11215" y="42077"/>
                </a:cubicBezTo>
                <a:cubicBezTo>
                  <a:pt x="12216" y="42077"/>
                  <a:pt x="12197" y="43637"/>
                  <a:pt x="11192" y="43661"/>
                </a:cubicBezTo>
                <a:cubicBezTo>
                  <a:pt x="11036" y="43666"/>
                  <a:pt x="10880" y="43669"/>
                  <a:pt x="10724" y="43669"/>
                </a:cubicBezTo>
                <a:cubicBezTo>
                  <a:pt x="8826" y="43669"/>
                  <a:pt x="7035" y="43269"/>
                  <a:pt x="5406" y="42553"/>
                </a:cubicBezTo>
                <a:lnTo>
                  <a:pt x="5406" y="42553"/>
                </a:lnTo>
                <a:cubicBezTo>
                  <a:pt x="5477" y="44184"/>
                  <a:pt x="5108" y="45744"/>
                  <a:pt x="4239" y="47185"/>
                </a:cubicBezTo>
                <a:cubicBezTo>
                  <a:pt x="4079" y="47450"/>
                  <a:pt x="3841" y="47560"/>
                  <a:pt x="3602" y="47560"/>
                </a:cubicBezTo>
                <a:cubicBezTo>
                  <a:pt x="3057" y="47560"/>
                  <a:pt x="2509" y="46988"/>
                  <a:pt x="2882" y="46375"/>
                </a:cubicBezTo>
                <a:cubicBezTo>
                  <a:pt x="3668" y="45089"/>
                  <a:pt x="4013" y="43613"/>
                  <a:pt x="3799" y="42101"/>
                </a:cubicBezTo>
                <a:cubicBezTo>
                  <a:pt x="3775" y="41970"/>
                  <a:pt x="3799" y="41839"/>
                  <a:pt x="3822" y="41732"/>
                </a:cubicBezTo>
                <a:cubicBezTo>
                  <a:pt x="2334" y="40815"/>
                  <a:pt x="1036" y="39601"/>
                  <a:pt x="1" y="38172"/>
                </a:cubicBezTo>
                <a:lnTo>
                  <a:pt x="1" y="54090"/>
                </a:lnTo>
                <a:cubicBezTo>
                  <a:pt x="1" y="57936"/>
                  <a:pt x="3120" y="61056"/>
                  <a:pt x="6966" y="61056"/>
                </a:cubicBezTo>
                <a:cubicBezTo>
                  <a:pt x="9597" y="61056"/>
                  <a:pt x="11895" y="59579"/>
                  <a:pt x="13074" y="57424"/>
                </a:cubicBezTo>
                <a:cubicBezTo>
                  <a:pt x="10097" y="56424"/>
                  <a:pt x="7251" y="53995"/>
                  <a:pt x="6787" y="51054"/>
                </a:cubicBezTo>
                <a:cubicBezTo>
                  <a:pt x="6687" y="50454"/>
                  <a:pt x="7201" y="50059"/>
                  <a:pt x="7661" y="50059"/>
                </a:cubicBezTo>
                <a:cubicBezTo>
                  <a:pt x="7967" y="50059"/>
                  <a:pt x="8249" y="50233"/>
                  <a:pt x="8311" y="50638"/>
                </a:cubicBezTo>
                <a:cubicBezTo>
                  <a:pt x="8752" y="53412"/>
                  <a:pt x="11859" y="55686"/>
                  <a:pt x="14693" y="56222"/>
                </a:cubicBezTo>
                <a:cubicBezTo>
                  <a:pt x="15050" y="56269"/>
                  <a:pt x="15407" y="56305"/>
                  <a:pt x="15764" y="56305"/>
                </a:cubicBezTo>
                <a:cubicBezTo>
                  <a:pt x="19610" y="56305"/>
                  <a:pt x="22730" y="53186"/>
                  <a:pt x="22730" y="49340"/>
                </a:cubicBezTo>
                <a:cubicBezTo>
                  <a:pt x="22730" y="49197"/>
                  <a:pt x="22730" y="49042"/>
                  <a:pt x="22718" y="48899"/>
                </a:cubicBezTo>
                <a:cubicBezTo>
                  <a:pt x="21860" y="48721"/>
                  <a:pt x="21075" y="48399"/>
                  <a:pt x="20360" y="47947"/>
                </a:cubicBezTo>
                <a:cubicBezTo>
                  <a:pt x="18931" y="50388"/>
                  <a:pt x="16276" y="51459"/>
                  <a:pt x="13419" y="51578"/>
                </a:cubicBezTo>
                <a:cubicBezTo>
                  <a:pt x="13407" y="51579"/>
                  <a:pt x="13396" y="51579"/>
                  <a:pt x="13385" y="51579"/>
                </a:cubicBezTo>
                <a:cubicBezTo>
                  <a:pt x="12395" y="51579"/>
                  <a:pt x="12406" y="50030"/>
                  <a:pt x="13419" y="49995"/>
                </a:cubicBezTo>
                <a:cubicBezTo>
                  <a:pt x="15681" y="49899"/>
                  <a:pt x="18050" y="49102"/>
                  <a:pt x="19110" y="46982"/>
                </a:cubicBezTo>
                <a:cubicBezTo>
                  <a:pt x="17967" y="45923"/>
                  <a:pt x="17050" y="44542"/>
                  <a:pt x="16395" y="43077"/>
                </a:cubicBezTo>
                <a:cubicBezTo>
                  <a:pt x="16117" y="42447"/>
                  <a:pt x="16671" y="41868"/>
                  <a:pt x="17179" y="41868"/>
                </a:cubicBezTo>
                <a:cubicBezTo>
                  <a:pt x="17411" y="41868"/>
                  <a:pt x="17634" y="41989"/>
                  <a:pt x="17765" y="42279"/>
                </a:cubicBezTo>
                <a:cubicBezTo>
                  <a:pt x="18848" y="44732"/>
                  <a:pt x="20658" y="47006"/>
                  <a:pt x="23337" y="47399"/>
                </a:cubicBezTo>
                <a:cubicBezTo>
                  <a:pt x="26468" y="46709"/>
                  <a:pt x="28802" y="43934"/>
                  <a:pt x="28802" y="40601"/>
                </a:cubicBezTo>
                <a:cubicBezTo>
                  <a:pt x="28802" y="39422"/>
                  <a:pt x="28504" y="38315"/>
                  <a:pt x="27992" y="37338"/>
                </a:cubicBezTo>
                <a:cubicBezTo>
                  <a:pt x="27992" y="37326"/>
                  <a:pt x="28004" y="37326"/>
                  <a:pt x="28004" y="37326"/>
                </a:cubicBezTo>
                <a:cubicBezTo>
                  <a:pt x="27040" y="36148"/>
                  <a:pt x="25242" y="35231"/>
                  <a:pt x="24111" y="35171"/>
                </a:cubicBezTo>
                <a:cubicBezTo>
                  <a:pt x="23114" y="35125"/>
                  <a:pt x="23087" y="33587"/>
                  <a:pt x="24066" y="33587"/>
                </a:cubicBezTo>
                <a:cubicBezTo>
                  <a:pt x="24081" y="33587"/>
                  <a:pt x="24095" y="33587"/>
                  <a:pt x="24111" y="33588"/>
                </a:cubicBezTo>
                <a:cubicBezTo>
                  <a:pt x="25730" y="33671"/>
                  <a:pt x="27063" y="34469"/>
                  <a:pt x="28278" y="35505"/>
                </a:cubicBezTo>
                <a:cubicBezTo>
                  <a:pt x="28647" y="35838"/>
                  <a:pt x="29028" y="36195"/>
                  <a:pt x="29349" y="36576"/>
                </a:cubicBezTo>
                <a:cubicBezTo>
                  <a:pt x="31123" y="35314"/>
                  <a:pt x="32278" y="33243"/>
                  <a:pt x="32278" y="30897"/>
                </a:cubicBezTo>
                <a:cubicBezTo>
                  <a:pt x="32278" y="29040"/>
                  <a:pt x="31552" y="27349"/>
                  <a:pt x="30361" y="26099"/>
                </a:cubicBezTo>
                <a:cubicBezTo>
                  <a:pt x="27936" y="28709"/>
                  <a:pt x="24378" y="30187"/>
                  <a:pt x="20667" y="30187"/>
                </a:cubicBezTo>
                <a:cubicBezTo>
                  <a:pt x="20316" y="30187"/>
                  <a:pt x="19963" y="30174"/>
                  <a:pt x="19610" y="30147"/>
                </a:cubicBezTo>
                <a:cubicBezTo>
                  <a:pt x="18620" y="30077"/>
                  <a:pt x="18587" y="28561"/>
                  <a:pt x="19544" y="28561"/>
                </a:cubicBezTo>
                <a:cubicBezTo>
                  <a:pt x="19565" y="28561"/>
                  <a:pt x="19588" y="28562"/>
                  <a:pt x="19610" y="28563"/>
                </a:cubicBezTo>
                <a:cubicBezTo>
                  <a:pt x="19934" y="28587"/>
                  <a:pt x="20257" y="28599"/>
                  <a:pt x="20578" y="28599"/>
                </a:cubicBezTo>
                <a:cubicBezTo>
                  <a:pt x="22173" y="28599"/>
                  <a:pt x="23732" y="28307"/>
                  <a:pt x="25158" y="27742"/>
                </a:cubicBezTo>
                <a:cubicBezTo>
                  <a:pt x="23825" y="26885"/>
                  <a:pt x="22968" y="25575"/>
                  <a:pt x="22039" y="24206"/>
                </a:cubicBezTo>
                <a:cubicBezTo>
                  <a:pt x="20551" y="22027"/>
                  <a:pt x="18515" y="20658"/>
                  <a:pt x="15812" y="20622"/>
                </a:cubicBezTo>
                <a:cubicBezTo>
                  <a:pt x="14792" y="20610"/>
                  <a:pt x="14788" y="19038"/>
                  <a:pt x="15801" y="19038"/>
                </a:cubicBezTo>
                <a:cubicBezTo>
                  <a:pt x="15804" y="19038"/>
                  <a:pt x="15808" y="19038"/>
                  <a:pt x="15812" y="19039"/>
                </a:cubicBezTo>
                <a:cubicBezTo>
                  <a:pt x="17908" y="19074"/>
                  <a:pt x="20063" y="19777"/>
                  <a:pt x="21622" y="21241"/>
                </a:cubicBezTo>
                <a:cubicBezTo>
                  <a:pt x="23396" y="22920"/>
                  <a:pt x="24289" y="25873"/>
                  <a:pt x="26694" y="26778"/>
                </a:cubicBezTo>
                <a:cubicBezTo>
                  <a:pt x="26766" y="26813"/>
                  <a:pt x="26837" y="26849"/>
                  <a:pt x="26897" y="26897"/>
                </a:cubicBezTo>
                <a:cubicBezTo>
                  <a:pt x="28552" y="25897"/>
                  <a:pt x="29921" y="24468"/>
                  <a:pt x="30826" y="22682"/>
                </a:cubicBezTo>
                <a:cubicBezTo>
                  <a:pt x="30981" y="22110"/>
                  <a:pt x="31064" y="21515"/>
                  <a:pt x="31064" y="20884"/>
                </a:cubicBezTo>
                <a:cubicBezTo>
                  <a:pt x="31064" y="17907"/>
                  <a:pt x="29183" y="15371"/>
                  <a:pt x="26551" y="14371"/>
                </a:cubicBezTo>
                <a:cubicBezTo>
                  <a:pt x="25945" y="14307"/>
                  <a:pt x="25312" y="14233"/>
                  <a:pt x="24685" y="14233"/>
                </a:cubicBezTo>
                <a:cubicBezTo>
                  <a:pt x="24143" y="14233"/>
                  <a:pt x="23607" y="14289"/>
                  <a:pt x="23099" y="14455"/>
                </a:cubicBezTo>
                <a:cubicBezTo>
                  <a:pt x="22194" y="14752"/>
                  <a:pt x="21396" y="15205"/>
                  <a:pt x="20575" y="15693"/>
                </a:cubicBezTo>
                <a:cubicBezTo>
                  <a:pt x="20439" y="15775"/>
                  <a:pt x="20305" y="15810"/>
                  <a:pt x="20179" y="15810"/>
                </a:cubicBezTo>
                <a:cubicBezTo>
                  <a:pt x="19497" y="15810"/>
                  <a:pt x="19043" y="14766"/>
                  <a:pt x="19777" y="14324"/>
                </a:cubicBezTo>
                <a:cubicBezTo>
                  <a:pt x="20789" y="13716"/>
                  <a:pt x="21920" y="13014"/>
                  <a:pt x="23099" y="12823"/>
                </a:cubicBezTo>
                <a:cubicBezTo>
                  <a:pt x="23492" y="12752"/>
                  <a:pt x="23884" y="12716"/>
                  <a:pt x="24265" y="12704"/>
                </a:cubicBezTo>
                <a:cubicBezTo>
                  <a:pt x="24385" y="12192"/>
                  <a:pt x="24456" y="11669"/>
                  <a:pt x="24456" y="11121"/>
                </a:cubicBezTo>
                <a:cubicBezTo>
                  <a:pt x="24456" y="7287"/>
                  <a:pt x="21337" y="4168"/>
                  <a:pt x="17491" y="4168"/>
                </a:cubicBezTo>
                <a:cubicBezTo>
                  <a:pt x="16467" y="4168"/>
                  <a:pt x="15502" y="4382"/>
                  <a:pt x="14633" y="4787"/>
                </a:cubicBezTo>
                <a:cubicBezTo>
                  <a:pt x="14598" y="6811"/>
                  <a:pt x="13752" y="8763"/>
                  <a:pt x="12228" y="10276"/>
                </a:cubicBezTo>
                <a:cubicBezTo>
                  <a:pt x="10907" y="11573"/>
                  <a:pt x="9514" y="12812"/>
                  <a:pt x="8156" y="14074"/>
                </a:cubicBezTo>
                <a:cubicBezTo>
                  <a:pt x="7490" y="14681"/>
                  <a:pt x="6644" y="15324"/>
                  <a:pt x="6251" y="16157"/>
                </a:cubicBezTo>
                <a:cubicBezTo>
                  <a:pt x="5846" y="17003"/>
                  <a:pt x="5751" y="17884"/>
                  <a:pt x="5680" y="18812"/>
                </a:cubicBezTo>
                <a:cubicBezTo>
                  <a:pt x="5644" y="19320"/>
                  <a:pt x="5228" y="19576"/>
                  <a:pt x="4831" y="19576"/>
                </a:cubicBezTo>
                <a:cubicBezTo>
                  <a:pt x="4436" y="19576"/>
                  <a:pt x="4061" y="19323"/>
                  <a:pt x="4096" y="18812"/>
                </a:cubicBezTo>
                <a:cubicBezTo>
                  <a:pt x="4203" y="17312"/>
                  <a:pt x="4430" y="15907"/>
                  <a:pt x="5358" y="14657"/>
                </a:cubicBezTo>
                <a:cubicBezTo>
                  <a:pt x="6335" y="13335"/>
                  <a:pt x="7763" y="12276"/>
                  <a:pt x="8966" y="11169"/>
                </a:cubicBezTo>
                <a:cubicBezTo>
                  <a:pt x="9406" y="10764"/>
                  <a:pt x="9883" y="10347"/>
                  <a:pt x="10359" y="9918"/>
                </a:cubicBezTo>
                <a:cubicBezTo>
                  <a:pt x="9611" y="9684"/>
                  <a:pt x="8806" y="9482"/>
                  <a:pt x="8055" y="9482"/>
                </a:cubicBezTo>
                <a:cubicBezTo>
                  <a:pt x="7167" y="9482"/>
                  <a:pt x="6354" y="9764"/>
                  <a:pt x="5799" y="10609"/>
                </a:cubicBezTo>
                <a:cubicBezTo>
                  <a:pt x="5629" y="10869"/>
                  <a:pt x="5385" y="10977"/>
                  <a:pt x="5143" y="10977"/>
                </a:cubicBezTo>
                <a:cubicBezTo>
                  <a:pt x="4586" y="10977"/>
                  <a:pt x="4040" y="10408"/>
                  <a:pt x="4430" y="9811"/>
                </a:cubicBezTo>
                <a:cubicBezTo>
                  <a:pt x="5353" y="8413"/>
                  <a:pt x="6623" y="7951"/>
                  <a:pt x="7996" y="7951"/>
                </a:cubicBezTo>
                <a:cubicBezTo>
                  <a:pt x="9171" y="7951"/>
                  <a:pt x="10422" y="8289"/>
                  <a:pt x="11597" y="8668"/>
                </a:cubicBezTo>
                <a:cubicBezTo>
                  <a:pt x="11978" y="8216"/>
                  <a:pt x="12312" y="7728"/>
                  <a:pt x="12538" y="7192"/>
                </a:cubicBezTo>
                <a:cubicBezTo>
                  <a:pt x="13085" y="5930"/>
                  <a:pt x="13181" y="4620"/>
                  <a:pt x="12883" y="3310"/>
                </a:cubicBezTo>
                <a:cubicBezTo>
                  <a:pt x="11657" y="1334"/>
                  <a:pt x="9466" y="0"/>
                  <a:pt x="69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6"/>
          <p:cNvSpPr/>
          <p:nvPr/>
        </p:nvSpPr>
        <p:spPr>
          <a:xfrm>
            <a:off x="5040550" y="1813865"/>
            <a:ext cx="451823" cy="874023"/>
          </a:xfrm>
          <a:custGeom>
            <a:rect b="b" l="l" r="r" t="t"/>
            <a:pathLst>
              <a:path extrusionOk="0" h="30980" w="16015">
                <a:moveTo>
                  <a:pt x="10556" y="5014"/>
                </a:moveTo>
                <a:lnTo>
                  <a:pt x="7418" y="14093"/>
                </a:lnTo>
                <a:cubicBezTo>
                  <a:pt x="7287" y="14474"/>
                  <a:pt x="7621" y="14867"/>
                  <a:pt x="8002" y="14867"/>
                </a:cubicBezTo>
                <a:cubicBezTo>
                  <a:pt x="10003" y="14827"/>
                  <a:pt x="11988" y="14715"/>
                  <a:pt x="13977" y="14524"/>
                </a:cubicBezTo>
                <a:lnTo>
                  <a:pt x="13977" y="14524"/>
                </a:lnTo>
                <a:cubicBezTo>
                  <a:pt x="12189" y="16969"/>
                  <a:pt x="10317" y="19355"/>
                  <a:pt x="8418" y="21713"/>
                </a:cubicBezTo>
                <a:cubicBezTo>
                  <a:pt x="6958" y="23509"/>
                  <a:pt x="5528" y="25506"/>
                  <a:pt x="3920" y="27279"/>
                </a:cubicBezTo>
                <a:lnTo>
                  <a:pt x="3920" y="27279"/>
                </a:lnTo>
                <a:cubicBezTo>
                  <a:pt x="4684" y="25905"/>
                  <a:pt x="5450" y="24533"/>
                  <a:pt x="6216" y="23165"/>
                </a:cubicBezTo>
                <a:cubicBezTo>
                  <a:pt x="7156" y="21487"/>
                  <a:pt x="9192" y="19212"/>
                  <a:pt x="8835" y="17177"/>
                </a:cubicBezTo>
                <a:cubicBezTo>
                  <a:pt x="8790" y="16950"/>
                  <a:pt x="8518" y="16734"/>
                  <a:pt x="8287" y="16734"/>
                </a:cubicBezTo>
                <a:cubicBezTo>
                  <a:pt x="8275" y="16734"/>
                  <a:pt x="8263" y="16735"/>
                  <a:pt x="8252" y="16736"/>
                </a:cubicBezTo>
                <a:cubicBezTo>
                  <a:pt x="6780" y="16862"/>
                  <a:pt x="5313" y="16926"/>
                  <a:pt x="3843" y="16926"/>
                </a:cubicBezTo>
                <a:cubicBezTo>
                  <a:pt x="3211" y="16926"/>
                  <a:pt x="2579" y="16915"/>
                  <a:pt x="1946" y="16891"/>
                </a:cubicBezTo>
                <a:lnTo>
                  <a:pt x="1946" y="16891"/>
                </a:lnTo>
                <a:cubicBezTo>
                  <a:pt x="4956" y="13034"/>
                  <a:pt x="7824" y="9073"/>
                  <a:pt x="10556" y="5014"/>
                </a:cubicBezTo>
                <a:close/>
                <a:moveTo>
                  <a:pt x="12712" y="0"/>
                </a:moveTo>
                <a:cubicBezTo>
                  <a:pt x="12528" y="0"/>
                  <a:pt x="12343" y="83"/>
                  <a:pt x="12216" y="282"/>
                </a:cubicBezTo>
                <a:cubicBezTo>
                  <a:pt x="8525" y="6056"/>
                  <a:pt x="4561" y="11640"/>
                  <a:pt x="322" y="17010"/>
                </a:cubicBezTo>
                <a:cubicBezTo>
                  <a:pt x="1" y="17427"/>
                  <a:pt x="191" y="18010"/>
                  <a:pt x="751" y="18046"/>
                </a:cubicBezTo>
                <a:cubicBezTo>
                  <a:pt x="1784" y="18109"/>
                  <a:pt x="2814" y="18141"/>
                  <a:pt x="3843" y="18141"/>
                </a:cubicBezTo>
                <a:cubicBezTo>
                  <a:pt x="5112" y="18141"/>
                  <a:pt x="6379" y="18093"/>
                  <a:pt x="7649" y="17999"/>
                </a:cubicBezTo>
                <a:lnTo>
                  <a:pt x="7649" y="17999"/>
                </a:lnTo>
                <a:cubicBezTo>
                  <a:pt x="7472" y="18861"/>
                  <a:pt x="6657" y="19887"/>
                  <a:pt x="6311" y="20510"/>
                </a:cubicBezTo>
                <a:cubicBezTo>
                  <a:pt x="5680" y="21641"/>
                  <a:pt x="5049" y="22784"/>
                  <a:pt x="4418" y="23915"/>
                </a:cubicBezTo>
                <a:cubicBezTo>
                  <a:pt x="3275" y="25951"/>
                  <a:pt x="2132" y="27999"/>
                  <a:pt x="1001" y="30035"/>
                </a:cubicBezTo>
                <a:cubicBezTo>
                  <a:pt x="781" y="30427"/>
                  <a:pt x="1113" y="30980"/>
                  <a:pt x="1518" y="30980"/>
                </a:cubicBezTo>
                <a:cubicBezTo>
                  <a:pt x="1617" y="30980"/>
                  <a:pt x="1721" y="30946"/>
                  <a:pt x="1822" y="30869"/>
                </a:cubicBezTo>
                <a:cubicBezTo>
                  <a:pt x="4573" y="28761"/>
                  <a:pt x="6620" y="25809"/>
                  <a:pt x="8799" y="23142"/>
                </a:cubicBezTo>
                <a:cubicBezTo>
                  <a:pt x="11204" y="20189"/>
                  <a:pt x="13550" y="17188"/>
                  <a:pt x="15776" y="14093"/>
                </a:cubicBezTo>
                <a:cubicBezTo>
                  <a:pt x="16015" y="13752"/>
                  <a:pt x="15722" y="13184"/>
                  <a:pt x="15313" y="13184"/>
                </a:cubicBezTo>
                <a:cubicBezTo>
                  <a:pt x="15293" y="13184"/>
                  <a:pt x="15273" y="13185"/>
                  <a:pt x="15252" y="13188"/>
                </a:cubicBezTo>
                <a:cubicBezTo>
                  <a:pt x="13119" y="13419"/>
                  <a:pt x="10995" y="13567"/>
                  <a:pt x="8856" y="13631"/>
                </a:cubicBezTo>
                <a:lnTo>
                  <a:pt x="8856" y="13631"/>
                </a:lnTo>
                <a:lnTo>
                  <a:pt x="13157" y="1186"/>
                </a:lnTo>
                <a:cubicBezTo>
                  <a:pt x="13179" y="1122"/>
                  <a:pt x="13190" y="1060"/>
                  <a:pt x="13192" y="1002"/>
                </a:cubicBezTo>
                <a:lnTo>
                  <a:pt x="13192" y="1002"/>
                </a:lnTo>
                <a:cubicBezTo>
                  <a:pt x="13216" y="964"/>
                  <a:pt x="13240" y="927"/>
                  <a:pt x="13264" y="889"/>
                </a:cubicBezTo>
                <a:cubicBezTo>
                  <a:pt x="13554" y="433"/>
                  <a:pt x="13135" y="0"/>
                  <a:pt x="127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26"/>
          <p:cNvGrpSpPr/>
          <p:nvPr/>
        </p:nvGrpSpPr>
        <p:grpSpPr>
          <a:xfrm>
            <a:off x="5466795" y="1688275"/>
            <a:ext cx="1965280" cy="561812"/>
            <a:chOff x="5466795" y="1688275"/>
            <a:chExt cx="1965280" cy="561812"/>
          </a:xfrm>
        </p:grpSpPr>
        <p:sp>
          <p:nvSpPr>
            <p:cNvPr id="980" name="Google Shape;980;p26"/>
            <p:cNvSpPr/>
            <p:nvPr/>
          </p:nvSpPr>
          <p:spPr>
            <a:xfrm>
              <a:off x="5466795" y="1804330"/>
              <a:ext cx="649339" cy="445758"/>
            </a:xfrm>
            <a:custGeom>
              <a:rect b="b" l="l" r="r" t="t"/>
              <a:pathLst>
                <a:path extrusionOk="0" h="15800" w="23016">
                  <a:moveTo>
                    <a:pt x="13514" y="0"/>
                  </a:moveTo>
                  <a:lnTo>
                    <a:pt x="15598" y="3322"/>
                  </a:lnTo>
                  <a:lnTo>
                    <a:pt x="1" y="15800"/>
                  </a:lnTo>
                  <a:lnTo>
                    <a:pt x="18027" y="7192"/>
                  </a:lnTo>
                  <a:lnTo>
                    <a:pt x="20111" y="10526"/>
                  </a:lnTo>
                  <a:lnTo>
                    <a:pt x="23016" y="1370"/>
                  </a:lnTo>
                  <a:lnTo>
                    <a:pt x="13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6176875" y="1688275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5609883" y="2626577"/>
            <a:ext cx="2097967" cy="350061"/>
            <a:chOff x="5609883" y="2626577"/>
            <a:chExt cx="2097967" cy="350061"/>
          </a:xfrm>
        </p:grpSpPr>
        <p:sp>
          <p:nvSpPr>
            <p:cNvPr id="983" name="Google Shape;983;p26"/>
            <p:cNvSpPr/>
            <p:nvPr/>
          </p:nvSpPr>
          <p:spPr>
            <a:xfrm>
              <a:off x="5609883" y="2626577"/>
              <a:ext cx="766562" cy="350061"/>
            </a:xfrm>
            <a:custGeom>
              <a:rect b="b" l="l" r="r" t="t"/>
              <a:pathLst>
                <a:path extrusionOk="0" h="12408" w="27171">
                  <a:moveTo>
                    <a:pt x="19848" y="1"/>
                  </a:moveTo>
                  <a:lnTo>
                    <a:pt x="19848" y="3918"/>
                  </a:lnTo>
                  <a:lnTo>
                    <a:pt x="1" y="6204"/>
                  </a:lnTo>
                  <a:lnTo>
                    <a:pt x="19848" y="8490"/>
                  </a:lnTo>
                  <a:lnTo>
                    <a:pt x="19848" y="12407"/>
                  </a:lnTo>
                  <a:lnTo>
                    <a:pt x="27171" y="62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6452650" y="2628938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5" name="Google Shape;985;p26"/>
          <p:cNvGrpSpPr/>
          <p:nvPr/>
        </p:nvGrpSpPr>
        <p:grpSpPr>
          <a:xfrm>
            <a:off x="5460419" y="3338688"/>
            <a:ext cx="1971656" cy="561825"/>
            <a:chOff x="5460419" y="3338688"/>
            <a:chExt cx="1971656" cy="561825"/>
          </a:xfrm>
        </p:grpSpPr>
        <p:sp>
          <p:nvSpPr>
            <p:cNvPr id="986" name="Google Shape;986;p26"/>
            <p:cNvSpPr/>
            <p:nvPr/>
          </p:nvSpPr>
          <p:spPr>
            <a:xfrm>
              <a:off x="5460419" y="3338688"/>
              <a:ext cx="655715" cy="439381"/>
            </a:xfrm>
            <a:custGeom>
              <a:rect b="b" l="l" r="r" t="t"/>
              <a:pathLst>
                <a:path extrusionOk="0" h="15574" w="23242">
                  <a:moveTo>
                    <a:pt x="0" y="0"/>
                  </a:moveTo>
                  <a:lnTo>
                    <a:pt x="15800" y="12216"/>
                  </a:lnTo>
                  <a:lnTo>
                    <a:pt x="13764" y="15573"/>
                  </a:lnTo>
                  <a:lnTo>
                    <a:pt x="13764" y="15573"/>
                  </a:lnTo>
                  <a:lnTo>
                    <a:pt x="23241" y="14049"/>
                  </a:lnTo>
                  <a:lnTo>
                    <a:pt x="20193" y="4953"/>
                  </a:lnTo>
                  <a:lnTo>
                    <a:pt x="18157" y="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 txBox="1"/>
            <p:nvPr/>
          </p:nvSpPr>
          <p:spPr>
            <a:xfrm>
              <a:off x="6176875" y="3569613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8" name="Google Shape;988;p26"/>
          <p:cNvGrpSpPr/>
          <p:nvPr/>
        </p:nvGrpSpPr>
        <p:grpSpPr>
          <a:xfrm>
            <a:off x="5123519" y="3680948"/>
            <a:ext cx="1728456" cy="925090"/>
            <a:chOff x="5123519" y="3680948"/>
            <a:chExt cx="1728456" cy="925090"/>
          </a:xfrm>
        </p:grpSpPr>
        <p:sp>
          <p:nvSpPr>
            <p:cNvPr id="989" name="Google Shape;989;p26"/>
            <p:cNvSpPr/>
            <p:nvPr/>
          </p:nvSpPr>
          <p:spPr>
            <a:xfrm>
              <a:off x="5123519" y="3680948"/>
              <a:ext cx="445757" cy="649339"/>
            </a:xfrm>
            <a:custGeom>
              <a:rect b="b" l="l" r="r" t="t"/>
              <a:pathLst>
                <a:path extrusionOk="0" h="23016" w="15800">
                  <a:moveTo>
                    <a:pt x="0" y="1"/>
                  </a:moveTo>
                  <a:lnTo>
                    <a:pt x="8609" y="18027"/>
                  </a:lnTo>
                  <a:lnTo>
                    <a:pt x="5287" y="20110"/>
                  </a:lnTo>
                  <a:lnTo>
                    <a:pt x="14431" y="23015"/>
                  </a:lnTo>
                  <a:lnTo>
                    <a:pt x="15800" y="13514"/>
                  </a:lnTo>
                  <a:lnTo>
                    <a:pt x="12478" y="155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 txBox="1"/>
            <p:nvPr/>
          </p:nvSpPr>
          <p:spPr>
            <a:xfrm>
              <a:off x="5596775" y="4275138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91" name="Google Shape;991;p26"/>
          <p:cNvGrpSpPr/>
          <p:nvPr/>
        </p:nvGrpSpPr>
        <p:grpSpPr>
          <a:xfrm>
            <a:off x="5129895" y="997213"/>
            <a:ext cx="1722080" cy="916322"/>
            <a:chOff x="5129895" y="997213"/>
            <a:chExt cx="1722080" cy="916322"/>
          </a:xfrm>
        </p:grpSpPr>
        <p:sp>
          <p:nvSpPr>
            <p:cNvPr id="992" name="Google Shape;992;p26"/>
            <p:cNvSpPr/>
            <p:nvPr/>
          </p:nvSpPr>
          <p:spPr>
            <a:xfrm>
              <a:off x="5129895" y="1257509"/>
              <a:ext cx="439381" cy="656025"/>
            </a:xfrm>
            <a:custGeom>
              <a:rect b="b" l="l" r="r" t="t"/>
              <a:pathLst>
                <a:path extrusionOk="0" h="23253" w="15574">
                  <a:moveTo>
                    <a:pt x="14050" y="0"/>
                  </a:moveTo>
                  <a:lnTo>
                    <a:pt x="4953" y="3048"/>
                  </a:lnTo>
                  <a:lnTo>
                    <a:pt x="8311" y="5084"/>
                  </a:lnTo>
                  <a:lnTo>
                    <a:pt x="0" y="23253"/>
                  </a:lnTo>
                  <a:lnTo>
                    <a:pt x="12216" y="7442"/>
                  </a:lnTo>
                  <a:lnTo>
                    <a:pt x="15574" y="9477"/>
                  </a:lnTo>
                  <a:lnTo>
                    <a:pt x="140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5596775" y="997213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94" name="Google Shape;994;p26"/>
          <p:cNvGrpSpPr/>
          <p:nvPr/>
        </p:nvGrpSpPr>
        <p:grpSpPr>
          <a:xfrm>
            <a:off x="1696500" y="1688275"/>
            <a:ext cx="1987450" cy="576256"/>
            <a:chOff x="1696500" y="1688275"/>
            <a:chExt cx="1987450" cy="576256"/>
          </a:xfrm>
        </p:grpSpPr>
        <p:sp>
          <p:nvSpPr>
            <p:cNvPr id="995" name="Google Shape;995;p26"/>
            <p:cNvSpPr/>
            <p:nvPr/>
          </p:nvSpPr>
          <p:spPr>
            <a:xfrm>
              <a:off x="3027897" y="1825150"/>
              <a:ext cx="656053" cy="439381"/>
            </a:xfrm>
            <a:custGeom>
              <a:rect b="b" l="l" r="r" t="t"/>
              <a:pathLst>
                <a:path extrusionOk="0" h="15574" w="23254">
                  <a:moveTo>
                    <a:pt x="9478" y="1"/>
                  </a:moveTo>
                  <a:lnTo>
                    <a:pt x="0" y="1525"/>
                  </a:lnTo>
                  <a:lnTo>
                    <a:pt x="3060" y="10621"/>
                  </a:lnTo>
                  <a:lnTo>
                    <a:pt x="5084" y="7263"/>
                  </a:lnTo>
                  <a:lnTo>
                    <a:pt x="23253" y="15574"/>
                  </a:lnTo>
                  <a:lnTo>
                    <a:pt x="7442" y="3358"/>
                  </a:lnTo>
                  <a:lnTo>
                    <a:pt x="94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 txBox="1"/>
            <p:nvPr/>
          </p:nvSpPr>
          <p:spPr>
            <a:xfrm>
              <a:off x="1696500" y="1688275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97" name="Google Shape;997;p26"/>
          <p:cNvGrpSpPr/>
          <p:nvPr/>
        </p:nvGrpSpPr>
        <p:grpSpPr>
          <a:xfrm>
            <a:off x="1436175" y="2626577"/>
            <a:ext cx="2097949" cy="350061"/>
            <a:chOff x="1436175" y="2626577"/>
            <a:chExt cx="2097949" cy="350061"/>
          </a:xfrm>
        </p:grpSpPr>
        <p:sp>
          <p:nvSpPr>
            <p:cNvPr id="998" name="Google Shape;998;p26"/>
            <p:cNvSpPr/>
            <p:nvPr/>
          </p:nvSpPr>
          <p:spPr>
            <a:xfrm>
              <a:off x="2767563" y="2626577"/>
              <a:ext cx="766562" cy="350061"/>
            </a:xfrm>
            <a:custGeom>
              <a:rect b="b" l="l" r="r" t="t"/>
              <a:pathLst>
                <a:path extrusionOk="0" h="12408" w="27171">
                  <a:moveTo>
                    <a:pt x="7323" y="1"/>
                  </a:moveTo>
                  <a:lnTo>
                    <a:pt x="1" y="6204"/>
                  </a:lnTo>
                  <a:lnTo>
                    <a:pt x="7323" y="12407"/>
                  </a:lnTo>
                  <a:lnTo>
                    <a:pt x="7323" y="8490"/>
                  </a:lnTo>
                  <a:lnTo>
                    <a:pt x="27171" y="6204"/>
                  </a:lnTo>
                  <a:lnTo>
                    <a:pt x="7323" y="3918"/>
                  </a:lnTo>
                  <a:lnTo>
                    <a:pt x="7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6"/>
            <p:cNvSpPr txBox="1"/>
            <p:nvPr/>
          </p:nvSpPr>
          <p:spPr>
            <a:xfrm>
              <a:off x="1436175" y="2628938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00" name="Google Shape;1000;p26"/>
          <p:cNvGrpSpPr/>
          <p:nvPr/>
        </p:nvGrpSpPr>
        <p:grpSpPr>
          <a:xfrm>
            <a:off x="1696500" y="3353132"/>
            <a:ext cx="1980736" cy="547381"/>
            <a:chOff x="1696500" y="3353132"/>
            <a:chExt cx="1980736" cy="547381"/>
          </a:xfrm>
        </p:grpSpPr>
        <p:sp>
          <p:nvSpPr>
            <p:cNvPr id="1001" name="Google Shape;1001;p26"/>
            <p:cNvSpPr/>
            <p:nvPr/>
          </p:nvSpPr>
          <p:spPr>
            <a:xfrm>
              <a:off x="3027897" y="3353132"/>
              <a:ext cx="649339" cy="445757"/>
            </a:xfrm>
            <a:custGeom>
              <a:rect b="b" l="l" r="r" t="t"/>
              <a:pathLst>
                <a:path extrusionOk="0" h="15800" w="23016">
                  <a:moveTo>
                    <a:pt x="23016" y="0"/>
                  </a:moveTo>
                  <a:lnTo>
                    <a:pt x="4990" y="8608"/>
                  </a:lnTo>
                  <a:lnTo>
                    <a:pt x="2906" y="5286"/>
                  </a:lnTo>
                  <a:lnTo>
                    <a:pt x="1" y="14430"/>
                  </a:lnTo>
                  <a:lnTo>
                    <a:pt x="9502" y="15800"/>
                  </a:lnTo>
                  <a:lnTo>
                    <a:pt x="7419" y="12478"/>
                  </a:lnTo>
                  <a:lnTo>
                    <a:pt x="23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 txBox="1"/>
            <p:nvPr/>
          </p:nvSpPr>
          <p:spPr>
            <a:xfrm>
              <a:off x="1696500" y="3569613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03" name="Google Shape;1003;p26"/>
          <p:cNvGrpSpPr/>
          <p:nvPr/>
        </p:nvGrpSpPr>
        <p:grpSpPr>
          <a:xfrm>
            <a:off x="2274738" y="3690003"/>
            <a:ext cx="1739728" cy="916034"/>
            <a:chOff x="2274738" y="3690003"/>
            <a:chExt cx="1739728" cy="916034"/>
          </a:xfrm>
        </p:grpSpPr>
        <p:sp>
          <p:nvSpPr>
            <p:cNvPr id="1004" name="Google Shape;1004;p26"/>
            <p:cNvSpPr/>
            <p:nvPr/>
          </p:nvSpPr>
          <p:spPr>
            <a:xfrm>
              <a:off x="3574717" y="3690003"/>
              <a:ext cx="439748" cy="655715"/>
            </a:xfrm>
            <a:custGeom>
              <a:rect b="b" l="l" r="r" t="t"/>
              <a:pathLst>
                <a:path extrusionOk="0" h="23242" w="15587">
                  <a:moveTo>
                    <a:pt x="15586" y="1"/>
                  </a:moveTo>
                  <a:lnTo>
                    <a:pt x="3358" y="15801"/>
                  </a:lnTo>
                  <a:lnTo>
                    <a:pt x="1" y="13765"/>
                  </a:lnTo>
                  <a:lnTo>
                    <a:pt x="1" y="13765"/>
                  </a:lnTo>
                  <a:lnTo>
                    <a:pt x="1525" y="23242"/>
                  </a:lnTo>
                  <a:lnTo>
                    <a:pt x="10633" y="20194"/>
                  </a:lnTo>
                  <a:lnTo>
                    <a:pt x="7264" y="18158"/>
                  </a:lnTo>
                  <a:lnTo>
                    <a:pt x="1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 txBox="1"/>
            <p:nvPr/>
          </p:nvSpPr>
          <p:spPr>
            <a:xfrm>
              <a:off x="2274738" y="4275138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06" name="Google Shape;1006;p26"/>
          <p:cNvGrpSpPr/>
          <p:nvPr/>
        </p:nvGrpSpPr>
        <p:grpSpPr>
          <a:xfrm>
            <a:off x="2274738" y="997213"/>
            <a:ext cx="1745765" cy="925067"/>
            <a:chOff x="2274738" y="997213"/>
            <a:chExt cx="1745765" cy="925067"/>
          </a:xfrm>
        </p:grpSpPr>
        <p:sp>
          <p:nvSpPr>
            <p:cNvPr id="1007" name="Google Shape;1007;p26"/>
            <p:cNvSpPr/>
            <p:nvPr/>
          </p:nvSpPr>
          <p:spPr>
            <a:xfrm>
              <a:off x="3574717" y="1272941"/>
              <a:ext cx="445786" cy="649339"/>
            </a:xfrm>
            <a:custGeom>
              <a:rect b="b" l="l" r="r" t="t"/>
              <a:pathLst>
                <a:path extrusionOk="0" h="23016" w="15801">
                  <a:moveTo>
                    <a:pt x="1370" y="1"/>
                  </a:moveTo>
                  <a:lnTo>
                    <a:pt x="1" y="9502"/>
                  </a:lnTo>
                  <a:lnTo>
                    <a:pt x="1" y="9502"/>
                  </a:lnTo>
                  <a:lnTo>
                    <a:pt x="3334" y="7418"/>
                  </a:lnTo>
                  <a:lnTo>
                    <a:pt x="15800" y="23016"/>
                  </a:lnTo>
                  <a:lnTo>
                    <a:pt x="7192" y="4990"/>
                  </a:lnTo>
                  <a:lnTo>
                    <a:pt x="10526" y="2906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 txBox="1"/>
            <p:nvPr/>
          </p:nvSpPr>
          <p:spPr>
            <a:xfrm>
              <a:off x="2274738" y="997213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09" name="Google Shape;1009;p26"/>
          <p:cNvGrpSpPr/>
          <p:nvPr/>
        </p:nvGrpSpPr>
        <p:grpSpPr>
          <a:xfrm>
            <a:off x="3122405" y="2502024"/>
            <a:ext cx="423287" cy="596187"/>
            <a:chOff x="3122405" y="2502024"/>
            <a:chExt cx="423287" cy="596187"/>
          </a:xfrm>
        </p:grpSpPr>
        <p:sp>
          <p:nvSpPr>
            <p:cNvPr id="1010" name="Google Shape;1010;p26"/>
            <p:cNvSpPr/>
            <p:nvPr/>
          </p:nvSpPr>
          <p:spPr>
            <a:xfrm>
              <a:off x="3453465" y="2596701"/>
              <a:ext cx="92227" cy="360443"/>
            </a:xfrm>
            <a:custGeom>
              <a:rect b="b" l="l" r="r" t="t"/>
              <a:pathLst>
                <a:path extrusionOk="0" h="12776" w="3269">
                  <a:moveTo>
                    <a:pt x="1056" y="0"/>
                  </a:moveTo>
                  <a:cubicBezTo>
                    <a:pt x="825" y="0"/>
                    <a:pt x="615" y="133"/>
                    <a:pt x="572" y="441"/>
                  </a:cubicBezTo>
                  <a:cubicBezTo>
                    <a:pt x="0" y="4525"/>
                    <a:pt x="429" y="8525"/>
                    <a:pt x="1929" y="12371"/>
                  </a:cubicBezTo>
                  <a:cubicBezTo>
                    <a:pt x="2037" y="12653"/>
                    <a:pt x="2287" y="12775"/>
                    <a:pt x="2532" y="12775"/>
                  </a:cubicBezTo>
                  <a:cubicBezTo>
                    <a:pt x="2906" y="12775"/>
                    <a:pt x="3269" y="12489"/>
                    <a:pt x="3096" y="12049"/>
                  </a:cubicBezTo>
                  <a:cubicBezTo>
                    <a:pt x="1679" y="8418"/>
                    <a:pt x="1203" y="4620"/>
                    <a:pt x="1739" y="762"/>
                  </a:cubicBezTo>
                  <a:cubicBezTo>
                    <a:pt x="1803" y="304"/>
                    <a:pt x="1406" y="0"/>
                    <a:pt x="1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3295256" y="2502024"/>
              <a:ext cx="164112" cy="596187"/>
            </a:xfrm>
            <a:custGeom>
              <a:rect b="b" l="l" r="r" t="t"/>
              <a:pathLst>
                <a:path extrusionOk="0" h="21132" w="5817">
                  <a:moveTo>
                    <a:pt x="2701" y="0"/>
                  </a:moveTo>
                  <a:cubicBezTo>
                    <a:pt x="2460" y="0"/>
                    <a:pt x="2222" y="129"/>
                    <a:pt x="2132" y="427"/>
                  </a:cubicBezTo>
                  <a:cubicBezTo>
                    <a:pt x="1" y="7273"/>
                    <a:pt x="858" y="14655"/>
                    <a:pt x="4489" y="20835"/>
                  </a:cubicBezTo>
                  <a:cubicBezTo>
                    <a:pt x="4614" y="21044"/>
                    <a:pt x="4801" y="21131"/>
                    <a:pt x="4987" y="21131"/>
                  </a:cubicBezTo>
                  <a:cubicBezTo>
                    <a:pt x="5403" y="21131"/>
                    <a:pt x="5817" y="20696"/>
                    <a:pt x="5537" y="20227"/>
                  </a:cubicBezTo>
                  <a:cubicBezTo>
                    <a:pt x="2060" y="14310"/>
                    <a:pt x="1263" y="7297"/>
                    <a:pt x="3299" y="749"/>
                  </a:cubicBezTo>
                  <a:cubicBezTo>
                    <a:pt x="3435" y="297"/>
                    <a:pt x="3065" y="0"/>
                    <a:pt x="2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3122405" y="2788877"/>
              <a:ext cx="180109" cy="270135"/>
            </a:xfrm>
            <a:custGeom>
              <a:rect b="b" l="l" r="r" t="t"/>
              <a:pathLst>
                <a:path extrusionOk="0" h="9575" w="6384">
                  <a:moveTo>
                    <a:pt x="739" y="0"/>
                  </a:moveTo>
                  <a:cubicBezTo>
                    <a:pt x="378" y="0"/>
                    <a:pt x="0" y="297"/>
                    <a:pt x="115" y="749"/>
                  </a:cubicBezTo>
                  <a:cubicBezTo>
                    <a:pt x="901" y="4094"/>
                    <a:pt x="2603" y="7035"/>
                    <a:pt x="5092" y="9405"/>
                  </a:cubicBezTo>
                  <a:cubicBezTo>
                    <a:pt x="5217" y="9524"/>
                    <a:pt x="5356" y="9574"/>
                    <a:pt x="5491" y="9574"/>
                  </a:cubicBezTo>
                  <a:cubicBezTo>
                    <a:pt x="5963" y="9574"/>
                    <a:pt x="6384" y="8964"/>
                    <a:pt x="5949" y="8547"/>
                  </a:cubicBezTo>
                  <a:cubicBezTo>
                    <a:pt x="3592" y="6321"/>
                    <a:pt x="2020" y="3582"/>
                    <a:pt x="1282" y="427"/>
                  </a:cubicBezTo>
                  <a:cubicBezTo>
                    <a:pt x="1206" y="129"/>
                    <a:pt x="976" y="0"/>
                    <a:pt x="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7"/>
          <p:cNvSpPr txBox="1"/>
          <p:nvPr>
            <p:ph type="title"/>
          </p:nvPr>
        </p:nvSpPr>
        <p:spPr>
          <a:xfrm>
            <a:off x="710275" y="536650"/>
            <a:ext cx="1947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1018" name="Google Shape;1018;p27"/>
          <p:cNvGrpSpPr/>
          <p:nvPr/>
        </p:nvGrpSpPr>
        <p:grpSpPr>
          <a:xfrm>
            <a:off x="2162926" y="3098505"/>
            <a:ext cx="1648180" cy="1467039"/>
            <a:chOff x="2405763" y="3246549"/>
            <a:chExt cx="1482043" cy="1319161"/>
          </a:xfrm>
        </p:grpSpPr>
        <p:sp>
          <p:nvSpPr>
            <p:cNvPr id="1019" name="Google Shape;1019;p27"/>
            <p:cNvSpPr/>
            <p:nvPr/>
          </p:nvSpPr>
          <p:spPr>
            <a:xfrm>
              <a:off x="3261238" y="3629527"/>
              <a:ext cx="626567" cy="18308"/>
            </a:xfrm>
            <a:custGeom>
              <a:rect b="b" l="l" r="r" t="t"/>
              <a:pathLst>
                <a:path extrusionOk="0" h="716" w="24504">
                  <a:moveTo>
                    <a:pt x="0" y="1"/>
                  </a:moveTo>
                  <a:lnTo>
                    <a:pt x="0" y="715"/>
                  </a:lnTo>
                  <a:lnTo>
                    <a:pt x="703" y="715"/>
                  </a:lnTo>
                  <a:lnTo>
                    <a:pt x="703" y="1"/>
                  </a:lnTo>
                  <a:close/>
                  <a:moveTo>
                    <a:pt x="1405" y="1"/>
                  </a:moveTo>
                  <a:lnTo>
                    <a:pt x="1405" y="715"/>
                  </a:lnTo>
                  <a:lnTo>
                    <a:pt x="2108" y="715"/>
                  </a:lnTo>
                  <a:lnTo>
                    <a:pt x="2108" y="1"/>
                  </a:lnTo>
                  <a:close/>
                  <a:moveTo>
                    <a:pt x="2798" y="1"/>
                  </a:moveTo>
                  <a:lnTo>
                    <a:pt x="2798" y="715"/>
                  </a:lnTo>
                  <a:lnTo>
                    <a:pt x="3501" y="715"/>
                  </a:lnTo>
                  <a:lnTo>
                    <a:pt x="3501" y="1"/>
                  </a:lnTo>
                  <a:close/>
                  <a:moveTo>
                    <a:pt x="4203" y="1"/>
                  </a:moveTo>
                  <a:lnTo>
                    <a:pt x="4203" y="715"/>
                  </a:lnTo>
                  <a:lnTo>
                    <a:pt x="4906" y="715"/>
                  </a:lnTo>
                  <a:lnTo>
                    <a:pt x="4906" y="1"/>
                  </a:lnTo>
                  <a:close/>
                  <a:moveTo>
                    <a:pt x="5608" y="1"/>
                  </a:moveTo>
                  <a:lnTo>
                    <a:pt x="5608" y="715"/>
                  </a:lnTo>
                  <a:lnTo>
                    <a:pt x="6299" y="715"/>
                  </a:lnTo>
                  <a:lnTo>
                    <a:pt x="6299" y="1"/>
                  </a:lnTo>
                  <a:close/>
                  <a:moveTo>
                    <a:pt x="7001" y="1"/>
                  </a:moveTo>
                  <a:lnTo>
                    <a:pt x="7001" y="715"/>
                  </a:lnTo>
                  <a:lnTo>
                    <a:pt x="7704" y="715"/>
                  </a:lnTo>
                  <a:lnTo>
                    <a:pt x="7704" y="1"/>
                  </a:lnTo>
                  <a:close/>
                  <a:moveTo>
                    <a:pt x="8406" y="1"/>
                  </a:moveTo>
                  <a:lnTo>
                    <a:pt x="8406" y="715"/>
                  </a:lnTo>
                  <a:lnTo>
                    <a:pt x="9109" y="715"/>
                  </a:lnTo>
                  <a:lnTo>
                    <a:pt x="9109" y="1"/>
                  </a:lnTo>
                  <a:close/>
                  <a:moveTo>
                    <a:pt x="9799" y="1"/>
                  </a:moveTo>
                  <a:lnTo>
                    <a:pt x="9799" y="715"/>
                  </a:lnTo>
                  <a:lnTo>
                    <a:pt x="10502" y="715"/>
                  </a:lnTo>
                  <a:lnTo>
                    <a:pt x="10502" y="1"/>
                  </a:lnTo>
                  <a:close/>
                  <a:moveTo>
                    <a:pt x="11204" y="1"/>
                  </a:moveTo>
                  <a:lnTo>
                    <a:pt x="11204" y="715"/>
                  </a:lnTo>
                  <a:lnTo>
                    <a:pt x="11907" y="715"/>
                  </a:lnTo>
                  <a:lnTo>
                    <a:pt x="11907" y="1"/>
                  </a:lnTo>
                  <a:close/>
                  <a:moveTo>
                    <a:pt x="12609" y="1"/>
                  </a:moveTo>
                  <a:lnTo>
                    <a:pt x="12609" y="715"/>
                  </a:lnTo>
                  <a:lnTo>
                    <a:pt x="13300" y="715"/>
                  </a:lnTo>
                  <a:lnTo>
                    <a:pt x="13300" y="1"/>
                  </a:lnTo>
                  <a:close/>
                  <a:moveTo>
                    <a:pt x="14002" y="1"/>
                  </a:moveTo>
                  <a:lnTo>
                    <a:pt x="14002" y="715"/>
                  </a:lnTo>
                  <a:lnTo>
                    <a:pt x="14705" y="715"/>
                  </a:lnTo>
                  <a:lnTo>
                    <a:pt x="14705" y="1"/>
                  </a:lnTo>
                  <a:close/>
                  <a:moveTo>
                    <a:pt x="15407" y="1"/>
                  </a:moveTo>
                  <a:lnTo>
                    <a:pt x="15407" y="715"/>
                  </a:lnTo>
                  <a:lnTo>
                    <a:pt x="16110" y="715"/>
                  </a:lnTo>
                  <a:lnTo>
                    <a:pt x="16110" y="1"/>
                  </a:lnTo>
                  <a:close/>
                  <a:moveTo>
                    <a:pt x="16800" y="1"/>
                  </a:moveTo>
                  <a:lnTo>
                    <a:pt x="16800" y="715"/>
                  </a:lnTo>
                  <a:lnTo>
                    <a:pt x="17503" y="715"/>
                  </a:lnTo>
                  <a:lnTo>
                    <a:pt x="17503" y="1"/>
                  </a:lnTo>
                  <a:close/>
                  <a:moveTo>
                    <a:pt x="17812" y="1"/>
                  </a:moveTo>
                  <a:lnTo>
                    <a:pt x="17812" y="715"/>
                  </a:lnTo>
                  <a:lnTo>
                    <a:pt x="18908" y="715"/>
                  </a:lnTo>
                  <a:lnTo>
                    <a:pt x="18908" y="1"/>
                  </a:lnTo>
                  <a:close/>
                  <a:moveTo>
                    <a:pt x="19610" y="1"/>
                  </a:moveTo>
                  <a:lnTo>
                    <a:pt x="19610" y="715"/>
                  </a:lnTo>
                  <a:lnTo>
                    <a:pt x="20301" y="715"/>
                  </a:lnTo>
                  <a:lnTo>
                    <a:pt x="20301" y="1"/>
                  </a:lnTo>
                  <a:close/>
                  <a:moveTo>
                    <a:pt x="21003" y="1"/>
                  </a:moveTo>
                  <a:lnTo>
                    <a:pt x="21003" y="715"/>
                  </a:lnTo>
                  <a:lnTo>
                    <a:pt x="21706" y="715"/>
                  </a:lnTo>
                  <a:lnTo>
                    <a:pt x="21706" y="1"/>
                  </a:lnTo>
                  <a:close/>
                  <a:moveTo>
                    <a:pt x="22408" y="1"/>
                  </a:moveTo>
                  <a:lnTo>
                    <a:pt x="22408" y="715"/>
                  </a:lnTo>
                  <a:lnTo>
                    <a:pt x="23110" y="715"/>
                  </a:lnTo>
                  <a:lnTo>
                    <a:pt x="23110" y="1"/>
                  </a:lnTo>
                  <a:close/>
                  <a:moveTo>
                    <a:pt x="23801" y="1"/>
                  </a:moveTo>
                  <a:lnTo>
                    <a:pt x="23801" y="715"/>
                  </a:lnTo>
                  <a:lnTo>
                    <a:pt x="24503" y="715"/>
                  </a:lnTo>
                  <a:lnTo>
                    <a:pt x="24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396704" y="3473963"/>
              <a:ext cx="329137" cy="329137"/>
            </a:xfrm>
            <a:custGeom>
              <a:rect b="b" l="l" r="r" t="t"/>
              <a:pathLst>
                <a:path extrusionOk="0" h="12872" w="12872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562"/>
                  </a:lnTo>
                  <a:cubicBezTo>
                    <a:pt x="1" y="11836"/>
                    <a:pt x="1037" y="12871"/>
                    <a:pt x="2311" y="12871"/>
                  </a:cubicBezTo>
                  <a:lnTo>
                    <a:pt x="10550" y="12871"/>
                  </a:lnTo>
                  <a:cubicBezTo>
                    <a:pt x="11836" y="12871"/>
                    <a:pt x="12871" y="11836"/>
                    <a:pt x="12871" y="10562"/>
                  </a:cubicBezTo>
                  <a:lnTo>
                    <a:pt x="12871" y="2323"/>
                  </a:lnTo>
                  <a:cubicBezTo>
                    <a:pt x="12871" y="1037"/>
                    <a:pt x="11836" y="1"/>
                    <a:pt x="10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1" name="Google Shape;1021;p27"/>
            <p:cNvGrpSpPr/>
            <p:nvPr/>
          </p:nvGrpSpPr>
          <p:grpSpPr>
            <a:xfrm>
              <a:off x="3458199" y="3569260"/>
              <a:ext cx="205835" cy="138538"/>
              <a:chOff x="3458199" y="3569260"/>
              <a:chExt cx="205835" cy="138538"/>
            </a:xfrm>
          </p:grpSpPr>
          <p:sp>
            <p:nvSpPr>
              <p:cNvPr id="1022" name="Google Shape;1022;p27"/>
              <p:cNvSpPr/>
              <p:nvPr/>
            </p:nvSpPr>
            <p:spPr>
              <a:xfrm>
                <a:off x="3513301" y="3569260"/>
                <a:ext cx="40528" cy="138538"/>
              </a:xfrm>
              <a:custGeom>
                <a:rect b="b" l="l" r="r" t="t"/>
                <a:pathLst>
                  <a:path extrusionOk="0" h="5418" w="1585">
                    <a:moveTo>
                      <a:pt x="1" y="0"/>
                    </a:moveTo>
                    <a:lnTo>
                      <a:pt x="1" y="5418"/>
                    </a:lnTo>
                    <a:lnTo>
                      <a:pt x="1584" y="5418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7"/>
              <p:cNvSpPr/>
              <p:nvPr/>
            </p:nvSpPr>
            <p:spPr>
              <a:xfrm>
                <a:off x="3458199" y="3627098"/>
                <a:ext cx="40528" cy="80699"/>
              </a:xfrm>
              <a:custGeom>
                <a:rect b="b" l="l" r="r" t="t"/>
                <a:pathLst>
                  <a:path extrusionOk="0" h="3156" w="1585">
                    <a:moveTo>
                      <a:pt x="1" y="1"/>
                    </a:moveTo>
                    <a:lnTo>
                      <a:pt x="1" y="3156"/>
                    </a:lnTo>
                    <a:lnTo>
                      <a:pt x="1584" y="3156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7"/>
              <p:cNvSpPr/>
              <p:nvPr/>
            </p:nvSpPr>
            <p:spPr>
              <a:xfrm>
                <a:off x="3568403" y="3618277"/>
                <a:ext cx="40528" cy="89521"/>
              </a:xfrm>
              <a:custGeom>
                <a:rect b="b" l="l" r="r" t="t"/>
                <a:pathLst>
                  <a:path extrusionOk="0" h="3501" w="1585">
                    <a:moveTo>
                      <a:pt x="1" y="0"/>
                    </a:moveTo>
                    <a:lnTo>
                      <a:pt x="1" y="3501"/>
                    </a:lnTo>
                    <a:lnTo>
                      <a:pt x="1584" y="3501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7"/>
              <p:cNvSpPr/>
              <p:nvPr/>
            </p:nvSpPr>
            <p:spPr>
              <a:xfrm>
                <a:off x="3623505" y="3656631"/>
                <a:ext cx="40528" cy="51166"/>
              </a:xfrm>
              <a:custGeom>
                <a:rect b="b" l="l" r="r" t="t"/>
                <a:pathLst>
                  <a:path extrusionOk="0" h="2001" w="1585">
                    <a:moveTo>
                      <a:pt x="1" y="1"/>
                    </a:moveTo>
                    <a:lnTo>
                      <a:pt x="1" y="2001"/>
                    </a:lnTo>
                    <a:lnTo>
                      <a:pt x="1584" y="2001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6" name="Google Shape;1026;p27"/>
            <p:cNvSpPr/>
            <p:nvPr/>
          </p:nvSpPr>
          <p:spPr>
            <a:xfrm>
              <a:off x="2405763" y="3246549"/>
              <a:ext cx="783976" cy="783976"/>
            </a:xfrm>
            <a:custGeom>
              <a:rect b="b" l="l" r="r" t="t"/>
              <a:pathLst>
                <a:path extrusionOk="0" h="30660" w="30660">
                  <a:moveTo>
                    <a:pt x="15336" y="1"/>
                  </a:moveTo>
                  <a:cubicBezTo>
                    <a:pt x="6871" y="1"/>
                    <a:pt x="1" y="6871"/>
                    <a:pt x="1" y="15336"/>
                  </a:cubicBezTo>
                  <a:cubicBezTo>
                    <a:pt x="1" y="23801"/>
                    <a:pt x="6871" y="30659"/>
                    <a:pt x="15336" y="30659"/>
                  </a:cubicBezTo>
                  <a:cubicBezTo>
                    <a:pt x="23801" y="30659"/>
                    <a:pt x="30659" y="23801"/>
                    <a:pt x="30659" y="15336"/>
                  </a:cubicBezTo>
                  <a:cubicBezTo>
                    <a:pt x="30659" y="6871"/>
                    <a:pt x="23801" y="1"/>
                    <a:pt x="153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2472141" y="4129128"/>
              <a:ext cx="646972" cy="436582"/>
            </a:xfrm>
            <a:custGeom>
              <a:rect b="b" l="l" r="r" t="t"/>
              <a:pathLst>
                <a:path extrusionOk="0" h="17074" w="25302">
                  <a:moveTo>
                    <a:pt x="12740" y="0"/>
                  </a:moveTo>
                  <a:lnTo>
                    <a:pt x="10883" y="4274"/>
                  </a:lnTo>
                  <a:lnTo>
                    <a:pt x="2417" y="4274"/>
                  </a:lnTo>
                  <a:cubicBezTo>
                    <a:pt x="1132" y="4274"/>
                    <a:pt x="0" y="5274"/>
                    <a:pt x="0" y="6548"/>
                  </a:cubicBezTo>
                  <a:lnTo>
                    <a:pt x="0" y="14799"/>
                  </a:lnTo>
                  <a:cubicBezTo>
                    <a:pt x="0" y="16073"/>
                    <a:pt x="1132" y="17074"/>
                    <a:pt x="2417" y="17074"/>
                  </a:cubicBezTo>
                  <a:lnTo>
                    <a:pt x="23063" y="17074"/>
                  </a:lnTo>
                  <a:cubicBezTo>
                    <a:pt x="24337" y="17074"/>
                    <a:pt x="25301" y="16073"/>
                    <a:pt x="25301" y="14799"/>
                  </a:cubicBezTo>
                  <a:lnTo>
                    <a:pt x="25301" y="6548"/>
                  </a:lnTo>
                  <a:cubicBezTo>
                    <a:pt x="25301" y="5274"/>
                    <a:pt x="24337" y="4274"/>
                    <a:pt x="23063" y="4274"/>
                  </a:cubicBezTo>
                  <a:lnTo>
                    <a:pt x="14586" y="4274"/>
                  </a:lnTo>
                  <a:lnTo>
                    <a:pt x="12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Opt. 4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28" name="Google Shape;1028;p27"/>
          <p:cNvGrpSpPr/>
          <p:nvPr/>
        </p:nvGrpSpPr>
        <p:grpSpPr>
          <a:xfrm>
            <a:off x="5332912" y="3098505"/>
            <a:ext cx="1648155" cy="1467039"/>
            <a:chOff x="5256213" y="3246549"/>
            <a:chExt cx="1482021" cy="1319161"/>
          </a:xfrm>
        </p:grpSpPr>
        <p:sp>
          <p:nvSpPr>
            <p:cNvPr id="1029" name="Google Shape;1029;p27"/>
            <p:cNvSpPr/>
            <p:nvPr/>
          </p:nvSpPr>
          <p:spPr>
            <a:xfrm>
              <a:off x="5256213" y="3629527"/>
              <a:ext cx="626567" cy="18308"/>
            </a:xfrm>
            <a:custGeom>
              <a:rect b="b" l="l" r="r" t="t"/>
              <a:pathLst>
                <a:path extrusionOk="0" h="716" w="24504">
                  <a:moveTo>
                    <a:pt x="0" y="1"/>
                  </a:moveTo>
                  <a:lnTo>
                    <a:pt x="0" y="715"/>
                  </a:lnTo>
                  <a:lnTo>
                    <a:pt x="703" y="715"/>
                  </a:lnTo>
                  <a:lnTo>
                    <a:pt x="703" y="1"/>
                  </a:lnTo>
                  <a:close/>
                  <a:moveTo>
                    <a:pt x="1393" y="1"/>
                  </a:moveTo>
                  <a:lnTo>
                    <a:pt x="1393" y="715"/>
                  </a:lnTo>
                  <a:lnTo>
                    <a:pt x="2096" y="715"/>
                  </a:lnTo>
                  <a:lnTo>
                    <a:pt x="2096" y="1"/>
                  </a:lnTo>
                  <a:close/>
                  <a:moveTo>
                    <a:pt x="2798" y="1"/>
                  </a:moveTo>
                  <a:lnTo>
                    <a:pt x="2798" y="715"/>
                  </a:lnTo>
                  <a:lnTo>
                    <a:pt x="3501" y="715"/>
                  </a:lnTo>
                  <a:lnTo>
                    <a:pt x="3501" y="1"/>
                  </a:lnTo>
                  <a:close/>
                  <a:moveTo>
                    <a:pt x="4203" y="1"/>
                  </a:moveTo>
                  <a:lnTo>
                    <a:pt x="4203" y="715"/>
                  </a:lnTo>
                  <a:lnTo>
                    <a:pt x="4894" y="715"/>
                  </a:lnTo>
                  <a:lnTo>
                    <a:pt x="4894" y="1"/>
                  </a:lnTo>
                  <a:close/>
                  <a:moveTo>
                    <a:pt x="5596" y="1"/>
                  </a:moveTo>
                  <a:lnTo>
                    <a:pt x="5596" y="715"/>
                  </a:lnTo>
                  <a:lnTo>
                    <a:pt x="6691" y="715"/>
                  </a:lnTo>
                  <a:lnTo>
                    <a:pt x="6691" y="1"/>
                  </a:lnTo>
                  <a:close/>
                  <a:moveTo>
                    <a:pt x="7001" y="1"/>
                  </a:moveTo>
                  <a:lnTo>
                    <a:pt x="7001" y="715"/>
                  </a:lnTo>
                  <a:lnTo>
                    <a:pt x="7703" y="715"/>
                  </a:lnTo>
                  <a:lnTo>
                    <a:pt x="7703" y="1"/>
                  </a:lnTo>
                  <a:close/>
                  <a:moveTo>
                    <a:pt x="8394" y="1"/>
                  </a:moveTo>
                  <a:lnTo>
                    <a:pt x="8394" y="715"/>
                  </a:lnTo>
                  <a:lnTo>
                    <a:pt x="9096" y="715"/>
                  </a:lnTo>
                  <a:lnTo>
                    <a:pt x="9096" y="1"/>
                  </a:lnTo>
                  <a:close/>
                  <a:moveTo>
                    <a:pt x="9799" y="1"/>
                  </a:moveTo>
                  <a:lnTo>
                    <a:pt x="9799" y="715"/>
                  </a:lnTo>
                  <a:lnTo>
                    <a:pt x="10501" y="715"/>
                  </a:lnTo>
                  <a:lnTo>
                    <a:pt x="10501" y="1"/>
                  </a:lnTo>
                  <a:close/>
                  <a:moveTo>
                    <a:pt x="11204" y="1"/>
                  </a:moveTo>
                  <a:lnTo>
                    <a:pt x="11204" y="715"/>
                  </a:lnTo>
                  <a:lnTo>
                    <a:pt x="11894" y="715"/>
                  </a:lnTo>
                  <a:lnTo>
                    <a:pt x="11894" y="1"/>
                  </a:lnTo>
                  <a:close/>
                  <a:moveTo>
                    <a:pt x="12597" y="1"/>
                  </a:moveTo>
                  <a:lnTo>
                    <a:pt x="12597" y="715"/>
                  </a:lnTo>
                  <a:lnTo>
                    <a:pt x="13299" y="715"/>
                  </a:lnTo>
                  <a:lnTo>
                    <a:pt x="13299" y="1"/>
                  </a:lnTo>
                  <a:close/>
                  <a:moveTo>
                    <a:pt x="14002" y="1"/>
                  </a:moveTo>
                  <a:lnTo>
                    <a:pt x="14002" y="715"/>
                  </a:lnTo>
                  <a:lnTo>
                    <a:pt x="14704" y="715"/>
                  </a:lnTo>
                  <a:lnTo>
                    <a:pt x="14704" y="1"/>
                  </a:lnTo>
                  <a:close/>
                  <a:moveTo>
                    <a:pt x="15395" y="1"/>
                  </a:moveTo>
                  <a:lnTo>
                    <a:pt x="15395" y="715"/>
                  </a:lnTo>
                  <a:lnTo>
                    <a:pt x="16097" y="715"/>
                  </a:lnTo>
                  <a:lnTo>
                    <a:pt x="16097" y="1"/>
                  </a:lnTo>
                  <a:close/>
                  <a:moveTo>
                    <a:pt x="16800" y="1"/>
                  </a:moveTo>
                  <a:lnTo>
                    <a:pt x="16800" y="715"/>
                  </a:lnTo>
                  <a:lnTo>
                    <a:pt x="17502" y="715"/>
                  </a:lnTo>
                  <a:lnTo>
                    <a:pt x="17502" y="1"/>
                  </a:lnTo>
                  <a:close/>
                  <a:moveTo>
                    <a:pt x="18205" y="1"/>
                  </a:moveTo>
                  <a:lnTo>
                    <a:pt x="18205" y="715"/>
                  </a:lnTo>
                  <a:lnTo>
                    <a:pt x="18895" y="715"/>
                  </a:lnTo>
                  <a:lnTo>
                    <a:pt x="18895" y="1"/>
                  </a:lnTo>
                  <a:close/>
                  <a:moveTo>
                    <a:pt x="19598" y="1"/>
                  </a:moveTo>
                  <a:lnTo>
                    <a:pt x="19598" y="715"/>
                  </a:lnTo>
                  <a:lnTo>
                    <a:pt x="20300" y="715"/>
                  </a:lnTo>
                  <a:lnTo>
                    <a:pt x="20300" y="1"/>
                  </a:lnTo>
                  <a:close/>
                  <a:moveTo>
                    <a:pt x="21003" y="1"/>
                  </a:moveTo>
                  <a:lnTo>
                    <a:pt x="21003" y="715"/>
                  </a:lnTo>
                  <a:lnTo>
                    <a:pt x="21705" y="715"/>
                  </a:lnTo>
                  <a:lnTo>
                    <a:pt x="21705" y="1"/>
                  </a:lnTo>
                  <a:close/>
                  <a:moveTo>
                    <a:pt x="22396" y="1"/>
                  </a:moveTo>
                  <a:lnTo>
                    <a:pt x="22396" y="715"/>
                  </a:lnTo>
                  <a:lnTo>
                    <a:pt x="23098" y="715"/>
                  </a:lnTo>
                  <a:lnTo>
                    <a:pt x="23098" y="1"/>
                  </a:lnTo>
                  <a:close/>
                  <a:moveTo>
                    <a:pt x="23801" y="1"/>
                  </a:moveTo>
                  <a:lnTo>
                    <a:pt x="23801" y="715"/>
                  </a:lnTo>
                  <a:lnTo>
                    <a:pt x="24503" y="715"/>
                  </a:lnTo>
                  <a:lnTo>
                    <a:pt x="24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5954283" y="3246549"/>
              <a:ext cx="783951" cy="783976"/>
            </a:xfrm>
            <a:custGeom>
              <a:rect b="b" l="l" r="r" t="t"/>
              <a:pathLst>
                <a:path extrusionOk="0" h="30660" w="30659">
                  <a:moveTo>
                    <a:pt x="15323" y="1"/>
                  </a:moveTo>
                  <a:cubicBezTo>
                    <a:pt x="6858" y="1"/>
                    <a:pt x="0" y="6871"/>
                    <a:pt x="0" y="15336"/>
                  </a:cubicBezTo>
                  <a:cubicBezTo>
                    <a:pt x="0" y="23801"/>
                    <a:pt x="6858" y="30659"/>
                    <a:pt x="15323" y="30659"/>
                  </a:cubicBezTo>
                  <a:cubicBezTo>
                    <a:pt x="23789" y="30659"/>
                    <a:pt x="30659" y="23801"/>
                    <a:pt x="30659" y="15336"/>
                  </a:cubicBezTo>
                  <a:cubicBezTo>
                    <a:pt x="30659" y="6871"/>
                    <a:pt x="23789" y="1"/>
                    <a:pt x="1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5418170" y="3473963"/>
              <a:ext cx="329111" cy="329137"/>
            </a:xfrm>
            <a:custGeom>
              <a:rect b="b" l="l" r="r" t="t"/>
              <a:pathLst>
                <a:path extrusionOk="0" h="12872" w="12871">
                  <a:moveTo>
                    <a:pt x="2322" y="1"/>
                  </a:moveTo>
                  <a:cubicBezTo>
                    <a:pt x="1036" y="1"/>
                    <a:pt x="0" y="1037"/>
                    <a:pt x="0" y="2323"/>
                  </a:cubicBezTo>
                  <a:lnTo>
                    <a:pt x="0" y="10562"/>
                  </a:lnTo>
                  <a:cubicBezTo>
                    <a:pt x="0" y="11836"/>
                    <a:pt x="1036" y="12871"/>
                    <a:pt x="2322" y="12871"/>
                  </a:cubicBezTo>
                  <a:lnTo>
                    <a:pt x="10561" y="12871"/>
                  </a:lnTo>
                  <a:cubicBezTo>
                    <a:pt x="11835" y="12871"/>
                    <a:pt x="12871" y="11836"/>
                    <a:pt x="12871" y="10562"/>
                  </a:cubicBezTo>
                  <a:lnTo>
                    <a:pt x="12871" y="2323"/>
                  </a:lnTo>
                  <a:cubicBezTo>
                    <a:pt x="12871" y="1037"/>
                    <a:pt x="11835" y="1"/>
                    <a:pt x="10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5528067" y="3538807"/>
              <a:ext cx="109619" cy="199446"/>
            </a:xfrm>
            <a:custGeom>
              <a:rect b="b" l="l" r="r" t="t"/>
              <a:pathLst>
                <a:path extrusionOk="0" h="7800" w="4287">
                  <a:moveTo>
                    <a:pt x="2143" y="870"/>
                  </a:moveTo>
                  <a:cubicBezTo>
                    <a:pt x="2846" y="870"/>
                    <a:pt x="3417" y="1441"/>
                    <a:pt x="3417" y="2144"/>
                  </a:cubicBezTo>
                  <a:cubicBezTo>
                    <a:pt x="3417" y="2858"/>
                    <a:pt x="2846" y="3430"/>
                    <a:pt x="2143" y="3430"/>
                  </a:cubicBezTo>
                  <a:cubicBezTo>
                    <a:pt x="1429" y="3430"/>
                    <a:pt x="858" y="2858"/>
                    <a:pt x="858" y="2144"/>
                  </a:cubicBezTo>
                  <a:cubicBezTo>
                    <a:pt x="858" y="1441"/>
                    <a:pt x="1429" y="870"/>
                    <a:pt x="2143" y="870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5"/>
                    <a:pt x="0" y="2144"/>
                  </a:cubicBezTo>
                  <a:cubicBezTo>
                    <a:pt x="0" y="3239"/>
                    <a:pt x="822" y="4144"/>
                    <a:pt x="1893" y="4263"/>
                  </a:cubicBezTo>
                  <a:lnTo>
                    <a:pt x="1893" y="5013"/>
                  </a:lnTo>
                  <a:lnTo>
                    <a:pt x="1703" y="5013"/>
                  </a:lnTo>
                  <a:lnTo>
                    <a:pt x="1703" y="7799"/>
                  </a:lnTo>
                  <a:lnTo>
                    <a:pt x="2584" y="7799"/>
                  </a:lnTo>
                  <a:lnTo>
                    <a:pt x="2584" y="5013"/>
                  </a:lnTo>
                  <a:lnTo>
                    <a:pt x="2394" y="5013"/>
                  </a:lnTo>
                  <a:lnTo>
                    <a:pt x="2394" y="4263"/>
                  </a:lnTo>
                  <a:cubicBezTo>
                    <a:pt x="3453" y="4144"/>
                    <a:pt x="4287" y="3239"/>
                    <a:pt x="4287" y="2144"/>
                  </a:cubicBezTo>
                  <a:cubicBezTo>
                    <a:pt x="4287" y="965"/>
                    <a:pt x="3322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6022477" y="4129128"/>
              <a:ext cx="646947" cy="436582"/>
            </a:xfrm>
            <a:custGeom>
              <a:rect b="b" l="l" r="r" t="t"/>
              <a:pathLst>
                <a:path extrusionOk="0" h="17074" w="25301">
                  <a:moveTo>
                    <a:pt x="12656" y="0"/>
                  </a:moveTo>
                  <a:lnTo>
                    <a:pt x="10811" y="4274"/>
                  </a:lnTo>
                  <a:lnTo>
                    <a:pt x="2334" y="4274"/>
                  </a:lnTo>
                  <a:cubicBezTo>
                    <a:pt x="1060" y="4274"/>
                    <a:pt x="0" y="5274"/>
                    <a:pt x="0" y="6548"/>
                  </a:cubicBezTo>
                  <a:lnTo>
                    <a:pt x="0" y="14799"/>
                  </a:lnTo>
                  <a:cubicBezTo>
                    <a:pt x="0" y="16073"/>
                    <a:pt x="1060" y="17074"/>
                    <a:pt x="2334" y="17074"/>
                  </a:cubicBezTo>
                  <a:lnTo>
                    <a:pt x="22979" y="17074"/>
                  </a:lnTo>
                  <a:cubicBezTo>
                    <a:pt x="24265" y="17074"/>
                    <a:pt x="25301" y="16073"/>
                    <a:pt x="25301" y="14799"/>
                  </a:cubicBezTo>
                  <a:lnTo>
                    <a:pt x="25301" y="6548"/>
                  </a:lnTo>
                  <a:cubicBezTo>
                    <a:pt x="25301" y="5274"/>
                    <a:pt x="24265" y="4274"/>
                    <a:pt x="22979" y="4274"/>
                  </a:cubicBezTo>
                  <a:lnTo>
                    <a:pt x="14514" y="4274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Opt.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34" name="Google Shape;1034;p27"/>
          <p:cNvGrpSpPr/>
          <p:nvPr/>
        </p:nvGrpSpPr>
        <p:grpSpPr>
          <a:xfrm>
            <a:off x="5358665" y="1120630"/>
            <a:ext cx="1283865" cy="1897357"/>
            <a:chOff x="5061068" y="1468044"/>
            <a:chExt cx="1154451" cy="1706103"/>
          </a:xfrm>
        </p:grpSpPr>
        <p:sp>
          <p:nvSpPr>
            <p:cNvPr id="1035" name="Google Shape;1035;p27"/>
            <p:cNvSpPr/>
            <p:nvPr/>
          </p:nvSpPr>
          <p:spPr>
            <a:xfrm>
              <a:off x="5061068" y="2718055"/>
              <a:ext cx="456067" cy="456092"/>
            </a:xfrm>
            <a:custGeom>
              <a:rect b="b" l="l" r="r" t="t"/>
              <a:pathLst>
                <a:path extrusionOk="0" h="17837" w="17836">
                  <a:moveTo>
                    <a:pt x="17324" y="1"/>
                  </a:moveTo>
                  <a:lnTo>
                    <a:pt x="16836" y="501"/>
                  </a:lnTo>
                  <a:lnTo>
                    <a:pt x="17336" y="1001"/>
                  </a:lnTo>
                  <a:lnTo>
                    <a:pt x="17836" y="513"/>
                  </a:lnTo>
                  <a:lnTo>
                    <a:pt x="17324" y="1"/>
                  </a:lnTo>
                  <a:close/>
                  <a:moveTo>
                    <a:pt x="16336" y="989"/>
                  </a:moveTo>
                  <a:lnTo>
                    <a:pt x="15847" y="1489"/>
                  </a:lnTo>
                  <a:lnTo>
                    <a:pt x="16347" y="1989"/>
                  </a:lnTo>
                  <a:lnTo>
                    <a:pt x="16848" y="1501"/>
                  </a:lnTo>
                  <a:lnTo>
                    <a:pt x="16336" y="989"/>
                  </a:lnTo>
                  <a:close/>
                  <a:moveTo>
                    <a:pt x="15347" y="1977"/>
                  </a:moveTo>
                  <a:lnTo>
                    <a:pt x="14847" y="2477"/>
                  </a:lnTo>
                  <a:lnTo>
                    <a:pt x="15359" y="2977"/>
                  </a:lnTo>
                  <a:lnTo>
                    <a:pt x="15847" y="2489"/>
                  </a:lnTo>
                  <a:lnTo>
                    <a:pt x="15347" y="1977"/>
                  </a:lnTo>
                  <a:close/>
                  <a:moveTo>
                    <a:pt x="14359" y="2977"/>
                  </a:moveTo>
                  <a:lnTo>
                    <a:pt x="13859" y="3465"/>
                  </a:lnTo>
                  <a:lnTo>
                    <a:pt x="14371" y="3977"/>
                  </a:lnTo>
                  <a:lnTo>
                    <a:pt x="14859" y="3477"/>
                  </a:lnTo>
                  <a:lnTo>
                    <a:pt x="14359" y="2977"/>
                  </a:lnTo>
                  <a:close/>
                  <a:moveTo>
                    <a:pt x="13371" y="3965"/>
                  </a:moveTo>
                  <a:lnTo>
                    <a:pt x="12871" y="4454"/>
                  </a:lnTo>
                  <a:lnTo>
                    <a:pt x="13383" y="4966"/>
                  </a:lnTo>
                  <a:lnTo>
                    <a:pt x="13871" y="4465"/>
                  </a:lnTo>
                  <a:lnTo>
                    <a:pt x="13371" y="3965"/>
                  </a:lnTo>
                  <a:close/>
                  <a:moveTo>
                    <a:pt x="12383" y="4954"/>
                  </a:moveTo>
                  <a:lnTo>
                    <a:pt x="11883" y="5442"/>
                  </a:lnTo>
                  <a:lnTo>
                    <a:pt x="12383" y="5954"/>
                  </a:lnTo>
                  <a:lnTo>
                    <a:pt x="12883" y="5454"/>
                  </a:lnTo>
                  <a:lnTo>
                    <a:pt x="12383" y="4954"/>
                  </a:lnTo>
                  <a:close/>
                  <a:moveTo>
                    <a:pt x="11383" y="5942"/>
                  </a:moveTo>
                  <a:lnTo>
                    <a:pt x="10894" y="6442"/>
                  </a:lnTo>
                  <a:lnTo>
                    <a:pt x="11394" y="6942"/>
                  </a:lnTo>
                  <a:lnTo>
                    <a:pt x="11895" y="6442"/>
                  </a:lnTo>
                  <a:lnTo>
                    <a:pt x="11383" y="5942"/>
                  </a:lnTo>
                  <a:close/>
                  <a:moveTo>
                    <a:pt x="10394" y="6930"/>
                  </a:moveTo>
                  <a:lnTo>
                    <a:pt x="9906" y="7430"/>
                  </a:lnTo>
                  <a:lnTo>
                    <a:pt x="10406" y="7930"/>
                  </a:lnTo>
                  <a:lnTo>
                    <a:pt x="10906" y="7442"/>
                  </a:lnTo>
                  <a:lnTo>
                    <a:pt x="10394" y="6930"/>
                  </a:lnTo>
                  <a:close/>
                  <a:moveTo>
                    <a:pt x="9406" y="7918"/>
                  </a:moveTo>
                  <a:lnTo>
                    <a:pt x="8918" y="8418"/>
                  </a:lnTo>
                  <a:lnTo>
                    <a:pt x="9418" y="8918"/>
                  </a:lnTo>
                  <a:lnTo>
                    <a:pt x="9918" y="8430"/>
                  </a:lnTo>
                  <a:lnTo>
                    <a:pt x="9406" y="7918"/>
                  </a:lnTo>
                  <a:close/>
                  <a:moveTo>
                    <a:pt x="8418" y="8918"/>
                  </a:moveTo>
                  <a:lnTo>
                    <a:pt x="7918" y="9407"/>
                  </a:lnTo>
                  <a:lnTo>
                    <a:pt x="8430" y="9907"/>
                  </a:lnTo>
                  <a:lnTo>
                    <a:pt x="8918" y="9418"/>
                  </a:lnTo>
                  <a:lnTo>
                    <a:pt x="8418" y="8918"/>
                  </a:lnTo>
                  <a:close/>
                  <a:moveTo>
                    <a:pt x="7430" y="9907"/>
                  </a:moveTo>
                  <a:lnTo>
                    <a:pt x="6930" y="10395"/>
                  </a:lnTo>
                  <a:lnTo>
                    <a:pt x="7442" y="10907"/>
                  </a:lnTo>
                  <a:lnTo>
                    <a:pt x="7930" y="10407"/>
                  </a:lnTo>
                  <a:lnTo>
                    <a:pt x="7430" y="9907"/>
                  </a:lnTo>
                  <a:close/>
                  <a:moveTo>
                    <a:pt x="6441" y="10895"/>
                  </a:moveTo>
                  <a:lnTo>
                    <a:pt x="5941" y="11383"/>
                  </a:lnTo>
                  <a:lnTo>
                    <a:pt x="6453" y="11895"/>
                  </a:lnTo>
                  <a:lnTo>
                    <a:pt x="6942" y="11395"/>
                  </a:lnTo>
                  <a:lnTo>
                    <a:pt x="6441" y="10895"/>
                  </a:lnTo>
                  <a:close/>
                  <a:moveTo>
                    <a:pt x="5453" y="11883"/>
                  </a:moveTo>
                  <a:lnTo>
                    <a:pt x="4953" y="12383"/>
                  </a:lnTo>
                  <a:lnTo>
                    <a:pt x="5453" y="12883"/>
                  </a:lnTo>
                  <a:lnTo>
                    <a:pt x="5953" y="12383"/>
                  </a:lnTo>
                  <a:lnTo>
                    <a:pt x="5453" y="11883"/>
                  </a:lnTo>
                  <a:close/>
                  <a:moveTo>
                    <a:pt x="4453" y="12871"/>
                  </a:moveTo>
                  <a:lnTo>
                    <a:pt x="3965" y="13371"/>
                  </a:lnTo>
                  <a:lnTo>
                    <a:pt x="4465" y="13871"/>
                  </a:lnTo>
                  <a:lnTo>
                    <a:pt x="4965" y="13383"/>
                  </a:lnTo>
                  <a:lnTo>
                    <a:pt x="4453" y="12871"/>
                  </a:lnTo>
                  <a:close/>
                  <a:moveTo>
                    <a:pt x="3465" y="13860"/>
                  </a:moveTo>
                  <a:lnTo>
                    <a:pt x="2977" y="14360"/>
                  </a:lnTo>
                  <a:lnTo>
                    <a:pt x="3477" y="14860"/>
                  </a:lnTo>
                  <a:lnTo>
                    <a:pt x="3977" y="14371"/>
                  </a:lnTo>
                  <a:lnTo>
                    <a:pt x="3465" y="13860"/>
                  </a:lnTo>
                  <a:close/>
                  <a:moveTo>
                    <a:pt x="2477" y="14848"/>
                  </a:moveTo>
                  <a:lnTo>
                    <a:pt x="1977" y="15348"/>
                  </a:lnTo>
                  <a:lnTo>
                    <a:pt x="2489" y="15848"/>
                  </a:lnTo>
                  <a:lnTo>
                    <a:pt x="2977" y="15360"/>
                  </a:lnTo>
                  <a:lnTo>
                    <a:pt x="2477" y="14848"/>
                  </a:lnTo>
                  <a:close/>
                  <a:moveTo>
                    <a:pt x="1488" y="15848"/>
                  </a:moveTo>
                  <a:lnTo>
                    <a:pt x="988" y="16336"/>
                  </a:lnTo>
                  <a:lnTo>
                    <a:pt x="1500" y="16848"/>
                  </a:lnTo>
                  <a:lnTo>
                    <a:pt x="1989" y="16348"/>
                  </a:lnTo>
                  <a:lnTo>
                    <a:pt x="1488" y="15848"/>
                  </a:lnTo>
                  <a:close/>
                  <a:moveTo>
                    <a:pt x="500" y="16836"/>
                  </a:moveTo>
                  <a:lnTo>
                    <a:pt x="0" y="17324"/>
                  </a:lnTo>
                  <a:lnTo>
                    <a:pt x="512" y="17836"/>
                  </a:lnTo>
                  <a:lnTo>
                    <a:pt x="1000" y="17336"/>
                  </a:lnTo>
                  <a:lnTo>
                    <a:pt x="500" y="168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5431568" y="1997765"/>
              <a:ext cx="783951" cy="783669"/>
            </a:xfrm>
            <a:custGeom>
              <a:rect b="b" l="l" r="r" t="t"/>
              <a:pathLst>
                <a:path extrusionOk="0" h="30648" w="30659">
                  <a:moveTo>
                    <a:pt x="15323" y="1"/>
                  </a:moveTo>
                  <a:cubicBezTo>
                    <a:pt x="6858" y="1"/>
                    <a:pt x="0" y="6859"/>
                    <a:pt x="0" y="15324"/>
                  </a:cubicBezTo>
                  <a:cubicBezTo>
                    <a:pt x="0" y="23789"/>
                    <a:pt x="6858" y="30647"/>
                    <a:pt x="15323" y="30647"/>
                  </a:cubicBezTo>
                  <a:cubicBezTo>
                    <a:pt x="23789" y="30647"/>
                    <a:pt x="30659" y="23789"/>
                    <a:pt x="30659" y="15324"/>
                  </a:cubicBezTo>
                  <a:cubicBezTo>
                    <a:pt x="30659" y="6859"/>
                    <a:pt x="23789" y="1"/>
                    <a:pt x="1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5136855" y="2769194"/>
              <a:ext cx="329137" cy="329137"/>
            </a:xfrm>
            <a:custGeom>
              <a:rect b="b" l="l" r="r" t="t"/>
              <a:pathLst>
                <a:path extrusionOk="0" h="12872" w="12872">
                  <a:moveTo>
                    <a:pt x="2311" y="1"/>
                  </a:moveTo>
                  <a:cubicBezTo>
                    <a:pt x="1037" y="1"/>
                    <a:pt x="1" y="1037"/>
                    <a:pt x="1" y="2323"/>
                  </a:cubicBezTo>
                  <a:lnTo>
                    <a:pt x="1" y="10562"/>
                  </a:lnTo>
                  <a:cubicBezTo>
                    <a:pt x="1" y="11836"/>
                    <a:pt x="1037" y="12872"/>
                    <a:pt x="2311" y="12872"/>
                  </a:cubicBezTo>
                  <a:lnTo>
                    <a:pt x="10550" y="12872"/>
                  </a:lnTo>
                  <a:cubicBezTo>
                    <a:pt x="11836" y="12872"/>
                    <a:pt x="12871" y="11836"/>
                    <a:pt x="12871" y="10562"/>
                  </a:cubicBezTo>
                  <a:lnTo>
                    <a:pt x="12871" y="2323"/>
                  </a:lnTo>
                  <a:cubicBezTo>
                    <a:pt x="12871" y="1037"/>
                    <a:pt x="11836" y="1"/>
                    <a:pt x="10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200498" y="2832836"/>
              <a:ext cx="201568" cy="201875"/>
            </a:xfrm>
            <a:custGeom>
              <a:rect b="b" l="l" r="r" t="t"/>
              <a:pathLst>
                <a:path extrusionOk="0" h="7895" w="7883">
                  <a:moveTo>
                    <a:pt x="3941" y="1846"/>
                  </a:moveTo>
                  <a:cubicBezTo>
                    <a:pt x="5108" y="1846"/>
                    <a:pt x="6049" y="2786"/>
                    <a:pt x="6049" y="3953"/>
                  </a:cubicBezTo>
                  <a:cubicBezTo>
                    <a:pt x="6049" y="5108"/>
                    <a:pt x="5108" y="6061"/>
                    <a:pt x="3941" y="6061"/>
                  </a:cubicBezTo>
                  <a:cubicBezTo>
                    <a:pt x="2774" y="6061"/>
                    <a:pt x="1834" y="5108"/>
                    <a:pt x="1834" y="3953"/>
                  </a:cubicBezTo>
                  <a:cubicBezTo>
                    <a:pt x="1834" y="2786"/>
                    <a:pt x="2774" y="1846"/>
                    <a:pt x="3941" y="1846"/>
                  </a:cubicBezTo>
                  <a:close/>
                  <a:moveTo>
                    <a:pt x="3263" y="0"/>
                  </a:moveTo>
                  <a:lnTo>
                    <a:pt x="3263" y="810"/>
                  </a:lnTo>
                  <a:cubicBezTo>
                    <a:pt x="2882" y="893"/>
                    <a:pt x="2524" y="1048"/>
                    <a:pt x="2203" y="1250"/>
                  </a:cubicBezTo>
                  <a:lnTo>
                    <a:pt x="1631" y="679"/>
                  </a:lnTo>
                  <a:lnTo>
                    <a:pt x="679" y="1643"/>
                  </a:lnTo>
                  <a:lnTo>
                    <a:pt x="1250" y="2215"/>
                  </a:lnTo>
                  <a:cubicBezTo>
                    <a:pt x="1036" y="2536"/>
                    <a:pt x="893" y="2894"/>
                    <a:pt x="810" y="3275"/>
                  </a:cubicBezTo>
                  <a:lnTo>
                    <a:pt x="0" y="3275"/>
                  </a:lnTo>
                  <a:lnTo>
                    <a:pt x="0" y="4632"/>
                  </a:lnTo>
                  <a:lnTo>
                    <a:pt x="810" y="4632"/>
                  </a:lnTo>
                  <a:cubicBezTo>
                    <a:pt x="893" y="5013"/>
                    <a:pt x="1036" y="5370"/>
                    <a:pt x="1250" y="5691"/>
                  </a:cubicBezTo>
                  <a:lnTo>
                    <a:pt x="679" y="6263"/>
                  </a:lnTo>
                  <a:lnTo>
                    <a:pt x="1631" y="7215"/>
                  </a:lnTo>
                  <a:lnTo>
                    <a:pt x="2203" y="6644"/>
                  </a:lnTo>
                  <a:cubicBezTo>
                    <a:pt x="2524" y="6858"/>
                    <a:pt x="2882" y="7001"/>
                    <a:pt x="3263" y="7085"/>
                  </a:cubicBezTo>
                  <a:lnTo>
                    <a:pt x="3263" y="7894"/>
                  </a:lnTo>
                  <a:lnTo>
                    <a:pt x="4620" y="7894"/>
                  </a:lnTo>
                  <a:lnTo>
                    <a:pt x="4620" y="7085"/>
                  </a:lnTo>
                  <a:cubicBezTo>
                    <a:pt x="5001" y="7001"/>
                    <a:pt x="5358" y="6858"/>
                    <a:pt x="5680" y="6644"/>
                  </a:cubicBezTo>
                  <a:lnTo>
                    <a:pt x="6251" y="7215"/>
                  </a:lnTo>
                  <a:lnTo>
                    <a:pt x="7215" y="6263"/>
                  </a:lnTo>
                  <a:lnTo>
                    <a:pt x="6644" y="5691"/>
                  </a:lnTo>
                  <a:cubicBezTo>
                    <a:pt x="6846" y="5370"/>
                    <a:pt x="7001" y="5013"/>
                    <a:pt x="7084" y="4632"/>
                  </a:cubicBezTo>
                  <a:lnTo>
                    <a:pt x="7882" y="4632"/>
                  </a:lnTo>
                  <a:lnTo>
                    <a:pt x="7882" y="3275"/>
                  </a:lnTo>
                  <a:lnTo>
                    <a:pt x="7084" y="3275"/>
                  </a:lnTo>
                  <a:cubicBezTo>
                    <a:pt x="7001" y="2894"/>
                    <a:pt x="6846" y="2536"/>
                    <a:pt x="6644" y="2215"/>
                  </a:cubicBezTo>
                  <a:lnTo>
                    <a:pt x="7215" y="1643"/>
                  </a:lnTo>
                  <a:lnTo>
                    <a:pt x="6251" y="679"/>
                  </a:lnTo>
                  <a:lnTo>
                    <a:pt x="5680" y="1250"/>
                  </a:lnTo>
                  <a:cubicBezTo>
                    <a:pt x="5358" y="1048"/>
                    <a:pt x="5001" y="893"/>
                    <a:pt x="4620" y="810"/>
                  </a:cubicBezTo>
                  <a:lnTo>
                    <a:pt x="4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5501270" y="1468044"/>
              <a:ext cx="646972" cy="439037"/>
            </a:xfrm>
            <a:custGeom>
              <a:rect b="b" l="l" r="r" t="t"/>
              <a:pathLst>
                <a:path extrusionOk="0" h="17170" w="25302">
                  <a:moveTo>
                    <a:pt x="2275" y="1"/>
                  </a:moveTo>
                  <a:cubicBezTo>
                    <a:pt x="1001" y="1"/>
                    <a:pt x="1" y="1191"/>
                    <a:pt x="1" y="2465"/>
                  </a:cubicBezTo>
                  <a:lnTo>
                    <a:pt x="1" y="10716"/>
                  </a:lnTo>
                  <a:cubicBezTo>
                    <a:pt x="1" y="11990"/>
                    <a:pt x="1001" y="13098"/>
                    <a:pt x="2275" y="13098"/>
                  </a:cubicBezTo>
                  <a:lnTo>
                    <a:pt x="10847" y="13098"/>
                  </a:lnTo>
                  <a:lnTo>
                    <a:pt x="12597" y="17169"/>
                  </a:lnTo>
                  <a:lnTo>
                    <a:pt x="14360" y="13098"/>
                  </a:lnTo>
                  <a:lnTo>
                    <a:pt x="22920" y="13098"/>
                  </a:lnTo>
                  <a:cubicBezTo>
                    <a:pt x="24206" y="13098"/>
                    <a:pt x="25301" y="11990"/>
                    <a:pt x="25301" y="10716"/>
                  </a:cubicBezTo>
                  <a:lnTo>
                    <a:pt x="25301" y="2465"/>
                  </a:lnTo>
                  <a:cubicBezTo>
                    <a:pt x="25301" y="1191"/>
                    <a:pt x="24206" y="1"/>
                    <a:pt x="2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Opt.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40" name="Google Shape;1040;p27"/>
          <p:cNvGrpSpPr/>
          <p:nvPr/>
        </p:nvGrpSpPr>
        <p:grpSpPr>
          <a:xfrm>
            <a:off x="2744237" y="1120630"/>
            <a:ext cx="1283885" cy="1897357"/>
            <a:chOff x="2928478" y="1468044"/>
            <a:chExt cx="1154469" cy="1706103"/>
          </a:xfrm>
        </p:grpSpPr>
        <p:sp>
          <p:nvSpPr>
            <p:cNvPr id="1041" name="Google Shape;1041;p27"/>
            <p:cNvSpPr/>
            <p:nvPr/>
          </p:nvSpPr>
          <p:spPr>
            <a:xfrm>
              <a:off x="3626855" y="2718055"/>
              <a:ext cx="456092" cy="456092"/>
            </a:xfrm>
            <a:custGeom>
              <a:rect b="b" l="l" r="r" t="t"/>
              <a:pathLst>
                <a:path extrusionOk="0" h="17837" w="17837">
                  <a:moveTo>
                    <a:pt x="513" y="1"/>
                  </a:moveTo>
                  <a:lnTo>
                    <a:pt x="1" y="513"/>
                  </a:lnTo>
                  <a:lnTo>
                    <a:pt x="501" y="1001"/>
                  </a:lnTo>
                  <a:lnTo>
                    <a:pt x="1001" y="501"/>
                  </a:lnTo>
                  <a:lnTo>
                    <a:pt x="513" y="1"/>
                  </a:lnTo>
                  <a:close/>
                  <a:moveTo>
                    <a:pt x="1501" y="989"/>
                  </a:moveTo>
                  <a:lnTo>
                    <a:pt x="989" y="1501"/>
                  </a:lnTo>
                  <a:lnTo>
                    <a:pt x="1489" y="1989"/>
                  </a:lnTo>
                  <a:lnTo>
                    <a:pt x="1989" y="1489"/>
                  </a:lnTo>
                  <a:lnTo>
                    <a:pt x="1501" y="989"/>
                  </a:lnTo>
                  <a:close/>
                  <a:moveTo>
                    <a:pt x="2489" y="1977"/>
                  </a:moveTo>
                  <a:lnTo>
                    <a:pt x="1989" y="2489"/>
                  </a:lnTo>
                  <a:lnTo>
                    <a:pt x="2477" y="2977"/>
                  </a:lnTo>
                  <a:lnTo>
                    <a:pt x="2989" y="2477"/>
                  </a:lnTo>
                  <a:lnTo>
                    <a:pt x="2489" y="1977"/>
                  </a:lnTo>
                  <a:close/>
                  <a:moveTo>
                    <a:pt x="3477" y="2977"/>
                  </a:moveTo>
                  <a:lnTo>
                    <a:pt x="2977" y="3477"/>
                  </a:lnTo>
                  <a:lnTo>
                    <a:pt x="3466" y="3977"/>
                  </a:lnTo>
                  <a:lnTo>
                    <a:pt x="3978" y="3465"/>
                  </a:lnTo>
                  <a:lnTo>
                    <a:pt x="3477" y="2977"/>
                  </a:lnTo>
                  <a:close/>
                  <a:moveTo>
                    <a:pt x="4466" y="3965"/>
                  </a:moveTo>
                  <a:lnTo>
                    <a:pt x="3966" y="4465"/>
                  </a:lnTo>
                  <a:lnTo>
                    <a:pt x="4454" y="4966"/>
                  </a:lnTo>
                  <a:lnTo>
                    <a:pt x="4966" y="4454"/>
                  </a:lnTo>
                  <a:lnTo>
                    <a:pt x="4466" y="3965"/>
                  </a:lnTo>
                  <a:close/>
                  <a:moveTo>
                    <a:pt x="5454" y="4954"/>
                  </a:moveTo>
                  <a:lnTo>
                    <a:pt x="4954" y="5454"/>
                  </a:lnTo>
                  <a:lnTo>
                    <a:pt x="5454" y="5954"/>
                  </a:lnTo>
                  <a:lnTo>
                    <a:pt x="5954" y="5442"/>
                  </a:lnTo>
                  <a:lnTo>
                    <a:pt x="5454" y="4954"/>
                  </a:lnTo>
                  <a:close/>
                  <a:moveTo>
                    <a:pt x="6454" y="5942"/>
                  </a:moveTo>
                  <a:lnTo>
                    <a:pt x="5942" y="6442"/>
                  </a:lnTo>
                  <a:lnTo>
                    <a:pt x="6442" y="6942"/>
                  </a:lnTo>
                  <a:lnTo>
                    <a:pt x="6942" y="6442"/>
                  </a:lnTo>
                  <a:lnTo>
                    <a:pt x="6454" y="5942"/>
                  </a:lnTo>
                  <a:close/>
                  <a:moveTo>
                    <a:pt x="7442" y="6930"/>
                  </a:moveTo>
                  <a:lnTo>
                    <a:pt x="6930" y="7442"/>
                  </a:lnTo>
                  <a:lnTo>
                    <a:pt x="7430" y="7930"/>
                  </a:lnTo>
                  <a:lnTo>
                    <a:pt x="7930" y="7430"/>
                  </a:lnTo>
                  <a:lnTo>
                    <a:pt x="7442" y="6930"/>
                  </a:lnTo>
                  <a:close/>
                  <a:moveTo>
                    <a:pt x="8430" y="7918"/>
                  </a:moveTo>
                  <a:lnTo>
                    <a:pt x="7918" y="8430"/>
                  </a:lnTo>
                  <a:lnTo>
                    <a:pt x="8419" y="8918"/>
                  </a:lnTo>
                  <a:lnTo>
                    <a:pt x="8919" y="8418"/>
                  </a:lnTo>
                  <a:lnTo>
                    <a:pt x="8430" y="7918"/>
                  </a:lnTo>
                  <a:close/>
                  <a:moveTo>
                    <a:pt x="9419" y="8918"/>
                  </a:moveTo>
                  <a:lnTo>
                    <a:pt x="8919" y="9418"/>
                  </a:lnTo>
                  <a:lnTo>
                    <a:pt x="9407" y="9919"/>
                  </a:lnTo>
                  <a:lnTo>
                    <a:pt x="9919" y="9407"/>
                  </a:lnTo>
                  <a:lnTo>
                    <a:pt x="9419" y="8918"/>
                  </a:lnTo>
                  <a:close/>
                  <a:moveTo>
                    <a:pt x="10407" y="9907"/>
                  </a:moveTo>
                  <a:lnTo>
                    <a:pt x="9907" y="10407"/>
                  </a:lnTo>
                  <a:lnTo>
                    <a:pt x="10395" y="10907"/>
                  </a:lnTo>
                  <a:lnTo>
                    <a:pt x="10907" y="10395"/>
                  </a:lnTo>
                  <a:lnTo>
                    <a:pt x="10407" y="9907"/>
                  </a:lnTo>
                  <a:close/>
                  <a:moveTo>
                    <a:pt x="11395" y="10895"/>
                  </a:moveTo>
                  <a:lnTo>
                    <a:pt x="10895" y="11395"/>
                  </a:lnTo>
                  <a:lnTo>
                    <a:pt x="11383" y="11895"/>
                  </a:lnTo>
                  <a:lnTo>
                    <a:pt x="11895" y="11383"/>
                  </a:lnTo>
                  <a:lnTo>
                    <a:pt x="11395" y="10895"/>
                  </a:lnTo>
                  <a:close/>
                  <a:moveTo>
                    <a:pt x="12383" y="11883"/>
                  </a:moveTo>
                  <a:lnTo>
                    <a:pt x="11883" y="12383"/>
                  </a:lnTo>
                  <a:lnTo>
                    <a:pt x="12383" y="12883"/>
                  </a:lnTo>
                  <a:lnTo>
                    <a:pt x="12883" y="12383"/>
                  </a:lnTo>
                  <a:lnTo>
                    <a:pt x="12383" y="11883"/>
                  </a:lnTo>
                  <a:close/>
                  <a:moveTo>
                    <a:pt x="13383" y="12871"/>
                  </a:moveTo>
                  <a:lnTo>
                    <a:pt x="12871" y="13383"/>
                  </a:lnTo>
                  <a:lnTo>
                    <a:pt x="13372" y="13871"/>
                  </a:lnTo>
                  <a:lnTo>
                    <a:pt x="13872" y="13371"/>
                  </a:lnTo>
                  <a:lnTo>
                    <a:pt x="13383" y="12871"/>
                  </a:lnTo>
                  <a:close/>
                  <a:moveTo>
                    <a:pt x="14372" y="13860"/>
                  </a:moveTo>
                  <a:lnTo>
                    <a:pt x="13860" y="14371"/>
                  </a:lnTo>
                  <a:lnTo>
                    <a:pt x="14360" y="14860"/>
                  </a:lnTo>
                  <a:lnTo>
                    <a:pt x="14860" y="14360"/>
                  </a:lnTo>
                  <a:lnTo>
                    <a:pt x="14372" y="13860"/>
                  </a:lnTo>
                  <a:close/>
                  <a:moveTo>
                    <a:pt x="15360" y="14848"/>
                  </a:moveTo>
                  <a:lnTo>
                    <a:pt x="14860" y="15360"/>
                  </a:lnTo>
                  <a:lnTo>
                    <a:pt x="15348" y="15848"/>
                  </a:lnTo>
                  <a:lnTo>
                    <a:pt x="15860" y="15348"/>
                  </a:lnTo>
                  <a:lnTo>
                    <a:pt x="15360" y="14848"/>
                  </a:lnTo>
                  <a:close/>
                  <a:moveTo>
                    <a:pt x="16348" y="15848"/>
                  </a:moveTo>
                  <a:lnTo>
                    <a:pt x="15848" y="16348"/>
                  </a:lnTo>
                  <a:lnTo>
                    <a:pt x="16336" y="16848"/>
                  </a:lnTo>
                  <a:lnTo>
                    <a:pt x="16848" y="16336"/>
                  </a:lnTo>
                  <a:lnTo>
                    <a:pt x="16348" y="15848"/>
                  </a:lnTo>
                  <a:close/>
                  <a:moveTo>
                    <a:pt x="17336" y="16836"/>
                  </a:moveTo>
                  <a:lnTo>
                    <a:pt x="16836" y="17336"/>
                  </a:lnTo>
                  <a:lnTo>
                    <a:pt x="17324" y="17836"/>
                  </a:lnTo>
                  <a:lnTo>
                    <a:pt x="17836" y="17324"/>
                  </a:lnTo>
                  <a:lnTo>
                    <a:pt x="17336" y="168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2928478" y="1997765"/>
              <a:ext cx="783976" cy="783669"/>
            </a:xfrm>
            <a:custGeom>
              <a:rect b="b" l="l" r="r" t="t"/>
              <a:pathLst>
                <a:path extrusionOk="0" h="30648" w="30660">
                  <a:moveTo>
                    <a:pt x="15336" y="1"/>
                  </a:moveTo>
                  <a:cubicBezTo>
                    <a:pt x="6871" y="1"/>
                    <a:pt x="1" y="6859"/>
                    <a:pt x="1" y="15324"/>
                  </a:cubicBezTo>
                  <a:cubicBezTo>
                    <a:pt x="1" y="23789"/>
                    <a:pt x="6871" y="30647"/>
                    <a:pt x="15336" y="30647"/>
                  </a:cubicBezTo>
                  <a:cubicBezTo>
                    <a:pt x="23801" y="30647"/>
                    <a:pt x="30659" y="23789"/>
                    <a:pt x="30659" y="15324"/>
                  </a:cubicBezTo>
                  <a:cubicBezTo>
                    <a:pt x="30659" y="6859"/>
                    <a:pt x="23801" y="1"/>
                    <a:pt x="153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3678019" y="2769194"/>
              <a:ext cx="329111" cy="329137"/>
            </a:xfrm>
            <a:custGeom>
              <a:rect b="b" l="l" r="r" t="t"/>
              <a:pathLst>
                <a:path extrusionOk="0" h="12872" w="12871">
                  <a:moveTo>
                    <a:pt x="2322" y="1"/>
                  </a:moveTo>
                  <a:cubicBezTo>
                    <a:pt x="1036" y="1"/>
                    <a:pt x="0" y="1037"/>
                    <a:pt x="0" y="2323"/>
                  </a:cubicBezTo>
                  <a:lnTo>
                    <a:pt x="0" y="10562"/>
                  </a:lnTo>
                  <a:cubicBezTo>
                    <a:pt x="0" y="11836"/>
                    <a:pt x="1036" y="12872"/>
                    <a:pt x="2322" y="12872"/>
                  </a:cubicBezTo>
                  <a:lnTo>
                    <a:pt x="10561" y="12872"/>
                  </a:lnTo>
                  <a:cubicBezTo>
                    <a:pt x="11835" y="12872"/>
                    <a:pt x="12871" y="11836"/>
                    <a:pt x="12871" y="10562"/>
                  </a:cubicBezTo>
                  <a:lnTo>
                    <a:pt x="12871" y="2323"/>
                  </a:lnTo>
                  <a:cubicBezTo>
                    <a:pt x="12871" y="1037"/>
                    <a:pt x="11835" y="1"/>
                    <a:pt x="10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3754727" y="2945469"/>
              <a:ext cx="175998" cy="51166"/>
            </a:xfrm>
            <a:custGeom>
              <a:rect b="b" l="l" r="r" t="t"/>
              <a:pathLst>
                <a:path extrusionOk="0" h="2001" w="6883">
                  <a:moveTo>
                    <a:pt x="2536" y="1"/>
                  </a:moveTo>
                  <a:lnTo>
                    <a:pt x="0" y="2001"/>
                  </a:lnTo>
                  <a:lnTo>
                    <a:pt x="6882" y="2001"/>
                  </a:lnTo>
                  <a:lnTo>
                    <a:pt x="4346" y="1"/>
                  </a:lnTo>
                  <a:lnTo>
                    <a:pt x="3441" y="560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3739820" y="2895839"/>
              <a:ext cx="66073" cy="93203"/>
            </a:xfrm>
            <a:custGeom>
              <a:rect b="b" l="l" r="r" t="t"/>
              <a:pathLst>
                <a:path extrusionOk="0" h="3645" w="2584">
                  <a:moveTo>
                    <a:pt x="0" y="1"/>
                  </a:moveTo>
                  <a:lnTo>
                    <a:pt x="0" y="3644"/>
                  </a:lnTo>
                  <a:lnTo>
                    <a:pt x="2584" y="16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3879557" y="2895839"/>
              <a:ext cx="66073" cy="93203"/>
            </a:xfrm>
            <a:custGeom>
              <a:rect b="b" l="l" r="r" t="t"/>
              <a:pathLst>
                <a:path extrusionOk="0" h="3645" w="2584">
                  <a:moveTo>
                    <a:pt x="2584" y="1"/>
                  </a:moveTo>
                  <a:lnTo>
                    <a:pt x="0" y="1608"/>
                  </a:lnTo>
                  <a:lnTo>
                    <a:pt x="2584" y="3644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3739820" y="2871190"/>
              <a:ext cx="205813" cy="70957"/>
            </a:xfrm>
            <a:custGeom>
              <a:rect b="b" l="l" r="r" t="t"/>
              <a:pathLst>
                <a:path extrusionOk="0" h="2775" w="8049">
                  <a:moveTo>
                    <a:pt x="0" y="0"/>
                  </a:moveTo>
                  <a:lnTo>
                    <a:pt x="0" y="262"/>
                  </a:lnTo>
                  <a:lnTo>
                    <a:pt x="4024" y="2775"/>
                  </a:lnTo>
                  <a:lnTo>
                    <a:pt x="8049" y="262"/>
                  </a:lnTo>
                  <a:lnTo>
                    <a:pt x="8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3000941" y="1468044"/>
              <a:ext cx="643316" cy="439037"/>
            </a:xfrm>
            <a:custGeom>
              <a:rect b="b" l="l" r="r" t="t"/>
              <a:pathLst>
                <a:path extrusionOk="0" h="17170" w="25159">
                  <a:moveTo>
                    <a:pt x="2179" y="1"/>
                  </a:moveTo>
                  <a:cubicBezTo>
                    <a:pt x="894" y="1"/>
                    <a:pt x="1" y="1191"/>
                    <a:pt x="1" y="2465"/>
                  </a:cubicBezTo>
                  <a:lnTo>
                    <a:pt x="1" y="10716"/>
                  </a:lnTo>
                  <a:cubicBezTo>
                    <a:pt x="1" y="11990"/>
                    <a:pt x="894" y="13098"/>
                    <a:pt x="2179" y="13098"/>
                  </a:cubicBezTo>
                  <a:lnTo>
                    <a:pt x="10740" y="13098"/>
                  </a:lnTo>
                  <a:lnTo>
                    <a:pt x="12502" y="17169"/>
                  </a:lnTo>
                  <a:lnTo>
                    <a:pt x="14252" y="13098"/>
                  </a:lnTo>
                  <a:lnTo>
                    <a:pt x="22825" y="13098"/>
                  </a:lnTo>
                  <a:cubicBezTo>
                    <a:pt x="24099" y="13098"/>
                    <a:pt x="25147" y="11990"/>
                    <a:pt x="25147" y="10716"/>
                  </a:cubicBezTo>
                  <a:lnTo>
                    <a:pt x="25147" y="2465"/>
                  </a:lnTo>
                  <a:cubicBezTo>
                    <a:pt x="25158" y="1191"/>
                    <a:pt x="24099" y="1"/>
                    <a:pt x="22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Opt. 5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135398" y="536617"/>
            <a:ext cx="871860" cy="2237254"/>
            <a:chOff x="4179409" y="942900"/>
            <a:chExt cx="783976" cy="2011738"/>
          </a:xfrm>
        </p:grpSpPr>
        <p:sp>
          <p:nvSpPr>
            <p:cNvPr id="1050" name="Google Shape;1050;p27"/>
            <p:cNvSpPr/>
            <p:nvPr/>
          </p:nvSpPr>
          <p:spPr>
            <a:xfrm>
              <a:off x="4562388" y="2328071"/>
              <a:ext cx="18308" cy="626567"/>
            </a:xfrm>
            <a:custGeom>
              <a:rect b="b" l="l" r="r" t="t"/>
              <a:pathLst>
                <a:path extrusionOk="0" h="24504" w="716">
                  <a:moveTo>
                    <a:pt x="1" y="1"/>
                  </a:moveTo>
                  <a:lnTo>
                    <a:pt x="1" y="703"/>
                  </a:lnTo>
                  <a:lnTo>
                    <a:pt x="715" y="703"/>
                  </a:lnTo>
                  <a:lnTo>
                    <a:pt x="715" y="1"/>
                  </a:lnTo>
                  <a:close/>
                  <a:moveTo>
                    <a:pt x="1" y="1406"/>
                  </a:moveTo>
                  <a:lnTo>
                    <a:pt x="1" y="2108"/>
                  </a:lnTo>
                  <a:lnTo>
                    <a:pt x="715" y="2108"/>
                  </a:lnTo>
                  <a:lnTo>
                    <a:pt x="715" y="1406"/>
                  </a:lnTo>
                  <a:close/>
                  <a:moveTo>
                    <a:pt x="1" y="2799"/>
                  </a:moveTo>
                  <a:lnTo>
                    <a:pt x="1" y="3501"/>
                  </a:lnTo>
                  <a:lnTo>
                    <a:pt x="715" y="3501"/>
                  </a:lnTo>
                  <a:lnTo>
                    <a:pt x="715" y="2799"/>
                  </a:lnTo>
                  <a:close/>
                  <a:moveTo>
                    <a:pt x="1" y="4204"/>
                  </a:moveTo>
                  <a:lnTo>
                    <a:pt x="1" y="4906"/>
                  </a:lnTo>
                  <a:lnTo>
                    <a:pt x="715" y="4906"/>
                  </a:lnTo>
                  <a:lnTo>
                    <a:pt x="715" y="4204"/>
                  </a:lnTo>
                  <a:close/>
                  <a:moveTo>
                    <a:pt x="1" y="5609"/>
                  </a:moveTo>
                  <a:lnTo>
                    <a:pt x="1" y="6299"/>
                  </a:lnTo>
                  <a:lnTo>
                    <a:pt x="715" y="6299"/>
                  </a:lnTo>
                  <a:lnTo>
                    <a:pt x="715" y="5609"/>
                  </a:lnTo>
                  <a:close/>
                  <a:moveTo>
                    <a:pt x="1" y="7002"/>
                  </a:moveTo>
                  <a:lnTo>
                    <a:pt x="1" y="7704"/>
                  </a:lnTo>
                  <a:lnTo>
                    <a:pt x="715" y="7704"/>
                  </a:lnTo>
                  <a:lnTo>
                    <a:pt x="715" y="7002"/>
                  </a:lnTo>
                  <a:close/>
                  <a:moveTo>
                    <a:pt x="1" y="8407"/>
                  </a:moveTo>
                  <a:lnTo>
                    <a:pt x="1" y="9109"/>
                  </a:lnTo>
                  <a:lnTo>
                    <a:pt x="715" y="9109"/>
                  </a:lnTo>
                  <a:lnTo>
                    <a:pt x="715" y="8407"/>
                  </a:lnTo>
                  <a:close/>
                  <a:moveTo>
                    <a:pt x="1" y="9800"/>
                  </a:moveTo>
                  <a:lnTo>
                    <a:pt x="1" y="10502"/>
                  </a:lnTo>
                  <a:lnTo>
                    <a:pt x="715" y="10502"/>
                  </a:lnTo>
                  <a:lnTo>
                    <a:pt x="715" y="9800"/>
                  </a:lnTo>
                  <a:close/>
                  <a:moveTo>
                    <a:pt x="1" y="11205"/>
                  </a:moveTo>
                  <a:lnTo>
                    <a:pt x="1" y="11907"/>
                  </a:lnTo>
                  <a:lnTo>
                    <a:pt x="715" y="11907"/>
                  </a:lnTo>
                  <a:lnTo>
                    <a:pt x="715" y="11205"/>
                  </a:lnTo>
                  <a:close/>
                  <a:moveTo>
                    <a:pt x="1" y="12609"/>
                  </a:moveTo>
                  <a:lnTo>
                    <a:pt x="1" y="13300"/>
                  </a:lnTo>
                  <a:lnTo>
                    <a:pt x="715" y="13300"/>
                  </a:lnTo>
                  <a:lnTo>
                    <a:pt x="715" y="12609"/>
                  </a:lnTo>
                  <a:close/>
                  <a:moveTo>
                    <a:pt x="1" y="14003"/>
                  </a:moveTo>
                  <a:lnTo>
                    <a:pt x="1" y="14705"/>
                  </a:lnTo>
                  <a:lnTo>
                    <a:pt x="715" y="14705"/>
                  </a:lnTo>
                  <a:lnTo>
                    <a:pt x="715" y="14003"/>
                  </a:lnTo>
                  <a:close/>
                  <a:moveTo>
                    <a:pt x="1" y="15407"/>
                  </a:moveTo>
                  <a:lnTo>
                    <a:pt x="1" y="16110"/>
                  </a:lnTo>
                  <a:lnTo>
                    <a:pt x="715" y="16110"/>
                  </a:lnTo>
                  <a:lnTo>
                    <a:pt x="715" y="15407"/>
                  </a:lnTo>
                  <a:close/>
                  <a:moveTo>
                    <a:pt x="1" y="16800"/>
                  </a:moveTo>
                  <a:lnTo>
                    <a:pt x="1" y="17503"/>
                  </a:lnTo>
                  <a:lnTo>
                    <a:pt x="715" y="17503"/>
                  </a:lnTo>
                  <a:lnTo>
                    <a:pt x="715" y="16800"/>
                  </a:lnTo>
                  <a:close/>
                  <a:moveTo>
                    <a:pt x="1" y="18205"/>
                  </a:moveTo>
                  <a:lnTo>
                    <a:pt x="1" y="18908"/>
                  </a:lnTo>
                  <a:lnTo>
                    <a:pt x="715" y="18908"/>
                  </a:lnTo>
                  <a:lnTo>
                    <a:pt x="715" y="18205"/>
                  </a:lnTo>
                  <a:close/>
                  <a:moveTo>
                    <a:pt x="1" y="19610"/>
                  </a:moveTo>
                  <a:lnTo>
                    <a:pt x="1" y="20301"/>
                  </a:lnTo>
                  <a:lnTo>
                    <a:pt x="715" y="20301"/>
                  </a:lnTo>
                  <a:lnTo>
                    <a:pt x="715" y="19610"/>
                  </a:lnTo>
                  <a:close/>
                  <a:moveTo>
                    <a:pt x="1" y="21003"/>
                  </a:moveTo>
                  <a:lnTo>
                    <a:pt x="1" y="21706"/>
                  </a:lnTo>
                  <a:lnTo>
                    <a:pt x="715" y="21706"/>
                  </a:lnTo>
                  <a:lnTo>
                    <a:pt x="715" y="21003"/>
                  </a:lnTo>
                  <a:close/>
                  <a:moveTo>
                    <a:pt x="1" y="22408"/>
                  </a:moveTo>
                  <a:lnTo>
                    <a:pt x="1" y="23111"/>
                  </a:lnTo>
                  <a:lnTo>
                    <a:pt x="715" y="23111"/>
                  </a:lnTo>
                  <a:lnTo>
                    <a:pt x="715" y="22408"/>
                  </a:lnTo>
                  <a:close/>
                  <a:moveTo>
                    <a:pt x="1" y="23801"/>
                  </a:moveTo>
                  <a:lnTo>
                    <a:pt x="1" y="24504"/>
                  </a:lnTo>
                  <a:lnTo>
                    <a:pt x="715" y="24504"/>
                  </a:lnTo>
                  <a:lnTo>
                    <a:pt x="715" y="238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4179409" y="1472621"/>
              <a:ext cx="783976" cy="783951"/>
            </a:xfrm>
            <a:custGeom>
              <a:rect b="b" l="l" r="r" t="t"/>
              <a:pathLst>
                <a:path extrusionOk="0" h="30659" w="30660">
                  <a:moveTo>
                    <a:pt x="15336" y="0"/>
                  </a:moveTo>
                  <a:cubicBezTo>
                    <a:pt x="6871" y="0"/>
                    <a:pt x="1" y="6870"/>
                    <a:pt x="1" y="15336"/>
                  </a:cubicBezTo>
                  <a:cubicBezTo>
                    <a:pt x="1" y="23801"/>
                    <a:pt x="6871" y="30659"/>
                    <a:pt x="15336" y="30659"/>
                  </a:cubicBezTo>
                  <a:cubicBezTo>
                    <a:pt x="23801" y="30659"/>
                    <a:pt x="30659" y="23801"/>
                    <a:pt x="30659" y="15336"/>
                  </a:cubicBezTo>
                  <a:cubicBezTo>
                    <a:pt x="30659" y="6870"/>
                    <a:pt x="23801" y="0"/>
                    <a:pt x="15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4406824" y="2467807"/>
              <a:ext cx="329137" cy="329137"/>
            </a:xfrm>
            <a:custGeom>
              <a:rect b="b" l="l" r="r" t="t"/>
              <a:pathLst>
                <a:path extrusionOk="0" h="12872" w="12872">
                  <a:moveTo>
                    <a:pt x="2310" y="1"/>
                  </a:moveTo>
                  <a:cubicBezTo>
                    <a:pt x="1036" y="1"/>
                    <a:pt x="1" y="1037"/>
                    <a:pt x="1" y="2322"/>
                  </a:cubicBezTo>
                  <a:lnTo>
                    <a:pt x="1" y="10562"/>
                  </a:lnTo>
                  <a:cubicBezTo>
                    <a:pt x="1" y="11836"/>
                    <a:pt x="1036" y="12871"/>
                    <a:pt x="2310" y="12871"/>
                  </a:cubicBezTo>
                  <a:lnTo>
                    <a:pt x="10561" y="12871"/>
                  </a:lnTo>
                  <a:cubicBezTo>
                    <a:pt x="11835" y="12871"/>
                    <a:pt x="12871" y="11836"/>
                    <a:pt x="12871" y="10562"/>
                  </a:cubicBezTo>
                  <a:lnTo>
                    <a:pt x="12871" y="2322"/>
                  </a:lnTo>
                  <a:cubicBezTo>
                    <a:pt x="12871" y="1037"/>
                    <a:pt x="11835" y="1"/>
                    <a:pt x="10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4457962" y="2518946"/>
              <a:ext cx="226857" cy="227138"/>
            </a:xfrm>
            <a:custGeom>
              <a:rect b="b" l="l" r="r" t="t"/>
              <a:pathLst>
                <a:path extrusionOk="0" h="8883" w="8872">
                  <a:moveTo>
                    <a:pt x="3430" y="608"/>
                  </a:moveTo>
                  <a:lnTo>
                    <a:pt x="3430" y="608"/>
                  </a:lnTo>
                  <a:cubicBezTo>
                    <a:pt x="3168" y="942"/>
                    <a:pt x="2954" y="1394"/>
                    <a:pt x="2787" y="1942"/>
                  </a:cubicBezTo>
                  <a:cubicBezTo>
                    <a:pt x="2418" y="1858"/>
                    <a:pt x="2049" y="1739"/>
                    <a:pt x="1692" y="1596"/>
                  </a:cubicBezTo>
                  <a:cubicBezTo>
                    <a:pt x="1692" y="1585"/>
                    <a:pt x="1703" y="1573"/>
                    <a:pt x="1703" y="1573"/>
                  </a:cubicBezTo>
                  <a:cubicBezTo>
                    <a:pt x="1787" y="1489"/>
                    <a:pt x="1882" y="1418"/>
                    <a:pt x="1965" y="1346"/>
                  </a:cubicBezTo>
                  <a:cubicBezTo>
                    <a:pt x="1977" y="1334"/>
                    <a:pt x="1989" y="1334"/>
                    <a:pt x="2001" y="1323"/>
                  </a:cubicBezTo>
                  <a:cubicBezTo>
                    <a:pt x="2084" y="1251"/>
                    <a:pt x="2180" y="1180"/>
                    <a:pt x="2275" y="1120"/>
                  </a:cubicBezTo>
                  <a:cubicBezTo>
                    <a:pt x="2287" y="1120"/>
                    <a:pt x="2299" y="1108"/>
                    <a:pt x="2299" y="1108"/>
                  </a:cubicBezTo>
                  <a:cubicBezTo>
                    <a:pt x="2406" y="1037"/>
                    <a:pt x="2501" y="977"/>
                    <a:pt x="2608" y="930"/>
                  </a:cubicBezTo>
                  <a:cubicBezTo>
                    <a:pt x="2608" y="930"/>
                    <a:pt x="2620" y="918"/>
                    <a:pt x="2632" y="918"/>
                  </a:cubicBezTo>
                  <a:cubicBezTo>
                    <a:pt x="2727" y="858"/>
                    <a:pt x="2835" y="811"/>
                    <a:pt x="2954" y="763"/>
                  </a:cubicBezTo>
                  <a:lnTo>
                    <a:pt x="2977" y="763"/>
                  </a:lnTo>
                  <a:cubicBezTo>
                    <a:pt x="3085" y="715"/>
                    <a:pt x="3192" y="680"/>
                    <a:pt x="3299" y="644"/>
                  </a:cubicBezTo>
                  <a:cubicBezTo>
                    <a:pt x="3323" y="644"/>
                    <a:pt x="3335" y="632"/>
                    <a:pt x="3358" y="632"/>
                  </a:cubicBezTo>
                  <a:cubicBezTo>
                    <a:pt x="3382" y="620"/>
                    <a:pt x="3406" y="620"/>
                    <a:pt x="3430" y="608"/>
                  </a:cubicBezTo>
                  <a:close/>
                  <a:moveTo>
                    <a:pt x="5442" y="608"/>
                  </a:moveTo>
                  <a:cubicBezTo>
                    <a:pt x="5466" y="620"/>
                    <a:pt x="5490" y="620"/>
                    <a:pt x="5513" y="632"/>
                  </a:cubicBezTo>
                  <a:cubicBezTo>
                    <a:pt x="5525" y="632"/>
                    <a:pt x="5549" y="632"/>
                    <a:pt x="5573" y="644"/>
                  </a:cubicBezTo>
                  <a:cubicBezTo>
                    <a:pt x="5680" y="680"/>
                    <a:pt x="5787" y="715"/>
                    <a:pt x="5894" y="763"/>
                  </a:cubicBezTo>
                  <a:lnTo>
                    <a:pt x="5930" y="763"/>
                  </a:lnTo>
                  <a:cubicBezTo>
                    <a:pt x="6037" y="811"/>
                    <a:pt x="6145" y="858"/>
                    <a:pt x="6240" y="918"/>
                  </a:cubicBezTo>
                  <a:cubicBezTo>
                    <a:pt x="6252" y="918"/>
                    <a:pt x="6264" y="930"/>
                    <a:pt x="6264" y="930"/>
                  </a:cubicBezTo>
                  <a:cubicBezTo>
                    <a:pt x="6371" y="977"/>
                    <a:pt x="6478" y="1037"/>
                    <a:pt x="6573" y="1108"/>
                  </a:cubicBezTo>
                  <a:cubicBezTo>
                    <a:pt x="6585" y="1108"/>
                    <a:pt x="6585" y="1120"/>
                    <a:pt x="6597" y="1120"/>
                  </a:cubicBezTo>
                  <a:cubicBezTo>
                    <a:pt x="6692" y="1180"/>
                    <a:pt x="6787" y="1251"/>
                    <a:pt x="6883" y="1323"/>
                  </a:cubicBezTo>
                  <a:cubicBezTo>
                    <a:pt x="6883" y="1334"/>
                    <a:pt x="6895" y="1334"/>
                    <a:pt x="6907" y="1346"/>
                  </a:cubicBezTo>
                  <a:cubicBezTo>
                    <a:pt x="7002" y="1418"/>
                    <a:pt x="7085" y="1501"/>
                    <a:pt x="7180" y="1585"/>
                  </a:cubicBezTo>
                  <a:cubicBezTo>
                    <a:pt x="7180" y="1585"/>
                    <a:pt x="7180" y="1585"/>
                    <a:pt x="7192" y="1596"/>
                  </a:cubicBezTo>
                  <a:cubicBezTo>
                    <a:pt x="6823" y="1739"/>
                    <a:pt x="6454" y="1858"/>
                    <a:pt x="6085" y="1942"/>
                  </a:cubicBezTo>
                  <a:cubicBezTo>
                    <a:pt x="5918" y="1394"/>
                    <a:pt x="5704" y="942"/>
                    <a:pt x="5442" y="608"/>
                  </a:cubicBezTo>
                  <a:close/>
                  <a:moveTo>
                    <a:pt x="4442" y="477"/>
                  </a:moveTo>
                  <a:cubicBezTo>
                    <a:pt x="4859" y="477"/>
                    <a:pt x="5323" y="1061"/>
                    <a:pt x="5621" y="2037"/>
                  </a:cubicBezTo>
                  <a:cubicBezTo>
                    <a:pt x="5228" y="2102"/>
                    <a:pt x="4832" y="2135"/>
                    <a:pt x="4436" y="2135"/>
                  </a:cubicBezTo>
                  <a:cubicBezTo>
                    <a:pt x="4040" y="2135"/>
                    <a:pt x="3644" y="2102"/>
                    <a:pt x="3251" y="2037"/>
                  </a:cubicBezTo>
                  <a:cubicBezTo>
                    <a:pt x="3549" y="1061"/>
                    <a:pt x="4013" y="477"/>
                    <a:pt x="4442" y="477"/>
                  </a:cubicBezTo>
                  <a:close/>
                  <a:moveTo>
                    <a:pt x="1346" y="1954"/>
                  </a:moveTo>
                  <a:cubicBezTo>
                    <a:pt x="1787" y="2156"/>
                    <a:pt x="2227" y="2299"/>
                    <a:pt x="2668" y="2406"/>
                  </a:cubicBezTo>
                  <a:cubicBezTo>
                    <a:pt x="2549" y="2954"/>
                    <a:pt x="2477" y="3561"/>
                    <a:pt x="2465" y="4204"/>
                  </a:cubicBezTo>
                  <a:lnTo>
                    <a:pt x="489" y="4204"/>
                  </a:lnTo>
                  <a:cubicBezTo>
                    <a:pt x="537" y="3359"/>
                    <a:pt x="846" y="2585"/>
                    <a:pt x="1346" y="1954"/>
                  </a:cubicBezTo>
                  <a:close/>
                  <a:moveTo>
                    <a:pt x="5740" y="2513"/>
                  </a:moveTo>
                  <a:cubicBezTo>
                    <a:pt x="5847" y="3001"/>
                    <a:pt x="5918" y="3573"/>
                    <a:pt x="5942" y="4204"/>
                  </a:cubicBezTo>
                  <a:lnTo>
                    <a:pt x="2942" y="4204"/>
                  </a:lnTo>
                  <a:cubicBezTo>
                    <a:pt x="2954" y="3573"/>
                    <a:pt x="3025" y="3001"/>
                    <a:pt x="3132" y="2513"/>
                  </a:cubicBezTo>
                  <a:cubicBezTo>
                    <a:pt x="3561" y="2585"/>
                    <a:pt x="4001" y="2620"/>
                    <a:pt x="4442" y="2620"/>
                  </a:cubicBezTo>
                  <a:cubicBezTo>
                    <a:pt x="4882" y="2620"/>
                    <a:pt x="5311" y="2585"/>
                    <a:pt x="5740" y="2513"/>
                  </a:cubicBezTo>
                  <a:close/>
                  <a:moveTo>
                    <a:pt x="7526" y="1954"/>
                  </a:moveTo>
                  <a:cubicBezTo>
                    <a:pt x="8026" y="2585"/>
                    <a:pt x="8335" y="3359"/>
                    <a:pt x="8395" y="4204"/>
                  </a:cubicBezTo>
                  <a:lnTo>
                    <a:pt x="6406" y="4204"/>
                  </a:lnTo>
                  <a:cubicBezTo>
                    <a:pt x="6395" y="3561"/>
                    <a:pt x="6323" y="2954"/>
                    <a:pt x="6204" y="2406"/>
                  </a:cubicBezTo>
                  <a:cubicBezTo>
                    <a:pt x="6645" y="2299"/>
                    <a:pt x="7097" y="2156"/>
                    <a:pt x="7526" y="1954"/>
                  </a:cubicBezTo>
                  <a:close/>
                  <a:moveTo>
                    <a:pt x="5942" y="4680"/>
                  </a:moveTo>
                  <a:cubicBezTo>
                    <a:pt x="5918" y="5311"/>
                    <a:pt x="5847" y="5883"/>
                    <a:pt x="5740" y="6371"/>
                  </a:cubicBezTo>
                  <a:cubicBezTo>
                    <a:pt x="5311" y="6299"/>
                    <a:pt x="4876" y="6264"/>
                    <a:pt x="4440" y="6264"/>
                  </a:cubicBezTo>
                  <a:cubicBezTo>
                    <a:pt x="4004" y="6264"/>
                    <a:pt x="3567" y="6299"/>
                    <a:pt x="3132" y="6371"/>
                  </a:cubicBezTo>
                  <a:cubicBezTo>
                    <a:pt x="3025" y="5883"/>
                    <a:pt x="2954" y="5311"/>
                    <a:pt x="2942" y="4680"/>
                  </a:cubicBezTo>
                  <a:close/>
                  <a:moveTo>
                    <a:pt x="2465" y="4680"/>
                  </a:moveTo>
                  <a:cubicBezTo>
                    <a:pt x="2477" y="5323"/>
                    <a:pt x="2549" y="5930"/>
                    <a:pt x="2668" y="6478"/>
                  </a:cubicBezTo>
                  <a:cubicBezTo>
                    <a:pt x="2227" y="6585"/>
                    <a:pt x="1775" y="6728"/>
                    <a:pt x="1346" y="6919"/>
                  </a:cubicBezTo>
                  <a:cubicBezTo>
                    <a:pt x="846" y="6299"/>
                    <a:pt x="537" y="5525"/>
                    <a:pt x="489" y="4680"/>
                  </a:cubicBezTo>
                  <a:close/>
                  <a:moveTo>
                    <a:pt x="8395" y="4680"/>
                  </a:moveTo>
                  <a:cubicBezTo>
                    <a:pt x="8335" y="5525"/>
                    <a:pt x="8026" y="6299"/>
                    <a:pt x="7526" y="6919"/>
                  </a:cubicBezTo>
                  <a:cubicBezTo>
                    <a:pt x="7097" y="6728"/>
                    <a:pt x="6645" y="6585"/>
                    <a:pt x="6204" y="6478"/>
                  </a:cubicBezTo>
                  <a:cubicBezTo>
                    <a:pt x="6323" y="5930"/>
                    <a:pt x="6395" y="5323"/>
                    <a:pt x="6406" y="4680"/>
                  </a:cubicBezTo>
                  <a:close/>
                  <a:moveTo>
                    <a:pt x="2787" y="6930"/>
                  </a:moveTo>
                  <a:cubicBezTo>
                    <a:pt x="2954" y="7478"/>
                    <a:pt x="3168" y="7931"/>
                    <a:pt x="3430" y="8264"/>
                  </a:cubicBezTo>
                  <a:cubicBezTo>
                    <a:pt x="3406" y="8264"/>
                    <a:pt x="3382" y="8264"/>
                    <a:pt x="3358" y="8252"/>
                  </a:cubicBezTo>
                  <a:cubicBezTo>
                    <a:pt x="3335" y="8252"/>
                    <a:pt x="3323" y="8240"/>
                    <a:pt x="3299" y="8240"/>
                  </a:cubicBezTo>
                  <a:cubicBezTo>
                    <a:pt x="3192" y="8204"/>
                    <a:pt x="3085" y="8169"/>
                    <a:pt x="2977" y="8121"/>
                  </a:cubicBezTo>
                  <a:cubicBezTo>
                    <a:pt x="2966" y="8121"/>
                    <a:pt x="2954" y="8121"/>
                    <a:pt x="2954" y="8109"/>
                  </a:cubicBezTo>
                  <a:cubicBezTo>
                    <a:pt x="2835" y="8073"/>
                    <a:pt x="2727" y="8014"/>
                    <a:pt x="2632" y="7966"/>
                  </a:cubicBezTo>
                  <a:cubicBezTo>
                    <a:pt x="2620" y="7966"/>
                    <a:pt x="2608" y="7954"/>
                    <a:pt x="2608" y="7954"/>
                  </a:cubicBezTo>
                  <a:cubicBezTo>
                    <a:pt x="2501" y="7895"/>
                    <a:pt x="2406" y="7835"/>
                    <a:pt x="2299" y="7776"/>
                  </a:cubicBezTo>
                  <a:cubicBezTo>
                    <a:pt x="2299" y="7776"/>
                    <a:pt x="2287" y="7764"/>
                    <a:pt x="2275" y="7764"/>
                  </a:cubicBezTo>
                  <a:cubicBezTo>
                    <a:pt x="2180" y="7704"/>
                    <a:pt x="2084" y="7633"/>
                    <a:pt x="2001" y="7561"/>
                  </a:cubicBezTo>
                  <a:cubicBezTo>
                    <a:pt x="1989" y="7550"/>
                    <a:pt x="1977" y="7550"/>
                    <a:pt x="1965" y="7538"/>
                  </a:cubicBezTo>
                  <a:cubicBezTo>
                    <a:pt x="1882" y="7466"/>
                    <a:pt x="1787" y="7395"/>
                    <a:pt x="1703" y="7311"/>
                  </a:cubicBezTo>
                  <a:cubicBezTo>
                    <a:pt x="1703" y="7300"/>
                    <a:pt x="1692" y="7300"/>
                    <a:pt x="1692" y="7288"/>
                  </a:cubicBezTo>
                  <a:cubicBezTo>
                    <a:pt x="2049" y="7133"/>
                    <a:pt x="2418" y="7026"/>
                    <a:pt x="2787" y="6930"/>
                  </a:cubicBezTo>
                  <a:close/>
                  <a:moveTo>
                    <a:pt x="6085" y="6930"/>
                  </a:moveTo>
                  <a:cubicBezTo>
                    <a:pt x="6454" y="7026"/>
                    <a:pt x="6823" y="7133"/>
                    <a:pt x="7180" y="7288"/>
                  </a:cubicBezTo>
                  <a:cubicBezTo>
                    <a:pt x="7180" y="7288"/>
                    <a:pt x="7180" y="7300"/>
                    <a:pt x="7180" y="7300"/>
                  </a:cubicBezTo>
                  <a:cubicBezTo>
                    <a:pt x="7085" y="7383"/>
                    <a:pt x="7002" y="7466"/>
                    <a:pt x="6907" y="7538"/>
                  </a:cubicBezTo>
                  <a:cubicBezTo>
                    <a:pt x="6895" y="7550"/>
                    <a:pt x="6883" y="7550"/>
                    <a:pt x="6883" y="7550"/>
                  </a:cubicBezTo>
                  <a:cubicBezTo>
                    <a:pt x="6787" y="7633"/>
                    <a:pt x="6692" y="7692"/>
                    <a:pt x="6597" y="7764"/>
                  </a:cubicBezTo>
                  <a:cubicBezTo>
                    <a:pt x="6585" y="7764"/>
                    <a:pt x="6585" y="7776"/>
                    <a:pt x="6573" y="7776"/>
                  </a:cubicBezTo>
                  <a:cubicBezTo>
                    <a:pt x="6478" y="7835"/>
                    <a:pt x="6371" y="7895"/>
                    <a:pt x="6264" y="7954"/>
                  </a:cubicBezTo>
                  <a:cubicBezTo>
                    <a:pt x="6264" y="7954"/>
                    <a:pt x="6252" y="7966"/>
                    <a:pt x="6240" y="7966"/>
                  </a:cubicBezTo>
                  <a:cubicBezTo>
                    <a:pt x="6145" y="8014"/>
                    <a:pt x="6037" y="8073"/>
                    <a:pt x="5930" y="8109"/>
                  </a:cubicBezTo>
                  <a:cubicBezTo>
                    <a:pt x="5918" y="8121"/>
                    <a:pt x="5906" y="8121"/>
                    <a:pt x="5894" y="8121"/>
                  </a:cubicBezTo>
                  <a:cubicBezTo>
                    <a:pt x="5787" y="8169"/>
                    <a:pt x="5680" y="8204"/>
                    <a:pt x="5573" y="8240"/>
                  </a:cubicBezTo>
                  <a:cubicBezTo>
                    <a:pt x="5549" y="8240"/>
                    <a:pt x="5525" y="8252"/>
                    <a:pt x="5513" y="8252"/>
                  </a:cubicBezTo>
                  <a:cubicBezTo>
                    <a:pt x="5490" y="8264"/>
                    <a:pt x="5466" y="8264"/>
                    <a:pt x="5442" y="8264"/>
                  </a:cubicBezTo>
                  <a:cubicBezTo>
                    <a:pt x="5704" y="7931"/>
                    <a:pt x="5918" y="7478"/>
                    <a:pt x="6085" y="6930"/>
                  </a:cubicBezTo>
                  <a:close/>
                  <a:moveTo>
                    <a:pt x="4436" y="6737"/>
                  </a:moveTo>
                  <a:cubicBezTo>
                    <a:pt x="4832" y="6737"/>
                    <a:pt x="5228" y="6770"/>
                    <a:pt x="5621" y="6835"/>
                  </a:cubicBezTo>
                  <a:cubicBezTo>
                    <a:pt x="5323" y="7811"/>
                    <a:pt x="4859" y="8407"/>
                    <a:pt x="4442" y="8407"/>
                  </a:cubicBezTo>
                  <a:cubicBezTo>
                    <a:pt x="4013" y="8407"/>
                    <a:pt x="3549" y="7811"/>
                    <a:pt x="3251" y="6835"/>
                  </a:cubicBezTo>
                  <a:cubicBezTo>
                    <a:pt x="3644" y="6770"/>
                    <a:pt x="4040" y="6737"/>
                    <a:pt x="4436" y="6737"/>
                  </a:cubicBezTo>
                  <a:close/>
                  <a:moveTo>
                    <a:pt x="4442" y="1"/>
                  </a:moveTo>
                  <a:cubicBezTo>
                    <a:pt x="4275" y="1"/>
                    <a:pt x="4120" y="13"/>
                    <a:pt x="3966" y="25"/>
                  </a:cubicBezTo>
                  <a:cubicBezTo>
                    <a:pt x="3942" y="37"/>
                    <a:pt x="3930" y="37"/>
                    <a:pt x="3906" y="37"/>
                  </a:cubicBezTo>
                  <a:cubicBezTo>
                    <a:pt x="3775" y="49"/>
                    <a:pt x="3632" y="72"/>
                    <a:pt x="3501" y="108"/>
                  </a:cubicBezTo>
                  <a:cubicBezTo>
                    <a:pt x="3489" y="108"/>
                    <a:pt x="3466" y="108"/>
                    <a:pt x="3454" y="120"/>
                  </a:cubicBezTo>
                  <a:cubicBezTo>
                    <a:pt x="3323" y="144"/>
                    <a:pt x="3192" y="180"/>
                    <a:pt x="3061" y="227"/>
                  </a:cubicBezTo>
                  <a:cubicBezTo>
                    <a:pt x="3037" y="227"/>
                    <a:pt x="3025" y="239"/>
                    <a:pt x="3001" y="251"/>
                  </a:cubicBezTo>
                  <a:cubicBezTo>
                    <a:pt x="2870" y="287"/>
                    <a:pt x="2751" y="334"/>
                    <a:pt x="2632" y="394"/>
                  </a:cubicBezTo>
                  <a:cubicBezTo>
                    <a:pt x="2608" y="406"/>
                    <a:pt x="2585" y="418"/>
                    <a:pt x="2561" y="430"/>
                  </a:cubicBezTo>
                  <a:cubicBezTo>
                    <a:pt x="2442" y="477"/>
                    <a:pt x="2335" y="537"/>
                    <a:pt x="2227" y="596"/>
                  </a:cubicBezTo>
                  <a:cubicBezTo>
                    <a:pt x="2204" y="620"/>
                    <a:pt x="2168" y="632"/>
                    <a:pt x="2144" y="644"/>
                  </a:cubicBezTo>
                  <a:cubicBezTo>
                    <a:pt x="2037" y="715"/>
                    <a:pt x="1942" y="775"/>
                    <a:pt x="1846" y="846"/>
                  </a:cubicBezTo>
                  <a:cubicBezTo>
                    <a:pt x="1811" y="870"/>
                    <a:pt x="1787" y="894"/>
                    <a:pt x="1763" y="906"/>
                  </a:cubicBezTo>
                  <a:cubicBezTo>
                    <a:pt x="1668" y="977"/>
                    <a:pt x="1573" y="1061"/>
                    <a:pt x="1489" y="1132"/>
                  </a:cubicBezTo>
                  <a:cubicBezTo>
                    <a:pt x="1465" y="1156"/>
                    <a:pt x="1430" y="1180"/>
                    <a:pt x="1406" y="1215"/>
                  </a:cubicBezTo>
                  <a:cubicBezTo>
                    <a:pt x="1322" y="1287"/>
                    <a:pt x="1239" y="1382"/>
                    <a:pt x="1156" y="1465"/>
                  </a:cubicBezTo>
                  <a:cubicBezTo>
                    <a:pt x="1144" y="1477"/>
                    <a:pt x="1120" y="1501"/>
                    <a:pt x="1108" y="1513"/>
                  </a:cubicBezTo>
                  <a:lnTo>
                    <a:pt x="906" y="1751"/>
                  </a:lnTo>
                  <a:lnTo>
                    <a:pt x="918" y="1751"/>
                  </a:lnTo>
                  <a:cubicBezTo>
                    <a:pt x="346" y="2501"/>
                    <a:pt x="1" y="3430"/>
                    <a:pt x="1" y="4442"/>
                  </a:cubicBezTo>
                  <a:cubicBezTo>
                    <a:pt x="1" y="5454"/>
                    <a:pt x="346" y="6383"/>
                    <a:pt x="918" y="7121"/>
                  </a:cubicBezTo>
                  <a:lnTo>
                    <a:pt x="906" y="7133"/>
                  </a:lnTo>
                  <a:lnTo>
                    <a:pt x="1108" y="7371"/>
                  </a:lnTo>
                  <a:cubicBezTo>
                    <a:pt x="1120" y="7383"/>
                    <a:pt x="1132" y="7395"/>
                    <a:pt x="1156" y="7419"/>
                  </a:cubicBezTo>
                  <a:cubicBezTo>
                    <a:pt x="1239" y="7502"/>
                    <a:pt x="1322" y="7585"/>
                    <a:pt x="1406" y="7669"/>
                  </a:cubicBezTo>
                  <a:cubicBezTo>
                    <a:pt x="1430" y="7692"/>
                    <a:pt x="1465" y="7716"/>
                    <a:pt x="1489" y="7752"/>
                  </a:cubicBezTo>
                  <a:cubicBezTo>
                    <a:pt x="1573" y="7823"/>
                    <a:pt x="1668" y="7895"/>
                    <a:pt x="1763" y="7966"/>
                  </a:cubicBezTo>
                  <a:cubicBezTo>
                    <a:pt x="1787" y="7990"/>
                    <a:pt x="1811" y="8014"/>
                    <a:pt x="1846" y="8038"/>
                  </a:cubicBezTo>
                  <a:cubicBezTo>
                    <a:pt x="1942" y="8109"/>
                    <a:pt x="2037" y="8169"/>
                    <a:pt x="2144" y="8228"/>
                  </a:cubicBezTo>
                  <a:cubicBezTo>
                    <a:pt x="2168" y="8252"/>
                    <a:pt x="2204" y="8264"/>
                    <a:pt x="2227" y="8288"/>
                  </a:cubicBezTo>
                  <a:cubicBezTo>
                    <a:pt x="2335" y="8347"/>
                    <a:pt x="2442" y="8407"/>
                    <a:pt x="2561" y="8454"/>
                  </a:cubicBezTo>
                  <a:cubicBezTo>
                    <a:pt x="2585" y="8466"/>
                    <a:pt x="2608" y="8478"/>
                    <a:pt x="2632" y="8490"/>
                  </a:cubicBezTo>
                  <a:cubicBezTo>
                    <a:pt x="2751" y="8550"/>
                    <a:pt x="2870" y="8585"/>
                    <a:pt x="3001" y="8633"/>
                  </a:cubicBezTo>
                  <a:cubicBezTo>
                    <a:pt x="3025" y="8645"/>
                    <a:pt x="3037" y="8645"/>
                    <a:pt x="3061" y="8657"/>
                  </a:cubicBezTo>
                  <a:cubicBezTo>
                    <a:pt x="3192" y="8693"/>
                    <a:pt x="3323" y="8728"/>
                    <a:pt x="3454" y="8764"/>
                  </a:cubicBezTo>
                  <a:cubicBezTo>
                    <a:pt x="3466" y="8764"/>
                    <a:pt x="3489" y="8776"/>
                    <a:pt x="3501" y="8776"/>
                  </a:cubicBezTo>
                  <a:cubicBezTo>
                    <a:pt x="3632" y="8812"/>
                    <a:pt x="3775" y="8823"/>
                    <a:pt x="3906" y="8847"/>
                  </a:cubicBezTo>
                  <a:lnTo>
                    <a:pt x="3966" y="8847"/>
                  </a:lnTo>
                  <a:cubicBezTo>
                    <a:pt x="4120" y="8871"/>
                    <a:pt x="4275" y="8883"/>
                    <a:pt x="4442" y="8883"/>
                  </a:cubicBezTo>
                  <a:cubicBezTo>
                    <a:pt x="4597" y="8883"/>
                    <a:pt x="4751" y="8871"/>
                    <a:pt x="4906" y="8847"/>
                  </a:cubicBezTo>
                  <a:lnTo>
                    <a:pt x="4966" y="8847"/>
                  </a:lnTo>
                  <a:cubicBezTo>
                    <a:pt x="5097" y="8823"/>
                    <a:pt x="5240" y="8812"/>
                    <a:pt x="5371" y="8776"/>
                  </a:cubicBezTo>
                  <a:cubicBezTo>
                    <a:pt x="5383" y="8776"/>
                    <a:pt x="5406" y="8764"/>
                    <a:pt x="5430" y="8764"/>
                  </a:cubicBezTo>
                  <a:cubicBezTo>
                    <a:pt x="5561" y="8728"/>
                    <a:pt x="5680" y="8693"/>
                    <a:pt x="5811" y="8657"/>
                  </a:cubicBezTo>
                  <a:cubicBezTo>
                    <a:pt x="5835" y="8645"/>
                    <a:pt x="5859" y="8645"/>
                    <a:pt x="5871" y="8633"/>
                  </a:cubicBezTo>
                  <a:cubicBezTo>
                    <a:pt x="6002" y="8585"/>
                    <a:pt x="6121" y="8550"/>
                    <a:pt x="6240" y="8490"/>
                  </a:cubicBezTo>
                  <a:cubicBezTo>
                    <a:pt x="6264" y="8478"/>
                    <a:pt x="6287" y="8466"/>
                    <a:pt x="6311" y="8454"/>
                  </a:cubicBezTo>
                  <a:cubicBezTo>
                    <a:pt x="6430" y="8407"/>
                    <a:pt x="6537" y="8347"/>
                    <a:pt x="6645" y="8288"/>
                  </a:cubicBezTo>
                  <a:cubicBezTo>
                    <a:pt x="6668" y="8264"/>
                    <a:pt x="6704" y="8252"/>
                    <a:pt x="6728" y="8228"/>
                  </a:cubicBezTo>
                  <a:cubicBezTo>
                    <a:pt x="6835" y="8169"/>
                    <a:pt x="6930" y="8109"/>
                    <a:pt x="7026" y="8038"/>
                  </a:cubicBezTo>
                  <a:cubicBezTo>
                    <a:pt x="7061" y="8014"/>
                    <a:pt x="7085" y="7990"/>
                    <a:pt x="7109" y="7966"/>
                  </a:cubicBezTo>
                  <a:cubicBezTo>
                    <a:pt x="7204" y="7895"/>
                    <a:pt x="7299" y="7823"/>
                    <a:pt x="7383" y="7740"/>
                  </a:cubicBezTo>
                  <a:cubicBezTo>
                    <a:pt x="7418" y="7716"/>
                    <a:pt x="7442" y="7692"/>
                    <a:pt x="7466" y="7669"/>
                  </a:cubicBezTo>
                  <a:cubicBezTo>
                    <a:pt x="7561" y="7585"/>
                    <a:pt x="7645" y="7502"/>
                    <a:pt x="7728" y="7407"/>
                  </a:cubicBezTo>
                  <a:cubicBezTo>
                    <a:pt x="7740" y="7395"/>
                    <a:pt x="7752" y="7383"/>
                    <a:pt x="7764" y="7371"/>
                  </a:cubicBezTo>
                  <a:lnTo>
                    <a:pt x="7847" y="7264"/>
                  </a:lnTo>
                  <a:lnTo>
                    <a:pt x="7859" y="7264"/>
                  </a:lnTo>
                  <a:lnTo>
                    <a:pt x="7978" y="7133"/>
                  </a:lnTo>
                  <a:lnTo>
                    <a:pt x="7954" y="7121"/>
                  </a:lnTo>
                  <a:cubicBezTo>
                    <a:pt x="8526" y="6383"/>
                    <a:pt x="8871" y="5454"/>
                    <a:pt x="8871" y="4442"/>
                  </a:cubicBezTo>
                  <a:cubicBezTo>
                    <a:pt x="8871" y="3430"/>
                    <a:pt x="8526" y="2501"/>
                    <a:pt x="7954" y="1751"/>
                  </a:cubicBezTo>
                  <a:lnTo>
                    <a:pt x="7978" y="1751"/>
                  </a:lnTo>
                  <a:lnTo>
                    <a:pt x="7859" y="1620"/>
                  </a:lnTo>
                  <a:lnTo>
                    <a:pt x="7764" y="1513"/>
                  </a:lnTo>
                  <a:cubicBezTo>
                    <a:pt x="7752" y="1501"/>
                    <a:pt x="7740" y="1489"/>
                    <a:pt x="7728" y="1477"/>
                  </a:cubicBezTo>
                  <a:cubicBezTo>
                    <a:pt x="7645" y="1382"/>
                    <a:pt x="7561" y="1287"/>
                    <a:pt x="7466" y="1204"/>
                  </a:cubicBezTo>
                  <a:cubicBezTo>
                    <a:pt x="7442" y="1180"/>
                    <a:pt x="7418" y="1156"/>
                    <a:pt x="7383" y="1132"/>
                  </a:cubicBezTo>
                  <a:cubicBezTo>
                    <a:pt x="7299" y="1061"/>
                    <a:pt x="7204" y="977"/>
                    <a:pt x="7109" y="906"/>
                  </a:cubicBezTo>
                  <a:cubicBezTo>
                    <a:pt x="7085" y="894"/>
                    <a:pt x="7061" y="870"/>
                    <a:pt x="7026" y="846"/>
                  </a:cubicBezTo>
                  <a:cubicBezTo>
                    <a:pt x="6930" y="775"/>
                    <a:pt x="6835" y="715"/>
                    <a:pt x="6728" y="644"/>
                  </a:cubicBezTo>
                  <a:cubicBezTo>
                    <a:pt x="6704" y="632"/>
                    <a:pt x="6668" y="620"/>
                    <a:pt x="6645" y="596"/>
                  </a:cubicBezTo>
                  <a:cubicBezTo>
                    <a:pt x="6537" y="537"/>
                    <a:pt x="6430" y="477"/>
                    <a:pt x="6311" y="430"/>
                  </a:cubicBezTo>
                  <a:cubicBezTo>
                    <a:pt x="6287" y="418"/>
                    <a:pt x="6264" y="406"/>
                    <a:pt x="6240" y="394"/>
                  </a:cubicBezTo>
                  <a:cubicBezTo>
                    <a:pt x="6121" y="334"/>
                    <a:pt x="6002" y="287"/>
                    <a:pt x="5871" y="251"/>
                  </a:cubicBezTo>
                  <a:cubicBezTo>
                    <a:pt x="5859" y="239"/>
                    <a:pt x="5835" y="227"/>
                    <a:pt x="5811" y="227"/>
                  </a:cubicBezTo>
                  <a:cubicBezTo>
                    <a:pt x="5680" y="180"/>
                    <a:pt x="5561" y="144"/>
                    <a:pt x="5430" y="120"/>
                  </a:cubicBezTo>
                  <a:cubicBezTo>
                    <a:pt x="5406" y="108"/>
                    <a:pt x="5383" y="108"/>
                    <a:pt x="5371" y="108"/>
                  </a:cubicBezTo>
                  <a:cubicBezTo>
                    <a:pt x="5240" y="72"/>
                    <a:pt x="5097" y="61"/>
                    <a:pt x="4966" y="37"/>
                  </a:cubicBezTo>
                  <a:cubicBezTo>
                    <a:pt x="4942" y="37"/>
                    <a:pt x="4930" y="37"/>
                    <a:pt x="4906" y="25"/>
                  </a:cubicBezTo>
                  <a:cubicBezTo>
                    <a:pt x="4751" y="13"/>
                    <a:pt x="4597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4249137" y="942900"/>
              <a:ext cx="643316" cy="432951"/>
            </a:xfrm>
            <a:custGeom>
              <a:rect b="b" l="l" r="r" t="t"/>
              <a:pathLst>
                <a:path extrusionOk="0" h="16932" w="25159">
                  <a:moveTo>
                    <a:pt x="2286" y="0"/>
                  </a:moveTo>
                  <a:cubicBezTo>
                    <a:pt x="1000" y="0"/>
                    <a:pt x="0" y="1048"/>
                    <a:pt x="0" y="2334"/>
                  </a:cubicBezTo>
                  <a:lnTo>
                    <a:pt x="0" y="10573"/>
                  </a:lnTo>
                  <a:cubicBezTo>
                    <a:pt x="0" y="11847"/>
                    <a:pt x="1000" y="12800"/>
                    <a:pt x="2286" y="12800"/>
                  </a:cubicBezTo>
                  <a:lnTo>
                    <a:pt x="10823" y="12800"/>
                  </a:lnTo>
                  <a:lnTo>
                    <a:pt x="12609" y="16931"/>
                  </a:lnTo>
                  <a:lnTo>
                    <a:pt x="14383" y="12800"/>
                  </a:lnTo>
                  <a:lnTo>
                    <a:pt x="22932" y="12800"/>
                  </a:lnTo>
                  <a:cubicBezTo>
                    <a:pt x="24206" y="12800"/>
                    <a:pt x="25158" y="11847"/>
                    <a:pt x="25158" y="10573"/>
                  </a:cubicBezTo>
                  <a:lnTo>
                    <a:pt x="25158" y="2334"/>
                  </a:lnTo>
                  <a:cubicBezTo>
                    <a:pt x="25158" y="1048"/>
                    <a:pt x="24206" y="0"/>
                    <a:pt x="22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5" name="Google Shape;1055;p27"/>
          <p:cNvGrpSpPr/>
          <p:nvPr/>
        </p:nvGrpSpPr>
        <p:grpSpPr>
          <a:xfrm>
            <a:off x="3887859" y="2850900"/>
            <a:ext cx="1367559" cy="1367559"/>
            <a:chOff x="3970300" y="3017713"/>
            <a:chExt cx="1202250" cy="1202250"/>
          </a:xfrm>
        </p:grpSpPr>
        <p:sp>
          <p:nvSpPr>
            <p:cNvPr id="1056" name="Google Shape;1056;p27"/>
            <p:cNvSpPr/>
            <p:nvPr/>
          </p:nvSpPr>
          <p:spPr>
            <a:xfrm>
              <a:off x="3970300" y="3017713"/>
              <a:ext cx="1202250" cy="1202250"/>
            </a:xfrm>
            <a:custGeom>
              <a:rect b="b" l="l" r="r" t="t"/>
              <a:pathLst>
                <a:path extrusionOk="0" h="48090" w="48090">
                  <a:moveTo>
                    <a:pt x="24051" y="1"/>
                  </a:moveTo>
                  <a:cubicBezTo>
                    <a:pt x="10764" y="1"/>
                    <a:pt x="0" y="10776"/>
                    <a:pt x="0" y="24051"/>
                  </a:cubicBezTo>
                  <a:cubicBezTo>
                    <a:pt x="0" y="37327"/>
                    <a:pt x="10764" y="48090"/>
                    <a:pt x="24051" y="48090"/>
                  </a:cubicBezTo>
                  <a:cubicBezTo>
                    <a:pt x="37326" y="48090"/>
                    <a:pt x="48090" y="37327"/>
                    <a:pt x="48090" y="24051"/>
                  </a:cubicBezTo>
                  <a:cubicBezTo>
                    <a:pt x="48090" y="10776"/>
                    <a:pt x="37326" y="1"/>
                    <a:pt x="24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4225675" y="3816313"/>
              <a:ext cx="73850" cy="147675"/>
            </a:xfrm>
            <a:custGeom>
              <a:rect b="b" l="l" r="r" t="t"/>
              <a:pathLst>
                <a:path extrusionOk="0" h="5907" w="2954">
                  <a:moveTo>
                    <a:pt x="2954" y="1"/>
                  </a:moveTo>
                  <a:cubicBezTo>
                    <a:pt x="1322" y="1"/>
                    <a:pt x="1" y="1322"/>
                    <a:pt x="1" y="2954"/>
                  </a:cubicBezTo>
                  <a:cubicBezTo>
                    <a:pt x="1" y="4585"/>
                    <a:pt x="1322" y="5906"/>
                    <a:pt x="2954" y="5906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rgbClr val="F99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4269450" y="3860088"/>
              <a:ext cx="30075" cy="59850"/>
            </a:xfrm>
            <a:custGeom>
              <a:rect b="b" l="l" r="r" t="t"/>
              <a:pathLst>
                <a:path extrusionOk="0" h="2394" w="1203">
                  <a:moveTo>
                    <a:pt x="1203" y="0"/>
                  </a:moveTo>
                  <a:cubicBezTo>
                    <a:pt x="536" y="0"/>
                    <a:pt x="0" y="536"/>
                    <a:pt x="0" y="1203"/>
                  </a:cubicBezTo>
                  <a:cubicBezTo>
                    <a:pt x="0" y="1857"/>
                    <a:pt x="536" y="2393"/>
                    <a:pt x="1203" y="2393"/>
                  </a:cubicBezTo>
                  <a:lnTo>
                    <a:pt x="1203" y="0"/>
                  </a:lnTo>
                  <a:close/>
                </a:path>
              </a:pathLst>
            </a:custGeom>
            <a:solidFill>
              <a:srgbClr val="CE6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4364975" y="3755613"/>
              <a:ext cx="124150" cy="25600"/>
            </a:xfrm>
            <a:custGeom>
              <a:rect b="b" l="l" r="r" t="t"/>
              <a:pathLst>
                <a:path extrusionOk="0" h="1024" w="4966">
                  <a:moveTo>
                    <a:pt x="513" y="0"/>
                  </a:moveTo>
                  <a:cubicBezTo>
                    <a:pt x="227" y="0"/>
                    <a:pt x="1" y="226"/>
                    <a:pt x="1" y="512"/>
                  </a:cubicBezTo>
                  <a:cubicBezTo>
                    <a:pt x="1" y="798"/>
                    <a:pt x="227" y="1024"/>
                    <a:pt x="513" y="1024"/>
                  </a:cubicBezTo>
                  <a:lnTo>
                    <a:pt x="4454" y="1024"/>
                  </a:lnTo>
                  <a:cubicBezTo>
                    <a:pt x="4740" y="1024"/>
                    <a:pt x="4966" y="798"/>
                    <a:pt x="4966" y="512"/>
                  </a:cubicBezTo>
                  <a:cubicBezTo>
                    <a:pt x="4966" y="226"/>
                    <a:pt x="4740" y="0"/>
                    <a:pt x="4454" y="0"/>
                  </a:cubicBezTo>
                  <a:close/>
                </a:path>
              </a:pathLst>
            </a:custGeom>
            <a:solidFill>
              <a:srgbClr val="CE5B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4653425" y="3755613"/>
              <a:ext cx="124425" cy="25600"/>
            </a:xfrm>
            <a:custGeom>
              <a:rect b="b" l="l" r="r" t="t"/>
              <a:pathLst>
                <a:path extrusionOk="0" h="1024" w="4977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cubicBezTo>
                    <a:pt x="0" y="798"/>
                    <a:pt x="238" y="1024"/>
                    <a:pt x="524" y="1024"/>
                  </a:cubicBezTo>
                  <a:lnTo>
                    <a:pt x="4465" y="1024"/>
                  </a:lnTo>
                  <a:cubicBezTo>
                    <a:pt x="4751" y="1024"/>
                    <a:pt x="4977" y="798"/>
                    <a:pt x="4977" y="512"/>
                  </a:cubicBezTo>
                  <a:cubicBezTo>
                    <a:pt x="4977" y="226"/>
                    <a:pt x="4751" y="0"/>
                    <a:pt x="4465" y="0"/>
                  </a:cubicBezTo>
                  <a:close/>
                </a:path>
              </a:pathLst>
            </a:custGeom>
            <a:solidFill>
              <a:srgbClr val="CE5B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4363200" y="4046113"/>
              <a:ext cx="131875" cy="48250"/>
            </a:xfrm>
            <a:custGeom>
              <a:rect b="b" l="l" r="r" t="t"/>
              <a:pathLst>
                <a:path extrusionOk="0" h="1930" w="5275">
                  <a:moveTo>
                    <a:pt x="965" y="1"/>
                  </a:moveTo>
                  <a:cubicBezTo>
                    <a:pt x="429" y="1"/>
                    <a:pt x="1" y="441"/>
                    <a:pt x="1" y="965"/>
                  </a:cubicBezTo>
                  <a:cubicBezTo>
                    <a:pt x="1" y="1501"/>
                    <a:pt x="429" y="1929"/>
                    <a:pt x="965" y="1929"/>
                  </a:cubicBezTo>
                  <a:lnTo>
                    <a:pt x="4311" y="1929"/>
                  </a:lnTo>
                  <a:cubicBezTo>
                    <a:pt x="4846" y="1929"/>
                    <a:pt x="5275" y="1501"/>
                    <a:pt x="5275" y="965"/>
                  </a:cubicBezTo>
                  <a:cubicBezTo>
                    <a:pt x="5275" y="441"/>
                    <a:pt x="4846" y="1"/>
                    <a:pt x="4311" y="1"/>
                  </a:cubicBezTo>
                  <a:close/>
                </a:path>
              </a:pathLst>
            </a:custGeom>
            <a:solidFill>
              <a:srgbClr val="DD6B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4647750" y="4046113"/>
              <a:ext cx="131900" cy="48250"/>
            </a:xfrm>
            <a:custGeom>
              <a:rect b="b" l="l" r="r" t="t"/>
              <a:pathLst>
                <a:path extrusionOk="0" h="1930" w="5276">
                  <a:moveTo>
                    <a:pt x="965" y="1"/>
                  </a:moveTo>
                  <a:cubicBezTo>
                    <a:pt x="430" y="1"/>
                    <a:pt x="1" y="441"/>
                    <a:pt x="1" y="965"/>
                  </a:cubicBezTo>
                  <a:cubicBezTo>
                    <a:pt x="1" y="1501"/>
                    <a:pt x="430" y="1929"/>
                    <a:pt x="965" y="1929"/>
                  </a:cubicBezTo>
                  <a:lnTo>
                    <a:pt x="4311" y="1929"/>
                  </a:lnTo>
                  <a:cubicBezTo>
                    <a:pt x="4847" y="1929"/>
                    <a:pt x="5275" y="1501"/>
                    <a:pt x="5275" y="965"/>
                  </a:cubicBezTo>
                  <a:cubicBezTo>
                    <a:pt x="5275" y="441"/>
                    <a:pt x="4847" y="1"/>
                    <a:pt x="4311" y="1"/>
                  </a:cubicBezTo>
                  <a:close/>
                </a:path>
              </a:pathLst>
            </a:custGeom>
            <a:solidFill>
              <a:srgbClr val="DD6B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4843325" y="3816313"/>
              <a:ext cx="73850" cy="147675"/>
            </a:xfrm>
            <a:custGeom>
              <a:rect b="b" l="l" r="r" t="t"/>
              <a:pathLst>
                <a:path extrusionOk="0" h="5907" w="2954">
                  <a:moveTo>
                    <a:pt x="0" y="1"/>
                  </a:moveTo>
                  <a:lnTo>
                    <a:pt x="0" y="5906"/>
                  </a:lnTo>
                  <a:cubicBezTo>
                    <a:pt x="1631" y="5906"/>
                    <a:pt x="2953" y="4585"/>
                    <a:pt x="2953" y="2954"/>
                  </a:cubicBezTo>
                  <a:cubicBezTo>
                    <a:pt x="2953" y="1322"/>
                    <a:pt x="1631" y="1"/>
                    <a:pt x="0" y="1"/>
                  </a:cubicBezTo>
                  <a:close/>
                </a:path>
              </a:pathLst>
            </a:custGeom>
            <a:solidFill>
              <a:srgbClr val="F99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4843325" y="3860088"/>
              <a:ext cx="30075" cy="59850"/>
            </a:xfrm>
            <a:custGeom>
              <a:rect b="b" l="l" r="r" t="t"/>
              <a:pathLst>
                <a:path extrusionOk="0" h="2394" w="1203">
                  <a:moveTo>
                    <a:pt x="0" y="0"/>
                  </a:moveTo>
                  <a:lnTo>
                    <a:pt x="0" y="2393"/>
                  </a:lnTo>
                  <a:cubicBezTo>
                    <a:pt x="667" y="2393"/>
                    <a:pt x="1203" y="1857"/>
                    <a:pt x="1203" y="1203"/>
                  </a:cubicBezTo>
                  <a:cubicBezTo>
                    <a:pt x="1203" y="536"/>
                    <a:pt x="667" y="0"/>
                    <a:pt x="0" y="0"/>
                  </a:cubicBezTo>
                  <a:close/>
                </a:path>
              </a:pathLst>
            </a:custGeom>
            <a:solidFill>
              <a:srgbClr val="CE6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501900" y="3916938"/>
              <a:ext cx="117600" cy="11925"/>
            </a:xfrm>
            <a:custGeom>
              <a:rect b="b" l="l" r="r" t="t"/>
              <a:pathLst>
                <a:path extrusionOk="0" h="477" w="4704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lnTo>
                    <a:pt x="4466" y="476"/>
                  </a:lnTo>
                  <a:cubicBezTo>
                    <a:pt x="4597" y="476"/>
                    <a:pt x="4704" y="369"/>
                    <a:pt x="4704" y="238"/>
                  </a:cubicBezTo>
                  <a:cubicBezTo>
                    <a:pt x="4704" y="107"/>
                    <a:pt x="4597" y="0"/>
                    <a:pt x="4466" y="0"/>
                  </a:cubicBezTo>
                  <a:close/>
                </a:path>
              </a:pathLst>
            </a:custGeom>
            <a:solidFill>
              <a:srgbClr val="FFA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4299500" y="3536238"/>
              <a:ext cx="543850" cy="683725"/>
            </a:xfrm>
            <a:custGeom>
              <a:rect b="b" l="l" r="r" t="t"/>
              <a:pathLst>
                <a:path extrusionOk="0" h="27349" w="21754">
                  <a:moveTo>
                    <a:pt x="10871" y="0"/>
                  </a:moveTo>
                  <a:cubicBezTo>
                    <a:pt x="4870" y="0"/>
                    <a:pt x="1" y="4870"/>
                    <a:pt x="1" y="10882"/>
                  </a:cubicBezTo>
                  <a:lnTo>
                    <a:pt x="1" y="21943"/>
                  </a:lnTo>
                  <a:cubicBezTo>
                    <a:pt x="1" y="22991"/>
                    <a:pt x="155" y="24015"/>
                    <a:pt x="441" y="24968"/>
                  </a:cubicBezTo>
                  <a:cubicBezTo>
                    <a:pt x="3596" y="26491"/>
                    <a:pt x="7132" y="27349"/>
                    <a:pt x="10883" y="27349"/>
                  </a:cubicBezTo>
                  <a:cubicBezTo>
                    <a:pt x="14621" y="27349"/>
                    <a:pt x="18158" y="26491"/>
                    <a:pt x="21313" y="24968"/>
                  </a:cubicBezTo>
                  <a:cubicBezTo>
                    <a:pt x="21599" y="24015"/>
                    <a:pt x="21753" y="23003"/>
                    <a:pt x="21753" y="21943"/>
                  </a:cubicBezTo>
                  <a:lnTo>
                    <a:pt x="21753" y="10882"/>
                  </a:lnTo>
                  <a:cubicBezTo>
                    <a:pt x="21753" y="4870"/>
                    <a:pt x="16884" y="0"/>
                    <a:pt x="10871" y="0"/>
                  </a:cubicBezTo>
                  <a:close/>
                </a:path>
              </a:pathLst>
            </a:custGeom>
            <a:solidFill>
              <a:srgbClr val="FF9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4542975" y="3880013"/>
              <a:ext cx="56875" cy="277300"/>
            </a:xfrm>
            <a:custGeom>
              <a:rect b="b" l="l" r="r" t="t"/>
              <a:pathLst>
                <a:path extrusionOk="0" h="11092" w="2275">
                  <a:moveTo>
                    <a:pt x="1" y="1"/>
                  </a:moveTo>
                  <a:lnTo>
                    <a:pt x="1" y="9883"/>
                  </a:lnTo>
                  <a:cubicBezTo>
                    <a:pt x="1" y="10478"/>
                    <a:pt x="430" y="11026"/>
                    <a:pt x="1025" y="11086"/>
                  </a:cubicBezTo>
                  <a:cubicBezTo>
                    <a:pt x="1066" y="11090"/>
                    <a:pt x="1106" y="11092"/>
                    <a:pt x="1146" y="11092"/>
                  </a:cubicBezTo>
                  <a:cubicBezTo>
                    <a:pt x="1770" y="11092"/>
                    <a:pt x="2275" y="10581"/>
                    <a:pt x="2275" y="9954"/>
                  </a:cubicBezTo>
                  <a:lnTo>
                    <a:pt x="2275" y="1"/>
                  </a:lnTo>
                  <a:close/>
                </a:path>
              </a:pathLst>
            </a:custGeom>
            <a:solidFill>
              <a:srgbClr val="DD6B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4363500" y="3828538"/>
              <a:ext cx="139925" cy="69950"/>
            </a:xfrm>
            <a:custGeom>
              <a:rect b="b" l="l" r="r" t="t"/>
              <a:pathLst>
                <a:path extrusionOk="0" h="2798" w="5597">
                  <a:moveTo>
                    <a:pt x="2798" y="0"/>
                  </a:moveTo>
                  <a:cubicBezTo>
                    <a:pt x="1251" y="0"/>
                    <a:pt x="0" y="1250"/>
                    <a:pt x="0" y="2798"/>
                  </a:cubicBezTo>
                  <a:lnTo>
                    <a:pt x="5596" y="2798"/>
                  </a:lnTo>
                  <a:cubicBezTo>
                    <a:pt x="5596" y="1250"/>
                    <a:pt x="4346" y="0"/>
                    <a:pt x="2798" y="0"/>
                  </a:cubicBezTo>
                  <a:close/>
                </a:path>
              </a:pathLst>
            </a:custGeom>
            <a:solidFill>
              <a:srgbClr val="FFA3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4420650" y="3898488"/>
              <a:ext cx="82775" cy="82175"/>
            </a:xfrm>
            <a:custGeom>
              <a:rect b="b" l="l" r="r" t="t"/>
              <a:pathLst>
                <a:path extrusionOk="0" h="3287" w="3311">
                  <a:moveTo>
                    <a:pt x="0" y="0"/>
                  </a:moveTo>
                  <a:lnTo>
                    <a:pt x="0" y="3286"/>
                  </a:lnTo>
                  <a:lnTo>
                    <a:pt x="12" y="3286"/>
                  </a:lnTo>
                  <a:cubicBezTo>
                    <a:pt x="1834" y="3286"/>
                    <a:pt x="3310" y="1810"/>
                    <a:pt x="3310" y="0"/>
                  </a:cubicBezTo>
                  <a:close/>
                </a:path>
              </a:pathLst>
            </a:custGeom>
            <a:solidFill>
              <a:srgbClr val="DD6B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4401900" y="3866913"/>
              <a:ext cx="63125" cy="62850"/>
            </a:xfrm>
            <a:custGeom>
              <a:rect b="b" l="l" r="r" t="t"/>
              <a:pathLst>
                <a:path extrusionOk="0" h="2514" w="2525">
                  <a:moveTo>
                    <a:pt x="1262" y="1"/>
                  </a:moveTo>
                  <a:cubicBezTo>
                    <a:pt x="560" y="1"/>
                    <a:pt x="0" y="561"/>
                    <a:pt x="0" y="1263"/>
                  </a:cubicBezTo>
                  <a:cubicBezTo>
                    <a:pt x="0" y="1954"/>
                    <a:pt x="560" y="2513"/>
                    <a:pt x="1262" y="2513"/>
                  </a:cubicBezTo>
                  <a:cubicBezTo>
                    <a:pt x="1953" y="2513"/>
                    <a:pt x="2524" y="1954"/>
                    <a:pt x="2524" y="1263"/>
                  </a:cubicBezTo>
                  <a:cubicBezTo>
                    <a:pt x="2524" y="561"/>
                    <a:pt x="1953" y="1"/>
                    <a:pt x="1262" y="1"/>
                  </a:cubicBezTo>
                  <a:close/>
                </a:path>
              </a:pathLst>
            </a:custGeom>
            <a:solidFill>
              <a:srgbClr val="28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4431075" y="3881513"/>
              <a:ext cx="19375" cy="19075"/>
            </a:xfrm>
            <a:custGeom>
              <a:rect b="b" l="l" r="r" t="t"/>
              <a:pathLst>
                <a:path extrusionOk="0" h="763" w="775">
                  <a:moveTo>
                    <a:pt x="393" y="0"/>
                  </a:moveTo>
                  <a:cubicBezTo>
                    <a:pt x="179" y="0"/>
                    <a:pt x="0" y="167"/>
                    <a:pt x="0" y="381"/>
                  </a:cubicBezTo>
                  <a:cubicBezTo>
                    <a:pt x="0" y="596"/>
                    <a:pt x="179" y="762"/>
                    <a:pt x="393" y="762"/>
                  </a:cubicBezTo>
                  <a:cubicBezTo>
                    <a:pt x="595" y="762"/>
                    <a:pt x="774" y="596"/>
                    <a:pt x="774" y="381"/>
                  </a:cubicBezTo>
                  <a:cubicBezTo>
                    <a:pt x="774" y="167"/>
                    <a:pt x="595" y="0"/>
                    <a:pt x="393" y="0"/>
                  </a:cubicBezTo>
                  <a:close/>
                </a:path>
              </a:pathLst>
            </a:custGeom>
            <a:solidFill>
              <a:srgbClr val="AF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4639425" y="3828538"/>
              <a:ext cx="139925" cy="69950"/>
            </a:xfrm>
            <a:custGeom>
              <a:rect b="b" l="l" r="r" t="t"/>
              <a:pathLst>
                <a:path extrusionOk="0" h="2798" w="5597">
                  <a:moveTo>
                    <a:pt x="2799" y="0"/>
                  </a:moveTo>
                  <a:cubicBezTo>
                    <a:pt x="1251" y="0"/>
                    <a:pt x="1" y="1250"/>
                    <a:pt x="1" y="2798"/>
                  </a:cubicBezTo>
                  <a:lnTo>
                    <a:pt x="5596" y="2798"/>
                  </a:lnTo>
                  <a:cubicBezTo>
                    <a:pt x="5596" y="1250"/>
                    <a:pt x="4346" y="0"/>
                    <a:pt x="2799" y="0"/>
                  </a:cubicBezTo>
                  <a:close/>
                </a:path>
              </a:pathLst>
            </a:custGeom>
            <a:solidFill>
              <a:srgbClr val="FFA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4639425" y="3898488"/>
              <a:ext cx="82775" cy="82175"/>
            </a:xfrm>
            <a:custGeom>
              <a:rect b="b" l="l" r="r" t="t"/>
              <a:pathLst>
                <a:path extrusionOk="0" h="3287" w="3311">
                  <a:moveTo>
                    <a:pt x="1" y="0"/>
                  </a:moveTo>
                  <a:cubicBezTo>
                    <a:pt x="1" y="1810"/>
                    <a:pt x="1477" y="3286"/>
                    <a:pt x="3299" y="3286"/>
                  </a:cubicBezTo>
                  <a:lnTo>
                    <a:pt x="3310" y="3286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DD6B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4677825" y="3866913"/>
              <a:ext cx="63125" cy="62850"/>
            </a:xfrm>
            <a:custGeom>
              <a:rect b="b" l="l" r="r" t="t"/>
              <a:pathLst>
                <a:path extrusionOk="0" h="2514" w="2525">
                  <a:moveTo>
                    <a:pt x="1263" y="1"/>
                  </a:moveTo>
                  <a:cubicBezTo>
                    <a:pt x="572" y="1"/>
                    <a:pt x="0" y="561"/>
                    <a:pt x="0" y="1263"/>
                  </a:cubicBezTo>
                  <a:cubicBezTo>
                    <a:pt x="0" y="1954"/>
                    <a:pt x="572" y="2513"/>
                    <a:pt x="1263" y="2513"/>
                  </a:cubicBezTo>
                  <a:cubicBezTo>
                    <a:pt x="1953" y="2513"/>
                    <a:pt x="2525" y="1954"/>
                    <a:pt x="2525" y="1263"/>
                  </a:cubicBezTo>
                  <a:cubicBezTo>
                    <a:pt x="2525" y="561"/>
                    <a:pt x="1953" y="1"/>
                    <a:pt x="1263" y="1"/>
                  </a:cubicBezTo>
                  <a:close/>
                </a:path>
              </a:pathLst>
            </a:custGeom>
            <a:solidFill>
              <a:srgbClr val="28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4692400" y="3881513"/>
              <a:ext cx="19375" cy="19075"/>
            </a:xfrm>
            <a:custGeom>
              <a:rect b="b" l="l" r="r" t="t"/>
              <a:pathLst>
                <a:path extrusionOk="0" h="763" w="775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AF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4326875" y="3812763"/>
              <a:ext cx="489075" cy="181350"/>
            </a:xfrm>
            <a:custGeom>
              <a:rect b="b" l="l" r="r" t="t"/>
              <a:pathLst>
                <a:path extrusionOk="0" h="7254" w="19563">
                  <a:moveTo>
                    <a:pt x="5787" y="1083"/>
                  </a:moveTo>
                  <a:cubicBezTo>
                    <a:pt x="6549" y="1584"/>
                    <a:pt x="7049" y="2441"/>
                    <a:pt x="7049" y="3429"/>
                  </a:cubicBezTo>
                  <a:cubicBezTo>
                    <a:pt x="7049" y="4965"/>
                    <a:pt x="5811" y="6215"/>
                    <a:pt x="4263" y="6215"/>
                  </a:cubicBezTo>
                  <a:cubicBezTo>
                    <a:pt x="2728" y="6215"/>
                    <a:pt x="1477" y="4965"/>
                    <a:pt x="1477" y="3429"/>
                  </a:cubicBezTo>
                  <a:cubicBezTo>
                    <a:pt x="1477" y="2441"/>
                    <a:pt x="1977" y="1584"/>
                    <a:pt x="2751" y="1083"/>
                  </a:cubicBezTo>
                  <a:close/>
                  <a:moveTo>
                    <a:pt x="16813" y="1083"/>
                  </a:moveTo>
                  <a:cubicBezTo>
                    <a:pt x="17587" y="1584"/>
                    <a:pt x="18087" y="2441"/>
                    <a:pt x="18087" y="3429"/>
                  </a:cubicBezTo>
                  <a:cubicBezTo>
                    <a:pt x="18087" y="4965"/>
                    <a:pt x="16836" y="6215"/>
                    <a:pt x="15301" y="6215"/>
                  </a:cubicBezTo>
                  <a:cubicBezTo>
                    <a:pt x="13753" y="6215"/>
                    <a:pt x="12514" y="4965"/>
                    <a:pt x="12514" y="3429"/>
                  </a:cubicBezTo>
                  <a:cubicBezTo>
                    <a:pt x="12514" y="2441"/>
                    <a:pt x="13015" y="1584"/>
                    <a:pt x="13777" y="1083"/>
                  </a:cubicBezTo>
                  <a:close/>
                  <a:moveTo>
                    <a:pt x="537" y="0"/>
                  </a:moveTo>
                  <a:cubicBezTo>
                    <a:pt x="239" y="0"/>
                    <a:pt x="1" y="250"/>
                    <a:pt x="1" y="548"/>
                  </a:cubicBezTo>
                  <a:cubicBezTo>
                    <a:pt x="1" y="845"/>
                    <a:pt x="239" y="1083"/>
                    <a:pt x="537" y="1083"/>
                  </a:cubicBezTo>
                  <a:cubicBezTo>
                    <a:pt x="823" y="1083"/>
                    <a:pt x="1013" y="1381"/>
                    <a:pt x="882" y="1631"/>
                  </a:cubicBezTo>
                  <a:cubicBezTo>
                    <a:pt x="584" y="2191"/>
                    <a:pt x="418" y="2834"/>
                    <a:pt x="430" y="3512"/>
                  </a:cubicBezTo>
                  <a:cubicBezTo>
                    <a:pt x="476" y="5525"/>
                    <a:pt x="2262" y="7254"/>
                    <a:pt x="4266" y="7254"/>
                  </a:cubicBezTo>
                  <a:cubicBezTo>
                    <a:pt x="4312" y="7254"/>
                    <a:pt x="4359" y="7253"/>
                    <a:pt x="4406" y="7251"/>
                  </a:cubicBezTo>
                  <a:cubicBezTo>
                    <a:pt x="6454" y="7179"/>
                    <a:pt x="8097" y="5489"/>
                    <a:pt x="8097" y="3429"/>
                  </a:cubicBezTo>
                  <a:cubicBezTo>
                    <a:pt x="8097" y="3381"/>
                    <a:pt x="8097" y="3334"/>
                    <a:pt x="8097" y="3286"/>
                  </a:cubicBezTo>
                  <a:cubicBezTo>
                    <a:pt x="8645" y="3125"/>
                    <a:pt x="9213" y="3045"/>
                    <a:pt x="9782" y="3045"/>
                  </a:cubicBezTo>
                  <a:cubicBezTo>
                    <a:pt x="10350" y="3045"/>
                    <a:pt x="10919" y="3125"/>
                    <a:pt x="11467" y="3286"/>
                  </a:cubicBezTo>
                  <a:cubicBezTo>
                    <a:pt x="11467" y="3334"/>
                    <a:pt x="11467" y="3381"/>
                    <a:pt x="11467" y="3429"/>
                  </a:cubicBezTo>
                  <a:cubicBezTo>
                    <a:pt x="11467" y="5489"/>
                    <a:pt x="13110" y="7179"/>
                    <a:pt x="15158" y="7251"/>
                  </a:cubicBezTo>
                  <a:cubicBezTo>
                    <a:pt x="15205" y="7253"/>
                    <a:pt x="15251" y="7254"/>
                    <a:pt x="15298" y="7254"/>
                  </a:cubicBezTo>
                  <a:cubicBezTo>
                    <a:pt x="17302" y="7254"/>
                    <a:pt x="19088" y="5525"/>
                    <a:pt x="19134" y="3512"/>
                  </a:cubicBezTo>
                  <a:cubicBezTo>
                    <a:pt x="19146" y="2834"/>
                    <a:pt x="18980" y="2191"/>
                    <a:pt x="18682" y="1631"/>
                  </a:cubicBezTo>
                  <a:cubicBezTo>
                    <a:pt x="18551" y="1381"/>
                    <a:pt x="18741" y="1083"/>
                    <a:pt x="19027" y="1083"/>
                  </a:cubicBezTo>
                  <a:cubicBezTo>
                    <a:pt x="19325" y="1083"/>
                    <a:pt x="19563" y="845"/>
                    <a:pt x="19563" y="548"/>
                  </a:cubicBezTo>
                  <a:cubicBezTo>
                    <a:pt x="19563" y="250"/>
                    <a:pt x="19325" y="0"/>
                    <a:pt x="19027" y="0"/>
                  </a:cubicBezTo>
                  <a:lnTo>
                    <a:pt x="11300" y="0"/>
                  </a:lnTo>
                  <a:cubicBezTo>
                    <a:pt x="11002" y="0"/>
                    <a:pt x="10752" y="250"/>
                    <a:pt x="10752" y="548"/>
                  </a:cubicBezTo>
                  <a:cubicBezTo>
                    <a:pt x="10752" y="845"/>
                    <a:pt x="11002" y="1083"/>
                    <a:pt x="11300" y="1083"/>
                  </a:cubicBezTo>
                  <a:lnTo>
                    <a:pt x="12264" y="1083"/>
                  </a:lnTo>
                  <a:cubicBezTo>
                    <a:pt x="11955" y="1488"/>
                    <a:pt x="11717" y="1953"/>
                    <a:pt x="11586" y="2465"/>
                  </a:cubicBezTo>
                  <a:cubicBezTo>
                    <a:pt x="10996" y="2304"/>
                    <a:pt x="10389" y="2224"/>
                    <a:pt x="9782" y="2224"/>
                  </a:cubicBezTo>
                  <a:cubicBezTo>
                    <a:pt x="9175" y="2224"/>
                    <a:pt x="8568" y="2304"/>
                    <a:pt x="7978" y="2465"/>
                  </a:cubicBezTo>
                  <a:cubicBezTo>
                    <a:pt x="7847" y="1953"/>
                    <a:pt x="7609" y="1488"/>
                    <a:pt x="7300" y="1083"/>
                  </a:cubicBezTo>
                  <a:lnTo>
                    <a:pt x="8264" y="1083"/>
                  </a:lnTo>
                  <a:cubicBezTo>
                    <a:pt x="8562" y="1083"/>
                    <a:pt x="8812" y="845"/>
                    <a:pt x="8812" y="548"/>
                  </a:cubicBezTo>
                  <a:cubicBezTo>
                    <a:pt x="8812" y="250"/>
                    <a:pt x="8562" y="0"/>
                    <a:pt x="8264" y="0"/>
                  </a:cubicBezTo>
                  <a:close/>
                </a:path>
              </a:pathLst>
            </a:custGeom>
            <a:solidFill>
              <a:srgbClr val="35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4514400" y="3467463"/>
              <a:ext cx="118800" cy="126825"/>
            </a:xfrm>
            <a:custGeom>
              <a:rect b="b" l="l" r="r" t="t"/>
              <a:pathLst>
                <a:path extrusionOk="0" h="5073" w="4752">
                  <a:moveTo>
                    <a:pt x="1" y="1"/>
                  </a:moveTo>
                  <a:lnTo>
                    <a:pt x="1" y="5073"/>
                  </a:lnTo>
                  <a:lnTo>
                    <a:pt x="4752" y="507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35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4501900" y="3566588"/>
              <a:ext cx="143800" cy="27700"/>
            </a:xfrm>
            <a:custGeom>
              <a:rect b="b" l="l" r="r" t="t"/>
              <a:pathLst>
                <a:path extrusionOk="0" h="1108" w="5752">
                  <a:moveTo>
                    <a:pt x="358" y="1"/>
                  </a:moveTo>
                  <a:cubicBezTo>
                    <a:pt x="156" y="1"/>
                    <a:pt x="1" y="155"/>
                    <a:pt x="1" y="346"/>
                  </a:cubicBezTo>
                  <a:lnTo>
                    <a:pt x="1" y="751"/>
                  </a:lnTo>
                  <a:cubicBezTo>
                    <a:pt x="1" y="953"/>
                    <a:pt x="156" y="1108"/>
                    <a:pt x="358" y="1108"/>
                  </a:cubicBezTo>
                  <a:lnTo>
                    <a:pt x="5394" y="1108"/>
                  </a:lnTo>
                  <a:cubicBezTo>
                    <a:pt x="5597" y="1108"/>
                    <a:pt x="5752" y="953"/>
                    <a:pt x="5752" y="751"/>
                  </a:cubicBezTo>
                  <a:lnTo>
                    <a:pt x="5752" y="346"/>
                  </a:lnTo>
                  <a:cubicBezTo>
                    <a:pt x="5752" y="155"/>
                    <a:pt x="5597" y="1"/>
                    <a:pt x="5394" y="1"/>
                  </a:cubicBezTo>
                  <a:close/>
                </a:path>
              </a:pathLst>
            </a:custGeom>
            <a:solidFill>
              <a:srgbClr val="51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4501900" y="3513913"/>
              <a:ext cx="143800" cy="27700"/>
            </a:xfrm>
            <a:custGeom>
              <a:rect b="b" l="l" r="r" t="t"/>
              <a:pathLst>
                <a:path extrusionOk="0" h="1108" w="5752">
                  <a:moveTo>
                    <a:pt x="358" y="0"/>
                  </a:moveTo>
                  <a:cubicBezTo>
                    <a:pt x="156" y="0"/>
                    <a:pt x="1" y="155"/>
                    <a:pt x="1" y="345"/>
                  </a:cubicBezTo>
                  <a:lnTo>
                    <a:pt x="1" y="750"/>
                  </a:lnTo>
                  <a:cubicBezTo>
                    <a:pt x="1" y="953"/>
                    <a:pt x="156" y="1107"/>
                    <a:pt x="358" y="1107"/>
                  </a:cubicBezTo>
                  <a:lnTo>
                    <a:pt x="5394" y="1107"/>
                  </a:lnTo>
                  <a:cubicBezTo>
                    <a:pt x="5597" y="1107"/>
                    <a:pt x="5752" y="953"/>
                    <a:pt x="5752" y="750"/>
                  </a:cubicBezTo>
                  <a:lnTo>
                    <a:pt x="5752" y="345"/>
                  </a:lnTo>
                  <a:cubicBezTo>
                    <a:pt x="5752" y="155"/>
                    <a:pt x="5597" y="0"/>
                    <a:pt x="5394" y="0"/>
                  </a:cubicBezTo>
                  <a:close/>
                </a:path>
              </a:pathLst>
            </a:custGeom>
            <a:solidFill>
              <a:srgbClr val="51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4501900" y="3460913"/>
              <a:ext cx="143800" cy="28000"/>
            </a:xfrm>
            <a:custGeom>
              <a:rect b="b" l="l" r="r" t="t"/>
              <a:pathLst>
                <a:path extrusionOk="0" h="1120" w="5752">
                  <a:moveTo>
                    <a:pt x="358" y="1"/>
                  </a:moveTo>
                  <a:cubicBezTo>
                    <a:pt x="156" y="1"/>
                    <a:pt x="1" y="168"/>
                    <a:pt x="1" y="358"/>
                  </a:cubicBezTo>
                  <a:lnTo>
                    <a:pt x="1" y="763"/>
                  </a:lnTo>
                  <a:cubicBezTo>
                    <a:pt x="1" y="965"/>
                    <a:pt x="156" y="1120"/>
                    <a:pt x="358" y="1120"/>
                  </a:cubicBezTo>
                  <a:lnTo>
                    <a:pt x="5394" y="1120"/>
                  </a:lnTo>
                  <a:cubicBezTo>
                    <a:pt x="5597" y="1120"/>
                    <a:pt x="5752" y="965"/>
                    <a:pt x="5752" y="763"/>
                  </a:cubicBezTo>
                  <a:lnTo>
                    <a:pt x="5752" y="358"/>
                  </a:lnTo>
                  <a:cubicBezTo>
                    <a:pt x="5752" y="168"/>
                    <a:pt x="5597" y="1"/>
                    <a:pt x="5394" y="1"/>
                  </a:cubicBezTo>
                  <a:close/>
                </a:path>
              </a:pathLst>
            </a:custGeom>
            <a:solidFill>
              <a:srgbClr val="51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4431950" y="3127338"/>
              <a:ext cx="282500" cy="333600"/>
            </a:xfrm>
            <a:custGeom>
              <a:rect b="b" l="l" r="r" t="t"/>
              <a:pathLst>
                <a:path extrusionOk="0" h="13344" w="11300">
                  <a:moveTo>
                    <a:pt x="5687" y="0"/>
                  </a:moveTo>
                  <a:cubicBezTo>
                    <a:pt x="5582" y="0"/>
                    <a:pt x="5477" y="3"/>
                    <a:pt x="5371" y="9"/>
                  </a:cubicBezTo>
                  <a:cubicBezTo>
                    <a:pt x="2382" y="164"/>
                    <a:pt x="1" y="2724"/>
                    <a:pt x="49" y="5724"/>
                  </a:cubicBezTo>
                  <a:cubicBezTo>
                    <a:pt x="84" y="7593"/>
                    <a:pt x="1037" y="9236"/>
                    <a:pt x="2465" y="10236"/>
                  </a:cubicBezTo>
                  <a:cubicBezTo>
                    <a:pt x="3251" y="10784"/>
                    <a:pt x="3716" y="11689"/>
                    <a:pt x="3716" y="12641"/>
                  </a:cubicBezTo>
                  <a:lnTo>
                    <a:pt x="3716" y="13344"/>
                  </a:lnTo>
                  <a:lnTo>
                    <a:pt x="7633" y="13344"/>
                  </a:lnTo>
                  <a:lnTo>
                    <a:pt x="7633" y="12689"/>
                  </a:lnTo>
                  <a:cubicBezTo>
                    <a:pt x="7633" y="11725"/>
                    <a:pt x="8085" y="10784"/>
                    <a:pt x="8883" y="10236"/>
                  </a:cubicBezTo>
                  <a:cubicBezTo>
                    <a:pt x="10347" y="9212"/>
                    <a:pt x="11300" y="7534"/>
                    <a:pt x="11300" y="5617"/>
                  </a:cubicBezTo>
                  <a:cubicBezTo>
                    <a:pt x="11300" y="2519"/>
                    <a:pt x="8782" y="0"/>
                    <a:pt x="5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4288500" y="3258213"/>
              <a:ext cx="99725" cy="15500"/>
            </a:xfrm>
            <a:custGeom>
              <a:rect b="b" l="l" r="r" t="t"/>
              <a:pathLst>
                <a:path extrusionOk="0" h="620" w="3989">
                  <a:moveTo>
                    <a:pt x="310" y="1"/>
                  </a:moveTo>
                  <a:cubicBezTo>
                    <a:pt x="131" y="1"/>
                    <a:pt x="0" y="144"/>
                    <a:pt x="0" y="310"/>
                  </a:cubicBezTo>
                  <a:cubicBezTo>
                    <a:pt x="0" y="477"/>
                    <a:pt x="131" y="620"/>
                    <a:pt x="310" y="620"/>
                  </a:cubicBezTo>
                  <a:lnTo>
                    <a:pt x="3691" y="620"/>
                  </a:lnTo>
                  <a:cubicBezTo>
                    <a:pt x="3858" y="620"/>
                    <a:pt x="3989" y="477"/>
                    <a:pt x="3989" y="310"/>
                  </a:cubicBezTo>
                  <a:cubicBezTo>
                    <a:pt x="3989" y="144"/>
                    <a:pt x="3858" y="1"/>
                    <a:pt x="3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4313800" y="3331088"/>
              <a:ext cx="91400" cy="56925"/>
            </a:xfrm>
            <a:custGeom>
              <a:rect b="b" l="l" r="r" t="t"/>
              <a:pathLst>
                <a:path extrusionOk="0" h="2277" w="3656">
                  <a:moveTo>
                    <a:pt x="3298" y="0"/>
                  </a:moveTo>
                  <a:cubicBezTo>
                    <a:pt x="3249" y="0"/>
                    <a:pt x="3200" y="12"/>
                    <a:pt x="3155" y="38"/>
                  </a:cubicBezTo>
                  <a:lnTo>
                    <a:pt x="203" y="1705"/>
                  </a:lnTo>
                  <a:cubicBezTo>
                    <a:pt x="60" y="1789"/>
                    <a:pt x="0" y="1979"/>
                    <a:pt x="83" y="2122"/>
                  </a:cubicBezTo>
                  <a:cubicBezTo>
                    <a:pt x="143" y="2217"/>
                    <a:pt x="250" y="2277"/>
                    <a:pt x="357" y="2277"/>
                  </a:cubicBezTo>
                  <a:cubicBezTo>
                    <a:pt x="405" y="2277"/>
                    <a:pt x="453" y="2265"/>
                    <a:pt x="500" y="2241"/>
                  </a:cubicBezTo>
                  <a:lnTo>
                    <a:pt x="3453" y="574"/>
                  </a:lnTo>
                  <a:cubicBezTo>
                    <a:pt x="3596" y="491"/>
                    <a:pt x="3655" y="300"/>
                    <a:pt x="3572" y="158"/>
                  </a:cubicBezTo>
                  <a:cubicBezTo>
                    <a:pt x="3515" y="59"/>
                    <a:pt x="3407" y="0"/>
                    <a:pt x="3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4309025" y="3141788"/>
              <a:ext cx="91100" cy="56925"/>
            </a:xfrm>
            <a:custGeom>
              <a:rect b="b" l="l" r="r" t="t"/>
              <a:pathLst>
                <a:path extrusionOk="0" h="2277" w="3644">
                  <a:moveTo>
                    <a:pt x="352" y="0"/>
                  </a:moveTo>
                  <a:cubicBezTo>
                    <a:pt x="244" y="0"/>
                    <a:pt x="141" y="59"/>
                    <a:pt x="84" y="157"/>
                  </a:cubicBezTo>
                  <a:cubicBezTo>
                    <a:pt x="1" y="300"/>
                    <a:pt x="48" y="491"/>
                    <a:pt x="191" y="574"/>
                  </a:cubicBezTo>
                  <a:lnTo>
                    <a:pt x="3144" y="2241"/>
                  </a:lnTo>
                  <a:cubicBezTo>
                    <a:pt x="3191" y="2265"/>
                    <a:pt x="3239" y="2276"/>
                    <a:pt x="3299" y="2276"/>
                  </a:cubicBezTo>
                  <a:cubicBezTo>
                    <a:pt x="3406" y="2276"/>
                    <a:pt x="3501" y="2229"/>
                    <a:pt x="3561" y="2122"/>
                  </a:cubicBezTo>
                  <a:cubicBezTo>
                    <a:pt x="3644" y="1979"/>
                    <a:pt x="3596" y="1788"/>
                    <a:pt x="3442" y="1705"/>
                  </a:cubicBezTo>
                  <a:lnTo>
                    <a:pt x="501" y="38"/>
                  </a:lnTo>
                  <a:cubicBezTo>
                    <a:pt x="452" y="12"/>
                    <a:pt x="402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4755800" y="3258213"/>
              <a:ext cx="99750" cy="15500"/>
            </a:xfrm>
            <a:custGeom>
              <a:rect b="b" l="l" r="r" t="t"/>
              <a:pathLst>
                <a:path extrusionOk="0" h="620" w="3990">
                  <a:moveTo>
                    <a:pt x="299" y="1"/>
                  </a:moveTo>
                  <a:cubicBezTo>
                    <a:pt x="132" y="1"/>
                    <a:pt x="1" y="144"/>
                    <a:pt x="1" y="310"/>
                  </a:cubicBezTo>
                  <a:cubicBezTo>
                    <a:pt x="1" y="477"/>
                    <a:pt x="132" y="620"/>
                    <a:pt x="299" y="620"/>
                  </a:cubicBezTo>
                  <a:lnTo>
                    <a:pt x="3680" y="620"/>
                  </a:lnTo>
                  <a:cubicBezTo>
                    <a:pt x="3859" y="620"/>
                    <a:pt x="3989" y="477"/>
                    <a:pt x="3989" y="310"/>
                  </a:cubicBezTo>
                  <a:cubicBezTo>
                    <a:pt x="3989" y="144"/>
                    <a:pt x="3859" y="1"/>
                    <a:pt x="3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4738850" y="3331088"/>
              <a:ext cx="91400" cy="56925"/>
            </a:xfrm>
            <a:custGeom>
              <a:rect b="b" l="l" r="r" t="t"/>
              <a:pathLst>
                <a:path extrusionOk="0" h="2277" w="3656">
                  <a:moveTo>
                    <a:pt x="357" y="0"/>
                  </a:moveTo>
                  <a:cubicBezTo>
                    <a:pt x="249" y="0"/>
                    <a:pt x="141" y="59"/>
                    <a:pt x="84" y="158"/>
                  </a:cubicBezTo>
                  <a:cubicBezTo>
                    <a:pt x="0" y="300"/>
                    <a:pt x="60" y="491"/>
                    <a:pt x="203" y="574"/>
                  </a:cubicBezTo>
                  <a:lnTo>
                    <a:pt x="3155" y="2241"/>
                  </a:lnTo>
                  <a:cubicBezTo>
                    <a:pt x="3203" y="2265"/>
                    <a:pt x="3251" y="2277"/>
                    <a:pt x="3298" y="2277"/>
                  </a:cubicBezTo>
                  <a:cubicBezTo>
                    <a:pt x="3405" y="2277"/>
                    <a:pt x="3513" y="2217"/>
                    <a:pt x="3572" y="2122"/>
                  </a:cubicBezTo>
                  <a:cubicBezTo>
                    <a:pt x="3655" y="1979"/>
                    <a:pt x="3596" y="1789"/>
                    <a:pt x="3453" y="1705"/>
                  </a:cubicBezTo>
                  <a:lnTo>
                    <a:pt x="500" y="38"/>
                  </a:lnTo>
                  <a:cubicBezTo>
                    <a:pt x="456" y="12"/>
                    <a:pt x="407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4743900" y="3141788"/>
              <a:ext cx="91100" cy="56925"/>
            </a:xfrm>
            <a:custGeom>
              <a:rect b="b" l="l" r="r" t="t"/>
              <a:pathLst>
                <a:path extrusionOk="0" h="2277" w="3644">
                  <a:moveTo>
                    <a:pt x="3292" y="0"/>
                  </a:moveTo>
                  <a:cubicBezTo>
                    <a:pt x="3243" y="0"/>
                    <a:pt x="3192" y="12"/>
                    <a:pt x="3144" y="38"/>
                  </a:cubicBezTo>
                  <a:lnTo>
                    <a:pt x="203" y="1705"/>
                  </a:lnTo>
                  <a:cubicBezTo>
                    <a:pt x="48" y="1788"/>
                    <a:pt x="1" y="1979"/>
                    <a:pt x="84" y="2122"/>
                  </a:cubicBezTo>
                  <a:cubicBezTo>
                    <a:pt x="144" y="2229"/>
                    <a:pt x="251" y="2276"/>
                    <a:pt x="346" y="2276"/>
                  </a:cubicBezTo>
                  <a:cubicBezTo>
                    <a:pt x="405" y="2276"/>
                    <a:pt x="453" y="2265"/>
                    <a:pt x="501" y="2241"/>
                  </a:cubicBezTo>
                  <a:lnTo>
                    <a:pt x="3453" y="574"/>
                  </a:lnTo>
                  <a:cubicBezTo>
                    <a:pt x="3596" y="491"/>
                    <a:pt x="3644" y="300"/>
                    <a:pt x="3561" y="157"/>
                  </a:cubicBezTo>
                  <a:cubicBezTo>
                    <a:pt x="3503" y="59"/>
                    <a:pt x="3401" y="0"/>
                    <a:pt x="32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28"/>
          <p:cNvGrpSpPr/>
          <p:nvPr/>
        </p:nvGrpSpPr>
        <p:grpSpPr>
          <a:xfrm>
            <a:off x="3688421" y="1415290"/>
            <a:ext cx="1810042" cy="1810014"/>
            <a:chOff x="3798905" y="1792145"/>
            <a:chExt cx="1595172" cy="1595147"/>
          </a:xfrm>
        </p:grpSpPr>
        <p:sp>
          <p:nvSpPr>
            <p:cNvPr id="1093" name="Google Shape;1093;p28"/>
            <p:cNvSpPr/>
            <p:nvPr/>
          </p:nvSpPr>
          <p:spPr>
            <a:xfrm>
              <a:off x="3798905" y="1792145"/>
              <a:ext cx="1595172" cy="1595147"/>
            </a:xfrm>
            <a:custGeom>
              <a:rect b="b" l="l" r="r" t="t"/>
              <a:pathLst>
                <a:path extrusionOk="0" h="64949" w="64950">
                  <a:moveTo>
                    <a:pt x="32481" y="1"/>
                  </a:moveTo>
                  <a:cubicBezTo>
                    <a:pt x="14538" y="1"/>
                    <a:pt x="1" y="14538"/>
                    <a:pt x="1" y="32469"/>
                  </a:cubicBezTo>
                  <a:cubicBezTo>
                    <a:pt x="1" y="50412"/>
                    <a:pt x="14538" y="64949"/>
                    <a:pt x="32481" y="64949"/>
                  </a:cubicBezTo>
                  <a:cubicBezTo>
                    <a:pt x="50412" y="64949"/>
                    <a:pt x="64949" y="50412"/>
                    <a:pt x="64949" y="32469"/>
                  </a:cubicBezTo>
                  <a:cubicBezTo>
                    <a:pt x="64949" y="14538"/>
                    <a:pt x="50412" y="1"/>
                    <a:pt x="32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4289569" y="1923732"/>
              <a:ext cx="88637" cy="501810"/>
            </a:xfrm>
            <a:custGeom>
              <a:rect b="b" l="l" r="r" t="t"/>
              <a:pathLst>
                <a:path extrusionOk="0" h="20432" w="3609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lnTo>
                    <a:pt x="1" y="18860"/>
                  </a:lnTo>
                  <a:cubicBezTo>
                    <a:pt x="1" y="19729"/>
                    <a:pt x="703" y="20431"/>
                    <a:pt x="1572" y="20431"/>
                  </a:cubicBezTo>
                  <a:lnTo>
                    <a:pt x="2037" y="20431"/>
                  </a:lnTo>
                  <a:cubicBezTo>
                    <a:pt x="2906" y="20431"/>
                    <a:pt x="3608" y="19729"/>
                    <a:pt x="3608" y="18860"/>
                  </a:cubicBezTo>
                  <a:lnTo>
                    <a:pt x="3608" y="1572"/>
                  </a:lnTo>
                  <a:cubicBezTo>
                    <a:pt x="3608" y="703"/>
                    <a:pt x="2906" y="0"/>
                    <a:pt x="2037" y="0"/>
                  </a:cubicBezTo>
                  <a:close/>
                </a:path>
              </a:pathLst>
            </a:custGeom>
            <a:solidFill>
              <a:srgbClr val="FFA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4289569" y="2500647"/>
              <a:ext cx="88637" cy="533689"/>
            </a:xfrm>
            <a:custGeom>
              <a:rect b="b" l="l" r="r" t="t"/>
              <a:pathLst>
                <a:path extrusionOk="0" h="21730" w="3609">
                  <a:moveTo>
                    <a:pt x="1572" y="0"/>
                  </a:moveTo>
                  <a:cubicBezTo>
                    <a:pt x="703" y="0"/>
                    <a:pt x="1" y="703"/>
                    <a:pt x="1" y="1560"/>
                  </a:cubicBezTo>
                  <a:lnTo>
                    <a:pt x="1" y="20169"/>
                  </a:lnTo>
                  <a:cubicBezTo>
                    <a:pt x="1" y="21027"/>
                    <a:pt x="703" y="21729"/>
                    <a:pt x="1572" y="21729"/>
                  </a:cubicBezTo>
                  <a:lnTo>
                    <a:pt x="2037" y="21729"/>
                  </a:lnTo>
                  <a:cubicBezTo>
                    <a:pt x="2906" y="21729"/>
                    <a:pt x="3608" y="21027"/>
                    <a:pt x="3608" y="20169"/>
                  </a:cubicBezTo>
                  <a:lnTo>
                    <a:pt x="3608" y="1560"/>
                  </a:lnTo>
                  <a:cubicBezTo>
                    <a:pt x="3608" y="703"/>
                    <a:pt x="2906" y="0"/>
                    <a:pt x="2037" y="0"/>
                  </a:cubicBezTo>
                  <a:close/>
                </a:path>
              </a:pathLst>
            </a:custGeom>
            <a:solidFill>
              <a:srgbClr val="FFA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4174363" y="3070539"/>
              <a:ext cx="216423" cy="65821"/>
            </a:xfrm>
            <a:custGeom>
              <a:rect b="b" l="l" r="r" t="t"/>
              <a:pathLst>
                <a:path extrusionOk="0" h="2680" w="8812">
                  <a:moveTo>
                    <a:pt x="6501" y="1"/>
                  </a:moveTo>
                  <a:lnTo>
                    <a:pt x="453" y="1560"/>
                  </a:lnTo>
                  <a:cubicBezTo>
                    <a:pt x="191" y="1620"/>
                    <a:pt x="0" y="1846"/>
                    <a:pt x="0" y="2120"/>
                  </a:cubicBezTo>
                  <a:cubicBezTo>
                    <a:pt x="0" y="2429"/>
                    <a:pt x="251" y="2679"/>
                    <a:pt x="560" y="2679"/>
                  </a:cubicBezTo>
                  <a:lnTo>
                    <a:pt x="7287" y="2679"/>
                  </a:lnTo>
                  <a:lnTo>
                    <a:pt x="8811" y="143"/>
                  </a:lnTo>
                  <a:lnTo>
                    <a:pt x="6501" y="1"/>
                  </a:lnTo>
                  <a:close/>
                </a:path>
              </a:pathLst>
            </a:custGeom>
            <a:solidFill>
              <a:srgbClr val="FFA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4289569" y="2324756"/>
              <a:ext cx="225485" cy="276447"/>
            </a:xfrm>
            <a:custGeom>
              <a:rect b="b" l="l" r="r" t="t"/>
              <a:pathLst>
                <a:path extrusionOk="0" h="11256" w="9181">
                  <a:moveTo>
                    <a:pt x="2812" y="0"/>
                  </a:moveTo>
                  <a:cubicBezTo>
                    <a:pt x="1285" y="0"/>
                    <a:pt x="1" y="1243"/>
                    <a:pt x="1" y="2817"/>
                  </a:cubicBezTo>
                  <a:lnTo>
                    <a:pt x="1" y="8436"/>
                  </a:lnTo>
                  <a:cubicBezTo>
                    <a:pt x="1" y="10015"/>
                    <a:pt x="1299" y="11255"/>
                    <a:pt x="2821" y="11255"/>
                  </a:cubicBezTo>
                  <a:cubicBezTo>
                    <a:pt x="2986" y="11255"/>
                    <a:pt x="3154" y="11241"/>
                    <a:pt x="3322" y="11210"/>
                  </a:cubicBezTo>
                  <a:lnTo>
                    <a:pt x="9180" y="9841"/>
                  </a:lnTo>
                  <a:lnTo>
                    <a:pt x="9180" y="1209"/>
                  </a:lnTo>
                  <a:lnTo>
                    <a:pt x="3227" y="30"/>
                  </a:lnTo>
                  <a:cubicBezTo>
                    <a:pt x="3087" y="10"/>
                    <a:pt x="2949" y="0"/>
                    <a:pt x="2812" y="0"/>
                  </a:cubicBezTo>
                  <a:close/>
                </a:path>
              </a:pathLst>
            </a:custGeom>
            <a:solidFill>
              <a:srgbClr val="FFA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98" name="Google Shape;1098;p28"/>
            <p:cNvGrpSpPr/>
            <p:nvPr/>
          </p:nvGrpSpPr>
          <p:grpSpPr>
            <a:xfrm>
              <a:off x="4334021" y="2509145"/>
              <a:ext cx="468181" cy="587759"/>
              <a:chOff x="4309421" y="2509145"/>
              <a:chExt cx="468181" cy="587759"/>
            </a:xfrm>
          </p:grpSpPr>
          <p:sp>
            <p:nvSpPr>
              <p:cNvPr id="1099" name="Google Shape;1099;p28"/>
              <p:cNvSpPr/>
              <p:nvPr/>
            </p:nvSpPr>
            <p:spPr>
              <a:xfrm>
                <a:off x="4467605" y="2509145"/>
                <a:ext cx="309996" cy="356808"/>
              </a:xfrm>
              <a:custGeom>
                <a:rect b="b" l="l" r="r" t="t"/>
                <a:pathLst>
                  <a:path extrusionOk="0" h="14528" w="12622">
                    <a:moveTo>
                      <a:pt x="9842" y="0"/>
                    </a:moveTo>
                    <a:cubicBezTo>
                      <a:pt x="9087" y="0"/>
                      <a:pt x="8343" y="344"/>
                      <a:pt x="7859" y="1000"/>
                    </a:cubicBezTo>
                    <a:lnTo>
                      <a:pt x="798" y="10584"/>
                    </a:lnTo>
                    <a:cubicBezTo>
                      <a:pt x="1" y="11680"/>
                      <a:pt x="227" y="13216"/>
                      <a:pt x="1322" y="14025"/>
                    </a:cubicBezTo>
                    <a:cubicBezTo>
                      <a:pt x="1783" y="14361"/>
                      <a:pt x="2232" y="14528"/>
                      <a:pt x="2657" y="14528"/>
                    </a:cubicBezTo>
                    <a:cubicBezTo>
                      <a:pt x="3242" y="14528"/>
                      <a:pt x="3782" y="14212"/>
                      <a:pt x="4251" y="13585"/>
                    </a:cubicBezTo>
                    <a:lnTo>
                      <a:pt x="11823" y="3917"/>
                    </a:lnTo>
                    <a:cubicBezTo>
                      <a:pt x="12621" y="2821"/>
                      <a:pt x="12395" y="1285"/>
                      <a:pt x="11300" y="476"/>
                    </a:cubicBezTo>
                    <a:cubicBezTo>
                      <a:pt x="10860" y="155"/>
                      <a:pt x="10348" y="0"/>
                      <a:pt x="9842" y="0"/>
                    </a:cubicBezTo>
                    <a:close/>
                  </a:path>
                </a:pathLst>
              </a:custGeom>
              <a:solidFill>
                <a:srgbClr val="004A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4309421" y="2760801"/>
                <a:ext cx="277528" cy="336104"/>
              </a:xfrm>
              <a:custGeom>
                <a:rect b="b" l="l" r="r" t="t"/>
                <a:pathLst>
                  <a:path extrusionOk="0" h="13685" w="11300">
                    <a:moveTo>
                      <a:pt x="8722" y="0"/>
                    </a:moveTo>
                    <a:cubicBezTo>
                      <a:pt x="7966" y="0"/>
                      <a:pt x="7225" y="376"/>
                      <a:pt x="6799" y="1075"/>
                    </a:cubicBezTo>
                    <a:lnTo>
                      <a:pt x="0" y="12613"/>
                    </a:lnTo>
                    <a:lnTo>
                      <a:pt x="1798" y="13684"/>
                    </a:lnTo>
                    <a:lnTo>
                      <a:pt x="10430" y="3754"/>
                    </a:lnTo>
                    <a:cubicBezTo>
                      <a:pt x="11299" y="2754"/>
                      <a:pt x="11133" y="1230"/>
                      <a:pt x="10073" y="444"/>
                    </a:cubicBezTo>
                    <a:cubicBezTo>
                      <a:pt x="9664" y="144"/>
                      <a:pt x="9190" y="0"/>
                      <a:pt x="8722" y="0"/>
                    </a:cubicBezTo>
                    <a:close/>
                  </a:path>
                </a:pathLst>
              </a:custGeom>
              <a:solidFill>
                <a:srgbClr val="004A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01" name="Google Shape;1101;p28"/>
            <p:cNvSpPr/>
            <p:nvPr/>
          </p:nvSpPr>
          <p:spPr>
            <a:xfrm>
              <a:off x="4277290" y="2381905"/>
              <a:ext cx="61130" cy="83676"/>
            </a:xfrm>
            <a:custGeom>
              <a:rect b="b" l="l" r="r" t="t"/>
              <a:pathLst>
                <a:path extrusionOk="0" h="3407" w="2489">
                  <a:moveTo>
                    <a:pt x="2315" y="0"/>
                  </a:moveTo>
                  <a:cubicBezTo>
                    <a:pt x="2259" y="0"/>
                    <a:pt x="2206" y="27"/>
                    <a:pt x="2167" y="73"/>
                  </a:cubicBezTo>
                  <a:lnTo>
                    <a:pt x="60" y="3157"/>
                  </a:lnTo>
                  <a:cubicBezTo>
                    <a:pt x="0" y="3228"/>
                    <a:pt x="24" y="3323"/>
                    <a:pt x="96" y="3383"/>
                  </a:cubicBezTo>
                  <a:cubicBezTo>
                    <a:pt x="131" y="3395"/>
                    <a:pt x="155" y="3407"/>
                    <a:pt x="191" y="3407"/>
                  </a:cubicBezTo>
                  <a:cubicBezTo>
                    <a:pt x="239" y="3407"/>
                    <a:pt x="298" y="3383"/>
                    <a:pt x="322" y="3335"/>
                  </a:cubicBezTo>
                  <a:lnTo>
                    <a:pt x="2441" y="251"/>
                  </a:lnTo>
                  <a:cubicBezTo>
                    <a:pt x="2489" y="180"/>
                    <a:pt x="2477" y="85"/>
                    <a:pt x="2406" y="25"/>
                  </a:cubicBezTo>
                  <a:cubicBezTo>
                    <a:pt x="2376" y="8"/>
                    <a:pt x="2345" y="0"/>
                    <a:pt x="2315" y="0"/>
                  </a:cubicBezTo>
                  <a:close/>
                </a:path>
              </a:pathLst>
            </a:custGeom>
            <a:solidFill>
              <a:srgbClr val="004A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3981084" y="3134588"/>
              <a:ext cx="1230800" cy="8203"/>
            </a:xfrm>
            <a:custGeom>
              <a:rect b="b" l="l" r="r" t="t"/>
              <a:pathLst>
                <a:path extrusionOk="0" h="334" w="50114">
                  <a:moveTo>
                    <a:pt x="0" y="0"/>
                  </a:moveTo>
                  <a:lnTo>
                    <a:pt x="0" y="333"/>
                  </a:lnTo>
                  <a:lnTo>
                    <a:pt x="50114" y="333"/>
                  </a:lnTo>
                  <a:lnTo>
                    <a:pt x="50114" y="0"/>
                  </a:lnTo>
                  <a:close/>
                </a:path>
              </a:pathLst>
            </a:custGeom>
            <a:solidFill>
              <a:srgbClr val="004A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4280802" y="2506173"/>
              <a:ext cx="83062" cy="56488"/>
            </a:xfrm>
            <a:custGeom>
              <a:rect b="b" l="l" r="r" t="t"/>
              <a:pathLst>
                <a:path extrusionOk="0" h="2300" w="3382">
                  <a:moveTo>
                    <a:pt x="189" y="1"/>
                  </a:moveTo>
                  <a:cubicBezTo>
                    <a:pt x="134" y="1"/>
                    <a:pt x="79" y="27"/>
                    <a:pt x="48" y="73"/>
                  </a:cubicBezTo>
                  <a:cubicBezTo>
                    <a:pt x="0" y="144"/>
                    <a:pt x="24" y="252"/>
                    <a:pt x="96" y="299"/>
                  </a:cubicBezTo>
                  <a:lnTo>
                    <a:pt x="3096" y="2276"/>
                  </a:lnTo>
                  <a:cubicBezTo>
                    <a:pt x="3132" y="2299"/>
                    <a:pt x="3156" y="2299"/>
                    <a:pt x="3191" y="2299"/>
                  </a:cubicBezTo>
                  <a:cubicBezTo>
                    <a:pt x="3239" y="2299"/>
                    <a:pt x="3298" y="2276"/>
                    <a:pt x="3322" y="2228"/>
                  </a:cubicBezTo>
                  <a:cubicBezTo>
                    <a:pt x="3382" y="2157"/>
                    <a:pt x="3358" y="2049"/>
                    <a:pt x="3275" y="2002"/>
                  </a:cubicBezTo>
                  <a:lnTo>
                    <a:pt x="274" y="25"/>
                  </a:lnTo>
                  <a:cubicBezTo>
                    <a:pt x="249" y="8"/>
                    <a:pt x="219" y="1"/>
                    <a:pt x="189" y="1"/>
                  </a:cubicBezTo>
                  <a:close/>
                </a:path>
              </a:pathLst>
            </a:custGeom>
            <a:solidFill>
              <a:srgbClr val="004A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5018824" y="3045980"/>
              <a:ext cx="127221" cy="92714"/>
            </a:xfrm>
            <a:custGeom>
              <a:rect b="b" l="l" r="r" t="t"/>
              <a:pathLst>
                <a:path extrusionOk="0" h="3775" w="5180">
                  <a:moveTo>
                    <a:pt x="2084" y="0"/>
                  </a:moveTo>
                  <a:lnTo>
                    <a:pt x="1" y="893"/>
                  </a:lnTo>
                  <a:lnTo>
                    <a:pt x="691" y="2953"/>
                  </a:lnTo>
                  <a:cubicBezTo>
                    <a:pt x="858" y="3441"/>
                    <a:pt x="1322" y="3775"/>
                    <a:pt x="1846" y="3775"/>
                  </a:cubicBezTo>
                  <a:lnTo>
                    <a:pt x="4847" y="3775"/>
                  </a:lnTo>
                  <a:cubicBezTo>
                    <a:pt x="5085" y="3775"/>
                    <a:pt x="5180" y="3465"/>
                    <a:pt x="4978" y="3334"/>
                  </a:cubicBezTo>
                  <a:lnTo>
                    <a:pt x="3763" y="2477"/>
                  </a:lnTo>
                  <a:lnTo>
                    <a:pt x="2620" y="1727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FA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05" name="Google Shape;1105;p28"/>
            <p:cNvGrpSpPr/>
            <p:nvPr/>
          </p:nvGrpSpPr>
          <p:grpSpPr>
            <a:xfrm>
              <a:off x="4663259" y="2357911"/>
              <a:ext cx="406780" cy="710041"/>
              <a:chOff x="4638659" y="2357911"/>
              <a:chExt cx="406780" cy="710041"/>
            </a:xfrm>
          </p:grpSpPr>
          <p:sp>
            <p:nvSpPr>
              <p:cNvPr id="1106" name="Google Shape;1106;p28"/>
              <p:cNvSpPr/>
              <p:nvPr/>
            </p:nvSpPr>
            <p:spPr>
              <a:xfrm>
                <a:off x="4690134" y="2357911"/>
                <a:ext cx="251494" cy="408064"/>
              </a:xfrm>
              <a:custGeom>
                <a:rect b="b" l="l" r="r" t="t"/>
                <a:pathLst>
                  <a:path extrusionOk="0" h="16615" w="10240">
                    <a:moveTo>
                      <a:pt x="1222" y="1"/>
                    </a:moveTo>
                    <a:cubicBezTo>
                      <a:pt x="831" y="1"/>
                      <a:pt x="423" y="24"/>
                      <a:pt x="0" y="74"/>
                    </a:cubicBezTo>
                    <a:lnTo>
                      <a:pt x="2762" y="1574"/>
                    </a:lnTo>
                    <a:cubicBezTo>
                      <a:pt x="1477" y="2014"/>
                      <a:pt x="917" y="7122"/>
                      <a:pt x="1369" y="8396"/>
                    </a:cubicBezTo>
                    <a:lnTo>
                      <a:pt x="5156" y="14968"/>
                    </a:lnTo>
                    <a:cubicBezTo>
                      <a:pt x="5505" y="15979"/>
                      <a:pt x="6461" y="16615"/>
                      <a:pt x="7478" y="16615"/>
                    </a:cubicBezTo>
                    <a:cubicBezTo>
                      <a:pt x="7742" y="16615"/>
                      <a:pt x="8012" y="16571"/>
                      <a:pt x="8275" y="16480"/>
                    </a:cubicBezTo>
                    <a:cubicBezTo>
                      <a:pt x="9561" y="16028"/>
                      <a:pt x="10240" y="14635"/>
                      <a:pt x="9799" y="13349"/>
                    </a:cubicBezTo>
                    <a:lnTo>
                      <a:pt x="6846" y="2657"/>
                    </a:lnTo>
                    <a:cubicBezTo>
                      <a:pt x="6454" y="1513"/>
                      <a:pt x="4384" y="1"/>
                      <a:pt x="1222" y="1"/>
                    </a:cubicBezTo>
                    <a:close/>
                  </a:path>
                </a:pathLst>
              </a:custGeom>
              <a:solidFill>
                <a:srgbClr val="0065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4810596" y="2666838"/>
                <a:ext cx="234843" cy="401114"/>
              </a:xfrm>
              <a:custGeom>
                <a:rect b="b" l="l" r="r" t="t"/>
                <a:pathLst>
                  <a:path extrusionOk="0" h="16332" w="9562">
                    <a:moveTo>
                      <a:pt x="4070" y="0"/>
                    </a:moveTo>
                    <a:cubicBezTo>
                      <a:pt x="3625" y="0"/>
                      <a:pt x="3032" y="441"/>
                      <a:pt x="2287" y="770"/>
                    </a:cubicBezTo>
                    <a:cubicBezTo>
                      <a:pt x="1072" y="1294"/>
                      <a:pt x="1" y="2056"/>
                      <a:pt x="620" y="3223"/>
                    </a:cubicBezTo>
                    <a:lnTo>
                      <a:pt x="7478" y="16331"/>
                    </a:lnTo>
                    <a:lnTo>
                      <a:pt x="9561" y="15438"/>
                    </a:lnTo>
                    <a:lnTo>
                      <a:pt x="4739" y="663"/>
                    </a:lnTo>
                    <a:cubicBezTo>
                      <a:pt x="4574" y="175"/>
                      <a:pt x="4351" y="0"/>
                      <a:pt x="4070" y="0"/>
                    </a:cubicBezTo>
                    <a:close/>
                  </a:path>
                </a:pathLst>
              </a:custGeom>
              <a:solidFill>
                <a:srgbClr val="0065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4638659" y="2359703"/>
                <a:ext cx="203259" cy="214949"/>
              </a:xfrm>
              <a:custGeom>
                <a:rect b="b" l="l" r="r" t="t"/>
                <a:pathLst>
                  <a:path extrusionOk="0" h="8752" w="8276">
                    <a:moveTo>
                      <a:pt x="2096" y="1"/>
                    </a:moveTo>
                    <a:lnTo>
                      <a:pt x="1" y="7775"/>
                    </a:lnTo>
                    <a:lnTo>
                      <a:pt x="2430" y="8097"/>
                    </a:lnTo>
                    <a:lnTo>
                      <a:pt x="5454" y="8752"/>
                    </a:lnTo>
                    <a:cubicBezTo>
                      <a:pt x="5454" y="8752"/>
                      <a:pt x="8276" y="6168"/>
                      <a:pt x="8276" y="4096"/>
                    </a:cubicBezTo>
                    <a:cubicBezTo>
                      <a:pt x="8276" y="3608"/>
                      <a:pt x="8109" y="3096"/>
                      <a:pt x="7871" y="2584"/>
                    </a:cubicBezTo>
                    <a:cubicBezTo>
                      <a:pt x="6990" y="774"/>
                      <a:pt x="4108" y="1"/>
                      <a:pt x="2096" y="1"/>
                    </a:cubicBezTo>
                    <a:close/>
                  </a:path>
                </a:pathLst>
              </a:custGeom>
              <a:solidFill>
                <a:srgbClr val="0065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09" name="Google Shape;1109;p28"/>
            <p:cNvSpPr/>
            <p:nvPr/>
          </p:nvSpPr>
          <p:spPr>
            <a:xfrm>
              <a:off x="4327587" y="2351820"/>
              <a:ext cx="387188" cy="229734"/>
            </a:xfrm>
            <a:custGeom>
              <a:rect b="b" l="l" r="r" t="t"/>
              <a:pathLst>
                <a:path extrusionOk="0" h="9354" w="15765">
                  <a:moveTo>
                    <a:pt x="7513" y="0"/>
                  </a:moveTo>
                  <a:cubicBezTo>
                    <a:pt x="7513" y="0"/>
                    <a:pt x="6454" y="703"/>
                    <a:pt x="5751" y="703"/>
                  </a:cubicBezTo>
                  <a:lnTo>
                    <a:pt x="4048" y="345"/>
                  </a:lnTo>
                  <a:cubicBezTo>
                    <a:pt x="3743" y="282"/>
                    <a:pt x="3434" y="251"/>
                    <a:pt x="3126" y="251"/>
                  </a:cubicBezTo>
                  <a:cubicBezTo>
                    <a:pt x="2388" y="251"/>
                    <a:pt x="1656" y="430"/>
                    <a:pt x="1000" y="774"/>
                  </a:cubicBezTo>
                  <a:cubicBezTo>
                    <a:pt x="608" y="976"/>
                    <a:pt x="250" y="1155"/>
                    <a:pt x="72" y="1250"/>
                  </a:cubicBezTo>
                  <a:cubicBezTo>
                    <a:pt x="0" y="1286"/>
                    <a:pt x="24" y="1393"/>
                    <a:pt x="108" y="1393"/>
                  </a:cubicBezTo>
                  <a:cubicBezTo>
                    <a:pt x="115" y="1393"/>
                    <a:pt x="123" y="1393"/>
                    <a:pt x="130" y="1393"/>
                  </a:cubicBezTo>
                  <a:cubicBezTo>
                    <a:pt x="2049" y="1393"/>
                    <a:pt x="3715" y="2901"/>
                    <a:pt x="3763" y="4822"/>
                  </a:cubicBezTo>
                  <a:cubicBezTo>
                    <a:pt x="3810" y="6453"/>
                    <a:pt x="2739" y="7846"/>
                    <a:pt x="1262" y="8299"/>
                  </a:cubicBezTo>
                  <a:cubicBezTo>
                    <a:pt x="1096" y="8346"/>
                    <a:pt x="1096" y="8573"/>
                    <a:pt x="1262" y="8620"/>
                  </a:cubicBezTo>
                  <a:cubicBezTo>
                    <a:pt x="2689" y="9073"/>
                    <a:pt x="4045" y="9354"/>
                    <a:pt x="5232" y="9354"/>
                  </a:cubicBezTo>
                  <a:cubicBezTo>
                    <a:pt x="6700" y="9354"/>
                    <a:pt x="7910" y="8924"/>
                    <a:pt x="8680" y="7858"/>
                  </a:cubicBezTo>
                  <a:lnTo>
                    <a:pt x="13669" y="8096"/>
                  </a:lnTo>
                  <a:lnTo>
                    <a:pt x="15764" y="322"/>
                  </a:lnTo>
                  <a:lnTo>
                    <a:pt x="7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4142191" y="2453568"/>
              <a:ext cx="241277" cy="63193"/>
            </a:xfrm>
            <a:custGeom>
              <a:rect b="b" l="l" r="r" t="t"/>
              <a:pathLst>
                <a:path extrusionOk="0" h="2573" w="9824">
                  <a:moveTo>
                    <a:pt x="1" y="0"/>
                  </a:moveTo>
                  <a:lnTo>
                    <a:pt x="1" y="2572"/>
                  </a:lnTo>
                  <a:lnTo>
                    <a:pt x="9823" y="2572"/>
                  </a:lnTo>
                  <a:lnTo>
                    <a:pt x="9823" y="0"/>
                  </a:lnTo>
                  <a:close/>
                </a:path>
              </a:pathLst>
            </a:custGeom>
            <a:solidFill>
              <a:srgbClr val="FFA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4033419" y="2369060"/>
              <a:ext cx="217282" cy="185133"/>
            </a:xfrm>
            <a:custGeom>
              <a:rect b="b" l="l" r="r" t="t"/>
              <a:pathLst>
                <a:path extrusionOk="0" h="7538" w="8847">
                  <a:moveTo>
                    <a:pt x="3287" y="1"/>
                  </a:moveTo>
                  <a:cubicBezTo>
                    <a:pt x="1477" y="1"/>
                    <a:pt x="1" y="1465"/>
                    <a:pt x="1" y="3275"/>
                  </a:cubicBezTo>
                  <a:lnTo>
                    <a:pt x="1" y="4251"/>
                  </a:lnTo>
                  <a:cubicBezTo>
                    <a:pt x="1" y="6061"/>
                    <a:pt x="1477" y="7537"/>
                    <a:pt x="3287" y="7537"/>
                  </a:cubicBezTo>
                  <a:lnTo>
                    <a:pt x="5978" y="7537"/>
                  </a:lnTo>
                  <a:cubicBezTo>
                    <a:pt x="7561" y="7537"/>
                    <a:pt x="8847" y="6251"/>
                    <a:pt x="8847" y="4656"/>
                  </a:cubicBezTo>
                  <a:lnTo>
                    <a:pt x="8847" y="2870"/>
                  </a:lnTo>
                  <a:cubicBezTo>
                    <a:pt x="8847" y="1286"/>
                    <a:pt x="7561" y="1"/>
                    <a:pt x="5978" y="1"/>
                  </a:cubicBezTo>
                  <a:close/>
                </a:path>
              </a:pathLst>
            </a:custGeom>
            <a:solidFill>
              <a:srgbClr val="FFA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4156828" y="2352974"/>
              <a:ext cx="93868" cy="193017"/>
            </a:xfrm>
            <a:custGeom>
              <a:rect b="b" l="l" r="r" t="t"/>
              <a:pathLst>
                <a:path extrusionOk="0" h="7859" w="3822">
                  <a:moveTo>
                    <a:pt x="1667" y="1"/>
                  </a:moveTo>
                  <a:cubicBezTo>
                    <a:pt x="750" y="1"/>
                    <a:pt x="0" y="739"/>
                    <a:pt x="0" y="1656"/>
                  </a:cubicBezTo>
                  <a:lnTo>
                    <a:pt x="0" y="7859"/>
                  </a:lnTo>
                  <a:lnTo>
                    <a:pt x="869" y="7859"/>
                  </a:lnTo>
                  <a:cubicBezTo>
                    <a:pt x="2500" y="7859"/>
                    <a:pt x="3822" y="6537"/>
                    <a:pt x="3822" y="4906"/>
                  </a:cubicBezTo>
                  <a:lnTo>
                    <a:pt x="3822" y="1656"/>
                  </a:lnTo>
                  <a:cubicBezTo>
                    <a:pt x="3822" y="739"/>
                    <a:pt x="3084" y="1"/>
                    <a:pt x="2167" y="1"/>
                  </a:cubicBezTo>
                  <a:close/>
                </a:path>
              </a:pathLst>
            </a:custGeom>
            <a:solidFill>
              <a:srgbClr val="FFA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4107391" y="2450056"/>
              <a:ext cx="66705" cy="66705"/>
            </a:xfrm>
            <a:custGeom>
              <a:rect b="b" l="l" r="r" t="t"/>
              <a:pathLst>
                <a:path extrusionOk="0" h="2716" w="2716">
                  <a:moveTo>
                    <a:pt x="1358" y="1"/>
                  </a:moveTo>
                  <a:cubicBezTo>
                    <a:pt x="608" y="1"/>
                    <a:pt x="1" y="608"/>
                    <a:pt x="1" y="1358"/>
                  </a:cubicBezTo>
                  <a:cubicBezTo>
                    <a:pt x="1" y="2108"/>
                    <a:pt x="608" y="2715"/>
                    <a:pt x="1358" y="2715"/>
                  </a:cubicBezTo>
                  <a:cubicBezTo>
                    <a:pt x="2108" y="2715"/>
                    <a:pt x="2716" y="2108"/>
                    <a:pt x="2716" y="1358"/>
                  </a:cubicBezTo>
                  <a:cubicBezTo>
                    <a:pt x="2716" y="608"/>
                    <a:pt x="2108" y="1"/>
                    <a:pt x="1358" y="1"/>
                  </a:cubicBezTo>
                  <a:close/>
                </a:path>
              </a:pathLst>
            </a:custGeom>
            <a:solidFill>
              <a:srgbClr val="FFA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14" name="Google Shape;1114;p28"/>
            <p:cNvGrpSpPr/>
            <p:nvPr/>
          </p:nvGrpSpPr>
          <p:grpSpPr>
            <a:xfrm>
              <a:off x="3971727" y="2393030"/>
              <a:ext cx="270455" cy="236311"/>
              <a:chOff x="3947127" y="2393030"/>
              <a:chExt cx="270455" cy="236311"/>
            </a:xfrm>
          </p:grpSpPr>
          <p:sp>
            <p:nvSpPr>
              <p:cNvPr id="1115" name="Google Shape;1115;p28"/>
              <p:cNvSpPr/>
              <p:nvPr/>
            </p:nvSpPr>
            <p:spPr>
              <a:xfrm>
                <a:off x="3947127" y="2393030"/>
                <a:ext cx="270455" cy="196603"/>
              </a:xfrm>
              <a:custGeom>
                <a:rect b="b" l="l" r="r" t="t"/>
                <a:pathLst>
                  <a:path extrusionOk="0" h="8005" w="11012">
                    <a:moveTo>
                      <a:pt x="2846" y="1"/>
                    </a:moveTo>
                    <a:cubicBezTo>
                      <a:pt x="2846" y="1"/>
                      <a:pt x="0" y="4001"/>
                      <a:pt x="2846" y="6835"/>
                    </a:cubicBezTo>
                    <a:cubicBezTo>
                      <a:pt x="4004" y="7684"/>
                      <a:pt x="5090" y="8005"/>
                      <a:pt x="6066" y="8005"/>
                    </a:cubicBezTo>
                    <a:cubicBezTo>
                      <a:pt x="9046" y="8005"/>
                      <a:pt x="11011" y="5022"/>
                      <a:pt x="10930" y="4978"/>
                    </a:cubicBezTo>
                    <a:cubicBezTo>
                      <a:pt x="10057" y="3238"/>
                      <a:pt x="8253" y="2924"/>
                      <a:pt x="7062" y="2924"/>
                    </a:cubicBezTo>
                    <a:cubicBezTo>
                      <a:pt x="6385" y="2924"/>
                      <a:pt x="5906" y="3025"/>
                      <a:pt x="5906" y="3025"/>
                    </a:cubicBezTo>
                    <a:cubicBezTo>
                      <a:pt x="5132" y="453"/>
                      <a:pt x="2846" y="1"/>
                      <a:pt x="2846" y="1"/>
                    </a:cubicBezTo>
                    <a:close/>
                  </a:path>
                </a:pathLst>
              </a:custGeom>
              <a:solidFill>
                <a:srgbClr val="0065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3956484" y="2524617"/>
                <a:ext cx="104699" cy="104724"/>
              </a:xfrm>
              <a:custGeom>
                <a:rect b="b" l="l" r="r" t="t"/>
                <a:pathLst>
                  <a:path extrusionOk="0" h="4264" w="4263">
                    <a:moveTo>
                      <a:pt x="2132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311"/>
                      <a:pt x="953" y="4263"/>
                      <a:pt x="2132" y="4263"/>
                    </a:cubicBezTo>
                    <a:cubicBezTo>
                      <a:pt x="3310" y="4263"/>
                      <a:pt x="4263" y="3311"/>
                      <a:pt x="4263" y="2132"/>
                    </a:cubicBezTo>
                    <a:cubicBezTo>
                      <a:pt x="4263" y="953"/>
                      <a:pt x="3310" y="1"/>
                      <a:pt x="2132" y="1"/>
                    </a:cubicBezTo>
                    <a:close/>
                  </a:path>
                </a:pathLst>
              </a:custGeom>
              <a:solidFill>
                <a:srgbClr val="0065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17" name="Google Shape;1117;p28"/>
            <p:cNvSpPr/>
            <p:nvPr/>
          </p:nvSpPr>
          <p:spPr>
            <a:xfrm>
              <a:off x="4132834" y="2381929"/>
              <a:ext cx="7933" cy="34237"/>
            </a:xfrm>
            <a:custGeom>
              <a:rect b="b" l="l" r="r" t="t"/>
              <a:pathLst>
                <a:path extrusionOk="0" h="1394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227"/>
                  </a:lnTo>
                  <a:cubicBezTo>
                    <a:pt x="1" y="1322"/>
                    <a:pt x="72" y="1393"/>
                    <a:pt x="156" y="1393"/>
                  </a:cubicBezTo>
                  <a:cubicBezTo>
                    <a:pt x="251" y="1393"/>
                    <a:pt x="322" y="1322"/>
                    <a:pt x="322" y="122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004A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4153611" y="2348308"/>
              <a:ext cx="20483" cy="40377"/>
            </a:xfrm>
            <a:custGeom>
              <a:rect b="b" l="l" r="r" t="t"/>
              <a:pathLst>
                <a:path extrusionOk="0" h="1644" w="834">
                  <a:moveTo>
                    <a:pt x="357" y="0"/>
                  </a:moveTo>
                  <a:cubicBezTo>
                    <a:pt x="155" y="0"/>
                    <a:pt x="0" y="167"/>
                    <a:pt x="0" y="369"/>
                  </a:cubicBezTo>
                  <a:lnTo>
                    <a:pt x="0" y="1274"/>
                  </a:lnTo>
                  <a:cubicBezTo>
                    <a:pt x="0" y="1477"/>
                    <a:pt x="155" y="1643"/>
                    <a:pt x="357" y="1643"/>
                  </a:cubicBezTo>
                  <a:lnTo>
                    <a:pt x="464" y="1643"/>
                  </a:lnTo>
                  <a:cubicBezTo>
                    <a:pt x="667" y="1643"/>
                    <a:pt x="834" y="1477"/>
                    <a:pt x="834" y="1274"/>
                  </a:cubicBezTo>
                  <a:lnTo>
                    <a:pt x="834" y="369"/>
                  </a:lnTo>
                  <a:cubicBezTo>
                    <a:pt x="834" y="167"/>
                    <a:pt x="667" y="0"/>
                    <a:pt x="464" y="0"/>
                  </a:cubicBezTo>
                  <a:close/>
                </a:path>
              </a:pathLst>
            </a:custGeom>
            <a:solidFill>
              <a:srgbClr val="FFAA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9" name="Google Shape;1119;p28"/>
          <p:cNvGrpSpPr/>
          <p:nvPr/>
        </p:nvGrpSpPr>
        <p:grpSpPr>
          <a:xfrm>
            <a:off x="4742856" y="536697"/>
            <a:ext cx="2166686" cy="2804358"/>
            <a:chOff x="4742856" y="536697"/>
            <a:chExt cx="2166686" cy="2804358"/>
          </a:xfrm>
        </p:grpSpPr>
        <p:sp>
          <p:nvSpPr>
            <p:cNvPr id="1120" name="Google Shape;1120;p28"/>
            <p:cNvSpPr/>
            <p:nvPr/>
          </p:nvSpPr>
          <p:spPr>
            <a:xfrm>
              <a:off x="6302632" y="890720"/>
              <a:ext cx="5657" cy="2245037"/>
            </a:xfrm>
            <a:custGeom>
              <a:rect b="b" l="l" r="r" t="t"/>
              <a:pathLst>
                <a:path extrusionOk="0" h="80559" w="203">
                  <a:moveTo>
                    <a:pt x="0" y="1"/>
                  </a:moveTo>
                  <a:lnTo>
                    <a:pt x="0" y="1584"/>
                  </a:lnTo>
                  <a:lnTo>
                    <a:pt x="203" y="1584"/>
                  </a:lnTo>
                  <a:lnTo>
                    <a:pt x="203" y="1"/>
                  </a:lnTo>
                  <a:close/>
                  <a:moveTo>
                    <a:pt x="0" y="3168"/>
                  </a:moveTo>
                  <a:lnTo>
                    <a:pt x="0" y="4739"/>
                  </a:lnTo>
                  <a:lnTo>
                    <a:pt x="203" y="4739"/>
                  </a:lnTo>
                  <a:lnTo>
                    <a:pt x="203" y="3168"/>
                  </a:lnTo>
                  <a:close/>
                  <a:moveTo>
                    <a:pt x="0" y="6323"/>
                  </a:moveTo>
                  <a:lnTo>
                    <a:pt x="0" y="7907"/>
                  </a:lnTo>
                  <a:lnTo>
                    <a:pt x="203" y="7907"/>
                  </a:lnTo>
                  <a:lnTo>
                    <a:pt x="203" y="6323"/>
                  </a:lnTo>
                  <a:close/>
                  <a:moveTo>
                    <a:pt x="0" y="9478"/>
                  </a:moveTo>
                  <a:lnTo>
                    <a:pt x="0" y="11062"/>
                  </a:lnTo>
                  <a:lnTo>
                    <a:pt x="203" y="11062"/>
                  </a:lnTo>
                  <a:lnTo>
                    <a:pt x="203" y="9478"/>
                  </a:lnTo>
                  <a:close/>
                  <a:moveTo>
                    <a:pt x="0" y="12645"/>
                  </a:moveTo>
                  <a:lnTo>
                    <a:pt x="0" y="14217"/>
                  </a:lnTo>
                  <a:lnTo>
                    <a:pt x="203" y="14217"/>
                  </a:lnTo>
                  <a:lnTo>
                    <a:pt x="203" y="12645"/>
                  </a:lnTo>
                  <a:close/>
                  <a:moveTo>
                    <a:pt x="0" y="15800"/>
                  </a:moveTo>
                  <a:lnTo>
                    <a:pt x="0" y="17372"/>
                  </a:lnTo>
                  <a:lnTo>
                    <a:pt x="203" y="17372"/>
                  </a:lnTo>
                  <a:lnTo>
                    <a:pt x="203" y="15800"/>
                  </a:lnTo>
                  <a:close/>
                  <a:moveTo>
                    <a:pt x="0" y="18956"/>
                  </a:moveTo>
                  <a:lnTo>
                    <a:pt x="0" y="20539"/>
                  </a:lnTo>
                  <a:lnTo>
                    <a:pt x="203" y="20539"/>
                  </a:lnTo>
                  <a:lnTo>
                    <a:pt x="203" y="18956"/>
                  </a:lnTo>
                  <a:close/>
                  <a:moveTo>
                    <a:pt x="0" y="22111"/>
                  </a:moveTo>
                  <a:lnTo>
                    <a:pt x="0" y="23694"/>
                  </a:lnTo>
                  <a:lnTo>
                    <a:pt x="203" y="23694"/>
                  </a:lnTo>
                  <a:lnTo>
                    <a:pt x="203" y="22111"/>
                  </a:lnTo>
                  <a:close/>
                  <a:moveTo>
                    <a:pt x="0" y="25278"/>
                  </a:moveTo>
                  <a:lnTo>
                    <a:pt x="0" y="26849"/>
                  </a:lnTo>
                  <a:lnTo>
                    <a:pt x="203" y="26849"/>
                  </a:lnTo>
                  <a:lnTo>
                    <a:pt x="203" y="25278"/>
                  </a:lnTo>
                  <a:close/>
                  <a:moveTo>
                    <a:pt x="0" y="28433"/>
                  </a:moveTo>
                  <a:lnTo>
                    <a:pt x="0" y="30016"/>
                  </a:lnTo>
                  <a:lnTo>
                    <a:pt x="203" y="30016"/>
                  </a:lnTo>
                  <a:lnTo>
                    <a:pt x="203" y="28433"/>
                  </a:lnTo>
                  <a:close/>
                  <a:moveTo>
                    <a:pt x="0" y="31588"/>
                  </a:moveTo>
                  <a:lnTo>
                    <a:pt x="0" y="33172"/>
                  </a:lnTo>
                  <a:lnTo>
                    <a:pt x="203" y="33172"/>
                  </a:lnTo>
                  <a:lnTo>
                    <a:pt x="203" y="31588"/>
                  </a:lnTo>
                  <a:close/>
                  <a:moveTo>
                    <a:pt x="0" y="34755"/>
                  </a:moveTo>
                  <a:lnTo>
                    <a:pt x="0" y="36327"/>
                  </a:lnTo>
                  <a:lnTo>
                    <a:pt x="203" y="36327"/>
                  </a:lnTo>
                  <a:lnTo>
                    <a:pt x="203" y="34755"/>
                  </a:lnTo>
                  <a:close/>
                  <a:moveTo>
                    <a:pt x="0" y="37910"/>
                  </a:moveTo>
                  <a:lnTo>
                    <a:pt x="0" y="39494"/>
                  </a:lnTo>
                  <a:lnTo>
                    <a:pt x="203" y="39494"/>
                  </a:lnTo>
                  <a:lnTo>
                    <a:pt x="203" y="37910"/>
                  </a:lnTo>
                  <a:close/>
                  <a:moveTo>
                    <a:pt x="0" y="41065"/>
                  </a:moveTo>
                  <a:lnTo>
                    <a:pt x="0" y="42649"/>
                  </a:lnTo>
                  <a:lnTo>
                    <a:pt x="203" y="42649"/>
                  </a:lnTo>
                  <a:lnTo>
                    <a:pt x="203" y="41065"/>
                  </a:lnTo>
                  <a:close/>
                  <a:moveTo>
                    <a:pt x="0" y="44232"/>
                  </a:moveTo>
                  <a:lnTo>
                    <a:pt x="0" y="45804"/>
                  </a:lnTo>
                  <a:lnTo>
                    <a:pt x="203" y="45804"/>
                  </a:lnTo>
                  <a:lnTo>
                    <a:pt x="203" y="44232"/>
                  </a:lnTo>
                  <a:close/>
                  <a:moveTo>
                    <a:pt x="0" y="47388"/>
                  </a:moveTo>
                  <a:lnTo>
                    <a:pt x="0" y="48971"/>
                  </a:lnTo>
                  <a:lnTo>
                    <a:pt x="203" y="48971"/>
                  </a:lnTo>
                  <a:lnTo>
                    <a:pt x="203" y="47388"/>
                  </a:lnTo>
                  <a:close/>
                  <a:moveTo>
                    <a:pt x="0" y="50543"/>
                  </a:moveTo>
                  <a:lnTo>
                    <a:pt x="0" y="52126"/>
                  </a:lnTo>
                  <a:lnTo>
                    <a:pt x="203" y="52126"/>
                  </a:lnTo>
                  <a:lnTo>
                    <a:pt x="203" y="50543"/>
                  </a:lnTo>
                  <a:close/>
                  <a:moveTo>
                    <a:pt x="0" y="53710"/>
                  </a:moveTo>
                  <a:lnTo>
                    <a:pt x="0" y="55281"/>
                  </a:lnTo>
                  <a:lnTo>
                    <a:pt x="203" y="55281"/>
                  </a:lnTo>
                  <a:lnTo>
                    <a:pt x="203" y="53710"/>
                  </a:lnTo>
                  <a:close/>
                  <a:moveTo>
                    <a:pt x="0" y="56865"/>
                  </a:moveTo>
                  <a:lnTo>
                    <a:pt x="0" y="58448"/>
                  </a:lnTo>
                  <a:lnTo>
                    <a:pt x="203" y="58448"/>
                  </a:lnTo>
                  <a:lnTo>
                    <a:pt x="203" y="56865"/>
                  </a:lnTo>
                  <a:close/>
                  <a:moveTo>
                    <a:pt x="0" y="60020"/>
                  </a:moveTo>
                  <a:lnTo>
                    <a:pt x="0" y="61604"/>
                  </a:lnTo>
                  <a:lnTo>
                    <a:pt x="203" y="61604"/>
                  </a:lnTo>
                  <a:lnTo>
                    <a:pt x="203" y="60020"/>
                  </a:lnTo>
                  <a:close/>
                  <a:moveTo>
                    <a:pt x="0" y="63187"/>
                  </a:moveTo>
                  <a:lnTo>
                    <a:pt x="0" y="64759"/>
                  </a:lnTo>
                  <a:lnTo>
                    <a:pt x="203" y="64759"/>
                  </a:lnTo>
                  <a:lnTo>
                    <a:pt x="203" y="63187"/>
                  </a:lnTo>
                  <a:close/>
                  <a:moveTo>
                    <a:pt x="0" y="66342"/>
                  </a:moveTo>
                  <a:lnTo>
                    <a:pt x="0" y="67926"/>
                  </a:lnTo>
                  <a:lnTo>
                    <a:pt x="203" y="67926"/>
                  </a:lnTo>
                  <a:lnTo>
                    <a:pt x="203" y="66342"/>
                  </a:lnTo>
                  <a:close/>
                  <a:moveTo>
                    <a:pt x="0" y="69497"/>
                  </a:moveTo>
                  <a:lnTo>
                    <a:pt x="0" y="71081"/>
                  </a:lnTo>
                  <a:lnTo>
                    <a:pt x="203" y="71081"/>
                  </a:lnTo>
                  <a:lnTo>
                    <a:pt x="203" y="69497"/>
                  </a:lnTo>
                  <a:close/>
                  <a:moveTo>
                    <a:pt x="0" y="72664"/>
                  </a:moveTo>
                  <a:lnTo>
                    <a:pt x="0" y="74236"/>
                  </a:lnTo>
                  <a:lnTo>
                    <a:pt x="203" y="74236"/>
                  </a:lnTo>
                  <a:lnTo>
                    <a:pt x="203" y="72664"/>
                  </a:lnTo>
                  <a:close/>
                  <a:moveTo>
                    <a:pt x="0" y="75820"/>
                  </a:moveTo>
                  <a:lnTo>
                    <a:pt x="0" y="77391"/>
                  </a:lnTo>
                  <a:lnTo>
                    <a:pt x="203" y="77391"/>
                  </a:lnTo>
                  <a:lnTo>
                    <a:pt x="203" y="75820"/>
                  </a:lnTo>
                  <a:close/>
                  <a:moveTo>
                    <a:pt x="0" y="78975"/>
                  </a:moveTo>
                  <a:lnTo>
                    <a:pt x="0" y="80558"/>
                  </a:lnTo>
                  <a:lnTo>
                    <a:pt x="203" y="80558"/>
                  </a:lnTo>
                  <a:lnTo>
                    <a:pt x="203" y="7897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5879902" y="1275927"/>
              <a:ext cx="851124" cy="249560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5879902" y="1638923"/>
              <a:ext cx="851124" cy="249532"/>
            </a:xfrm>
            <a:custGeom>
              <a:rect b="b" l="l" r="r" t="t"/>
              <a:pathLst>
                <a:path extrusionOk="0" h="8954" w="30541">
                  <a:moveTo>
                    <a:pt x="1" y="0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5879902" y="1991274"/>
              <a:ext cx="851124" cy="249226"/>
            </a:xfrm>
            <a:custGeom>
              <a:rect b="b" l="l" r="r" t="t"/>
              <a:pathLst>
                <a:path extrusionOk="0" h="8943" w="30541">
                  <a:moveTo>
                    <a:pt x="1" y="1"/>
                  </a:moveTo>
                  <a:lnTo>
                    <a:pt x="1" y="8942"/>
                  </a:lnTo>
                  <a:lnTo>
                    <a:pt x="30540" y="8942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5879902" y="2376147"/>
              <a:ext cx="851124" cy="249560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5879902" y="2739477"/>
              <a:ext cx="851124" cy="249532"/>
            </a:xfrm>
            <a:custGeom>
              <a:rect b="b" l="l" r="r" t="t"/>
              <a:pathLst>
                <a:path extrusionOk="0" h="8954" w="30541">
                  <a:moveTo>
                    <a:pt x="1" y="0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26" name="Google Shape;1126;p28"/>
            <p:cNvGrpSpPr/>
            <p:nvPr/>
          </p:nvGrpSpPr>
          <p:grpSpPr>
            <a:xfrm>
              <a:off x="4742856" y="698632"/>
              <a:ext cx="1057515" cy="1284702"/>
              <a:chOff x="4703568" y="1160562"/>
              <a:chExt cx="931978" cy="1132195"/>
            </a:xfrm>
          </p:grpSpPr>
          <p:sp>
            <p:nvSpPr>
              <p:cNvPr id="1127" name="Google Shape;1127;p28"/>
              <p:cNvSpPr/>
              <p:nvPr/>
            </p:nvSpPr>
            <p:spPr>
              <a:xfrm>
                <a:off x="4717616" y="1160562"/>
                <a:ext cx="917930" cy="1102130"/>
              </a:xfrm>
              <a:custGeom>
                <a:rect b="b" l="l" r="r" t="t"/>
                <a:pathLst>
                  <a:path extrusionOk="0" h="44875" w="37375">
                    <a:moveTo>
                      <a:pt x="17848" y="0"/>
                    </a:moveTo>
                    <a:cubicBezTo>
                      <a:pt x="8013" y="0"/>
                      <a:pt x="0" y="8013"/>
                      <a:pt x="0" y="17848"/>
                    </a:cubicBezTo>
                    <a:lnTo>
                      <a:pt x="0" y="44875"/>
                    </a:lnTo>
                    <a:lnTo>
                      <a:pt x="298" y="44875"/>
                    </a:lnTo>
                    <a:lnTo>
                      <a:pt x="298" y="17848"/>
                    </a:lnTo>
                    <a:cubicBezTo>
                      <a:pt x="298" y="8168"/>
                      <a:pt x="8180" y="298"/>
                      <a:pt x="17848" y="298"/>
                    </a:cubicBezTo>
                    <a:lnTo>
                      <a:pt x="37374" y="298"/>
                    </a:lnTo>
                    <a:lnTo>
                      <a:pt x="37374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4703568" y="2257366"/>
                <a:ext cx="35710" cy="35391"/>
              </a:xfrm>
              <a:custGeom>
                <a:rect b="b" l="l" r="r" t="t"/>
                <a:pathLst>
                  <a:path extrusionOk="0" h="1441" w="1454">
                    <a:moveTo>
                      <a:pt x="727" y="0"/>
                    </a:moveTo>
                    <a:cubicBezTo>
                      <a:pt x="322" y="0"/>
                      <a:pt x="1" y="322"/>
                      <a:pt x="1" y="727"/>
                    </a:cubicBezTo>
                    <a:cubicBezTo>
                      <a:pt x="1" y="1120"/>
                      <a:pt x="322" y="1441"/>
                      <a:pt x="727" y="1441"/>
                    </a:cubicBezTo>
                    <a:cubicBezTo>
                      <a:pt x="1120" y="1441"/>
                      <a:pt x="1453" y="1120"/>
                      <a:pt x="1453" y="727"/>
                    </a:cubicBezTo>
                    <a:cubicBezTo>
                      <a:pt x="1453" y="322"/>
                      <a:pt x="1120" y="0"/>
                      <a:pt x="7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29" name="Google Shape;1129;p28"/>
            <p:cNvSpPr/>
            <p:nvPr/>
          </p:nvSpPr>
          <p:spPr>
            <a:xfrm>
              <a:off x="5735592" y="536697"/>
              <a:ext cx="1173949" cy="354066"/>
            </a:xfrm>
            <a:custGeom>
              <a:rect b="b" l="l" r="r" t="t"/>
              <a:pathLst>
                <a:path extrusionOk="0" h="12705" w="42125">
                  <a:moveTo>
                    <a:pt x="0" y="1"/>
                  </a:moveTo>
                  <a:lnTo>
                    <a:pt x="0" y="12705"/>
                  </a:lnTo>
                  <a:lnTo>
                    <a:pt x="42125" y="12705"/>
                  </a:lnTo>
                  <a:lnTo>
                    <a:pt x="421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Concept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5879902" y="3091494"/>
              <a:ext cx="851124" cy="249560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1" name="Google Shape;1131;p28"/>
          <p:cNvGrpSpPr/>
          <p:nvPr/>
        </p:nvGrpSpPr>
        <p:grpSpPr>
          <a:xfrm>
            <a:off x="2012475" y="3230523"/>
            <a:ext cx="5119057" cy="1361093"/>
            <a:chOff x="2321911" y="3391893"/>
            <a:chExt cx="4511374" cy="1199518"/>
          </a:xfrm>
        </p:grpSpPr>
        <p:sp>
          <p:nvSpPr>
            <p:cNvPr id="1132" name="Google Shape;1132;p28"/>
            <p:cNvSpPr/>
            <p:nvPr/>
          </p:nvSpPr>
          <p:spPr>
            <a:xfrm>
              <a:off x="2695962" y="4120263"/>
              <a:ext cx="3774258" cy="251224"/>
            </a:xfrm>
            <a:custGeom>
              <a:rect b="b" l="l" r="r" t="t"/>
              <a:pathLst>
                <a:path extrusionOk="0" h="10229" w="153675">
                  <a:moveTo>
                    <a:pt x="7978" y="1"/>
                  </a:moveTo>
                  <a:lnTo>
                    <a:pt x="7978" y="203"/>
                  </a:lnTo>
                  <a:lnTo>
                    <a:pt x="9549" y="203"/>
                  </a:lnTo>
                  <a:lnTo>
                    <a:pt x="9549" y="1"/>
                  </a:lnTo>
                  <a:close/>
                  <a:moveTo>
                    <a:pt x="11133" y="1"/>
                  </a:moveTo>
                  <a:lnTo>
                    <a:pt x="11133" y="203"/>
                  </a:lnTo>
                  <a:lnTo>
                    <a:pt x="12704" y="203"/>
                  </a:lnTo>
                  <a:lnTo>
                    <a:pt x="12704" y="1"/>
                  </a:lnTo>
                  <a:close/>
                  <a:moveTo>
                    <a:pt x="14288" y="1"/>
                  </a:moveTo>
                  <a:lnTo>
                    <a:pt x="14288" y="203"/>
                  </a:lnTo>
                  <a:lnTo>
                    <a:pt x="15871" y="203"/>
                  </a:lnTo>
                  <a:lnTo>
                    <a:pt x="15871" y="1"/>
                  </a:lnTo>
                  <a:close/>
                  <a:moveTo>
                    <a:pt x="17443" y="1"/>
                  </a:moveTo>
                  <a:lnTo>
                    <a:pt x="17443" y="203"/>
                  </a:lnTo>
                  <a:lnTo>
                    <a:pt x="19027" y="203"/>
                  </a:lnTo>
                  <a:lnTo>
                    <a:pt x="19027" y="1"/>
                  </a:lnTo>
                  <a:close/>
                  <a:moveTo>
                    <a:pt x="20610" y="1"/>
                  </a:moveTo>
                  <a:lnTo>
                    <a:pt x="20610" y="203"/>
                  </a:lnTo>
                  <a:lnTo>
                    <a:pt x="22182" y="203"/>
                  </a:lnTo>
                  <a:lnTo>
                    <a:pt x="22182" y="1"/>
                  </a:lnTo>
                  <a:close/>
                  <a:moveTo>
                    <a:pt x="23765" y="1"/>
                  </a:moveTo>
                  <a:lnTo>
                    <a:pt x="23765" y="203"/>
                  </a:lnTo>
                  <a:lnTo>
                    <a:pt x="25349" y="203"/>
                  </a:lnTo>
                  <a:lnTo>
                    <a:pt x="25349" y="1"/>
                  </a:lnTo>
                  <a:close/>
                  <a:moveTo>
                    <a:pt x="26920" y="1"/>
                  </a:moveTo>
                  <a:lnTo>
                    <a:pt x="26920" y="203"/>
                  </a:lnTo>
                  <a:lnTo>
                    <a:pt x="28504" y="203"/>
                  </a:lnTo>
                  <a:lnTo>
                    <a:pt x="28504" y="1"/>
                  </a:lnTo>
                  <a:close/>
                  <a:moveTo>
                    <a:pt x="30088" y="1"/>
                  </a:moveTo>
                  <a:lnTo>
                    <a:pt x="30088" y="203"/>
                  </a:lnTo>
                  <a:lnTo>
                    <a:pt x="31659" y="203"/>
                  </a:lnTo>
                  <a:lnTo>
                    <a:pt x="31659" y="1"/>
                  </a:lnTo>
                  <a:close/>
                  <a:moveTo>
                    <a:pt x="33243" y="1"/>
                  </a:moveTo>
                  <a:lnTo>
                    <a:pt x="33243" y="203"/>
                  </a:lnTo>
                  <a:lnTo>
                    <a:pt x="34826" y="203"/>
                  </a:lnTo>
                  <a:lnTo>
                    <a:pt x="34826" y="1"/>
                  </a:lnTo>
                  <a:close/>
                  <a:moveTo>
                    <a:pt x="36398" y="1"/>
                  </a:moveTo>
                  <a:lnTo>
                    <a:pt x="36398" y="203"/>
                  </a:lnTo>
                  <a:lnTo>
                    <a:pt x="37981" y="203"/>
                  </a:lnTo>
                  <a:lnTo>
                    <a:pt x="37981" y="1"/>
                  </a:lnTo>
                  <a:close/>
                  <a:moveTo>
                    <a:pt x="39565" y="1"/>
                  </a:moveTo>
                  <a:lnTo>
                    <a:pt x="39565" y="203"/>
                  </a:lnTo>
                  <a:lnTo>
                    <a:pt x="41137" y="203"/>
                  </a:lnTo>
                  <a:lnTo>
                    <a:pt x="41137" y="1"/>
                  </a:lnTo>
                  <a:close/>
                  <a:moveTo>
                    <a:pt x="42720" y="1"/>
                  </a:moveTo>
                  <a:lnTo>
                    <a:pt x="42720" y="203"/>
                  </a:lnTo>
                  <a:lnTo>
                    <a:pt x="44304" y="203"/>
                  </a:lnTo>
                  <a:lnTo>
                    <a:pt x="44304" y="1"/>
                  </a:lnTo>
                  <a:close/>
                  <a:moveTo>
                    <a:pt x="45875" y="1"/>
                  </a:moveTo>
                  <a:lnTo>
                    <a:pt x="45875" y="203"/>
                  </a:lnTo>
                  <a:lnTo>
                    <a:pt x="47459" y="203"/>
                  </a:lnTo>
                  <a:lnTo>
                    <a:pt x="47459" y="1"/>
                  </a:lnTo>
                  <a:close/>
                  <a:moveTo>
                    <a:pt x="49042" y="1"/>
                  </a:moveTo>
                  <a:lnTo>
                    <a:pt x="49042" y="203"/>
                  </a:lnTo>
                  <a:lnTo>
                    <a:pt x="50614" y="203"/>
                  </a:lnTo>
                  <a:lnTo>
                    <a:pt x="50614" y="1"/>
                  </a:lnTo>
                  <a:close/>
                  <a:moveTo>
                    <a:pt x="52197" y="1"/>
                  </a:moveTo>
                  <a:lnTo>
                    <a:pt x="52197" y="203"/>
                  </a:lnTo>
                  <a:lnTo>
                    <a:pt x="53781" y="203"/>
                  </a:lnTo>
                  <a:lnTo>
                    <a:pt x="53781" y="1"/>
                  </a:lnTo>
                  <a:close/>
                  <a:moveTo>
                    <a:pt x="55353" y="1"/>
                  </a:moveTo>
                  <a:lnTo>
                    <a:pt x="55353" y="203"/>
                  </a:lnTo>
                  <a:lnTo>
                    <a:pt x="56936" y="203"/>
                  </a:lnTo>
                  <a:lnTo>
                    <a:pt x="56936" y="1"/>
                  </a:lnTo>
                  <a:close/>
                  <a:moveTo>
                    <a:pt x="58520" y="1"/>
                  </a:moveTo>
                  <a:lnTo>
                    <a:pt x="58520" y="203"/>
                  </a:lnTo>
                  <a:lnTo>
                    <a:pt x="60091" y="203"/>
                  </a:lnTo>
                  <a:lnTo>
                    <a:pt x="60091" y="1"/>
                  </a:lnTo>
                  <a:close/>
                  <a:moveTo>
                    <a:pt x="61675" y="1"/>
                  </a:moveTo>
                  <a:lnTo>
                    <a:pt x="61675" y="203"/>
                  </a:lnTo>
                  <a:lnTo>
                    <a:pt x="63258" y="203"/>
                  </a:lnTo>
                  <a:lnTo>
                    <a:pt x="63258" y="1"/>
                  </a:lnTo>
                  <a:close/>
                  <a:moveTo>
                    <a:pt x="64830" y="1"/>
                  </a:moveTo>
                  <a:lnTo>
                    <a:pt x="64830" y="203"/>
                  </a:lnTo>
                  <a:lnTo>
                    <a:pt x="66414" y="203"/>
                  </a:lnTo>
                  <a:lnTo>
                    <a:pt x="66414" y="1"/>
                  </a:lnTo>
                  <a:close/>
                  <a:moveTo>
                    <a:pt x="67997" y="1"/>
                  </a:moveTo>
                  <a:lnTo>
                    <a:pt x="67997" y="203"/>
                  </a:lnTo>
                  <a:lnTo>
                    <a:pt x="69569" y="203"/>
                  </a:lnTo>
                  <a:lnTo>
                    <a:pt x="69569" y="1"/>
                  </a:lnTo>
                  <a:close/>
                  <a:moveTo>
                    <a:pt x="71152" y="1"/>
                  </a:moveTo>
                  <a:lnTo>
                    <a:pt x="71152" y="203"/>
                  </a:lnTo>
                  <a:lnTo>
                    <a:pt x="72724" y="203"/>
                  </a:lnTo>
                  <a:lnTo>
                    <a:pt x="72724" y="1"/>
                  </a:lnTo>
                  <a:close/>
                  <a:moveTo>
                    <a:pt x="74307" y="1"/>
                  </a:moveTo>
                  <a:lnTo>
                    <a:pt x="74307" y="203"/>
                  </a:lnTo>
                  <a:lnTo>
                    <a:pt x="75891" y="203"/>
                  </a:lnTo>
                  <a:lnTo>
                    <a:pt x="75891" y="1"/>
                  </a:lnTo>
                  <a:close/>
                  <a:moveTo>
                    <a:pt x="77463" y="1"/>
                  </a:moveTo>
                  <a:lnTo>
                    <a:pt x="77463" y="203"/>
                  </a:lnTo>
                  <a:lnTo>
                    <a:pt x="79046" y="203"/>
                  </a:lnTo>
                  <a:lnTo>
                    <a:pt x="79046" y="1"/>
                  </a:lnTo>
                  <a:close/>
                  <a:moveTo>
                    <a:pt x="80630" y="1"/>
                  </a:moveTo>
                  <a:lnTo>
                    <a:pt x="80630" y="203"/>
                  </a:lnTo>
                  <a:lnTo>
                    <a:pt x="82201" y="203"/>
                  </a:lnTo>
                  <a:lnTo>
                    <a:pt x="82201" y="1"/>
                  </a:lnTo>
                  <a:close/>
                  <a:moveTo>
                    <a:pt x="83785" y="1"/>
                  </a:moveTo>
                  <a:lnTo>
                    <a:pt x="83785" y="203"/>
                  </a:lnTo>
                  <a:lnTo>
                    <a:pt x="85368" y="203"/>
                  </a:lnTo>
                  <a:lnTo>
                    <a:pt x="85368" y="1"/>
                  </a:lnTo>
                  <a:close/>
                  <a:moveTo>
                    <a:pt x="86940" y="1"/>
                  </a:moveTo>
                  <a:lnTo>
                    <a:pt x="86940" y="203"/>
                  </a:lnTo>
                  <a:lnTo>
                    <a:pt x="88523" y="203"/>
                  </a:lnTo>
                  <a:lnTo>
                    <a:pt x="88523" y="1"/>
                  </a:lnTo>
                  <a:close/>
                  <a:moveTo>
                    <a:pt x="90107" y="1"/>
                  </a:moveTo>
                  <a:lnTo>
                    <a:pt x="90107" y="203"/>
                  </a:lnTo>
                  <a:lnTo>
                    <a:pt x="91679" y="203"/>
                  </a:lnTo>
                  <a:lnTo>
                    <a:pt x="91679" y="1"/>
                  </a:lnTo>
                  <a:close/>
                  <a:moveTo>
                    <a:pt x="93262" y="1"/>
                  </a:moveTo>
                  <a:lnTo>
                    <a:pt x="93262" y="203"/>
                  </a:lnTo>
                  <a:lnTo>
                    <a:pt x="94846" y="203"/>
                  </a:lnTo>
                  <a:lnTo>
                    <a:pt x="94846" y="1"/>
                  </a:lnTo>
                  <a:close/>
                  <a:moveTo>
                    <a:pt x="96417" y="1"/>
                  </a:moveTo>
                  <a:lnTo>
                    <a:pt x="96417" y="203"/>
                  </a:lnTo>
                  <a:lnTo>
                    <a:pt x="98001" y="203"/>
                  </a:lnTo>
                  <a:lnTo>
                    <a:pt x="98001" y="1"/>
                  </a:lnTo>
                  <a:close/>
                  <a:moveTo>
                    <a:pt x="99584" y="1"/>
                  </a:moveTo>
                  <a:lnTo>
                    <a:pt x="99584" y="203"/>
                  </a:lnTo>
                  <a:lnTo>
                    <a:pt x="101156" y="203"/>
                  </a:lnTo>
                  <a:lnTo>
                    <a:pt x="101156" y="1"/>
                  </a:lnTo>
                  <a:close/>
                  <a:moveTo>
                    <a:pt x="102740" y="1"/>
                  </a:moveTo>
                  <a:lnTo>
                    <a:pt x="102740" y="203"/>
                  </a:lnTo>
                  <a:lnTo>
                    <a:pt x="104323" y="203"/>
                  </a:lnTo>
                  <a:lnTo>
                    <a:pt x="104323" y="1"/>
                  </a:lnTo>
                  <a:close/>
                  <a:moveTo>
                    <a:pt x="105895" y="1"/>
                  </a:moveTo>
                  <a:lnTo>
                    <a:pt x="105895" y="203"/>
                  </a:lnTo>
                  <a:lnTo>
                    <a:pt x="107478" y="203"/>
                  </a:lnTo>
                  <a:lnTo>
                    <a:pt x="107478" y="1"/>
                  </a:lnTo>
                  <a:close/>
                  <a:moveTo>
                    <a:pt x="109062" y="1"/>
                  </a:moveTo>
                  <a:lnTo>
                    <a:pt x="109062" y="203"/>
                  </a:lnTo>
                  <a:lnTo>
                    <a:pt x="110633" y="203"/>
                  </a:lnTo>
                  <a:lnTo>
                    <a:pt x="110633" y="1"/>
                  </a:lnTo>
                  <a:close/>
                  <a:moveTo>
                    <a:pt x="112217" y="1"/>
                  </a:moveTo>
                  <a:lnTo>
                    <a:pt x="112217" y="203"/>
                  </a:lnTo>
                  <a:lnTo>
                    <a:pt x="113800" y="203"/>
                  </a:lnTo>
                  <a:lnTo>
                    <a:pt x="113800" y="1"/>
                  </a:lnTo>
                  <a:close/>
                  <a:moveTo>
                    <a:pt x="115372" y="1"/>
                  </a:moveTo>
                  <a:lnTo>
                    <a:pt x="115372" y="203"/>
                  </a:lnTo>
                  <a:lnTo>
                    <a:pt x="116956" y="203"/>
                  </a:lnTo>
                  <a:lnTo>
                    <a:pt x="116956" y="1"/>
                  </a:lnTo>
                  <a:close/>
                  <a:moveTo>
                    <a:pt x="118539" y="1"/>
                  </a:moveTo>
                  <a:lnTo>
                    <a:pt x="118539" y="203"/>
                  </a:lnTo>
                  <a:lnTo>
                    <a:pt x="120111" y="203"/>
                  </a:lnTo>
                  <a:lnTo>
                    <a:pt x="120111" y="1"/>
                  </a:lnTo>
                  <a:close/>
                  <a:moveTo>
                    <a:pt x="121694" y="1"/>
                  </a:moveTo>
                  <a:lnTo>
                    <a:pt x="121694" y="203"/>
                  </a:lnTo>
                  <a:lnTo>
                    <a:pt x="123278" y="203"/>
                  </a:lnTo>
                  <a:lnTo>
                    <a:pt x="123278" y="1"/>
                  </a:lnTo>
                  <a:close/>
                  <a:moveTo>
                    <a:pt x="124849" y="1"/>
                  </a:moveTo>
                  <a:lnTo>
                    <a:pt x="124849" y="203"/>
                  </a:lnTo>
                  <a:lnTo>
                    <a:pt x="126433" y="203"/>
                  </a:lnTo>
                  <a:lnTo>
                    <a:pt x="126433" y="1"/>
                  </a:lnTo>
                  <a:close/>
                  <a:moveTo>
                    <a:pt x="128016" y="1"/>
                  </a:moveTo>
                  <a:lnTo>
                    <a:pt x="128016" y="203"/>
                  </a:lnTo>
                  <a:lnTo>
                    <a:pt x="129588" y="203"/>
                  </a:lnTo>
                  <a:lnTo>
                    <a:pt x="129588" y="1"/>
                  </a:lnTo>
                  <a:close/>
                  <a:moveTo>
                    <a:pt x="131172" y="1"/>
                  </a:moveTo>
                  <a:lnTo>
                    <a:pt x="131172" y="203"/>
                  </a:lnTo>
                  <a:lnTo>
                    <a:pt x="132755" y="203"/>
                  </a:lnTo>
                  <a:lnTo>
                    <a:pt x="132755" y="1"/>
                  </a:lnTo>
                  <a:close/>
                  <a:moveTo>
                    <a:pt x="134327" y="1"/>
                  </a:moveTo>
                  <a:lnTo>
                    <a:pt x="134327" y="203"/>
                  </a:lnTo>
                  <a:lnTo>
                    <a:pt x="135910" y="203"/>
                  </a:lnTo>
                  <a:lnTo>
                    <a:pt x="135910" y="1"/>
                  </a:lnTo>
                  <a:close/>
                  <a:moveTo>
                    <a:pt x="137482" y="1"/>
                  </a:moveTo>
                  <a:lnTo>
                    <a:pt x="137482" y="203"/>
                  </a:lnTo>
                  <a:lnTo>
                    <a:pt x="139065" y="203"/>
                  </a:lnTo>
                  <a:lnTo>
                    <a:pt x="139065" y="1"/>
                  </a:lnTo>
                  <a:close/>
                  <a:moveTo>
                    <a:pt x="140649" y="1"/>
                  </a:moveTo>
                  <a:lnTo>
                    <a:pt x="140649" y="203"/>
                  </a:lnTo>
                  <a:lnTo>
                    <a:pt x="142221" y="203"/>
                  </a:lnTo>
                  <a:lnTo>
                    <a:pt x="142221" y="1"/>
                  </a:lnTo>
                  <a:close/>
                  <a:moveTo>
                    <a:pt x="143804" y="1"/>
                  </a:moveTo>
                  <a:lnTo>
                    <a:pt x="143804" y="203"/>
                  </a:lnTo>
                  <a:lnTo>
                    <a:pt x="145388" y="203"/>
                  </a:lnTo>
                  <a:lnTo>
                    <a:pt x="145388" y="1"/>
                  </a:lnTo>
                  <a:close/>
                  <a:moveTo>
                    <a:pt x="146959" y="1"/>
                  </a:moveTo>
                  <a:lnTo>
                    <a:pt x="146959" y="203"/>
                  </a:lnTo>
                  <a:lnTo>
                    <a:pt x="148543" y="203"/>
                  </a:lnTo>
                  <a:lnTo>
                    <a:pt x="148543" y="1"/>
                  </a:lnTo>
                  <a:close/>
                  <a:moveTo>
                    <a:pt x="5239" y="1"/>
                  </a:moveTo>
                  <a:cubicBezTo>
                    <a:pt x="5096" y="1"/>
                    <a:pt x="4953" y="13"/>
                    <a:pt x="4811" y="25"/>
                  </a:cubicBezTo>
                  <a:lnTo>
                    <a:pt x="4822" y="215"/>
                  </a:lnTo>
                  <a:cubicBezTo>
                    <a:pt x="4965" y="203"/>
                    <a:pt x="5096" y="203"/>
                    <a:pt x="5239" y="203"/>
                  </a:cubicBezTo>
                  <a:lnTo>
                    <a:pt x="6394" y="203"/>
                  </a:lnTo>
                  <a:lnTo>
                    <a:pt x="6394" y="1"/>
                  </a:lnTo>
                  <a:close/>
                  <a:moveTo>
                    <a:pt x="150126" y="287"/>
                  </a:moveTo>
                  <a:lnTo>
                    <a:pt x="150067" y="465"/>
                  </a:lnTo>
                  <a:cubicBezTo>
                    <a:pt x="150555" y="632"/>
                    <a:pt x="151007" y="882"/>
                    <a:pt x="151424" y="1192"/>
                  </a:cubicBezTo>
                  <a:lnTo>
                    <a:pt x="151543" y="1025"/>
                  </a:lnTo>
                  <a:cubicBezTo>
                    <a:pt x="151115" y="703"/>
                    <a:pt x="150638" y="453"/>
                    <a:pt x="150126" y="287"/>
                  </a:cubicBezTo>
                  <a:close/>
                  <a:moveTo>
                    <a:pt x="3251" y="394"/>
                  </a:moveTo>
                  <a:cubicBezTo>
                    <a:pt x="2751" y="608"/>
                    <a:pt x="2286" y="882"/>
                    <a:pt x="1882" y="1227"/>
                  </a:cubicBezTo>
                  <a:lnTo>
                    <a:pt x="2001" y="1382"/>
                  </a:lnTo>
                  <a:cubicBezTo>
                    <a:pt x="2406" y="1049"/>
                    <a:pt x="2846" y="775"/>
                    <a:pt x="3322" y="584"/>
                  </a:cubicBezTo>
                  <a:lnTo>
                    <a:pt x="3251" y="394"/>
                  </a:lnTo>
                  <a:close/>
                  <a:moveTo>
                    <a:pt x="152674" y="2168"/>
                  </a:moveTo>
                  <a:lnTo>
                    <a:pt x="152520" y="2287"/>
                  </a:lnTo>
                  <a:cubicBezTo>
                    <a:pt x="152817" y="2704"/>
                    <a:pt x="153055" y="3168"/>
                    <a:pt x="153222" y="3656"/>
                  </a:cubicBezTo>
                  <a:lnTo>
                    <a:pt x="153413" y="3597"/>
                  </a:lnTo>
                  <a:cubicBezTo>
                    <a:pt x="153234" y="3085"/>
                    <a:pt x="152996" y="2596"/>
                    <a:pt x="152674" y="2168"/>
                  </a:cubicBezTo>
                  <a:close/>
                  <a:moveTo>
                    <a:pt x="822" y="2430"/>
                  </a:moveTo>
                  <a:cubicBezTo>
                    <a:pt x="536" y="2894"/>
                    <a:pt x="310" y="3382"/>
                    <a:pt x="179" y="3906"/>
                  </a:cubicBezTo>
                  <a:lnTo>
                    <a:pt x="370" y="3954"/>
                  </a:lnTo>
                  <a:cubicBezTo>
                    <a:pt x="501" y="3454"/>
                    <a:pt x="703" y="2977"/>
                    <a:pt x="989" y="2537"/>
                  </a:cubicBezTo>
                  <a:lnTo>
                    <a:pt x="822" y="2430"/>
                  </a:lnTo>
                  <a:close/>
                  <a:moveTo>
                    <a:pt x="153674" y="5168"/>
                  </a:moveTo>
                  <a:lnTo>
                    <a:pt x="153472" y="5180"/>
                  </a:lnTo>
                  <a:lnTo>
                    <a:pt x="153472" y="6752"/>
                  </a:lnTo>
                  <a:lnTo>
                    <a:pt x="153674" y="6752"/>
                  </a:lnTo>
                  <a:lnTo>
                    <a:pt x="153674" y="5168"/>
                  </a:lnTo>
                  <a:close/>
                  <a:moveTo>
                    <a:pt x="0" y="5490"/>
                  </a:moveTo>
                  <a:lnTo>
                    <a:pt x="0" y="7073"/>
                  </a:lnTo>
                  <a:lnTo>
                    <a:pt x="203" y="7073"/>
                  </a:lnTo>
                  <a:lnTo>
                    <a:pt x="203" y="5490"/>
                  </a:lnTo>
                  <a:close/>
                  <a:moveTo>
                    <a:pt x="153472" y="8335"/>
                  </a:moveTo>
                  <a:lnTo>
                    <a:pt x="153472" y="9907"/>
                  </a:lnTo>
                  <a:lnTo>
                    <a:pt x="153674" y="9907"/>
                  </a:lnTo>
                  <a:lnTo>
                    <a:pt x="153674" y="8335"/>
                  </a:lnTo>
                  <a:close/>
                  <a:moveTo>
                    <a:pt x="0" y="8657"/>
                  </a:moveTo>
                  <a:lnTo>
                    <a:pt x="0" y="10228"/>
                  </a:lnTo>
                  <a:lnTo>
                    <a:pt x="203" y="10228"/>
                  </a:lnTo>
                  <a:lnTo>
                    <a:pt x="203" y="865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4064707" y="3667052"/>
              <a:ext cx="1034590" cy="312035"/>
            </a:xfrm>
            <a:custGeom>
              <a:rect b="b" l="l" r="r" t="t"/>
              <a:pathLst>
                <a:path extrusionOk="0" h="12705" w="42125">
                  <a:moveTo>
                    <a:pt x="1" y="0"/>
                  </a:moveTo>
                  <a:lnTo>
                    <a:pt x="1" y="12704"/>
                  </a:lnTo>
                  <a:lnTo>
                    <a:pt x="42125" y="12704"/>
                  </a:lnTo>
                  <a:lnTo>
                    <a:pt x="42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Concept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3675521" y="4122915"/>
              <a:ext cx="4691" cy="261736"/>
            </a:xfrm>
            <a:custGeom>
              <a:rect b="b" l="l" r="r" t="t"/>
              <a:pathLst>
                <a:path extrusionOk="0" h="10657" w="191">
                  <a:moveTo>
                    <a:pt x="0" y="0"/>
                  </a:moveTo>
                  <a:lnTo>
                    <a:pt x="0" y="1179"/>
                  </a:lnTo>
                  <a:lnTo>
                    <a:pt x="191" y="1179"/>
                  </a:lnTo>
                  <a:lnTo>
                    <a:pt x="191" y="0"/>
                  </a:lnTo>
                  <a:close/>
                  <a:moveTo>
                    <a:pt x="0" y="2762"/>
                  </a:moveTo>
                  <a:lnTo>
                    <a:pt x="0" y="4334"/>
                  </a:lnTo>
                  <a:lnTo>
                    <a:pt x="191" y="4334"/>
                  </a:lnTo>
                  <a:lnTo>
                    <a:pt x="191" y="2762"/>
                  </a:lnTo>
                  <a:close/>
                  <a:moveTo>
                    <a:pt x="0" y="5917"/>
                  </a:moveTo>
                  <a:lnTo>
                    <a:pt x="0" y="7501"/>
                  </a:lnTo>
                  <a:lnTo>
                    <a:pt x="191" y="7501"/>
                  </a:lnTo>
                  <a:lnTo>
                    <a:pt x="191" y="5917"/>
                  </a:lnTo>
                  <a:close/>
                  <a:moveTo>
                    <a:pt x="0" y="9073"/>
                  </a:moveTo>
                  <a:lnTo>
                    <a:pt x="0" y="10656"/>
                  </a:lnTo>
                  <a:lnTo>
                    <a:pt x="191" y="10656"/>
                  </a:lnTo>
                  <a:lnTo>
                    <a:pt x="191" y="907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4575239" y="4122915"/>
              <a:ext cx="4716" cy="261736"/>
            </a:xfrm>
            <a:custGeom>
              <a:rect b="b" l="l" r="r" t="t"/>
              <a:pathLst>
                <a:path extrusionOk="0" h="10657" w="192">
                  <a:moveTo>
                    <a:pt x="1" y="0"/>
                  </a:moveTo>
                  <a:lnTo>
                    <a:pt x="1" y="1179"/>
                  </a:lnTo>
                  <a:lnTo>
                    <a:pt x="191" y="1179"/>
                  </a:lnTo>
                  <a:lnTo>
                    <a:pt x="191" y="0"/>
                  </a:lnTo>
                  <a:close/>
                  <a:moveTo>
                    <a:pt x="1" y="2762"/>
                  </a:moveTo>
                  <a:lnTo>
                    <a:pt x="1" y="4334"/>
                  </a:lnTo>
                  <a:lnTo>
                    <a:pt x="191" y="4334"/>
                  </a:lnTo>
                  <a:lnTo>
                    <a:pt x="191" y="2762"/>
                  </a:lnTo>
                  <a:close/>
                  <a:moveTo>
                    <a:pt x="1" y="5917"/>
                  </a:moveTo>
                  <a:lnTo>
                    <a:pt x="1" y="7501"/>
                  </a:lnTo>
                  <a:lnTo>
                    <a:pt x="191" y="7501"/>
                  </a:lnTo>
                  <a:lnTo>
                    <a:pt x="191" y="5917"/>
                  </a:lnTo>
                  <a:close/>
                  <a:moveTo>
                    <a:pt x="1" y="9073"/>
                  </a:moveTo>
                  <a:lnTo>
                    <a:pt x="1" y="10656"/>
                  </a:lnTo>
                  <a:lnTo>
                    <a:pt x="191" y="10656"/>
                  </a:lnTo>
                  <a:lnTo>
                    <a:pt x="191" y="907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5515922" y="4122915"/>
              <a:ext cx="4986" cy="261736"/>
            </a:xfrm>
            <a:custGeom>
              <a:rect b="b" l="l" r="r" t="t"/>
              <a:pathLst>
                <a:path extrusionOk="0" h="10657" w="203">
                  <a:moveTo>
                    <a:pt x="0" y="0"/>
                  </a:moveTo>
                  <a:lnTo>
                    <a:pt x="0" y="1179"/>
                  </a:lnTo>
                  <a:lnTo>
                    <a:pt x="203" y="1179"/>
                  </a:lnTo>
                  <a:lnTo>
                    <a:pt x="203" y="0"/>
                  </a:lnTo>
                  <a:close/>
                  <a:moveTo>
                    <a:pt x="0" y="2762"/>
                  </a:moveTo>
                  <a:lnTo>
                    <a:pt x="0" y="4334"/>
                  </a:lnTo>
                  <a:lnTo>
                    <a:pt x="203" y="4334"/>
                  </a:lnTo>
                  <a:lnTo>
                    <a:pt x="203" y="2762"/>
                  </a:lnTo>
                  <a:close/>
                  <a:moveTo>
                    <a:pt x="0" y="5917"/>
                  </a:moveTo>
                  <a:lnTo>
                    <a:pt x="0" y="7501"/>
                  </a:lnTo>
                  <a:lnTo>
                    <a:pt x="203" y="7501"/>
                  </a:lnTo>
                  <a:lnTo>
                    <a:pt x="203" y="5917"/>
                  </a:lnTo>
                  <a:close/>
                  <a:moveTo>
                    <a:pt x="0" y="9073"/>
                  </a:moveTo>
                  <a:lnTo>
                    <a:pt x="0" y="10656"/>
                  </a:lnTo>
                  <a:lnTo>
                    <a:pt x="203" y="10656"/>
                  </a:lnTo>
                  <a:lnTo>
                    <a:pt x="203" y="907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4575239" y="3996584"/>
              <a:ext cx="4716" cy="116414"/>
            </a:xfrm>
            <a:custGeom>
              <a:rect b="b" l="l" r="r" t="t"/>
              <a:pathLst>
                <a:path extrusionOk="0" h="4740" w="192">
                  <a:moveTo>
                    <a:pt x="1" y="1"/>
                  </a:moveTo>
                  <a:lnTo>
                    <a:pt x="1" y="1584"/>
                  </a:lnTo>
                  <a:lnTo>
                    <a:pt x="191" y="1584"/>
                  </a:lnTo>
                  <a:lnTo>
                    <a:pt x="191" y="1"/>
                  </a:lnTo>
                  <a:close/>
                  <a:moveTo>
                    <a:pt x="1" y="3168"/>
                  </a:moveTo>
                  <a:lnTo>
                    <a:pt x="1" y="4739"/>
                  </a:lnTo>
                  <a:lnTo>
                    <a:pt x="191" y="4739"/>
                  </a:lnTo>
                  <a:lnTo>
                    <a:pt x="191" y="31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38" name="Google Shape;1138;p28"/>
            <p:cNvGrpSpPr/>
            <p:nvPr/>
          </p:nvGrpSpPr>
          <p:grpSpPr>
            <a:xfrm>
              <a:off x="4561511" y="3391893"/>
              <a:ext cx="35686" cy="275194"/>
              <a:chOff x="4536911" y="3391893"/>
              <a:chExt cx="35686" cy="275194"/>
            </a:xfrm>
          </p:grpSpPr>
          <p:sp>
            <p:nvSpPr>
              <p:cNvPr id="1139" name="Google Shape;1139;p28"/>
              <p:cNvSpPr/>
              <p:nvPr/>
            </p:nvSpPr>
            <p:spPr>
              <a:xfrm>
                <a:off x="4550074" y="3403288"/>
                <a:ext cx="9652" cy="263799"/>
              </a:xfrm>
              <a:custGeom>
                <a:rect b="b" l="l" r="r" t="t"/>
                <a:pathLst>
                  <a:path extrusionOk="0" h="10741" w="393">
                    <a:moveTo>
                      <a:pt x="0" y="1"/>
                    </a:moveTo>
                    <a:lnTo>
                      <a:pt x="0" y="10740"/>
                    </a:lnTo>
                    <a:lnTo>
                      <a:pt x="393" y="10740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4536911" y="3391893"/>
                <a:ext cx="35686" cy="35710"/>
              </a:xfrm>
              <a:custGeom>
                <a:rect b="b" l="l" r="r" t="t"/>
                <a:pathLst>
                  <a:path extrusionOk="0" h="1454" w="1453">
                    <a:moveTo>
                      <a:pt x="727" y="0"/>
                    </a:moveTo>
                    <a:cubicBezTo>
                      <a:pt x="334" y="0"/>
                      <a:pt x="0" y="322"/>
                      <a:pt x="0" y="727"/>
                    </a:cubicBezTo>
                    <a:cubicBezTo>
                      <a:pt x="0" y="1120"/>
                      <a:pt x="334" y="1453"/>
                      <a:pt x="727" y="1453"/>
                    </a:cubicBezTo>
                    <a:cubicBezTo>
                      <a:pt x="1131" y="1453"/>
                      <a:pt x="1453" y="1120"/>
                      <a:pt x="1453" y="727"/>
                    </a:cubicBezTo>
                    <a:cubicBezTo>
                      <a:pt x="1453" y="322"/>
                      <a:pt x="1131" y="0"/>
                      <a:pt x="7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41" name="Google Shape;1141;p28"/>
            <p:cNvSpPr/>
            <p:nvPr/>
          </p:nvSpPr>
          <p:spPr>
            <a:xfrm>
              <a:off x="2321911" y="4371476"/>
              <a:ext cx="750087" cy="219935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</a:t>
              </a: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ercury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3302823" y="4371476"/>
              <a:ext cx="750087" cy="219935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</a:t>
              </a: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enus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4202561" y="4371476"/>
              <a:ext cx="750087" cy="219935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arth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5143223" y="4371476"/>
              <a:ext cx="750087" cy="219935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</a:t>
              </a: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ars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6083198" y="4371476"/>
              <a:ext cx="750087" cy="219935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</a:t>
              </a: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upiter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6" name="Google Shape;1146;p28"/>
          <p:cNvGrpSpPr/>
          <p:nvPr/>
        </p:nvGrpSpPr>
        <p:grpSpPr>
          <a:xfrm>
            <a:off x="2298886" y="536697"/>
            <a:ext cx="1862052" cy="2804351"/>
            <a:chOff x="2298886" y="536697"/>
            <a:chExt cx="1862052" cy="2804351"/>
          </a:xfrm>
        </p:grpSpPr>
        <p:grpSp>
          <p:nvGrpSpPr>
            <p:cNvPr id="1147" name="Google Shape;1147;p28"/>
            <p:cNvGrpSpPr/>
            <p:nvPr/>
          </p:nvGrpSpPr>
          <p:grpSpPr>
            <a:xfrm>
              <a:off x="3411395" y="698632"/>
              <a:ext cx="749542" cy="1295988"/>
              <a:chOff x="3530165" y="1160562"/>
              <a:chExt cx="660564" cy="1142141"/>
            </a:xfrm>
          </p:grpSpPr>
          <p:sp>
            <p:nvSpPr>
              <p:cNvPr id="1148" name="Google Shape;1148;p28"/>
              <p:cNvSpPr/>
              <p:nvPr/>
            </p:nvSpPr>
            <p:spPr>
              <a:xfrm>
                <a:off x="3530165" y="1160562"/>
                <a:ext cx="646542" cy="1121434"/>
              </a:xfrm>
              <a:custGeom>
                <a:rect b="b" l="l" r="r" t="t"/>
                <a:pathLst>
                  <a:path extrusionOk="0" h="45661" w="26325">
                    <a:moveTo>
                      <a:pt x="0" y="0"/>
                    </a:moveTo>
                    <a:lnTo>
                      <a:pt x="0" y="298"/>
                    </a:lnTo>
                    <a:lnTo>
                      <a:pt x="8477" y="298"/>
                    </a:lnTo>
                    <a:cubicBezTo>
                      <a:pt x="18145" y="298"/>
                      <a:pt x="26027" y="8168"/>
                      <a:pt x="26027" y="17848"/>
                    </a:cubicBezTo>
                    <a:lnTo>
                      <a:pt x="26027" y="45660"/>
                    </a:lnTo>
                    <a:lnTo>
                      <a:pt x="26325" y="45660"/>
                    </a:lnTo>
                    <a:lnTo>
                      <a:pt x="26325" y="17848"/>
                    </a:lnTo>
                    <a:cubicBezTo>
                      <a:pt x="26325" y="8013"/>
                      <a:pt x="18312" y="0"/>
                      <a:pt x="84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4155019" y="2267018"/>
                <a:ext cx="35710" cy="35686"/>
              </a:xfrm>
              <a:custGeom>
                <a:rect b="b" l="l" r="r" t="t"/>
                <a:pathLst>
                  <a:path extrusionOk="0" h="1453" w="1454">
                    <a:moveTo>
                      <a:pt x="727" y="0"/>
                    </a:moveTo>
                    <a:cubicBezTo>
                      <a:pt x="334" y="0"/>
                      <a:pt x="1" y="322"/>
                      <a:pt x="1" y="727"/>
                    </a:cubicBezTo>
                    <a:cubicBezTo>
                      <a:pt x="1" y="1119"/>
                      <a:pt x="334" y="1453"/>
                      <a:pt x="727" y="1453"/>
                    </a:cubicBezTo>
                    <a:cubicBezTo>
                      <a:pt x="1132" y="1453"/>
                      <a:pt x="1453" y="1119"/>
                      <a:pt x="1453" y="727"/>
                    </a:cubicBezTo>
                    <a:cubicBezTo>
                      <a:pt x="1453" y="322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50" name="Google Shape;1150;p28"/>
            <p:cNvSpPr/>
            <p:nvPr/>
          </p:nvSpPr>
          <p:spPr>
            <a:xfrm>
              <a:off x="2298886" y="536697"/>
              <a:ext cx="1173615" cy="354066"/>
            </a:xfrm>
            <a:custGeom>
              <a:rect b="b" l="l" r="r" t="t"/>
              <a:pathLst>
                <a:path extrusionOk="0" h="12705" w="42113">
                  <a:moveTo>
                    <a:pt x="0" y="1"/>
                  </a:moveTo>
                  <a:lnTo>
                    <a:pt x="0" y="12705"/>
                  </a:lnTo>
                  <a:lnTo>
                    <a:pt x="42113" y="12705"/>
                  </a:lnTo>
                  <a:lnTo>
                    <a:pt x="42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Concept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2878607" y="890720"/>
              <a:ext cx="5657" cy="2244978"/>
            </a:xfrm>
            <a:custGeom>
              <a:rect b="b" l="l" r="r" t="t"/>
              <a:pathLst>
                <a:path extrusionOk="0" h="80559" w="203">
                  <a:moveTo>
                    <a:pt x="0" y="1"/>
                  </a:moveTo>
                  <a:lnTo>
                    <a:pt x="0" y="1584"/>
                  </a:lnTo>
                  <a:lnTo>
                    <a:pt x="203" y="1584"/>
                  </a:lnTo>
                  <a:lnTo>
                    <a:pt x="203" y="1"/>
                  </a:lnTo>
                  <a:close/>
                  <a:moveTo>
                    <a:pt x="0" y="3168"/>
                  </a:moveTo>
                  <a:lnTo>
                    <a:pt x="0" y="4739"/>
                  </a:lnTo>
                  <a:lnTo>
                    <a:pt x="203" y="4739"/>
                  </a:lnTo>
                  <a:lnTo>
                    <a:pt x="203" y="3168"/>
                  </a:lnTo>
                  <a:close/>
                  <a:moveTo>
                    <a:pt x="0" y="6323"/>
                  </a:moveTo>
                  <a:lnTo>
                    <a:pt x="0" y="7907"/>
                  </a:lnTo>
                  <a:lnTo>
                    <a:pt x="203" y="7907"/>
                  </a:lnTo>
                  <a:lnTo>
                    <a:pt x="203" y="6323"/>
                  </a:lnTo>
                  <a:close/>
                  <a:moveTo>
                    <a:pt x="0" y="9478"/>
                  </a:moveTo>
                  <a:lnTo>
                    <a:pt x="0" y="11062"/>
                  </a:lnTo>
                  <a:lnTo>
                    <a:pt x="203" y="11062"/>
                  </a:lnTo>
                  <a:lnTo>
                    <a:pt x="203" y="9478"/>
                  </a:lnTo>
                  <a:close/>
                  <a:moveTo>
                    <a:pt x="0" y="12645"/>
                  </a:moveTo>
                  <a:lnTo>
                    <a:pt x="0" y="14217"/>
                  </a:lnTo>
                  <a:lnTo>
                    <a:pt x="203" y="14217"/>
                  </a:lnTo>
                  <a:lnTo>
                    <a:pt x="203" y="12645"/>
                  </a:lnTo>
                  <a:close/>
                  <a:moveTo>
                    <a:pt x="0" y="15800"/>
                  </a:moveTo>
                  <a:lnTo>
                    <a:pt x="0" y="17372"/>
                  </a:lnTo>
                  <a:lnTo>
                    <a:pt x="203" y="17372"/>
                  </a:lnTo>
                  <a:lnTo>
                    <a:pt x="203" y="15800"/>
                  </a:lnTo>
                  <a:close/>
                  <a:moveTo>
                    <a:pt x="0" y="18956"/>
                  </a:moveTo>
                  <a:lnTo>
                    <a:pt x="0" y="20539"/>
                  </a:lnTo>
                  <a:lnTo>
                    <a:pt x="203" y="20539"/>
                  </a:lnTo>
                  <a:lnTo>
                    <a:pt x="203" y="18956"/>
                  </a:lnTo>
                  <a:close/>
                  <a:moveTo>
                    <a:pt x="0" y="22111"/>
                  </a:moveTo>
                  <a:lnTo>
                    <a:pt x="0" y="23694"/>
                  </a:lnTo>
                  <a:lnTo>
                    <a:pt x="203" y="23694"/>
                  </a:lnTo>
                  <a:lnTo>
                    <a:pt x="203" y="22111"/>
                  </a:lnTo>
                  <a:close/>
                  <a:moveTo>
                    <a:pt x="0" y="25278"/>
                  </a:moveTo>
                  <a:lnTo>
                    <a:pt x="0" y="26849"/>
                  </a:lnTo>
                  <a:lnTo>
                    <a:pt x="203" y="26849"/>
                  </a:lnTo>
                  <a:lnTo>
                    <a:pt x="203" y="25278"/>
                  </a:lnTo>
                  <a:close/>
                  <a:moveTo>
                    <a:pt x="0" y="28433"/>
                  </a:moveTo>
                  <a:lnTo>
                    <a:pt x="0" y="30016"/>
                  </a:lnTo>
                  <a:lnTo>
                    <a:pt x="203" y="30016"/>
                  </a:lnTo>
                  <a:lnTo>
                    <a:pt x="203" y="28433"/>
                  </a:lnTo>
                  <a:close/>
                  <a:moveTo>
                    <a:pt x="0" y="31588"/>
                  </a:moveTo>
                  <a:lnTo>
                    <a:pt x="0" y="33172"/>
                  </a:lnTo>
                  <a:lnTo>
                    <a:pt x="203" y="33172"/>
                  </a:lnTo>
                  <a:lnTo>
                    <a:pt x="203" y="31588"/>
                  </a:lnTo>
                  <a:close/>
                  <a:moveTo>
                    <a:pt x="0" y="34755"/>
                  </a:moveTo>
                  <a:lnTo>
                    <a:pt x="0" y="36327"/>
                  </a:lnTo>
                  <a:lnTo>
                    <a:pt x="203" y="36327"/>
                  </a:lnTo>
                  <a:lnTo>
                    <a:pt x="203" y="34755"/>
                  </a:lnTo>
                  <a:close/>
                  <a:moveTo>
                    <a:pt x="0" y="37910"/>
                  </a:moveTo>
                  <a:lnTo>
                    <a:pt x="0" y="39494"/>
                  </a:lnTo>
                  <a:lnTo>
                    <a:pt x="203" y="39494"/>
                  </a:lnTo>
                  <a:lnTo>
                    <a:pt x="203" y="37910"/>
                  </a:lnTo>
                  <a:close/>
                  <a:moveTo>
                    <a:pt x="0" y="41065"/>
                  </a:moveTo>
                  <a:lnTo>
                    <a:pt x="0" y="42649"/>
                  </a:lnTo>
                  <a:lnTo>
                    <a:pt x="203" y="42649"/>
                  </a:lnTo>
                  <a:lnTo>
                    <a:pt x="203" y="41065"/>
                  </a:lnTo>
                  <a:close/>
                  <a:moveTo>
                    <a:pt x="0" y="44232"/>
                  </a:moveTo>
                  <a:lnTo>
                    <a:pt x="0" y="45804"/>
                  </a:lnTo>
                  <a:lnTo>
                    <a:pt x="203" y="45804"/>
                  </a:lnTo>
                  <a:lnTo>
                    <a:pt x="203" y="44232"/>
                  </a:lnTo>
                  <a:close/>
                  <a:moveTo>
                    <a:pt x="0" y="47388"/>
                  </a:moveTo>
                  <a:lnTo>
                    <a:pt x="0" y="48971"/>
                  </a:lnTo>
                  <a:lnTo>
                    <a:pt x="203" y="48971"/>
                  </a:lnTo>
                  <a:lnTo>
                    <a:pt x="203" y="47388"/>
                  </a:lnTo>
                  <a:close/>
                  <a:moveTo>
                    <a:pt x="0" y="50543"/>
                  </a:moveTo>
                  <a:lnTo>
                    <a:pt x="0" y="52126"/>
                  </a:lnTo>
                  <a:lnTo>
                    <a:pt x="203" y="52126"/>
                  </a:lnTo>
                  <a:lnTo>
                    <a:pt x="203" y="50543"/>
                  </a:lnTo>
                  <a:close/>
                  <a:moveTo>
                    <a:pt x="0" y="53710"/>
                  </a:moveTo>
                  <a:lnTo>
                    <a:pt x="0" y="55281"/>
                  </a:lnTo>
                  <a:lnTo>
                    <a:pt x="203" y="55281"/>
                  </a:lnTo>
                  <a:lnTo>
                    <a:pt x="203" y="53710"/>
                  </a:lnTo>
                  <a:close/>
                  <a:moveTo>
                    <a:pt x="0" y="56865"/>
                  </a:moveTo>
                  <a:lnTo>
                    <a:pt x="0" y="58448"/>
                  </a:lnTo>
                  <a:lnTo>
                    <a:pt x="203" y="58448"/>
                  </a:lnTo>
                  <a:lnTo>
                    <a:pt x="203" y="56865"/>
                  </a:lnTo>
                  <a:close/>
                  <a:moveTo>
                    <a:pt x="0" y="60020"/>
                  </a:moveTo>
                  <a:lnTo>
                    <a:pt x="0" y="61604"/>
                  </a:lnTo>
                  <a:lnTo>
                    <a:pt x="203" y="61604"/>
                  </a:lnTo>
                  <a:lnTo>
                    <a:pt x="203" y="60020"/>
                  </a:lnTo>
                  <a:close/>
                  <a:moveTo>
                    <a:pt x="0" y="63187"/>
                  </a:moveTo>
                  <a:lnTo>
                    <a:pt x="0" y="64759"/>
                  </a:lnTo>
                  <a:lnTo>
                    <a:pt x="203" y="64759"/>
                  </a:lnTo>
                  <a:lnTo>
                    <a:pt x="203" y="63187"/>
                  </a:lnTo>
                  <a:close/>
                  <a:moveTo>
                    <a:pt x="0" y="66342"/>
                  </a:moveTo>
                  <a:lnTo>
                    <a:pt x="0" y="67926"/>
                  </a:lnTo>
                  <a:lnTo>
                    <a:pt x="203" y="67926"/>
                  </a:lnTo>
                  <a:lnTo>
                    <a:pt x="203" y="66342"/>
                  </a:lnTo>
                  <a:close/>
                  <a:moveTo>
                    <a:pt x="0" y="69497"/>
                  </a:moveTo>
                  <a:lnTo>
                    <a:pt x="0" y="71081"/>
                  </a:lnTo>
                  <a:lnTo>
                    <a:pt x="203" y="71081"/>
                  </a:lnTo>
                  <a:lnTo>
                    <a:pt x="203" y="69497"/>
                  </a:lnTo>
                  <a:close/>
                  <a:moveTo>
                    <a:pt x="0" y="72664"/>
                  </a:moveTo>
                  <a:lnTo>
                    <a:pt x="0" y="74236"/>
                  </a:lnTo>
                  <a:lnTo>
                    <a:pt x="203" y="74236"/>
                  </a:lnTo>
                  <a:lnTo>
                    <a:pt x="203" y="72664"/>
                  </a:lnTo>
                  <a:close/>
                  <a:moveTo>
                    <a:pt x="0" y="75820"/>
                  </a:moveTo>
                  <a:lnTo>
                    <a:pt x="0" y="77391"/>
                  </a:lnTo>
                  <a:lnTo>
                    <a:pt x="203" y="77391"/>
                  </a:lnTo>
                  <a:lnTo>
                    <a:pt x="203" y="75820"/>
                  </a:lnTo>
                  <a:close/>
                  <a:moveTo>
                    <a:pt x="0" y="78975"/>
                  </a:moveTo>
                  <a:lnTo>
                    <a:pt x="0" y="80558"/>
                  </a:lnTo>
                  <a:lnTo>
                    <a:pt x="203" y="80558"/>
                  </a:lnTo>
                  <a:lnTo>
                    <a:pt x="203" y="7897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2455877" y="1275927"/>
              <a:ext cx="851101" cy="249553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2455877" y="1638923"/>
              <a:ext cx="851101" cy="249526"/>
            </a:xfrm>
            <a:custGeom>
              <a:rect b="b" l="l" r="r" t="t"/>
              <a:pathLst>
                <a:path extrusionOk="0" h="8954" w="30541">
                  <a:moveTo>
                    <a:pt x="1" y="0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2455877" y="1991274"/>
              <a:ext cx="851101" cy="249219"/>
            </a:xfrm>
            <a:custGeom>
              <a:rect b="b" l="l" r="r" t="t"/>
              <a:pathLst>
                <a:path extrusionOk="0" h="8943" w="30541">
                  <a:moveTo>
                    <a:pt x="1" y="1"/>
                  </a:moveTo>
                  <a:lnTo>
                    <a:pt x="1" y="8942"/>
                  </a:lnTo>
                  <a:lnTo>
                    <a:pt x="30540" y="8942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2455877" y="2376147"/>
              <a:ext cx="851101" cy="249553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2455877" y="2739477"/>
              <a:ext cx="851101" cy="249526"/>
            </a:xfrm>
            <a:custGeom>
              <a:rect b="b" l="l" r="r" t="t"/>
              <a:pathLst>
                <a:path extrusionOk="0" h="8954" w="30541">
                  <a:moveTo>
                    <a:pt x="1" y="0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2455877" y="3091494"/>
              <a:ext cx="851101" cy="249553"/>
            </a:xfrm>
            <a:custGeom>
              <a:rect b="b" l="l" r="r" t="t"/>
              <a:pathLst>
                <a:path extrusionOk="0" h="8955" w="30541">
                  <a:moveTo>
                    <a:pt x="1" y="1"/>
                  </a:moveTo>
                  <a:lnTo>
                    <a:pt x="1" y="8954"/>
                  </a:lnTo>
                  <a:lnTo>
                    <a:pt x="30540" y="8954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</a:t>
              </a:r>
              <a:endParaRPr sz="1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9"/>
          <p:cNvSpPr txBox="1"/>
          <p:nvPr>
            <p:ph type="title"/>
          </p:nvPr>
        </p:nvSpPr>
        <p:spPr>
          <a:xfrm>
            <a:off x="710275" y="536650"/>
            <a:ext cx="21051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sp>
        <p:nvSpPr>
          <p:cNvPr id="1163" name="Google Shape;1163;p29"/>
          <p:cNvSpPr/>
          <p:nvPr/>
        </p:nvSpPr>
        <p:spPr>
          <a:xfrm>
            <a:off x="5177275" y="3414125"/>
            <a:ext cx="87550" cy="108350"/>
          </a:xfrm>
          <a:custGeom>
            <a:rect b="b" l="l" r="r" t="t"/>
            <a:pathLst>
              <a:path extrusionOk="0" h="4334" w="3502">
                <a:moveTo>
                  <a:pt x="24" y="0"/>
                </a:moveTo>
                <a:lnTo>
                  <a:pt x="1" y="738"/>
                </a:lnTo>
                <a:cubicBezTo>
                  <a:pt x="13" y="738"/>
                  <a:pt x="1417" y="786"/>
                  <a:pt x="2001" y="1679"/>
                </a:cubicBezTo>
                <a:cubicBezTo>
                  <a:pt x="2632" y="2643"/>
                  <a:pt x="1846" y="3929"/>
                  <a:pt x="1846" y="3941"/>
                </a:cubicBezTo>
                <a:lnTo>
                  <a:pt x="2465" y="4334"/>
                </a:lnTo>
                <a:cubicBezTo>
                  <a:pt x="2513" y="4262"/>
                  <a:pt x="3501" y="2643"/>
                  <a:pt x="2620" y="1274"/>
                </a:cubicBezTo>
                <a:cubicBezTo>
                  <a:pt x="1822" y="60"/>
                  <a:pt x="96" y="0"/>
                  <a:pt x="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29"/>
          <p:cNvGrpSpPr/>
          <p:nvPr/>
        </p:nvGrpSpPr>
        <p:grpSpPr>
          <a:xfrm>
            <a:off x="3399675" y="837000"/>
            <a:ext cx="1190950" cy="1955050"/>
            <a:chOff x="3399675" y="837000"/>
            <a:chExt cx="1190950" cy="1955050"/>
          </a:xfrm>
        </p:grpSpPr>
        <p:sp>
          <p:nvSpPr>
            <p:cNvPr id="1165" name="Google Shape;1165;p29"/>
            <p:cNvSpPr/>
            <p:nvPr/>
          </p:nvSpPr>
          <p:spPr>
            <a:xfrm>
              <a:off x="3517850" y="982875"/>
              <a:ext cx="1008175" cy="1809175"/>
            </a:xfrm>
            <a:custGeom>
              <a:rect b="b" l="l" r="r" t="t"/>
              <a:pathLst>
                <a:path extrusionOk="0" h="72367" w="40327">
                  <a:moveTo>
                    <a:pt x="298" y="0"/>
                  </a:moveTo>
                  <a:lnTo>
                    <a:pt x="0" y="202"/>
                  </a:lnTo>
                  <a:lnTo>
                    <a:pt x="17931" y="25491"/>
                  </a:lnTo>
                  <a:lnTo>
                    <a:pt x="31409" y="47018"/>
                  </a:lnTo>
                  <a:lnTo>
                    <a:pt x="39981" y="72366"/>
                  </a:lnTo>
                  <a:lnTo>
                    <a:pt x="40327" y="72247"/>
                  </a:lnTo>
                  <a:lnTo>
                    <a:pt x="31742" y="46887"/>
                  </a:lnTo>
                  <a:lnTo>
                    <a:pt x="18241" y="2528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3969975" y="1864225"/>
              <a:ext cx="620650" cy="620325"/>
            </a:xfrm>
            <a:custGeom>
              <a:rect b="b" l="l" r="r" t="t"/>
              <a:pathLst>
                <a:path extrusionOk="0" h="24813" w="24826">
                  <a:moveTo>
                    <a:pt x="12407" y="0"/>
                  </a:moveTo>
                  <a:cubicBezTo>
                    <a:pt x="5561" y="0"/>
                    <a:pt x="1" y="5561"/>
                    <a:pt x="1" y="12407"/>
                  </a:cubicBezTo>
                  <a:cubicBezTo>
                    <a:pt x="1" y="19265"/>
                    <a:pt x="5561" y="24813"/>
                    <a:pt x="12407" y="24813"/>
                  </a:cubicBezTo>
                  <a:cubicBezTo>
                    <a:pt x="19265" y="24813"/>
                    <a:pt x="24825" y="19265"/>
                    <a:pt x="24825" y="12407"/>
                  </a:cubicBezTo>
                  <a:cubicBezTo>
                    <a:pt x="24825" y="5561"/>
                    <a:pt x="19265" y="0"/>
                    <a:pt x="12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3399675" y="837000"/>
              <a:ext cx="354825" cy="354550"/>
            </a:xfrm>
            <a:custGeom>
              <a:rect b="b" l="l" r="r" t="t"/>
              <a:pathLst>
                <a:path extrusionOk="0" h="14182" w="14193">
                  <a:moveTo>
                    <a:pt x="7097" y="1"/>
                  </a:moveTo>
                  <a:cubicBezTo>
                    <a:pt x="3179" y="1"/>
                    <a:pt x="1" y="3180"/>
                    <a:pt x="1" y="7097"/>
                  </a:cubicBezTo>
                  <a:cubicBezTo>
                    <a:pt x="1" y="11014"/>
                    <a:pt x="3179" y="14181"/>
                    <a:pt x="7097" y="14181"/>
                  </a:cubicBezTo>
                  <a:cubicBezTo>
                    <a:pt x="11014" y="14181"/>
                    <a:pt x="14193" y="11014"/>
                    <a:pt x="14193" y="7097"/>
                  </a:cubicBezTo>
                  <a:cubicBezTo>
                    <a:pt x="14193" y="3180"/>
                    <a:pt x="11014" y="1"/>
                    <a:pt x="7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3805150" y="1429600"/>
              <a:ext cx="280125" cy="280425"/>
            </a:xfrm>
            <a:custGeom>
              <a:rect b="b" l="l" r="r" t="t"/>
              <a:pathLst>
                <a:path extrusionOk="0" h="11217" w="11205">
                  <a:moveTo>
                    <a:pt x="5596" y="1"/>
                  </a:moveTo>
                  <a:cubicBezTo>
                    <a:pt x="2501" y="1"/>
                    <a:pt x="0" y="2513"/>
                    <a:pt x="0" y="5609"/>
                  </a:cubicBezTo>
                  <a:cubicBezTo>
                    <a:pt x="0" y="8704"/>
                    <a:pt x="2501" y="11216"/>
                    <a:pt x="5596" y="11216"/>
                  </a:cubicBezTo>
                  <a:cubicBezTo>
                    <a:pt x="8692" y="11216"/>
                    <a:pt x="11204" y="8704"/>
                    <a:pt x="11204" y="5609"/>
                  </a:cubicBezTo>
                  <a:cubicBezTo>
                    <a:pt x="11204" y="2513"/>
                    <a:pt x="8692" y="1"/>
                    <a:pt x="5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69" name="Google Shape;1169;p29"/>
            <p:cNvGrpSpPr/>
            <p:nvPr/>
          </p:nvGrpSpPr>
          <p:grpSpPr>
            <a:xfrm>
              <a:off x="4132431" y="2035648"/>
              <a:ext cx="295737" cy="277480"/>
              <a:chOff x="-26583625" y="3917025"/>
              <a:chExt cx="315050" cy="295600"/>
            </a:xfrm>
          </p:grpSpPr>
          <p:sp>
            <p:nvSpPr>
              <p:cNvPr id="1170" name="Google Shape;1170;p29"/>
              <p:cNvSpPr/>
              <p:nvPr/>
            </p:nvSpPr>
            <p:spPr>
              <a:xfrm>
                <a:off x="-26413500" y="3918400"/>
                <a:ext cx="144925" cy="135125"/>
              </a:xfrm>
              <a:custGeom>
                <a:rect b="b" l="l" r="r" t="t"/>
                <a:pathLst>
                  <a:path extrusionOk="0" h="5405" w="5797">
                    <a:moveTo>
                      <a:pt x="2317" y="1"/>
                    </a:moveTo>
                    <a:cubicBezTo>
                      <a:pt x="1515" y="1"/>
                      <a:pt x="685" y="309"/>
                      <a:pt x="0" y="993"/>
                    </a:cubicBezTo>
                    <a:lnTo>
                      <a:pt x="1008" y="1970"/>
                    </a:lnTo>
                    <a:cubicBezTo>
                      <a:pt x="1398" y="1581"/>
                      <a:pt x="1864" y="1407"/>
                      <a:pt x="2313" y="1407"/>
                    </a:cubicBezTo>
                    <a:cubicBezTo>
                      <a:pt x="2771" y="1407"/>
                      <a:pt x="3210" y="1588"/>
                      <a:pt x="3529" y="1907"/>
                    </a:cubicBezTo>
                    <a:cubicBezTo>
                      <a:pt x="3623" y="2002"/>
                      <a:pt x="3623" y="2254"/>
                      <a:pt x="3529" y="2380"/>
                    </a:cubicBezTo>
                    <a:cubicBezTo>
                      <a:pt x="3450" y="2427"/>
                      <a:pt x="3348" y="2450"/>
                      <a:pt x="3249" y="2450"/>
                    </a:cubicBezTo>
                    <a:cubicBezTo>
                      <a:pt x="3151" y="2450"/>
                      <a:pt x="3056" y="2427"/>
                      <a:pt x="2993" y="2380"/>
                    </a:cubicBezTo>
                    <a:cubicBezTo>
                      <a:pt x="2804" y="2175"/>
                      <a:pt x="2552" y="2057"/>
                      <a:pt x="2284" y="2057"/>
                    </a:cubicBezTo>
                    <a:cubicBezTo>
                      <a:pt x="2016" y="2057"/>
                      <a:pt x="1733" y="2175"/>
                      <a:pt x="1481" y="2443"/>
                    </a:cubicBezTo>
                    <a:lnTo>
                      <a:pt x="4411" y="5404"/>
                    </a:lnTo>
                    <a:cubicBezTo>
                      <a:pt x="5797" y="4018"/>
                      <a:pt x="5640" y="2065"/>
                      <a:pt x="4505" y="899"/>
                    </a:cubicBezTo>
                    <a:cubicBezTo>
                      <a:pt x="3931" y="325"/>
                      <a:pt x="3139" y="1"/>
                      <a:pt x="2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9"/>
              <p:cNvSpPr/>
              <p:nvPr/>
            </p:nvSpPr>
            <p:spPr>
              <a:xfrm>
                <a:off x="-26466275" y="4026700"/>
                <a:ext cx="78775" cy="77225"/>
              </a:xfrm>
              <a:custGeom>
                <a:rect b="b" l="l" r="r" t="t"/>
                <a:pathLst>
                  <a:path extrusionOk="0" h="3089" w="3151">
                    <a:moveTo>
                      <a:pt x="1339" y="1"/>
                    </a:moveTo>
                    <a:cubicBezTo>
                      <a:pt x="1253" y="1"/>
                      <a:pt x="1166" y="32"/>
                      <a:pt x="1103" y="95"/>
                    </a:cubicBezTo>
                    <a:lnTo>
                      <a:pt x="126" y="1072"/>
                    </a:lnTo>
                    <a:cubicBezTo>
                      <a:pt x="0" y="1198"/>
                      <a:pt x="0" y="1387"/>
                      <a:pt x="126" y="1545"/>
                    </a:cubicBezTo>
                    <a:lnTo>
                      <a:pt x="1576" y="2994"/>
                    </a:lnTo>
                    <a:cubicBezTo>
                      <a:pt x="1639" y="3057"/>
                      <a:pt x="1725" y="3088"/>
                      <a:pt x="1812" y="3088"/>
                    </a:cubicBezTo>
                    <a:cubicBezTo>
                      <a:pt x="1899" y="3088"/>
                      <a:pt x="1985" y="3057"/>
                      <a:pt x="2048" y="2994"/>
                    </a:cubicBezTo>
                    <a:lnTo>
                      <a:pt x="3025" y="2017"/>
                    </a:lnTo>
                    <a:cubicBezTo>
                      <a:pt x="3151" y="1891"/>
                      <a:pt x="3151" y="1671"/>
                      <a:pt x="3025" y="1545"/>
                    </a:cubicBezTo>
                    <a:lnTo>
                      <a:pt x="1576" y="95"/>
                    </a:lnTo>
                    <a:cubicBezTo>
                      <a:pt x="1513" y="32"/>
                      <a:pt x="1426" y="1"/>
                      <a:pt x="1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9"/>
              <p:cNvSpPr/>
              <p:nvPr/>
            </p:nvSpPr>
            <p:spPr>
              <a:xfrm>
                <a:off x="-26583625" y="4077125"/>
                <a:ext cx="144925" cy="134700"/>
              </a:xfrm>
              <a:custGeom>
                <a:rect b="b" l="l" r="r" t="t"/>
                <a:pathLst>
                  <a:path extrusionOk="0" h="5388" w="5797">
                    <a:moveTo>
                      <a:pt x="1355" y="0"/>
                    </a:moveTo>
                    <a:cubicBezTo>
                      <a:pt x="0" y="1386"/>
                      <a:pt x="158" y="3340"/>
                      <a:pt x="1292" y="4474"/>
                    </a:cubicBezTo>
                    <a:cubicBezTo>
                      <a:pt x="1890" y="5072"/>
                      <a:pt x="2710" y="5388"/>
                      <a:pt x="3497" y="5388"/>
                    </a:cubicBezTo>
                    <a:cubicBezTo>
                      <a:pt x="4348" y="5388"/>
                      <a:pt x="5135" y="5072"/>
                      <a:pt x="5797" y="4411"/>
                    </a:cubicBezTo>
                    <a:lnTo>
                      <a:pt x="4820" y="3434"/>
                    </a:lnTo>
                    <a:cubicBezTo>
                      <a:pt x="4431" y="3824"/>
                      <a:pt x="3964" y="3997"/>
                      <a:pt x="3516" y="3997"/>
                    </a:cubicBezTo>
                    <a:cubicBezTo>
                      <a:pt x="3058" y="3997"/>
                      <a:pt x="2619" y="3816"/>
                      <a:pt x="2300" y="3497"/>
                    </a:cubicBezTo>
                    <a:cubicBezTo>
                      <a:pt x="2174" y="3371"/>
                      <a:pt x="2174" y="3151"/>
                      <a:pt x="2300" y="3025"/>
                    </a:cubicBezTo>
                    <a:cubicBezTo>
                      <a:pt x="2347" y="2962"/>
                      <a:pt x="2434" y="2930"/>
                      <a:pt x="2524" y="2930"/>
                    </a:cubicBezTo>
                    <a:cubicBezTo>
                      <a:pt x="2615" y="2930"/>
                      <a:pt x="2710" y="2962"/>
                      <a:pt x="2773" y="3025"/>
                    </a:cubicBezTo>
                    <a:cubicBezTo>
                      <a:pt x="2962" y="3229"/>
                      <a:pt x="3214" y="3348"/>
                      <a:pt x="3481" y="3348"/>
                    </a:cubicBezTo>
                    <a:cubicBezTo>
                      <a:pt x="3749" y="3348"/>
                      <a:pt x="4033" y="3229"/>
                      <a:pt x="4285" y="2962"/>
                    </a:cubicBezTo>
                    <a:lnTo>
                      <a:pt x="1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9"/>
              <p:cNvSpPr/>
              <p:nvPr/>
            </p:nvSpPr>
            <p:spPr>
              <a:xfrm>
                <a:off x="-26581275" y="3917025"/>
                <a:ext cx="311125" cy="295600"/>
              </a:xfrm>
              <a:custGeom>
                <a:rect b="b" l="l" r="r" t="t"/>
                <a:pathLst>
                  <a:path extrusionOk="0" h="11824" w="12445">
                    <a:moveTo>
                      <a:pt x="3419" y="1356"/>
                    </a:moveTo>
                    <a:cubicBezTo>
                      <a:pt x="3506" y="1356"/>
                      <a:pt x="3592" y="1379"/>
                      <a:pt x="3655" y="1426"/>
                    </a:cubicBezTo>
                    <a:cubicBezTo>
                      <a:pt x="3781" y="1552"/>
                      <a:pt x="3781" y="1741"/>
                      <a:pt x="3655" y="1899"/>
                    </a:cubicBezTo>
                    <a:cubicBezTo>
                      <a:pt x="3592" y="1962"/>
                      <a:pt x="3506" y="1994"/>
                      <a:pt x="3419" y="1994"/>
                    </a:cubicBezTo>
                    <a:cubicBezTo>
                      <a:pt x="3332" y="1994"/>
                      <a:pt x="3246" y="1962"/>
                      <a:pt x="3183" y="1899"/>
                    </a:cubicBezTo>
                    <a:cubicBezTo>
                      <a:pt x="3057" y="1804"/>
                      <a:pt x="3057" y="1552"/>
                      <a:pt x="3183" y="1426"/>
                    </a:cubicBezTo>
                    <a:cubicBezTo>
                      <a:pt x="3246" y="1379"/>
                      <a:pt x="3332" y="1356"/>
                      <a:pt x="3419" y="1356"/>
                    </a:cubicBezTo>
                    <a:close/>
                    <a:moveTo>
                      <a:pt x="4364" y="2277"/>
                    </a:moveTo>
                    <a:cubicBezTo>
                      <a:pt x="4451" y="2277"/>
                      <a:pt x="4537" y="2309"/>
                      <a:pt x="4600" y="2372"/>
                    </a:cubicBezTo>
                    <a:cubicBezTo>
                      <a:pt x="4726" y="2498"/>
                      <a:pt x="4726" y="2718"/>
                      <a:pt x="4600" y="2844"/>
                    </a:cubicBezTo>
                    <a:cubicBezTo>
                      <a:pt x="4537" y="2907"/>
                      <a:pt x="4451" y="2939"/>
                      <a:pt x="4364" y="2939"/>
                    </a:cubicBezTo>
                    <a:cubicBezTo>
                      <a:pt x="4277" y="2939"/>
                      <a:pt x="4191" y="2907"/>
                      <a:pt x="4128" y="2844"/>
                    </a:cubicBezTo>
                    <a:cubicBezTo>
                      <a:pt x="4002" y="2750"/>
                      <a:pt x="4002" y="2529"/>
                      <a:pt x="4128" y="2372"/>
                    </a:cubicBezTo>
                    <a:cubicBezTo>
                      <a:pt x="4191" y="2309"/>
                      <a:pt x="4277" y="2277"/>
                      <a:pt x="4364" y="2277"/>
                    </a:cubicBezTo>
                    <a:close/>
                    <a:moveTo>
                      <a:pt x="3179" y="2561"/>
                    </a:moveTo>
                    <a:cubicBezTo>
                      <a:pt x="3269" y="2561"/>
                      <a:pt x="3356" y="2592"/>
                      <a:pt x="3403" y="2655"/>
                    </a:cubicBezTo>
                    <a:cubicBezTo>
                      <a:pt x="3529" y="2781"/>
                      <a:pt x="3529" y="2970"/>
                      <a:pt x="3403" y="3128"/>
                    </a:cubicBezTo>
                    <a:cubicBezTo>
                      <a:pt x="3356" y="3191"/>
                      <a:pt x="3269" y="3222"/>
                      <a:pt x="3179" y="3222"/>
                    </a:cubicBezTo>
                    <a:cubicBezTo>
                      <a:pt x="3088" y="3222"/>
                      <a:pt x="2994" y="3191"/>
                      <a:pt x="2931" y="3128"/>
                    </a:cubicBezTo>
                    <a:cubicBezTo>
                      <a:pt x="2836" y="3002"/>
                      <a:pt x="2836" y="2781"/>
                      <a:pt x="2931" y="2655"/>
                    </a:cubicBezTo>
                    <a:cubicBezTo>
                      <a:pt x="2994" y="2592"/>
                      <a:pt x="3088" y="2561"/>
                      <a:pt x="3179" y="2561"/>
                    </a:cubicBezTo>
                    <a:close/>
                    <a:moveTo>
                      <a:pt x="1970" y="2813"/>
                    </a:moveTo>
                    <a:cubicBezTo>
                      <a:pt x="2056" y="2813"/>
                      <a:pt x="2143" y="2844"/>
                      <a:pt x="2206" y="2907"/>
                    </a:cubicBezTo>
                    <a:cubicBezTo>
                      <a:pt x="2300" y="3002"/>
                      <a:pt x="2300" y="3254"/>
                      <a:pt x="2206" y="3380"/>
                    </a:cubicBezTo>
                    <a:cubicBezTo>
                      <a:pt x="2143" y="3427"/>
                      <a:pt x="2048" y="3451"/>
                      <a:pt x="1958" y="3451"/>
                    </a:cubicBezTo>
                    <a:cubicBezTo>
                      <a:pt x="1867" y="3451"/>
                      <a:pt x="1781" y="3427"/>
                      <a:pt x="1733" y="3380"/>
                    </a:cubicBezTo>
                    <a:cubicBezTo>
                      <a:pt x="1607" y="3254"/>
                      <a:pt x="1607" y="3002"/>
                      <a:pt x="1733" y="2907"/>
                    </a:cubicBezTo>
                    <a:cubicBezTo>
                      <a:pt x="1796" y="2844"/>
                      <a:pt x="1883" y="2813"/>
                      <a:pt x="1970" y="2813"/>
                    </a:cubicBezTo>
                    <a:close/>
                    <a:moveTo>
                      <a:pt x="2946" y="3789"/>
                    </a:moveTo>
                    <a:cubicBezTo>
                      <a:pt x="3033" y="3789"/>
                      <a:pt x="3120" y="3821"/>
                      <a:pt x="3183" y="3884"/>
                    </a:cubicBezTo>
                    <a:cubicBezTo>
                      <a:pt x="3309" y="4010"/>
                      <a:pt x="3309" y="4199"/>
                      <a:pt x="3183" y="4356"/>
                    </a:cubicBezTo>
                    <a:cubicBezTo>
                      <a:pt x="3120" y="4419"/>
                      <a:pt x="3033" y="4451"/>
                      <a:pt x="2946" y="4451"/>
                    </a:cubicBezTo>
                    <a:cubicBezTo>
                      <a:pt x="2860" y="4451"/>
                      <a:pt x="2773" y="4419"/>
                      <a:pt x="2710" y="4356"/>
                    </a:cubicBezTo>
                    <a:cubicBezTo>
                      <a:pt x="2584" y="4230"/>
                      <a:pt x="2584" y="4010"/>
                      <a:pt x="2710" y="3884"/>
                    </a:cubicBezTo>
                    <a:cubicBezTo>
                      <a:pt x="2773" y="3821"/>
                      <a:pt x="2860" y="3789"/>
                      <a:pt x="2946" y="3789"/>
                    </a:cubicBezTo>
                    <a:close/>
                    <a:moveTo>
                      <a:pt x="9480" y="7381"/>
                    </a:moveTo>
                    <a:cubicBezTo>
                      <a:pt x="9570" y="7381"/>
                      <a:pt x="9657" y="7412"/>
                      <a:pt x="9704" y="7475"/>
                    </a:cubicBezTo>
                    <a:cubicBezTo>
                      <a:pt x="9830" y="7570"/>
                      <a:pt x="9830" y="7822"/>
                      <a:pt x="9704" y="7948"/>
                    </a:cubicBezTo>
                    <a:cubicBezTo>
                      <a:pt x="9657" y="7995"/>
                      <a:pt x="9570" y="8019"/>
                      <a:pt x="9480" y="8019"/>
                    </a:cubicBezTo>
                    <a:cubicBezTo>
                      <a:pt x="9389" y="8019"/>
                      <a:pt x="9295" y="7995"/>
                      <a:pt x="9232" y="7948"/>
                    </a:cubicBezTo>
                    <a:cubicBezTo>
                      <a:pt x="9074" y="7822"/>
                      <a:pt x="9074" y="7633"/>
                      <a:pt x="9232" y="7475"/>
                    </a:cubicBezTo>
                    <a:cubicBezTo>
                      <a:pt x="9295" y="7412"/>
                      <a:pt x="9389" y="7381"/>
                      <a:pt x="9480" y="7381"/>
                    </a:cubicBezTo>
                    <a:close/>
                    <a:moveTo>
                      <a:pt x="5955" y="3640"/>
                    </a:moveTo>
                    <a:cubicBezTo>
                      <a:pt x="6223" y="3640"/>
                      <a:pt x="6491" y="3742"/>
                      <a:pt x="6680" y="3947"/>
                    </a:cubicBezTo>
                    <a:lnTo>
                      <a:pt x="8129" y="5396"/>
                    </a:lnTo>
                    <a:cubicBezTo>
                      <a:pt x="8538" y="5806"/>
                      <a:pt x="8538" y="6467"/>
                      <a:pt x="8129" y="6877"/>
                    </a:cubicBezTo>
                    <a:lnTo>
                      <a:pt x="7152" y="7853"/>
                    </a:lnTo>
                    <a:cubicBezTo>
                      <a:pt x="6963" y="8058"/>
                      <a:pt x="6695" y="8161"/>
                      <a:pt x="6428" y="8161"/>
                    </a:cubicBezTo>
                    <a:cubicBezTo>
                      <a:pt x="6160" y="8161"/>
                      <a:pt x="5892" y="8058"/>
                      <a:pt x="5703" y="7853"/>
                    </a:cubicBezTo>
                    <a:lnTo>
                      <a:pt x="4254" y="6404"/>
                    </a:lnTo>
                    <a:cubicBezTo>
                      <a:pt x="3844" y="5995"/>
                      <a:pt x="3844" y="5333"/>
                      <a:pt x="4254" y="4955"/>
                    </a:cubicBezTo>
                    <a:lnTo>
                      <a:pt x="5230" y="3947"/>
                    </a:lnTo>
                    <a:cubicBezTo>
                      <a:pt x="5419" y="3742"/>
                      <a:pt x="5687" y="3640"/>
                      <a:pt x="5955" y="3640"/>
                    </a:cubicBezTo>
                    <a:close/>
                    <a:moveTo>
                      <a:pt x="10464" y="8357"/>
                    </a:moveTo>
                    <a:cubicBezTo>
                      <a:pt x="10555" y="8357"/>
                      <a:pt x="10649" y="8389"/>
                      <a:pt x="10712" y="8452"/>
                    </a:cubicBezTo>
                    <a:cubicBezTo>
                      <a:pt x="10807" y="8578"/>
                      <a:pt x="10807" y="8799"/>
                      <a:pt x="10712" y="8925"/>
                    </a:cubicBezTo>
                    <a:cubicBezTo>
                      <a:pt x="10649" y="8988"/>
                      <a:pt x="10555" y="9019"/>
                      <a:pt x="10464" y="9019"/>
                    </a:cubicBezTo>
                    <a:cubicBezTo>
                      <a:pt x="10374" y="9019"/>
                      <a:pt x="10287" y="8988"/>
                      <a:pt x="10240" y="8925"/>
                    </a:cubicBezTo>
                    <a:cubicBezTo>
                      <a:pt x="10082" y="8799"/>
                      <a:pt x="10082" y="8610"/>
                      <a:pt x="10240" y="8452"/>
                    </a:cubicBezTo>
                    <a:cubicBezTo>
                      <a:pt x="10287" y="8389"/>
                      <a:pt x="10374" y="8357"/>
                      <a:pt x="10464" y="8357"/>
                    </a:cubicBezTo>
                    <a:close/>
                    <a:moveTo>
                      <a:pt x="9247" y="8602"/>
                    </a:moveTo>
                    <a:cubicBezTo>
                      <a:pt x="9334" y="8602"/>
                      <a:pt x="9421" y="8625"/>
                      <a:pt x="9484" y="8673"/>
                    </a:cubicBezTo>
                    <a:cubicBezTo>
                      <a:pt x="9610" y="8799"/>
                      <a:pt x="9610" y="9051"/>
                      <a:pt x="9484" y="9145"/>
                    </a:cubicBezTo>
                    <a:cubicBezTo>
                      <a:pt x="9421" y="9208"/>
                      <a:pt x="9334" y="9240"/>
                      <a:pt x="9247" y="9240"/>
                    </a:cubicBezTo>
                    <a:cubicBezTo>
                      <a:pt x="9161" y="9240"/>
                      <a:pt x="9074" y="9208"/>
                      <a:pt x="9011" y="9145"/>
                    </a:cubicBezTo>
                    <a:cubicBezTo>
                      <a:pt x="8854" y="9051"/>
                      <a:pt x="8854" y="8830"/>
                      <a:pt x="9011" y="8673"/>
                    </a:cubicBezTo>
                    <a:cubicBezTo>
                      <a:pt x="9074" y="8625"/>
                      <a:pt x="9161" y="8602"/>
                      <a:pt x="9247" y="8602"/>
                    </a:cubicBezTo>
                    <a:close/>
                    <a:moveTo>
                      <a:pt x="8030" y="8862"/>
                    </a:moveTo>
                    <a:cubicBezTo>
                      <a:pt x="8121" y="8862"/>
                      <a:pt x="8208" y="8893"/>
                      <a:pt x="8255" y="8956"/>
                    </a:cubicBezTo>
                    <a:cubicBezTo>
                      <a:pt x="8381" y="9082"/>
                      <a:pt x="8381" y="9303"/>
                      <a:pt x="8255" y="9429"/>
                    </a:cubicBezTo>
                    <a:cubicBezTo>
                      <a:pt x="8192" y="9492"/>
                      <a:pt x="8105" y="9523"/>
                      <a:pt x="8019" y="9523"/>
                    </a:cubicBezTo>
                    <a:cubicBezTo>
                      <a:pt x="7932" y="9523"/>
                      <a:pt x="7845" y="9492"/>
                      <a:pt x="7782" y="9429"/>
                    </a:cubicBezTo>
                    <a:cubicBezTo>
                      <a:pt x="7656" y="9303"/>
                      <a:pt x="7656" y="9082"/>
                      <a:pt x="7782" y="8956"/>
                    </a:cubicBezTo>
                    <a:cubicBezTo>
                      <a:pt x="7845" y="8893"/>
                      <a:pt x="7940" y="8862"/>
                      <a:pt x="8030" y="8862"/>
                    </a:cubicBezTo>
                    <a:close/>
                    <a:moveTo>
                      <a:pt x="8964" y="9862"/>
                    </a:moveTo>
                    <a:cubicBezTo>
                      <a:pt x="9050" y="9862"/>
                      <a:pt x="9137" y="9885"/>
                      <a:pt x="9200" y="9933"/>
                    </a:cubicBezTo>
                    <a:cubicBezTo>
                      <a:pt x="9326" y="10059"/>
                      <a:pt x="9326" y="10279"/>
                      <a:pt x="9200" y="10405"/>
                    </a:cubicBezTo>
                    <a:cubicBezTo>
                      <a:pt x="9137" y="10468"/>
                      <a:pt x="9050" y="10500"/>
                      <a:pt x="8964" y="10500"/>
                    </a:cubicBezTo>
                    <a:cubicBezTo>
                      <a:pt x="8877" y="10500"/>
                      <a:pt x="8791" y="10468"/>
                      <a:pt x="8727" y="10405"/>
                    </a:cubicBezTo>
                    <a:cubicBezTo>
                      <a:pt x="8601" y="10311"/>
                      <a:pt x="8601" y="10059"/>
                      <a:pt x="8727" y="9933"/>
                    </a:cubicBezTo>
                    <a:cubicBezTo>
                      <a:pt x="8791" y="9885"/>
                      <a:pt x="8877" y="9862"/>
                      <a:pt x="8964" y="9862"/>
                    </a:cubicBezTo>
                    <a:close/>
                    <a:moveTo>
                      <a:pt x="3415" y="1"/>
                    </a:moveTo>
                    <a:cubicBezTo>
                      <a:pt x="2616" y="1"/>
                      <a:pt x="1812" y="308"/>
                      <a:pt x="1198" y="922"/>
                    </a:cubicBezTo>
                    <a:cubicBezTo>
                      <a:pt x="1" y="2151"/>
                      <a:pt x="1" y="4104"/>
                      <a:pt x="1198" y="5333"/>
                    </a:cubicBezTo>
                    <a:lnTo>
                      <a:pt x="6806" y="10941"/>
                    </a:lnTo>
                    <a:cubicBezTo>
                      <a:pt x="7404" y="11508"/>
                      <a:pt x="8223" y="11823"/>
                      <a:pt x="9011" y="11823"/>
                    </a:cubicBezTo>
                    <a:cubicBezTo>
                      <a:pt x="9799" y="11823"/>
                      <a:pt x="10618" y="11508"/>
                      <a:pt x="11216" y="10941"/>
                    </a:cubicBezTo>
                    <a:cubicBezTo>
                      <a:pt x="12445" y="9712"/>
                      <a:pt x="12445" y="7727"/>
                      <a:pt x="11216" y="6530"/>
                    </a:cubicBezTo>
                    <a:lnTo>
                      <a:pt x="5609" y="922"/>
                    </a:lnTo>
                    <a:cubicBezTo>
                      <a:pt x="5010" y="308"/>
                      <a:pt x="4214" y="1"/>
                      <a:pt x="3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4" name="Google Shape;1174;p29"/>
          <p:cNvGrpSpPr/>
          <p:nvPr/>
        </p:nvGrpSpPr>
        <p:grpSpPr>
          <a:xfrm>
            <a:off x="2738275" y="1404950"/>
            <a:ext cx="1433550" cy="1557950"/>
            <a:chOff x="2738275" y="1404950"/>
            <a:chExt cx="1433550" cy="1557950"/>
          </a:xfrm>
        </p:grpSpPr>
        <p:sp>
          <p:nvSpPr>
            <p:cNvPr id="1175" name="Google Shape;1175;p29"/>
            <p:cNvSpPr/>
            <p:nvPr/>
          </p:nvSpPr>
          <p:spPr>
            <a:xfrm>
              <a:off x="2852275" y="1706175"/>
              <a:ext cx="1319550" cy="1256725"/>
            </a:xfrm>
            <a:custGeom>
              <a:rect b="b" l="l" r="r" t="t"/>
              <a:pathLst>
                <a:path extrusionOk="0" h="50269" w="52782">
                  <a:moveTo>
                    <a:pt x="17408" y="0"/>
                  </a:moveTo>
                  <a:lnTo>
                    <a:pt x="1" y="31052"/>
                  </a:lnTo>
                  <a:lnTo>
                    <a:pt x="322" y="31230"/>
                  </a:lnTo>
                  <a:lnTo>
                    <a:pt x="17420" y="750"/>
                  </a:lnTo>
                  <a:lnTo>
                    <a:pt x="31243" y="24646"/>
                  </a:lnTo>
                  <a:lnTo>
                    <a:pt x="42030" y="43613"/>
                  </a:lnTo>
                  <a:lnTo>
                    <a:pt x="52638" y="50268"/>
                  </a:lnTo>
                  <a:lnTo>
                    <a:pt x="52781" y="49923"/>
                  </a:lnTo>
                  <a:lnTo>
                    <a:pt x="42304" y="43363"/>
                  </a:lnTo>
                  <a:lnTo>
                    <a:pt x="31564" y="24456"/>
                  </a:lnTo>
                  <a:lnTo>
                    <a:pt x="1740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996350" y="1404950"/>
              <a:ext cx="620350" cy="620625"/>
            </a:xfrm>
            <a:custGeom>
              <a:rect b="b" l="l" r="r" t="t"/>
              <a:pathLst>
                <a:path extrusionOk="0" h="24825" w="24814">
                  <a:moveTo>
                    <a:pt x="12407" y="0"/>
                  </a:moveTo>
                  <a:cubicBezTo>
                    <a:pt x="5549" y="0"/>
                    <a:pt x="1" y="5560"/>
                    <a:pt x="1" y="12418"/>
                  </a:cubicBezTo>
                  <a:cubicBezTo>
                    <a:pt x="1" y="19264"/>
                    <a:pt x="5549" y="24825"/>
                    <a:pt x="12407" y="24825"/>
                  </a:cubicBezTo>
                  <a:cubicBezTo>
                    <a:pt x="19253" y="24825"/>
                    <a:pt x="24813" y="19264"/>
                    <a:pt x="24813" y="12418"/>
                  </a:cubicBezTo>
                  <a:cubicBezTo>
                    <a:pt x="24813" y="5560"/>
                    <a:pt x="19253" y="0"/>
                    <a:pt x="12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3497300" y="2179725"/>
              <a:ext cx="280125" cy="280425"/>
            </a:xfrm>
            <a:custGeom>
              <a:rect b="b" l="l" r="r" t="t"/>
              <a:pathLst>
                <a:path extrusionOk="0" h="11217" w="11205">
                  <a:moveTo>
                    <a:pt x="5597" y="1"/>
                  </a:moveTo>
                  <a:cubicBezTo>
                    <a:pt x="2501" y="1"/>
                    <a:pt x="1" y="2513"/>
                    <a:pt x="1" y="5609"/>
                  </a:cubicBezTo>
                  <a:cubicBezTo>
                    <a:pt x="1" y="8704"/>
                    <a:pt x="2501" y="11217"/>
                    <a:pt x="5597" y="11217"/>
                  </a:cubicBezTo>
                  <a:cubicBezTo>
                    <a:pt x="8692" y="11217"/>
                    <a:pt x="11205" y="8704"/>
                    <a:pt x="11205" y="5609"/>
                  </a:cubicBezTo>
                  <a:cubicBezTo>
                    <a:pt x="11205" y="2513"/>
                    <a:pt x="8692" y="1"/>
                    <a:pt x="5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2738275" y="2243425"/>
              <a:ext cx="325375" cy="325075"/>
            </a:xfrm>
            <a:custGeom>
              <a:rect b="b" l="l" r="r" t="t"/>
              <a:pathLst>
                <a:path extrusionOk="0" h="13003" w="13015">
                  <a:moveTo>
                    <a:pt x="6514" y="1"/>
                  </a:moveTo>
                  <a:cubicBezTo>
                    <a:pt x="2918" y="1"/>
                    <a:pt x="1" y="2906"/>
                    <a:pt x="1" y="6502"/>
                  </a:cubicBezTo>
                  <a:cubicBezTo>
                    <a:pt x="1" y="10097"/>
                    <a:pt x="2918" y="13002"/>
                    <a:pt x="6514" y="13002"/>
                  </a:cubicBezTo>
                  <a:cubicBezTo>
                    <a:pt x="10097" y="13002"/>
                    <a:pt x="13014" y="10097"/>
                    <a:pt x="13014" y="6502"/>
                  </a:cubicBezTo>
                  <a:cubicBezTo>
                    <a:pt x="13014" y="2906"/>
                    <a:pt x="10097" y="1"/>
                    <a:pt x="6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3774113" y="2638738"/>
              <a:ext cx="280125" cy="280100"/>
            </a:xfrm>
            <a:custGeom>
              <a:rect b="b" l="l" r="r" t="t"/>
              <a:pathLst>
                <a:path extrusionOk="0" h="11204" w="11205">
                  <a:moveTo>
                    <a:pt x="5597" y="0"/>
                  </a:moveTo>
                  <a:cubicBezTo>
                    <a:pt x="2501" y="0"/>
                    <a:pt x="1" y="2500"/>
                    <a:pt x="1" y="5596"/>
                  </a:cubicBezTo>
                  <a:cubicBezTo>
                    <a:pt x="1" y="8692"/>
                    <a:pt x="2501" y="11204"/>
                    <a:pt x="5597" y="11204"/>
                  </a:cubicBezTo>
                  <a:cubicBezTo>
                    <a:pt x="8692" y="11204"/>
                    <a:pt x="11205" y="8692"/>
                    <a:pt x="11205" y="5596"/>
                  </a:cubicBezTo>
                  <a:cubicBezTo>
                    <a:pt x="11205" y="2500"/>
                    <a:pt x="8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80" name="Google Shape;1180;p29"/>
            <p:cNvGrpSpPr/>
            <p:nvPr/>
          </p:nvGrpSpPr>
          <p:grpSpPr>
            <a:xfrm>
              <a:off x="3153809" y="1565550"/>
              <a:ext cx="305436" cy="299411"/>
              <a:chOff x="-22863675" y="3131775"/>
              <a:chExt cx="299300" cy="293425"/>
            </a:xfrm>
          </p:grpSpPr>
          <p:sp>
            <p:nvSpPr>
              <p:cNvPr id="1181" name="Google Shape;1181;p29"/>
              <p:cNvSpPr/>
              <p:nvPr/>
            </p:nvSpPr>
            <p:spPr>
              <a:xfrm>
                <a:off x="-22863675" y="3131775"/>
                <a:ext cx="299300" cy="293425"/>
              </a:xfrm>
              <a:custGeom>
                <a:rect b="b" l="l" r="r" t="t"/>
                <a:pathLst>
                  <a:path extrusionOk="0" h="11737" w="11972">
                    <a:moveTo>
                      <a:pt x="3214" y="5522"/>
                    </a:moveTo>
                    <a:cubicBezTo>
                      <a:pt x="3403" y="5522"/>
                      <a:pt x="3560" y="5679"/>
                      <a:pt x="3560" y="5868"/>
                    </a:cubicBezTo>
                    <a:cubicBezTo>
                      <a:pt x="3560" y="6057"/>
                      <a:pt x="3403" y="6215"/>
                      <a:pt x="3214" y="6215"/>
                    </a:cubicBezTo>
                    <a:cubicBezTo>
                      <a:pt x="3024" y="6215"/>
                      <a:pt x="2867" y="6057"/>
                      <a:pt x="2867" y="5868"/>
                    </a:cubicBezTo>
                    <a:cubicBezTo>
                      <a:pt x="2867" y="5679"/>
                      <a:pt x="3024" y="5522"/>
                      <a:pt x="3214" y="5522"/>
                    </a:cubicBezTo>
                    <a:close/>
                    <a:moveTo>
                      <a:pt x="5986" y="2749"/>
                    </a:moveTo>
                    <a:cubicBezTo>
                      <a:pt x="6931" y="2749"/>
                      <a:pt x="7719" y="3537"/>
                      <a:pt x="7719" y="4482"/>
                    </a:cubicBezTo>
                    <a:cubicBezTo>
                      <a:pt x="7719" y="5427"/>
                      <a:pt x="6963" y="6215"/>
                      <a:pt x="5986" y="6215"/>
                    </a:cubicBezTo>
                    <a:cubicBezTo>
                      <a:pt x="5041" y="6215"/>
                      <a:pt x="4253" y="5427"/>
                      <a:pt x="4253" y="4482"/>
                    </a:cubicBezTo>
                    <a:cubicBezTo>
                      <a:pt x="4253" y="3537"/>
                      <a:pt x="5041" y="2749"/>
                      <a:pt x="5986" y="2749"/>
                    </a:cubicBezTo>
                    <a:close/>
                    <a:moveTo>
                      <a:pt x="8790" y="5522"/>
                    </a:moveTo>
                    <a:cubicBezTo>
                      <a:pt x="8979" y="5522"/>
                      <a:pt x="9136" y="5679"/>
                      <a:pt x="9136" y="5868"/>
                    </a:cubicBezTo>
                    <a:cubicBezTo>
                      <a:pt x="9136" y="6057"/>
                      <a:pt x="8979" y="6215"/>
                      <a:pt x="8790" y="6215"/>
                    </a:cubicBezTo>
                    <a:cubicBezTo>
                      <a:pt x="8569" y="6215"/>
                      <a:pt x="8412" y="6057"/>
                      <a:pt x="8412" y="5868"/>
                    </a:cubicBezTo>
                    <a:cubicBezTo>
                      <a:pt x="8412" y="5679"/>
                      <a:pt x="8569" y="5522"/>
                      <a:pt x="8790" y="5522"/>
                    </a:cubicBezTo>
                    <a:close/>
                    <a:moveTo>
                      <a:pt x="4600" y="7601"/>
                    </a:moveTo>
                    <a:cubicBezTo>
                      <a:pt x="4789" y="7601"/>
                      <a:pt x="4946" y="7759"/>
                      <a:pt x="4946" y="7948"/>
                    </a:cubicBezTo>
                    <a:cubicBezTo>
                      <a:pt x="4946" y="8168"/>
                      <a:pt x="4789" y="8326"/>
                      <a:pt x="4600" y="8326"/>
                    </a:cubicBezTo>
                    <a:cubicBezTo>
                      <a:pt x="4411" y="8326"/>
                      <a:pt x="4253" y="8168"/>
                      <a:pt x="4253" y="7948"/>
                    </a:cubicBezTo>
                    <a:cubicBezTo>
                      <a:pt x="4253" y="7759"/>
                      <a:pt x="4411" y="7601"/>
                      <a:pt x="4600" y="7601"/>
                    </a:cubicBezTo>
                    <a:close/>
                    <a:moveTo>
                      <a:pt x="6679" y="6939"/>
                    </a:moveTo>
                    <a:cubicBezTo>
                      <a:pt x="7278" y="6939"/>
                      <a:pt x="7719" y="7412"/>
                      <a:pt x="7719" y="7948"/>
                    </a:cubicBezTo>
                    <a:cubicBezTo>
                      <a:pt x="7719" y="8515"/>
                      <a:pt x="7246" y="8987"/>
                      <a:pt x="6679" y="8987"/>
                    </a:cubicBezTo>
                    <a:cubicBezTo>
                      <a:pt x="6080" y="8987"/>
                      <a:pt x="5671" y="8515"/>
                      <a:pt x="5671" y="7948"/>
                    </a:cubicBezTo>
                    <a:cubicBezTo>
                      <a:pt x="5671" y="7412"/>
                      <a:pt x="6143" y="6939"/>
                      <a:pt x="6679" y="6939"/>
                    </a:cubicBezTo>
                    <a:close/>
                    <a:moveTo>
                      <a:pt x="5309" y="1"/>
                    </a:moveTo>
                    <a:cubicBezTo>
                      <a:pt x="5222" y="1"/>
                      <a:pt x="5135" y="24"/>
                      <a:pt x="5072" y="71"/>
                    </a:cubicBezTo>
                    <a:cubicBezTo>
                      <a:pt x="4946" y="197"/>
                      <a:pt x="4946" y="449"/>
                      <a:pt x="5072" y="544"/>
                    </a:cubicBezTo>
                    <a:cubicBezTo>
                      <a:pt x="5356" y="828"/>
                      <a:pt x="5545" y="1080"/>
                      <a:pt x="5639" y="1363"/>
                    </a:cubicBezTo>
                    <a:cubicBezTo>
                      <a:pt x="5356" y="1426"/>
                      <a:pt x="5041" y="1458"/>
                      <a:pt x="4757" y="1552"/>
                    </a:cubicBezTo>
                    <a:cubicBezTo>
                      <a:pt x="4474" y="1017"/>
                      <a:pt x="4096" y="796"/>
                      <a:pt x="3592" y="576"/>
                    </a:cubicBezTo>
                    <a:cubicBezTo>
                      <a:pt x="3552" y="560"/>
                      <a:pt x="3507" y="552"/>
                      <a:pt x="3460" y="552"/>
                    </a:cubicBezTo>
                    <a:cubicBezTo>
                      <a:pt x="3320" y="552"/>
                      <a:pt x="3166" y="623"/>
                      <a:pt x="3119" y="765"/>
                    </a:cubicBezTo>
                    <a:cubicBezTo>
                      <a:pt x="3024" y="922"/>
                      <a:pt x="3119" y="1143"/>
                      <a:pt x="3277" y="1206"/>
                    </a:cubicBezTo>
                    <a:cubicBezTo>
                      <a:pt x="3623" y="1363"/>
                      <a:pt x="3907" y="1552"/>
                      <a:pt x="4064" y="1804"/>
                    </a:cubicBezTo>
                    <a:cubicBezTo>
                      <a:pt x="3781" y="1930"/>
                      <a:pt x="3529" y="2088"/>
                      <a:pt x="3308" y="2245"/>
                    </a:cubicBezTo>
                    <a:cubicBezTo>
                      <a:pt x="2867" y="1836"/>
                      <a:pt x="2394" y="1773"/>
                      <a:pt x="1890" y="1741"/>
                    </a:cubicBezTo>
                    <a:cubicBezTo>
                      <a:pt x="1701" y="1741"/>
                      <a:pt x="1544" y="1836"/>
                      <a:pt x="1481" y="2056"/>
                    </a:cubicBezTo>
                    <a:cubicBezTo>
                      <a:pt x="1481" y="2245"/>
                      <a:pt x="1607" y="2403"/>
                      <a:pt x="1796" y="2434"/>
                    </a:cubicBezTo>
                    <a:cubicBezTo>
                      <a:pt x="2205" y="2466"/>
                      <a:pt x="2489" y="2529"/>
                      <a:pt x="2741" y="2718"/>
                    </a:cubicBezTo>
                    <a:cubicBezTo>
                      <a:pt x="2552" y="2907"/>
                      <a:pt x="2363" y="3159"/>
                      <a:pt x="2205" y="3379"/>
                    </a:cubicBezTo>
                    <a:cubicBezTo>
                      <a:pt x="1949" y="3294"/>
                      <a:pt x="1725" y="3260"/>
                      <a:pt x="1508" y="3260"/>
                    </a:cubicBezTo>
                    <a:cubicBezTo>
                      <a:pt x="1243" y="3260"/>
                      <a:pt x="987" y="3310"/>
                      <a:pt x="693" y="3379"/>
                    </a:cubicBezTo>
                    <a:cubicBezTo>
                      <a:pt x="504" y="3411"/>
                      <a:pt x="441" y="3631"/>
                      <a:pt x="473" y="3821"/>
                    </a:cubicBezTo>
                    <a:cubicBezTo>
                      <a:pt x="498" y="3970"/>
                      <a:pt x="621" y="4060"/>
                      <a:pt x="781" y="4060"/>
                    </a:cubicBezTo>
                    <a:cubicBezTo>
                      <a:pt x="823" y="4060"/>
                      <a:pt x="868" y="4054"/>
                      <a:pt x="914" y="4041"/>
                    </a:cubicBezTo>
                    <a:cubicBezTo>
                      <a:pt x="1160" y="3979"/>
                      <a:pt x="1366" y="3931"/>
                      <a:pt x="1567" y="3931"/>
                    </a:cubicBezTo>
                    <a:cubicBezTo>
                      <a:pt x="1674" y="3931"/>
                      <a:pt x="1780" y="3945"/>
                      <a:pt x="1890" y="3978"/>
                    </a:cubicBezTo>
                    <a:cubicBezTo>
                      <a:pt x="1764" y="4262"/>
                      <a:pt x="1638" y="4514"/>
                      <a:pt x="1607" y="4797"/>
                    </a:cubicBezTo>
                    <a:cubicBezTo>
                      <a:pt x="1071" y="4797"/>
                      <a:pt x="630" y="4986"/>
                      <a:pt x="189" y="5301"/>
                    </a:cubicBezTo>
                    <a:cubicBezTo>
                      <a:pt x="32" y="5427"/>
                      <a:pt x="0" y="5616"/>
                      <a:pt x="126" y="5774"/>
                    </a:cubicBezTo>
                    <a:cubicBezTo>
                      <a:pt x="186" y="5874"/>
                      <a:pt x="296" y="5935"/>
                      <a:pt x="409" y="5935"/>
                    </a:cubicBezTo>
                    <a:cubicBezTo>
                      <a:pt x="474" y="5935"/>
                      <a:pt x="541" y="5915"/>
                      <a:pt x="599" y="5868"/>
                    </a:cubicBezTo>
                    <a:cubicBezTo>
                      <a:pt x="914" y="5616"/>
                      <a:pt x="1166" y="5459"/>
                      <a:pt x="1481" y="5459"/>
                    </a:cubicBezTo>
                    <a:cubicBezTo>
                      <a:pt x="1481" y="5585"/>
                      <a:pt x="1449" y="5742"/>
                      <a:pt x="1449" y="5868"/>
                    </a:cubicBezTo>
                    <a:cubicBezTo>
                      <a:pt x="1449" y="6026"/>
                      <a:pt x="1449" y="6183"/>
                      <a:pt x="1481" y="6341"/>
                    </a:cubicBezTo>
                    <a:cubicBezTo>
                      <a:pt x="945" y="6530"/>
                      <a:pt x="662" y="6876"/>
                      <a:pt x="347" y="7318"/>
                    </a:cubicBezTo>
                    <a:cubicBezTo>
                      <a:pt x="221" y="7475"/>
                      <a:pt x="284" y="7664"/>
                      <a:pt x="441" y="7790"/>
                    </a:cubicBezTo>
                    <a:cubicBezTo>
                      <a:pt x="507" y="7843"/>
                      <a:pt x="584" y="7868"/>
                      <a:pt x="658" y="7868"/>
                    </a:cubicBezTo>
                    <a:cubicBezTo>
                      <a:pt x="761" y="7868"/>
                      <a:pt x="859" y="7819"/>
                      <a:pt x="914" y="7727"/>
                    </a:cubicBezTo>
                    <a:cubicBezTo>
                      <a:pt x="1134" y="7349"/>
                      <a:pt x="1323" y="7129"/>
                      <a:pt x="1607" y="7002"/>
                    </a:cubicBezTo>
                    <a:cubicBezTo>
                      <a:pt x="1701" y="7286"/>
                      <a:pt x="1764" y="7570"/>
                      <a:pt x="1922" y="7822"/>
                    </a:cubicBezTo>
                    <a:cubicBezTo>
                      <a:pt x="1481" y="8200"/>
                      <a:pt x="1323" y="8609"/>
                      <a:pt x="1166" y="9145"/>
                    </a:cubicBezTo>
                    <a:cubicBezTo>
                      <a:pt x="1134" y="9334"/>
                      <a:pt x="1260" y="9523"/>
                      <a:pt x="1418" y="9554"/>
                    </a:cubicBezTo>
                    <a:cubicBezTo>
                      <a:pt x="1452" y="9566"/>
                      <a:pt x="1486" y="9571"/>
                      <a:pt x="1519" y="9571"/>
                    </a:cubicBezTo>
                    <a:cubicBezTo>
                      <a:pt x="1671" y="9571"/>
                      <a:pt x="1807" y="9463"/>
                      <a:pt x="1859" y="9334"/>
                    </a:cubicBezTo>
                    <a:cubicBezTo>
                      <a:pt x="1953" y="8924"/>
                      <a:pt x="2048" y="8672"/>
                      <a:pt x="2268" y="8420"/>
                    </a:cubicBezTo>
                    <a:cubicBezTo>
                      <a:pt x="2426" y="8672"/>
                      <a:pt x="2646" y="8893"/>
                      <a:pt x="2835" y="9082"/>
                    </a:cubicBezTo>
                    <a:cubicBezTo>
                      <a:pt x="2520" y="9554"/>
                      <a:pt x="2552" y="10027"/>
                      <a:pt x="2583" y="10594"/>
                    </a:cubicBezTo>
                    <a:cubicBezTo>
                      <a:pt x="2583" y="10783"/>
                      <a:pt x="2741" y="10909"/>
                      <a:pt x="2961" y="10909"/>
                    </a:cubicBezTo>
                    <a:lnTo>
                      <a:pt x="2993" y="10909"/>
                    </a:lnTo>
                    <a:cubicBezTo>
                      <a:pt x="3182" y="10909"/>
                      <a:pt x="3308" y="10720"/>
                      <a:pt x="3308" y="10500"/>
                    </a:cubicBezTo>
                    <a:cubicBezTo>
                      <a:pt x="3277" y="10090"/>
                      <a:pt x="3277" y="9806"/>
                      <a:pt x="3371" y="9523"/>
                    </a:cubicBezTo>
                    <a:cubicBezTo>
                      <a:pt x="3623" y="9680"/>
                      <a:pt x="3844" y="9838"/>
                      <a:pt x="4127" y="9964"/>
                    </a:cubicBezTo>
                    <a:cubicBezTo>
                      <a:pt x="4001" y="10500"/>
                      <a:pt x="4159" y="10941"/>
                      <a:pt x="4411" y="11445"/>
                    </a:cubicBezTo>
                    <a:cubicBezTo>
                      <a:pt x="4452" y="11589"/>
                      <a:pt x="4561" y="11652"/>
                      <a:pt x="4684" y="11652"/>
                    </a:cubicBezTo>
                    <a:cubicBezTo>
                      <a:pt x="4749" y="11652"/>
                      <a:pt x="4818" y="11635"/>
                      <a:pt x="4883" y="11602"/>
                    </a:cubicBezTo>
                    <a:cubicBezTo>
                      <a:pt x="5041" y="11539"/>
                      <a:pt x="5104" y="11350"/>
                      <a:pt x="5041" y="11130"/>
                    </a:cubicBezTo>
                    <a:cubicBezTo>
                      <a:pt x="4883" y="10783"/>
                      <a:pt x="4757" y="10500"/>
                      <a:pt x="4789" y="10184"/>
                    </a:cubicBezTo>
                    <a:lnTo>
                      <a:pt x="4789" y="10184"/>
                    </a:lnTo>
                    <a:cubicBezTo>
                      <a:pt x="5072" y="10279"/>
                      <a:pt x="5356" y="10311"/>
                      <a:pt x="5671" y="10342"/>
                    </a:cubicBezTo>
                    <a:cubicBezTo>
                      <a:pt x="5734" y="10909"/>
                      <a:pt x="6049" y="11256"/>
                      <a:pt x="6427" y="11665"/>
                    </a:cubicBezTo>
                    <a:cubicBezTo>
                      <a:pt x="6474" y="11712"/>
                      <a:pt x="6561" y="11736"/>
                      <a:pt x="6651" y="11736"/>
                    </a:cubicBezTo>
                    <a:cubicBezTo>
                      <a:pt x="6742" y="11736"/>
                      <a:pt x="6837" y="11712"/>
                      <a:pt x="6900" y="11665"/>
                    </a:cubicBezTo>
                    <a:cubicBezTo>
                      <a:pt x="6994" y="11539"/>
                      <a:pt x="6994" y="11287"/>
                      <a:pt x="6900" y="11193"/>
                    </a:cubicBezTo>
                    <a:cubicBezTo>
                      <a:pt x="6616" y="10909"/>
                      <a:pt x="6427" y="10657"/>
                      <a:pt x="6333" y="10342"/>
                    </a:cubicBezTo>
                    <a:cubicBezTo>
                      <a:pt x="6616" y="10311"/>
                      <a:pt x="6931" y="10279"/>
                      <a:pt x="7215" y="10184"/>
                    </a:cubicBezTo>
                    <a:cubicBezTo>
                      <a:pt x="7467" y="10720"/>
                      <a:pt x="7876" y="10941"/>
                      <a:pt x="8380" y="11130"/>
                    </a:cubicBezTo>
                    <a:cubicBezTo>
                      <a:pt x="8424" y="11156"/>
                      <a:pt x="8474" y="11167"/>
                      <a:pt x="8526" y="11167"/>
                    </a:cubicBezTo>
                    <a:cubicBezTo>
                      <a:pt x="8662" y="11167"/>
                      <a:pt x="8807" y="11086"/>
                      <a:pt x="8853" y="10972"/>
                    </a:cubicBezTo>
                    <a:cubicBezTo>
                      <a:pt x="8947" y="10815"/>
                      <a:pt x="8853" y="10594"/>
                      <a:pt x="8695" y="10500"/>
                    </a:cubicBezTo>
                    <a:cubicBezTo>
                      <a:pt x="8349" y="10374"/>
                      <a:pt x="8065" y="10184"/>
                      <a:pt x="7908" y="9932"/>
                    </a:cubicBezTo>
                    <a:cubicBezTo>
                      <a:pt x="8191" y="9806"/>
                      <a:pt x="8412" y="9649"/>
                      <a:pt x="8664" y="9491"/>
                    </a:cubicBezTo>
                    <a:cubicBezTo>
                      <a:pt x="9105" y="9901"/>
                      <a:pt x="9578" y="9964"/>
                      <a:pt x="10082" y="9995"/>
                    </a:cubicBezTo>
                    <a:lnTo>
                      <a:pt x="10113" y="9995"/>
                    </a:lnTo>
                    <a:cubicBezTo>
                      <a:pt x="10302" y="9995"/>
                      <a:pt x="10428" y="9869"/>
                      <a:pt x="10460" y="9680"/>
                    </a:cubicBezTo>
                    <a:cubicBezTo>
                      <a:pt x="10460" y="9491"/>
                      <a:pt x="10365" y="9334"/>
                      <a:pt x="10145" y="9302"/>
                    </a:cubicBezTo>
                    <a:cubicBezTo>
                      <a:pt x="9767" y="9239"/>
                      <a:pt x="9483" y="9208"/>
                      <a:pt x="9199" y="9019"/>
                    </a:cubicBezTo>
                    <a:cubicBezTo>
                      <a:pt x="9388" y="8830"/>
                      <a:pt x="9609" y="8578"/>
                      <a:pt x="9767" y="8357"/>
                    </a:cubicBezTo>
                    <a:cubicBezTo>
                      <a:pt x="9980" y="8437"/>
                      <a:pt x="10181" y="8466"/>
                      <a:pt x="10384" y="8466"/>
                    </a:cubicBezTo>
                    <a:cubicBezTo>
                      <a:pt x="10660" y="8466"/>
                      <a:pt x="10938" y="8412"/>
                      <a:pt x="11247" y="8357"/>
                    </a:cubicBezTo>
                    <a:cubicBezTo>
                      <a:pt x="11468" y="8294"/>
                      <a:pt x="11531" y="8105"/>
                      <a:pt x="11499" y="7916"/>
                    </a:cubicBezTo>
                    <a:cubicBezTo>
                      <a:pt x="11472" y="7751"/>
                      <a:pt x="11300" y="7658"/>
                      <a:pt x="11131" y="7658"/>
                    </a:cubicBezTo>
                    <a:cubicBezTo>
                      <a:pt x="11107" y="7658"/>
                      <a:pt x="11082" y="7660"/>
                      <a:pt x="11058" y="7664"/>
                    </a:cubicBezTo>
                    <a:cubicBezTo>
                      <a:pt x="10806" y="7748"/>
                      <a:pt x="10596" y="7804"/>
                      <a:pt x="10391" y="7804"/>
                    </a:cubicBezTo>
                    <a:cubicBezTo>
                      <a:pt x="10288" y="7804"/>
                      <a:pt x="10187" y="7790"/>
                      <a:pt x="10082" y="7759"/>
                    </a:cubicBezTo>
                    <a:cubicBezTo>
                      <a:pt x="10208" y="7475"/>
                      <a:pt x="10302" y="7192"/>
                      <a:pt x="10365" y="6939"/>
                    </a:cubicBezTo>
                    <a:lnTo>
                      <a:pt x="10397" y="6939"/>
                    </a:lnTo>
                    <a:cubicBezTo>
                      <a:pt x="10932" y="6939"/>
                      <a:pt x="11342" y="6687"/>
                      <a:pt x="11751" y="6372"/>
                    </a:cubicBezTo>
                    <a:cubicBezTo>
                      <a:pt x="11940" y="6246"/>
                      <a:pt x="11972" y="6057"/>
                      <a:pt x="11846" y="5900"/>
                    </a:cubicBezTo>
                    <a:cubicBezTo>
                      <a:pt x="11789" y="5843"/>
                      <a:pt x="11687" y="5798"/>
                      <a:pt x="11580" y="5798"/>
                    </a:cubicBezTo>
                    <a:cubicBezTo>
                      <a:pt x="11509" y="5798"/>
                      <a:pt x="11436" y="5818"/>
                      <a:pt x="11373" y="5868"/>
                    </a:cubicBezTo>
                    <a:cubicBezTo>
                      <a:pt x="11058" y="6120"/>
                      <a:pt x="10775" y="6278"/>
                      <a:pt x="10460" y="6278"/>
                    </a:cubicBezTo>
                    <a:cubicBezTo>
                      <a:pt x="10460" y="6152"/>
                      <a:pt x="10491" y="5994"/>
                      <a:pt x="10491" y="5868"/>
                    </a:cubicBezTo>
                    <a:cubicBezTo>
                      <a:pt x="10491" y="5711"/>
                      <a:pt x="10491" y="5553"/>
                      <a:pt x="10460" y="5396"/>
                    </a:cubicBezTo>
                    <a:cubicBezTo>
                      <a:pt x="11027" y="5207"/>
                      <a:pt x="11279" y="4860"/>
                      <a:pt x="11594" y="4419"/>
                    </a:cubicBezTo>
                    <a:cubicBezTo>
                      <a:pt x="11720" y="4262"/>
                      <a:pt x="11688" y="4073"/>
                      <a:pt x="11531" y="3947"/>
                    </a:cubicBezTo>
                    <a:cubicBezTo>
                      <a:pt x="11465" y="3894"/>
                      <a:pt x="11394" y="3869"/>
                      <a:pt x="11324" y="3869"/>
                    </a:cubicBezTo>
                    <a:cubicBezTo>
                      <a:pt x="11226" y="3869"/>
                      <a:pt x="11132" y="3918"/>
                      <a:pt x="11058" y="4010"/>
                    </a:cubicBezTo>
                    <a:cubicBezTo>
                      <a:pt x="10838" y="4388"/>
                      <a:pt x="10617" y="4608"/>
                      <a:pt x="10365" y="4734"/>
                    </a:cubicBezTo>
                    <a:cubicBezTo>
                      <a:pt x="10271" y="4451"/>
                      <a:pt x="10176" y="4167"/>
                      <a:pt x="10019" y="3915"/>
                    </a:cubicBezTo>
                    <a:cubicBezTo>
                      <a:pt x="10460" y="3537"/>
                      <a:pt x="10617" y="3127"/>
                      <a:pt x="10775" y="2592"/>
                    </a:cubicBezTo>
                    <a:cubicBezTo>
                      <a:pt x="10806" y="2403"/>
                      <a:pt x="10712" y="2214"/>
                      <a:pt x="10554" y="2182"/>
                    </a:cubicBezTo>
                    <a:cubicBezTo>
                      <a:pt x="10520" y="2171"/>
                      <a:pt x="10485" y="2166"/>
                      <a:pt x="10450" y="2166"/>
                    </a:cubicBezTo>
                    <a:cubicBezTo>
                      <a:pt x="10292" y="2166"/>
                      <a:pt x="10139" y="2274"/>
                      <a:pt x="10113" y="2403"/>
                    </a:cubicBezTo>
                    <a:cubicBezTo>
                      <a:pt x="9987" y="2812"/>
                      <a:pt x="9924" y="3064"/>
                      <a:pt x="9672" y="3316"/>
                    </a:cubicBezTo>
                    <a:cubicBezTo>
                      <a:pt x="9515" y="3064"/>
                      <a:pt x="9325" y="2844"/>
                      <a:pt x="9136" y="2655"/>
                    </a:cubicBezTo>
                    <a:cubicBezTo>
                      <a:pt x="9451" y="2182"/>
                      <a:pt x="9388" y="1710"/>
                      <a:pt x="9357" y="1143"/>
                    </a:cubicBezTo>
                    <a:cubicBezTo>
                      <a:pt x="9357" y="954"/>
                      <a:pt x="9168" y="828"/>
                      <a:pt x="8979" y="828"/>
                    </a:cubicBezTo>
                    <a:cubicBezTo>
                      <a:pt x="8790" y="828"/>
                      <a:pt x="8664" y="1017"/>
                      <a:pt x="8664" y="1237"/>
                    </a:cubicBezTo>
                    <a:cubicBezTo>
                      <a:pt x="8695" y="1647"/>
                      <a:pt x="8695" y="1930"/>
                      <a:pt x="8569" y="2214"/>
                    </a:cubicBezTo>
                    <a:cubicBezTo>
                      <a:pt x="8349" y="2056"/>
                      <a:pt x="8097" y="1899"/>
                      <a:pt x="7813" y="1773"/>
                    </a:cubicBezTo>
                    <a:cubicBezTo>
                      <a:pt x="7939" y="1237"/>
                      <a:pt x="7782" y="796"/>
                      <a:pt x="7561" y="292"/>
                    </a:cubicBezTo>
                    <a:cubicBezTo>
                      <a:pt x="7493" y="178"/>
                      <a:pt x="7375" y="97"/>
                      <a:pt x="7243" y="97"/>
                    </a:cubicBezTo>
                    <a:cubicBezTo>
                      <a:pt x="7193" y="97"/>
                      <a:pt x="7141" y="108"/>
                      <a:pt x="7089" y="134"/>
                    </a:cubicBezTo>
                    <a:cubicBezTo>
                      <a:pt x="6931" y="197"/>
                      <a:pt x="6837" y="386"/>
                      <a:pt x="6931" y="607"/>
                    </a:cubicBezTo>
                    <a:cubicBezTo>
                      <a:pt x="7089" y="954"/>
                      <a:pt x="7215" y="1237"/>
                      <a:pt x="7152" y="1552"/>
                    </a:cubicBezTo>
                    <a:cubicBezTo>
                      <a:pt x="6900" y="1458"/>
                      <a:pt x="6616" y="1426"/>
                      <a:pt x="6301" y="1395"/>
                    </a:cubicBezTo>
                    <a:cubicBezTo>
                      <a:pt x="6206" y="828"/>
                      <a:pt x="5891" y="481"/>
                      <a:pt x="5545" y="71"/>
                    </a:cubicBezTo>
                    <a:cubicBezTo>
                      <a:pt x="5482" y="24"/>
                      <a:pt x="5395" y="1"/>
                      <a:pt x="5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9"/>
              <p:cNvSpPr/>
              <p:nvPr/>
            </p:nvSpPr>
            <p:spPr>
              <a:xfrm>
                <a:off x="-22740025" y="3217825"/>
                <a:ext cx="52000" cy="51225"/>
              </a:xfrm>
              <a:custGeom>
                <a:rect b="b" l="l" r="r" t="t"/>
                <a:pathLst>
                  <a:path extrusionOk="0" h="2049" w="2080">
                    <a:moveTo>
                      <a:pt x="1040" y="0"/>
                    </a:moveTo>
                    <a:cubicBezTo>
                      <a:pt x="441" y="0"/>
                      <a:pt x="0" y="473"/>
                      <a:pt x="0" y="1009"/>
                    </a:cubicBezTo>
                    <a:cubicBezTo>
                      <a:pt x="0" y="1607"/>
                      <a:pt x="473" y="2048"/>
                      <a:pt x="1040" y="2048"/>
                    </a:cubicBezTo>
                    <a:cubicBezTo>
                      <a:pt x="1607" y="2048"/>
                      <a:pt x="2048" y="1576"/>
                      <a:pt x="2048" y="1009"/>
                    </a:cubicBezTo>
                    <a:cubicBezTo>
                      <a:pt x="2080" y="473"/>
                      <a:pt x="1607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9"/>
              <p:cNvSpPr/>
              <p:nvPr/>
            </p:nvSpPr>
            <p:spPr>
              <a:xfrm>
                <a:off x="-22705375" y="3321800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4" name="Google Shape;1184;p29"/>
          <p:cNvGrpSpPr/>
          <p:nvPr/>
        </p:nvGrpSpPr>
        <p:grpSpPr>
          <a:xfrm>
            <a:off x="5126375" y="2022275"/>
            <a:ext cx="1520750" cy="1952063"/>
            <a:chOff x="5126375" y="2022275"/>
            <a:chExt cx="1520750" cy="1952063"/>
          </a:xfrm>
        </p:grpSpPr>
        <p:sp>
          <p:nvSpPr>
            <p:cNvPr id="1185" name="Google Shape;1185;p29"/>
            <p:cNvSpPr/>
            <p:nvPr/>
          </p:nvSpPr>
          <p:spPr>
            <a:xfrm>
              <a:off x="5126375" y="2156825"/>
              <a:ext cx="1384125" cy="1708250"/>
            </a:xfrm>
            <a:custGeom>
              <a:rect b="b" l="l" r="r" t="t"/>
              <a:pathLst>
                <a:path extrusionOk="0" h="68330" w="55365">
                  <a:moveTo>
                    <a:pt x="34779" y="0"/>
                  </a:moveTo>
                  <a:lnTo>
                    <a:pt x="35624" y="44672"/>
                  </a:lnTo>
                  <a:lnTo>
                    <a:pt x="15003" y="67806"/>
                  </a:lnTo>
                  <a:lnTo>
                    <a:pt x="251" y="54019"/>
                  </a:lnTo>
                  <a:lnTo>
                    <a:pt x="1" y="54281"/>
                  </a:lnTo>
                  <a:lnTo>
                    <a:pt x="15026" y="68330"/>
                  </a:lnTo>
                  <a:lnTo>
                    <a:pt x="35946" y="44863"/>
                  </a:lnTo>
                  <a:lnTo>
                    <a:pt x="35993" y="44803"/>
                  </a:lnTo>
                  <a:lnTo>
                    <a:pt x="35172" y="976"/>
                  </a:lnTo>
                  <a:lnTo>
                    <a:pt x="55091" y="23027"/>
                  </a:lnTo>
                  <a:lnTo>
                    <a:pt x="55365" y="22777"/>
                  </a:lnTo>
                  <a:lnTo>
                    <a:pt x="3477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5785400" y="2022275"/>
              <a:ext cx="438450" cy="438175"/>
            </a:xfrm>
            <a:custGeom>
              <a:rect b="b" l="l" r="r" t="t"/>
              <a:pathLst>
                <a:path extrusionOk="0" h="17527" w="17538">
                  <a:moveTo>
                    <a:pt x="8763" y="1"/>
                  </a:moveTo>
                  <a:cubicBezTo>
                    <a:pt x="3929" y="1"/>
                    <a:pt x="0" y="3918"/>
                    <a:pt x="0" y="8764"/>
                  </a:cubicBezTo>
                  <a:cubicBezTo>
                    <a:pt x="0" y="13609"/>
                    <a:pt x="3929" y="17527"/>
                    <a:pt x="8763" y="17527"/>
                  </a:cubicBezTo>
                  <a:cubicBezTo>
                    <a:pt x="13609" y="17527"/>
                    <a:pt x="17538" y="13609"/>
                    <a:pt x="17538" y="8764"/>
                  </a:cubicBezTo>
                  <a:cubicBezTo>
                    <a:pt x="17538" y="3918"/>
                    <a:pt x="13609" y="1"/>
                    <a:pt x="8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5760975" y="3062275"/>
              <a:ext cx="445925" cy="446225"/>
            </a:xfrm>
            <a:custGeom>
              <a:rect b="b" l="l" r="r" t="t"/>
              <a:pathLst>
                <a:path extrusionOk="0" h="17849" w="17837">
                  <a:moveTo>
                    <a:pt x="8919" y="1"/>
                  </a:moveTo>
                  <a:cubicBezTo>
                    <a:pt x="3989" y="1"/>
                    <a:pt x="1" y="4001"/>
                    <a:pt x="1" y="8931"/>
                  </a:cubicBezTo>
                  <a:cubicBezTo>
                    <a:pt x="1" y="13848"/>
                    <a:pt x="3989" y="17848"/>
                    <a:pt x="8919" y="17848"/>
                  </a:cubicBezTo>
                  <a:cubicBezTo>
                    <a:pt x="13848" y="17848"/>
                    <a:pt x="17836" y="13848"/>
                    <a:pt x="17836" y="8931"/>
                  </a:cubicBezTo>
                  <a:cubicBezTo>
                    <a:pt x="17836" y="4001"/>
                    <a:pt x="13848" y="1"/>
                    <a:pt x="8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6366725" y="2589300"/>
              <a:ext cx="280400" cy="280125"/>
            </a:xfrm>
            <a:custGeom>
              <a:rect b="b" l="l" r="r" t="t"/>
              <a:pathLst>
                <a:path extrusionOk="0" h="11205" w="11216">
                  <a:moveTo>
                    <a:pt x="5608" y="1"/>
                  </a:moveTo>
                  <a:cubicBezTo>
                    <a:pt x="2512" y="1"/>
                    <a:pt x="0" y="2501"/>
                    <a:pt x="0" y="5597"/>
                  </a:cubicBezTo>
                  <a:cubicBezTo>
                    <a:pt x="0" y="8692"/>
                    <a:pt x="2512" y="11205"/>
                    <a:pt x="5608" y="11205"/>
                  </a:cubicBezTo>
                  <a:cubicBezTo>
                    <a:pt x="8703" y="11205"/>
                    <a:pt x="11216" y="8692"/>
                    <a:pt x="11216" y="5597"/>
                  </a:cubicBezTo>
                  <a:cubicBezTo>
                    <a:pt x="11216" y="2501"/>
                    <a:pt x="8703" y="1"/>
                    <a:pt x="5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5364038" y="3694238"/>
              <a:ext cx="280125" cy="280100"/>
            </a:xfrm>
            <a:custGeom>
              <a:rect b="b" l="l" r="r" t="t"/>
              <a:pathLst>
                <a:path extrusionOk="0" h="11204" w="11205">
                  <a:moveTo>
                    <a:pt x="5597" y="0"/>
                  </a:moveTo>
                  <a:cubicBezTo>
                    <a:pt x="2501" y="0"/>
                    <a:pt x="1" y="2500"/>
                    <a:pt x="1" y="5596"/>
                  </a:cubicBezTo>
                  <a:cubicBezTo>
                    <a:pt x="1" y="8692"/>
                    <a:pt x="2501" y="11204"/>
                    <a:pt x="5597" y="11204"/>
                  </a:cubicBezTo>
                  <a:cubicBezTo>
                    <a:pt x="8692" y="11204"/>
                    <a:pt x="11205" y="8692"/>
                    <a:pt x="11205" y="5596"/>
                  </a:cubicBezTo>
                  <a:cubicBezTo>
                    <a:pt x="11205" y="2500"/>
                    <a:pt x="8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90" name="Google Shape;1190;p29"/>
            <p:cNvGrpSpPr/>
            <p:nvPr/>
          </p:nvGrpSpPr>
          <p:grpSpPr>
            <a:xfrm>
              <a:off x="5843813" y="3163755"/>
              <a:ext cx="280249" cy="243264"/>
              <a:chOff x="-28462125" y="3199700"/>
              <a:chExt cx="298550" cy="259150"/>
            </a:xfrm>
          </p:grpSpPr>
          <p:sp>
            <p:nvSpPr>
              <p:cNvPr id="1191" name="Google Shape;1191;p29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rect b="b" l="l" r="r" t="t"/>
                <a:pathLst>
                  <a:path extrusionOk="0" h="4191" w="11847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9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rect b="b" l="l" r="r" t="t"/>
                <a:pathLst>
                  <a:path extrusionOk="0" h="5011" w="11816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9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rect b="b" l="l" r="r" t="t"/>
                <a:pathLst>
                  <a:path extrusionOk="0" h="3939" w="7467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4" name="Google Shape;1194;p29"/>
            <p:cNvGrpSpPr/>
            <p:nvPr/>
          </p:nvGrpSpPr>
          <p:grpSpPr>
            <a:xfrm>
              <a:off x="5882249" y="2102369"/>
              <a:ext cx="244743" cy="277996"/>
              <a:chOff x="-28069875" y="3175300"/>
              <a:chExt cx="260725" cy="296150"/>
            </a:xfrm>
          </p:grpSpPr>
          <p:sp>
            <p:nvSpPr>
              <p:cNvPr id="1195" name="Google Shape;1195;p29"/>
              <p:cNvSpPr/>
              <p:nvPr/>
            </p:nvSpPr>
            <p:spPr>
              <a:xfrm>
                <a:off x="-28059650" y="3192625"/>
                <a:ext cx="26025" cy="70125"/>
              </a:xfrm>
              <a:custGeom>
                <a:rect b="b" l="l" r="r" t="t"/>
                <a:pathLst>
                  <a:path extrusionOk="0" h="2805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458"/>
                    </a:lnTo>
                    <a:cubicBezTo>
                      <a:pt x="410" y="2458"/>
                      <a:pt x="757" y="2584"/>
                      <a:pt x="1040" y="2804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9"/>
              <p:cNvSpPr/>
              <p:nvPr/>
            </p:nvSpPr>
            <p:spPr>
              <a:xfrm>
                <a:off x="-27843050" y="3192625"/>
                <a:ext cx="26025" cy="69325"/>
              </a:xfrm>
              <a:custGeom>
                <a:rect b="b" l="l" r="r" t="t"/>
                <a:pathLst>
                  <a:path extrusionOk="0" h="2773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773"/>
                    </a:lnTo>
                    <a:cubicBezTo>
                      <a:pt x="284" y="2584"/>
                      <a:pt x="694" y="2426"/>
                      <a:pt x="1040" y="2426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9"/>
              <p:cNvSpPr/>
              <p:nvPr/>
            </p:nvSpPr>
            <p:spPr>
              <a:xfrm>
                <a:off x="-27973000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1954"/>
                    </a:lnTo>
                    <a:cubicBezTo>
                      <a:pt x="410" y="1985"/>
                      <a:pt x="756" y="2080"/>
                      <a:pt x="1040" y="2300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9"/>
              <p:cNvSpPr/>
              <p:nvPr/>
            </p:nvSpPr>
            <p:spPr>
              <a:xfrm>
                <a:off x="-27929675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2300"/>
                    </a:lnTo>
                    <a:cubicBezTo>
                      <a:pt x="315" y="2111"/>
                      <a:pt x="693" y="1985"/>
                      <a:pt x="1040" y="1954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9"/>
              <p:cNvSpPr/>
              <p:nvPr/>
            </p:nvSpPr>
            <p:spPr>
              <a:xfrm>
                <a:off x="-28016325" y="3175300"/>
                <a:ext cx="26025" cy="91375"/>
              </a:xfrm>
              <a:custGeom>
                <a:rect b="b" l="l" r="r" t="t"/>
                <a:pathLst>
                  <a:path extrusionOk="0" h="3655" w="1041">
                    <a:moveTo>
                      <a:pt x="536" y="0"/>
                    </a:moveTo>
                    <a:cubicBezTo>
                      <a:pt x="253" y="0"/>
                      <a:pt x="1" y="221"/>
                      <a:pt x="1" y="504"/>
                    </a:cubicBezTo>
                    <a:lnTo>
                      <a:pt x="1" y="3655"/>
                    </a:lnTo>
                    <a:cubicBezTo>
                      <a:pt x="1" y="3655"/>
                      <a:pt x="1" y="3623"/>
                      <a:pt x="64" y="3623"/>
                    </a:cubicBezTo>
                    <a:cubicBezTo>
                      <a:pt x="284" y="3371"/>
                      <a:pt x="631" y="3182"/>
                      <a:pt x="1040" y="3056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9"/>
              <p:cNvSpPr/>
              <p:nvPr/>
            </p:nvSpPr>
            <p:spPr>
              <a:xfrm>
                <a:off x="-27886375" y="3176075"/>
                <a:ext cx="26025" cy="91400"/>
              </a:xfrm>
              <a:custGeom>
                <a:rect b="b" l="l" r="r" t="t"/>
                <a:pathLst>
                  <a:path extrusionOk="0" h="3656" w="1041">
                    <a:moveTo>
                      <a:pt x="536" y="1"/>
                    </a:moveTo>
                    <a:cubicBezTo>
                      <a:pt x="253" y="1"/>
                      <a:pt x="1" y="221"/>
                      <a:pt x="1" y="505"/>
                    </a:cubicBezTo>
                    <a:lnTo>
                      <a:pt x="1" y="3088"/>
                    </a:lnTo>
                    <a:cubicBezTo>
                      <a:pt x="379" y="3151"/>
                      <a:pt x="726" y="3340"/>
                      <a:pt x="1041" y="3655"/>
                    </a:cubicBezTo>
                    <a:lnTo>
                      <a:pt x="1041" y="505"/>
                    </a:lnTo>
                    <a:cubicBezTo>
                      <a:pt x="1041" y="253"/>
                      <a:pt x="789" y="1"/>
                      <a:pt x="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9"/>
              <p:cNvSpPr/>
              <p:nvPr/>
            </p:nvSpPr>
            <p:spPr>
              <a:xfrm>
                <a:off x="-28017900" y="3269025"/>
                <a:ext cx="161475" cy="133125"/>
              </a:xfrm>
              <a:custGeom>
                <a:rect b="b" l="l" r="r" t="t"/>
                <a:pathLst>
                  <a:path extrusionOk="0" h="5325" w="6459">
                    <a:moveTo>
                      <a:pt x="1733" y="0"/>
                    </a:moveTo>
                    <a:cubicBezTo>
                      <a:pt x="1355" y="0"/>
                      <a:pt x="946" y="158"/>
                      <a:pt x="662" y="410"/>
                    </a:cubicBezTo>
                    <a:cubicBezTo>
                      <a:pt x="64" y="882"/>
                      <a:pt x="1" y="1639"/>
                      <a:pt x="347" y="2237"/>
                    </a:cubicBezTo>
                    <a:cubicBezTo>
                      <a:pt x="1324" y="2458"/>
                      <a:pt x="2048" y="3340"/>
                      <a:pt x="2174" y="4348"/>
                    </a:cubicBezTo>
                    <a:lnTo>
                      <a:pt x="3214" y="5325"/>
                    </a:lnTo>
                    <a:lnTo>
                      <a:pt x="4285" y="4348"/>
                    </a:lnTo>
                    <a:cubicBezTo>
                      <a:pt x="4380" y="3340"/>
                      <a:pt x="5073" y="2521"/>
                      <a:pt x="6113" y="2237"/>
                    </a:cubicBezTo>
                    <a:cubicBezTo>
                      <a:pt x="6459" y="1639"/>
                      <a:pt x="6333" y="882"/>
                      <a:pt x="5860" y="410"/>
                    </a:cubicBezTo>
                    <a:cubicBezTo>
                      <a:pt x="5577" y="158"/>
                      <a:pt x="5199" y="0"/>
                      <a:pt x="4789" y="0"/>
                    </a:cubicBezTo>
                    <a:cubicBezTo>
                      <a:pt x="4411" y="0"/>
                      <a:pt x="4002" y="158"/>
                      <a:pt x="3750" y="410"/>
                    </a:cubicBezTo>
                    <a:lnTo>
                      <a:pt x="3277" y="882"/>
                    </a:lnTo>
                    <a:lnTo>
                      <a:pt x="2805" y="410"/>
                    </a:lnTo>
                    <a:cubicBezTo>
                      <a:pt x="2521" y="158"/>
                      <a:pt x="2143" y="0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9"/>
              <p:cNvSpPr/>
              <p:nvPr/>
            </p:nvSpPr>
            <p:spPr>
              <a:xfrm>
                <a:off x="-27930475" y="3269800"/>
                <a:ext cx="121325" cy="201650"/>
              </a:xfrm>
              <a:custGeom>
                <a:rect b="b" l="l" r="r" t="t"/>
                <a:pathLst>
                  <a:path extrusionOk="0" h="8066" w="4853">
                    <a:moveTo>
                      <a:pt x="4506" y="1"/>
                    </a:moveTo>
                    <a:cubicBezTo>
                      <a:pt x="3876" y="1"/>
                      <a:pt x="3403" y="505"/>
                      <a:pt x="3403" y="1198"/>
                    </a:cubicBezTo>
                    <a:lnTo>
                      <a:pt x="3403" y="2395"/>
                    </a:lnTo>
                    <a:cubicBezTo>
                      <a:pt x="3403" y="2584"/>
                      <a:pt x="3246" y="2742"/>
                      <a:pt x="3025" y="2742"/>
                    </a:cubicBezTo>
                    <a:cubicBezTo>
                      <a:pt x="2679" y="2742"/>
                      <a:pt x="2363" y="2868"/>
                      <a:pt x="2080" y="3025"/>
                    </a:cubicBezTo>
                    <a:cubicBezTo>
                      <a:pt x="1702" y="3372"/>
                      <a:pt x="1418" y="3939"/>
                      <a:pt x="1418" y="4474"/>
                    </a:cubicBezTo>
                    <a:lnTo>
                      <a:pt x="1418" y="5231"/>
                    </a:lnTo>
                    <a:cubicBezTo>
                      <a:pt x="1418" y="5420"/>
                      <a:pt x="1261" y="5577"/>
                      <a:pt x="1072" y="5577"/>
                    </a:cubicBezTo>
                    <a:cubicBezTo>
                      <a:pt x="883" y="5577"/>
                      <a:pt x="725" y="5420"/>
                      <a:pt x="725" y="5231"/>
                    </a:cubicBezTo>
                    <a:lnTo>
                      <a:pt x="1" y="5892"/>
                    </a:lnTo>
                    <a:lnTo>
                      <a:pt x="1" y="8066"/>
                    </a:lnTo>
                    <a:lnTo>
                      <a:pt x="3813" y="8066"/>
                    </a:lnTo>
                    <a:cubicBezTo>
                      <a:pt x="4033" y="8066"/>
                      <a:pt x="4191" y="7908"/>
                      <a:pt x="4191" y="7719"/>
                    </a:cubicBezTo>
                    <a:cubicBezTo>
                      <a:pt x="4191" y="7530"/>
                      <a:pt x="4033" y="7373"/>
                      <a:pt x="3813" y="7373"/>
                    </a:cubicBezTo>
                    <a:lnTo>
                      <a:pt x="3466" y="7373"/>
                    </a:lnTo>
                    <a:lnTo>
                      <a:pt x="3466" y="6270"/>
                    </a:lnTo>
                    <a:cubicBezTo>
                      <a:pt x="3466" y="6176"/>
                      <a:pt x="3498" y="6050"/>
                      <a:pt x="3592" y="6018"/>
                    </a:cubicBezTo>
                    <a:lnTo>
                      <a:pt x="4128" y="5420"/>
                    </a:lnTo>
                    <a:cubicBezTo>
                      <a:pt x="4600" y="4947"/>
                      <a:pt x="4852" y="4380"/>
                      <a:pt x="4852" y="3687"/>
                    </a:cubicBezTo>
                    <a:lnTo>
                      <a:pt x="4852" y="347"/>
                    </a:lnTo>
                    <a:cubicBezTo>
                      <a:pt x="4852" y="158"/>
                      <a:pt x="4695" y="1"/>
                      <a:pt x="4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9"/>
              <p:cNvSpPr/>
              <p:nvPr/>
            </p:nvSpPr>
            <p:spPr>
              <a:xfrm>
                <a:off x="-28069875" y="3271375"/>
                <a:ext cx="122875" cy="200075"/>
              </a:xfrm>
              <a:custGeom>
                <a:rect b="b" l="l" r="r" t="t"/>
                <a:pathLst>
                  <a:path extrusionOk="0" h="8003" w="4915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3718"/>
                    </a:lnTo>
                    <a:cubicBezTo>
                      <a:pt x="0" y="4348"/>
                      <a:pt x="221" y="4979"/>
                      <a:pt x="693" y="5451"/>
                    </a:cubicBezTo>
                    <a:lnTo>
                      <a:pt x="1323" y="5955"/>
                    </a:lnTo>
                    <a:cubicBezTo>
                      <a:pt x="1418" y="6018"/>
                      <a:pt x="1449" y="6113"/>
                      <a:pt x="1449" y="6207"/>
                    </a:cubicBezTo>
                    <a:lnTo>
                      <a:pt x="1449" y="7310"/>
                    </a:lnTo>
                    <a:lnTo>
                      <a:pt x="1103" y="7310"/>
                    </a:lnTo>
                    <a:cubicBezTo>
                      <a:pt x="882" y="7310"/>
                      <a:pt x="725" y="7467"/>
                      <a:pt x="725" y="7656"/>
                    </a:cubicBezTo>
                    <a:cubicBezTo>
                      <a:pt x="725" y="7845"/>
                      <a:pt x="882" y="8003"/>
                      <a:pt x="1103" y="8003"/>
                    </a:cubicBezTo>
                    <a:lnTo>
                      <a:pt x="4915" y="8003"/>
                    </a:lnTo>
                    <a:lnTo>
                      <a:pt x="4915" y="5829"/>
                    </a:lnTo>
                    <a:lnTo>
                      <a:pt x="4190" y="5168"/>
                    </a:lnTo>
                    <a:cubicBezTo>
                      <a:pt x="4190" y="5357"/>
                      <a:pt x="4033" y="5514"/>
                      <a:pt x="3844" y="5514"/>
                    </a:cubicBezTo>
                    <a:cubicBezTo>
                      <a:pt x="3655" y="5514"/>
                      <a:pt x="3497" y="5357"/>
                      <a:pt x="3497" y="5168"/>
                    </a:cubicBezTo>
                    <a:lnTo>
                      <a:pt x="3497" y="4411"/>
                    </a:lnTo>
                    <a:cubicBezTo>
                      <a:pt x="3497" y="3876"/>
                      <a:pt x="3214" y="3372"/>
                      <a:pt x="2741" y="3057"/>
                    </a:cubicBezTo>
                    <a:cubicBezTo>
                      <a:pt x="2458" y="2899"/>
                      <a:pt x="2143" y="2773"/>
                      <a:pt x="1796" y="2773"/>
                    </a:cubicBezTo>
                    <a:cubicBezTo>
                      <a:pt x="1607" y="2773"/>
                      <a:pt x="1449" y="2616"/>
                      <a:pt x="1449" y="2427"/>
                    </a:cubicBezTo>
                    <a:lnTo>
                      <a:pt x="1449" y="1229"/>
                    </a:lnTo>
                    <a:cubicBezTo>
                      <a:pt x="1449" y="473"/>
                      <a:pt x="945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4" name="Google Shape;1204;p29"/>
          <p:cNvGrpSpPr/>
          <p:nvPr/>
        </p:nvGrpSpPr>
        <p:grpSpPr>
          <a:xfrm>
            <a:off x="4346225" y="874213"/>
            <a:ext cx="982288" cy="1926763"/>
            <a:chOff x="4346225" y="874213"/>
            <a:chExt cx="982288" cy="1926763"/>
          </a:xfrm>
        </p:grpSpPr>
        <p:sp>
          <p:nvSpPr>
            <p:cNvPr id="1205" name="Google Shape;1205;p29"/>
            <p:cNvSpPr/>
            <p:nvPr/>
          </p:nvSpPr>
          <p:spPr>
            <a:xfrm>
              <a:off x="4545650" y="1009950"/>
              <a:ext cx="612900" cy="1791025"/>
            </a:xfrm>
            <a:custGeom>
              <a:rect b="b" l="l" r="r" t="t"/>
              <a:pathLst>
                <a:path extrusionOk="0" h="71641" w="24516">
                  <a:moveTo>
                    <a:pt x="24420" y="0"/>
                  </a:moveTo>
                  <a:lnTo>
                    <a:pt x="1" y="6954"/>
                  </a:lnTo>
                  <a:lnTo>
                    <a:pt x="14895" y="26206"/>
                  </a:lnTo>
                  <a:lnTo>
                    <a:pt x="13562" y="55805"/>
                  </a:lnTo>
                  <a:lnTo>
                    <a:pt x="8323" y="71521"/>
                  </a:lnTo>
                  <a:lnTo>
                    <a:pt x="8668" y="71640"/>
                  </a:lnTo>
                  <a:lnTo>
                    <a:pt x="13919" y="55900"/>
                  </a:lnTo>
                  <a:lnTo>
                    <a:pt x="13931" y="55876"/>
                  </a:lnTo>
                  <a:lnTo>
                    <a:pt x="15264" y="26158"/>
                  </a:lnTo>
                  <a:lnTo>
                    <a:pt x="15264" y="26087"/>
                  </a:lnTo>
                  <a:lnTo>
                    <a:pt x="620" y="7156"/>
                  </a:lnTo>
                  <a:lnTo>
                    <a:pt x="24516" y="346"/>
                  </a:lnTo>
                  <a:lnTo>
                    <a:pt x="244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4346225" y="933750"/>
              <a:ext cx="467350" cy="467650"/>
            </a:xfrm>
            <a:custGeom>
              <a:rect b="b" l="l" r="r" t="t"/>
              <a:pathLst>
                <a:path extrusionOk="0" h="18706" w="18694">
                  <a:moveTo>
                    <a:pt x="9347" y="0"/>
                  </a:moveTo>
                  <a:cubicBezTo>
                    <a:pt x="4179" y="0"/>
                    <a:pt x="0" y="4191"/>
                    <a:pt x="0" y="9347"/>
                  </a:cubicBezTo>
                  <a:cubicBezTo>
                    <a:pt x="0" y="14514"/>
                    <a:pt x="4179" y="18705"/>
                    <a:pt x="9347" y="18705"/>
                  </a:cubicBezTo>
                  <a:cubicBezTo>
                    <a:pt x="14514" y="18705"/>
                    <a:pt x="18693" y="14514"/>
                    <a:pt x="18693" y="9347"/>
                  </a:cubicBezTo>
                  <a:cubicBezTo>
                    <a:pt x="18693" y="4191"/>
                    <a:pt x="14514" y="0"/>
                    <a:pt x="9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782575" y="1523400"/>
              <a:ext cx="280125" cy="280425"/>
            </a:xfrm>
            <a:custGeom>
              <a:rect b="b" l="l" r="r" t="t"/>
              <a:pathLst>
                <a:path extrusionOk="0" h="11217" w="11205">
                  <a:moveTo>
                    <a:pt x="5597" y="1"/>
                  </a:moveTo>
                  <a:cubicBezTo>
                    <a:pt x="2501" y="1"/>
                    <a:pt x="1" y="2513"/>
                    <a:pt x="1" y="5609"/>
                  </a:cubicBezTo>
                  <a:cubicBezTo>
                    <a:pt x="1" y="8704"/>
                    <a:pt x="2501" y="11216"/>
                    <a:pt x="5597" y="11216"/>
                  </a:cubicBezTo>
                  <a:cubicBezTo>
                    <a:pt x="8693" y="11216"/>
                    <a:pt x="11205" y="8704"/>
                    <a:pt x="11205" y="5609"/>
                  </a:cubicBezTo>
                  <a:cubicBezTo>
                    <a:pt x="11205" y="2513"/>
                    <a:pt x="8693" y="1"/>
                    <a:pt x="5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4749250" y="2265750"/>
              <a:ext cx="280125" cy="280425"/>
            </a:xfrm>
            <a:custGeom>
              <a:rect b="b" l="l" r="r" t="t"/>
              <a:pathLst>
                <a:path extrusionOk="0" h="11217" w="11205">
                  <a:moveTo>
                    <a:pt x="5596" y="1"/>
                  </a:moveTo>
                  <a:cubicBezTo>
                    <a:pt x="2501" y="1"/>
                    <a:pt x="0" y="2513"/>
                    <a:pt x="0" y="5609"/>
                  </a:cubicBezTo>
                  <a:cubicBezTo>
                    <a:pt x="0" y="8704"/>
                    <a:pt x="2501" y="11216"/>
                    <a:pt x="5596" y="11216"/>
                  </a:cubicBezTo>
                  <a:cubicBezTo>
                    <a:pt x="8692" y="11216"/>
                    <a:pt x="11204" y="8704"/>
                    <a:pt x="11204" y="5609"/>
                  </a:cubicBezTo>
                  <a:cubicBezTo>
                    <a:pt x="11204" y="2513"/>
                    <a:pt x="8692" y="1"/>
                    <a:pt x="5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5048088" y="874213"/>
              <a:ext cx="280425" cy="280125"/>
            </a:xfrm>
            <a:custGeom>
              <a:rect b="b" l="l" r="r" t="t"/>
              <a:pathLst>
                <a:path extrusionOk="0" h="11205" w="11217">
                  <a:moveTo>
                    <a:pt x="5609" y="0"/>
                  </a:moveTo>
                  <a:cubicBezTo>
                    <a:pt x="2513" y="0"/>
                    <a:pt x="1" y="2501"/>
                    <a:pt x="1" y="5596"/>
                  </a:cubicBezTo>
                  <a:cubicBezTo>
                    <a:pt x="1" y="8692"/>
                    <a:pt x="2513" y="11204"/>
                    <a:pt x="5609" y="11204"/>
                  </a:cubicBezTo>
                  <a:cubicBezTo>
                    <a:pt x="8704" y="11204"/>
                    <a:pt x="11217" y="8692"/>
                    <a:pt x="11217" y="5596"/>
                  </a:cubicBezTo>
                  <a:cubicBezTo>
                    <a:pt x="11217" y="2501"/>
                    <a:pt x="8704" y="0"/>
                    <a:pt x="5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210" name="Google Shape;1210;p29"/>
            <p:cNvGrpSpPr/>
            <p:nvPr/>
          </p:nvGrpSpPr>
          <p:grpSpPr>
            <a:xfrm>
              <a:off x="4443847" y="1028565"/>
              <a:ext cx="272106" cy="278019"/>
              <a:chOff x="-24353875" y="3147725"/>
              <a:chExt cx="289875" cy="296175"/>
            </a:xfrm>
          </p:grpSpPr>
          <p:sp>
            <p:nvSpPr>
              <p:cNvPr id="1211" name="Google Shape;1211;p29"/>
              <p:cNvSpPr/>
              <p:nvPr/>
            </p:nvSpPr>
            <p:spPr>
              <a:xfrm>
                <a:off x="-24238100" y="3271375"/>
                <a:ext cx="52025" cy="51225"/>
              </a:xfrm>
              <a:custGeom>
                <a:rect b="b" l="l" r="r" t="t"/>
                <a:pathLst>
                  <a:path extrusionOk="0" h="2049" w="2081">
                    <a:moveTo>
                      <a:pt x="1041" y="1"/>
                    </a:moveTo>
                    <a:cubicBezTo>
                      <a:pt x="505" y="1"/>
                      <a:pt x="32" y="473"/>
                      <a:pt x="32" y="1040"/>
                    </a:cubicBezTo>
                    <a:cubicBezTo>
                      <a:pt x="1" y="1576"/>
                      <a:pt x="473" y="2049"/>
                      <a:pt x="1041" y="2049"/>
                    </a:cubicBezTo>
                    <a:cubicBezTo>
                      <a:pt x="1639" y="2049"/>
                      <a:pt x="2080" y="1576"/>
                      <a:pt x="2080" y="1040"/>
                    </a:cubicBezTo>
                    <a:cubicBezTo>
                      <a:pt x="2080" y="442"/>
                      <a:pt x="1608" y="1"/>
                      <a:pt x="1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9"/>
              <p:cNvSpPr/>
              <p:nvPr/>
            </p:nvSpPr>
            <p:spPr>
              <a:xfrm>
                <a:off x="-24353875" y="3147725"/>
                <a:ext cx="289875" cy="296175"/>
              </a:xfrm>
              <a:custGeom>
                <a:rect b="b" l="l" r="r" t="t"/>
                <a:pathLst>
                  <a:path extrusionOk="0" h="11847" w="11595">
                    <a:moveTo>
                      <a:pt x="5672" y="757"/>
                    </a:moveTo>
                    <a:cubicBezTo>
                      <a:pt x="6144" y="757"/>
                      <a:pt x="6680" y="1544"/>
                      <a:pt x="7026" y="2710"/>
                    </a:cubicBezTo>
                    <a:cubicBezTo>
                      <a:pt x="6585" y="2867"/>
                      <a:pt x="6176" y="3025"/>
                      <a:pt x="5672" y="3214"/>
                    </a:cubicBezTo>
                    <a:cubicBezTo>
                      <a:pt x="5262" y="3025"/>
                      <a:pt x="4789" y="2836"/>
                      <a:pt x="4348" y="2710"/>
                    </a:cubicBezTo>
                    <a:cubicBezTo>
                      <a:pt x="4695" y="1481"/>
                      <a:pt x="5199" y="757"/>
                      <a:pt x="5672" y="757"/>
                    </a:cubicBezTo>
                    <a:close/>
                    <a:moveTo>
                      <a:pt x="4191" y="3372"/>
                    </a:moveTo>
                    <a:cubicBezTo>
                      <a:pt x="4411" y="3466"/>
                      <a:pt x="4632" y="3529"/>
                      <a:pt x="4852" y="3624"/>
                    </a:cubicBezTo>
                    <a:cubicBezTo>
                      <a:pt x="4159" y="3970"/>
                      <a:pt x="4726" y="3655"/>
                      <a:pt x="4065" y="4096"/>
                    </a:cubicBezTo>
                    <a:lnTo>
                      <a:pt x="4191" y="3372"/>
                    </a:lnTo>
                    <a:close/>
                    <a:moveTo>
                      <a:pt x="7184" y="3372"/>
                    </a:moveTo>
                    <a:lnTo>
                      <a:pt x="7310" y="4096"/>
                    </a:lnTo>
                    <a:cubicBezTo>
                      <a:pt x="6585" y="3655"/>
                      <a:pt x="7184" y="4002"/>
                      <a:pt x="6522" y="3624"/>
                    </a:cubicBezTo>
                    <a:cubicBezTo>
                      <a:pt x="6743" y="3529"/>
                      <a:pt x="6995" y="3466"/>
                      <a:pt x="7184" y="3372"/>
                    </a:cubicBezTo>
                    <a:close/>
                    <a:moveTo>
                      <a:pt x="9191" y="3001"/>
                    </a:moveTo>
                    <a:cubicBezTo>
                      <a:pt x="9631" y="3001"/>
                      <a:pt x="10026" y="3084"/>
                      <a:pt x="10177" y="3340"/>
                    </a:cubicBezTo>
                    <a:cubicBezTo>
                      <a:pt x="10208" y="3435"/>
                      <a:pt x="10240" y="3529"/>
                      <a:pt x="10208" y="3655"/>
                    </a:cubicBezTo>
                    <a:cubicBezTo>
                      <a:pt x="9925" y="3687"/>
                      <a:pt x="9673" y="3907"/>
                      <a:pt x="9515" y="4159"/>
                    </a:cubicBezTo>
                    <a:cubicBezTo>
                      <a:pt x="9358" y="4474"/>
                      <a:pt x="9295" y="4852"/>
                      <a:pt x="9452" y="5104"/>
                    </a:cubicBezTo>
                    <a:cubicBezTo>
                      <a:pt x="9358" y="5230"/>
                      <a:pt x="9263" y="5356"/>
                      <a:pt x="9137" y="5482"/>
                    </a:cubicBezTo>
                    <a:cubicBezTo>
                      <a:pt x="8791" y="5167"/>
                      <a:pt x="8444" y="4884"/>
                      <a:pt x="8034" y="4600"/>
                    </a:cubicBezTo>
                    <a:cubicBezTo>
                      <a:pt x="8003" y="4128"/>
                      <a:pt x="7940" y="3655"/>
                      <a:pt x="7845" y="3183"/>
                    </a:cubicBezTo>
                    <a:cubicBezTo>
                      <a:pt x="8174" y="3100"/>
                      <a:pt x="8710" y="3001"/>
                      <a:pt x="9191" y="3001"/>
                    </a:cubicBezTo>
                    <a:close/>
                    <a:moveTo>
                      <a:pt x="2994" y="3119"/>
                    </a:moveTo>
                    <a:cubicBezTo>
                      <a:pt x="3151" y="3151"/>
                      <a:pt x="3309" y="3151"/>
                      <a:pt x="3466" y="3214"/>
                    </a:cubicBezTo>
                    <a:cubicBezTo>
                      <a:pt x="3403" y="3655"/>
                      <a:pt x="3309" y="4128"/>
                      <a:pt x="3277" y="4632"/>
                    </a:cubicBezTo>
                    <a:cubicBezTo>
                      <a:pt x="2899" y="4915"/>
                      <a:pt x="2490" y="5230"/>
                      <a:pt x="2174" y="5514"/>
                    </a:cubicBezTo>
                    <a:cubicBezTo>
                      <a:pt x="1733" y="5010"/>
                      <a:pt x="851" y="3939"/>
                      <a:pt x="1166" y="3340"/>
                    </a:cubicBezTo>
                    <a:cubicBezTo>
                      <a:pt x="1198" y="3277"/>
                      <a:pt x="1261" y="3183"/>
                      <a:pt x="1387" y="3151"/>
                    </a:cubicBezTo>
                    <a:cubicBezTo>
                      <a:pt x="1576" y="3372"/>
                      <a:pt x="1859" y="3529"/>
                      <a:pt x="2174" y="3529"/>
                    </a:cubicBezTo>
                    <a:cubicBezTo>
                      <a:pt x="2521" y="3529"/>
                      <a:pt x="2836" y="3372"/>
                      <a:pt x="2994" y="3119"/>
                    </a:cubicBezTo>
                    <a:close/>
                    <a:moveTo>
                      <a:pt x="3277" y="5482"/>
                    </a:moveTo>
                    <a:lnTo>
                      <a:pt x="3277" y="5482"/>
                    </a:lnTo>
                    <a:cubicBezTo>
                      <a:pt x="3246" y="6144"/>
                      <a:pt x="3246" y="5986"/>
                      <a:pt x="3277" y="6428"/>
                    </a:cubicBezTo>
                    <a:cubicBezTo>
                      <a:pt x="3088" y="6270"/>
                      <a:pt x="2899" y="6112"/>
                      <a:pt x="2742" y="5955"/>
                    </a:cubicBezTo>
                    <a:cubicBezTo>
                      <a:pt x="2899" y="5797"/>
                      <a:pt x="3088" y="5640"/>
                      <a:pt x="3277" y="5482"/>
                    </a:cubicBezTo>
                    <a:close/>
                    <a:moveTo>
                      <a:pt x="8097" y="5514"/>
                    </a:moveTo>
                    <a:cubicBezTo>
                      <a:pt x="8286" y="5671"/>
                      <a:pt x="8475" y="5829"/>
                      <a:pt x="8633" y="5986"/>
                    </a:cubicBezTo>
                    <a:cubicBezTo>
                      <a:pt x="8475" y="6144"/>
                      <a:pt x="8286" y="6301"/>
                      <a:pt x="8097" y="6459"/>
                    </a:cubicBezTo>
                    <a:lnTo>
                      <a:pt x="8097" y="5514"/>
                    </a:lnTo>
                    <a:close/>
                    <a:moveTo>
                      <a:pt x="5703" y="4002"/>
                    </a:moveTo>
                    <a:cubicBezTo>
                      <a:pt x="6333" y="4317"/>
                      <a:pt x="6743" y="4569"/>
                      <a:pt x="7373" y="5010"/>
                    </a:cubicBezTo>
                    <a:cubicBezTo>
                      <a:pt x="7436" y="5671"/>
                      <a:pt x="7436" y="6238"/>
                      <a:pt x="7373" y="6963"/>
                    </a:cubicBezTo>
                    <a:cubicBezTo>
                      <a:pt x="6837" y="7310"/>
                      <a:pt x="6333" y="7625"/>
                      <a:pt x="5703" y="7940"/>
                    </a:cubicBezTo>
                    <a:cubicBezTo>
                      <a:pt x="5073" y="7625"/>
                      <a:pt x="4537" y="7373"/>
                      <a:pt x="4002" y="6963"/>
                    </a:cubicBezTo>
                    <a:cubicBezTo>
                      <a:pt x="3907" y="6270"/>
                      <a:pt x="3907" y="5671"/>
                      <a:pt x="4002" y="5010"/>
                    </a:cubicBezTo>
                    <a:cubicBezTo>
                      <a:pt x="4600" y="4600"/>
                      <a:pt x="5041" y="4317"/>
                      <a:pt x="5703" y="4002"/>
                    </a:cubicBezTo>
                    <a:close/>
                    <a:moveTo>
                      <a:pt x="4065" y="7845"/>
                    </a:moveTo>
                    <a:cubicBezTo>
                      <a:pt x="4506" y="8097"/>
                      <a:pt x="4254" y="8003"/>
                      <a:pt x="4852" y="8318"/>
                    </a:cubicBezTo>
                    <a:cubicBezTo>
                      <a:pt x="4632" y="8381"/>
                      <a:pt x="4380" y="8507"/>
                      <a:pt x="4191" y="8538"/>
                    </a:cubicBezTo>
                    <a:lnTo>
                      <a:pt x="4065" y="7845"/>
                    </a:lnTo>
                    <a:close/>
                    <a:moveTo>
                      <a:pt x="7278" y="7845"/>
                    </a:moveTo>
                    <a:cubicBezTo>
                      <a:pt x="7247" y="8066"/>
                      <a:pt x="7215" y="8318"/>
                      <a:pt x="7152" y="8538"/>
                    </a:cubicBezTo>
                    <a:cubicBezTo>
                      <a:pt x="6900" y="8475"/>
                      <a:pt x="6711" y="8381"/>
                      <a:pt x="6491" y="8318"/>
                    </a:cubicBezTo>
                    <a:cubicBezTo>
                      <a:pt x="6837" y="8097"/>
                      <a:pt x="6869" y="8097"/>
                      <a:pt x="7278" y="7845"/>
                    </a:cubicBezTo>
                    <a:close/>
                    <a:moveTo>
                      <a:pt x="2237" y="6459"/>
                    </a:moveTo>
                    <a:cubicBezTo>
                      <a:pt x="2584" y="6774"/>
                      <a:pt x="2931" y="7058"/>
                      <a:pt x="3340" y="7310"/>
                    </a:cubicBezTo>
                    <a:cubicBezTo>
                      <a:pt x="3372" y="7845"/>
                      <a:pt x="3435" y="8255"/>
                      <a:pt x="3529" y="8727"/>
                    </a:cubicBezTo>
                    <a:cubicBezTo>
                      <a:pt x="3008" y="8861"/>
                      <a:pt x="2544" y="8927"/>
                      <a:pt x="2165" y="8927"/>
                    </a:cubicBezTo>
                    <a:cubicBezTo>
                      <a:pt x="1650" y="8927"/>
                      <a:pt x="1293" y="8806"/>
                      <a:pt x="1166" y="8570"/>
                    </a:cubicBezTo>
                    <a:cubicBezTo>
                      <a:pt x="851" y="8003"/>
                      <a:pt x="1733" y="6932"/>
                      <a:pt x="2237" y="6459"/>
                    </a:cubicBezTo>
                    <a:close/>
                    <a:moveTo>
                      <a:pt x="9137" y="6459"/>
                    </a:moveTo>
                    <a:cubicBezTo>
                      <a:pt x="9610" y="6932"/>
                      <a:pt x="10523" y="8003"/>
                      <a:pt x="10177" y="8570"/>
                    </a:cubicBezTo>
                    <a:cubicBezTo>
                      <a:pt x="10032" y="8806"/>
                      <a:pt x="9678" y="8927"/>
                      <a:pt x="9169" y="8927"/>
                    </a:cubicBezTo>
                    <a:cubicBezTo>
                      <a:pt x="8794" y="8927"/>
                      <a:pt x="8335" y="8861"/>
                      <a:pt x="7814" y="8727"/>
                    </a:cubicBezTo>
                    <a:cubicBezTo>
                      <a:pt x="7940" y="8318"/>
                      <a:pt x="8003" y="7845"/>
                      <a:pt x="8034" y="7310"/>
                    </a:cubicBezTo>
                    <a:cubicBezTo>
                      <a:pt x="8444" y="7058"/>
                      <a:pt x="8822" y="6743"/>
                      <a:pt x="9137" y="6459"/>
                    </a:cubicBezTo>
                    <a:close/>
                    <a:moveTo>
                      <a:pt x="5640" y="8696"/>
                    </a:moveTo>
                    <a:cubicBezTo>
                      <a:pt x="6081" y="8885"/>
                      <a:pt x="6554" y="9074"/>
                      <a:pt x="6995" y="9200"/>
                    </a:cubicBezTo>
                    <a:cubicBezTo>
                      <a:pt x="6680" y="10429"/>
                      <a:pt x="6176" y="11185"/>
                      <a:pt x="5672" y="11185"/>
                    </a:cubicBezTo>
                    <a:cubicBezTo>
                      <a:pt x="5609" y="11185"/>
                      <a:pt x="5482" y="11090"/>
                      <a:pt x="5356" y="11059"/>
                    </a:cubicBezTo>
                    <a:cubicBezTo>
                      <a:pt x="5482" y="10775"/>
                      <a:pt x="5451" y="10460"/>
                      <a:pt x="5293" y="10177"/>
                    </a:cubicBezTo>
                    <a:cubicBezTo>
                      <a:pt x="5136" y="9862"/>
                      <a:pt x="4821" y="9736"/>
                      <a:pt x="4474" y="9673"/>
                    </a:cubicBezTo>
                    <a:cubicBezTo>
                      <a:pt x="4411" y="9515"/>
                      <a:pt x="4348" y="9357"/>
                      <a:pt x="4317" y="9200"/>
                    </a:cubicBezTo>
                    <a:cubicBezTo>
                      <a:pt x="4726" y="9042"/>
                      <a:pt x="5167" y="8885"/>
                      <a:pt x="5640" y="8696"/>
                    </a:cubicBezTo>
                    <a:close/>
                    <a:moveTo>
                      <a:pt x="5640" y="1"/>
                    </a:moveTo>
                    <a:cubicBezTo>
                      <a:pt x="4758" y="1"/>
                      <a:pt x="4065" y="1072"/>
                      <a:pt x="3655" y="2489"/>
                    </a:cubicBezTo>
                    <a:cubicBezTo>
                      <a:pt x="3498" y="2426"/>
                      <a:pt x="3340" y="2395"/>
                      <a:pt x="3214" y="2395"/>
                    </a:cubicBezTo>
                    <a:cubicBezTo>
                      <a:pt x="3183" y="1859"/>
                      <a:pt x="2742" y="1418"/>
                      <a:pt x="2174" y="1418"/>
                    </a:cubicBezTo>
                    <a:cubicBezTo>
                      <a:pt x="1607" y="1418"/>
                      <a:pt x="1166" y="1891"/>
                      <a:pt x="1166" y="2426"/>
                    </a:cubicBezTo>
                    <a:cubicBezTo>
                      <a:pt x="883" y="2552"/>
                      <a:pt x="694" y="2710"/>
                      <a:pt x="568" y="2962"/>
                    </a:cubicBezTo>
                    <a:cubicBezTo>
                      <a:pt x="32" y="3907"/>
                      <a:pt x="977" y="5104"/>
                      <a:pt x="1702" y="5892"/>
                    </a:cubicBezTo>
                    <a:cubicBezTo>
                      <a:pt x="946" y="6743"/>
                      <a:pt x="1" y="8003"/>
                      <a:pt x="568" y="8885"/>
                    </a:cubicBezTo>
                    <a:cubicBezTo>
                      <a:pt x="879" y="9433"/>
                      <a:pt x="1519" y="9600"/>
                      <a:pt x="2210" y="9600"/>
                    </a:cubicBezTo>
                    <a:cubicBezTo>
                      <a:pt x="2710" y="9600"/>
                      <a:pt x="3237" y="9513"/>
                      <a:pt x="3687" y="9420"/>
                    </a:cubicBezTo>
                    <a:cubicBezTo>
                      <a:pt x="3718" y="9578"/>
                      <a:pt x="3750" y="9673"/>
                      <a:pt x="3844" y="9830"/>
                    </a:cubicBezTo>
                    <a:cubicBezTo>
                      <a:pt x="3403" y="10145"/>
                      <a:pt x="3246" y="10744"/>
                      <a:pt x="3529" y="11216"/>
                    </a:cubicBezTo>
                    <a:cubicBezTo>
                      <a:pt x="3718" y="11531"/>
                      <a:pt x="4065" y="11720"/>
                      <a:pt x="4411" y="11720"/>
                    </a:cubicBezTo>
                    <a:cubicBezTo>
                      <a:pt x="4600" y="11720"/>
                      <a:pt x="4789" y="11689"/>
                      <a:pt x="4947" y="11563"/>
                    </a:cubicBezTo>
                    <a:cubicBezTo>
                      <a:pt x="5167" y="11720"/>
                      <a:pt x="5419" y="11846"/>
                      <a:pt x="5703" y="11846"/>
                    </a:cubicBezTo>
                    <a:cubicBezTo>
                      <a:pt x="6585" y="11846"/>
                      <a:pt x="7278" y="10775"/>
                      <a:pt x="7688" y="9357"/>
                    </a:cubicBezTo>
                    <a:cubicBezTo>
                      <a:pt x="8143" y="9478"/>
                      <a:pt x="8678" y="9576"/>
                      <a:pt x="9184" y="9576"/>
                    </a:cubicBezTo>
                    <a:cubicBezTo>
                      <a:pt x="9868" y="9576"/>
                      <a:pt x="10499" y="9397"/>
                      <a:pt x="10807" y="8853"/>
                    </a:cubicBezTo>
                    <a:cubicBezTo>
                      <a:pt x="11374" y="7908"/>
                      <a:pt x="10429" y="6680"/>
                      <a:pt x="9673" y="5892"/>
                    </a:cubicBezTo>
                    <a:cubicBezTo>
                      <a:pt x="9799" y="5797"/>
                      <a:pt x="9862" y="5671"/>
                      <a:pt x="9988" y="5545"/>
                    </a:cubicBezTo>
                    <a:cubicBezTo>
                      <a:pt x="10145" y="5640"/>
                      <a:pt x="10271" y="5671"/>
                      <a:pt x="10429" y="5671"/>
                    </a:cubicBezTo>
                    <a:cubicBezTo>
                      <a:pt x="10775" y="5671"/>
                      <a:pt x="11122" y="5482"/>
                      <a:pt x="11311" y="5167"/>
                    </a:cubicBezTo>
                    <a:cubicBezTo>
                      <a:pt x="11594" y="4632"/>
                      <a:pt x="11437" y="4002"/>
                      <a:pt x="10933" y="3750"/>
                    </a:cubicBezTo>
                    <a:cubicBezTo>
                      <a:pt x="10964" y="3466"/>
                      <a:pt x="10901" y="3183"/>
                      <a:pt x="10775" y="2962"/>
                    </a:cubicBezTo>
                    <a:cubicBezTo>
                      <a:pt x="10457" y="2432"/>
                      <a:pt x="9842" y="2259"/>
                      <a:pt x="9179" y="2259"/>
                    </a:cubicBezTo>
                    <a:cubicBezTo>
                      <a:pt x="8661" y="2259"/>
                      <a:pt x="8113" y="2365"/>
                      <a:pt x="7656" y="2489"/>
                    </a:cubicBezTo>
                    <a:cubicBezTo>
                      <a:pt x="7278" y="1072"/>
                      <a:pt x="6585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3" name="Google Shape;1213;p29"/>
          <p:cNvGrpSpPr/>
          <p:nvPr/>
        </p:nvGrpSpPr>
        <p:grpSpPr>
          <a:xfrm>
            <a:off x="5171625" y="1137350"/>
            <a:ext cx="1141000" cy="1893400"/>
            <a:chOff x="5171625" y="1137350"/>
            <a:chExt cx="1141000" cy="1893400"/>
          </a:xfrm>
        </p:grpSpPr>
        <p:sp>
          <p:nvSpPr>
            <p:cNvPr id="1214" name="Google Shape;1214;p29"/>
            <p:cNvSpPr/>
            <p:nvPr/>
          </p:nvSpPr>
          <p:spPr>
            <a:xfrm>
              <a:off x="5171625" y="1394525"/>
              <a:ext cx="1010575" cy="1636225"/>
            </a:xfrm>
            <a:custGeom>
              <a:rect b="b" l="l" r="r" t="t"/>
              <a:pathLst>
                <a:path extrusionOk="0" h="65449" w="40423">
                  <a:moveTo>
                    <a:pt x="19396" y="0"/>
                  </a:moveTo>
                  <a:lnTo>
                    <a:pt x="19265" y="346"/>
                  </a:lnTo>
                  <a:lnTo>
                    <a:pt x="39708" y="8251"/>
                  </a:lnTo>
                  <a:lnTo>
                    <a:pt x="11597" y="29373"/>
                  </a:lnTo>
                  <a:lnTo>
                    <a:pt x="13109" y="55281"/>
                  </a:lnTo>
                  <a:lnTo>
                    <a:pt x="0" y="65151"/>
                  </a:lnTo>
                  <a:lnTo>
                    <a:pt x="215" y="65449"/>
                  </a:lnTo>
                  <a:lnTo>
                    <a:pt x="13490" y="55460"/>
                  </a:lnTo>
                  <a:lnTo>
                    <a:pt x="11966" y="29563"/>
                  </a:lnTo>
                  <a:lnTo>
                    <a:pt x="40422" y="8132"/>
                  </a:lnTo>
                  <a:lnTo>
                    <a:pt x="1939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5393375" y="1137350"/>
              <a:ext cx="523300" cy="523300"/>
            </a:xfrm>
            <a:custGeom>
              <a:rect b="b" l="l" r="r" t="t"/>
              <a:pathLst>
                <a:path extrusionOk="0" h="20932" w="20932">
                  <a:moveTo>
                    <a:pt x="10466" y="0"/>
                  </a:moveTo>
                  <a:cubicBezTo>
                    <a:pt x="4680" y="0"/>
                    <a:pt x="1" y="4679"/>
                    <a:pt x="1" y="10466"/>
                  </a:cubicBezTo>
                  <a:cubicBezTo>
                    <a:pt x="1" y="16240"/>
                    <a:pt x="4680" y="20931"/>
                    <a:pt x="10466" y="20931"/>
                  </a:cubicBezTo>
                  <a:cubicBezTo>
                    <a:pt x="16241" y="20931"/>
                    <a:pt x="20932" y="16240"/>
                    <a:pt x="20932" y="10466"/>
                  </a:cubicBezTo>
                  <a:cubicBezTo>
                    <a:pt x="20932" y="4679"/>
                    <a:pt x="16241" y="0"/>
                    <a:pt x="10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5363900" y="2638725"/>
              <a:ext cx="280425" cy="280125"/>
            </a:xfrm>
            <a:custGeom>
              <a:rect b="b" l="l" r="r" t="t"/>
              <a:pathLst>
                <a:path extrusionOk="0" h="11205" w="11217">
                  <a:moveTo>
                    <a:pt x="5609" y="0"/>
                  </a:moveTo>
                  <a:cubicBezTo>
                    <a:pt x="2513" y="0"/>
                    <a:pt x="1" y="2501"/>
                    <a:pt x="1" y="5596"/>
                  </a:cubicBezTo>
                  <a:cubicBezTo>
                    <a:pt x="1" y="8692"/>
                    <a:pt x="2513" y="11204"/>
                    <a:pt x="5609" y="11204"/>
                  </a:cubicBezTo>
                  <a:cubicBezTo>
                    <a:pt x="8704" y="11204"/>
                    <a:pt x="11217" y="8692"/>
                    <a:pt x="11217" y="5596"/>
                  </a:cubicBezTo>
                  <a:cubicBezTo>
                    <a:pt x="11217" y="2501"/>
                    <a:pt x="8704" y="0"/>
                    <a:pt x="5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5326400" y="1993700"/>
              <a:ext cx="280125" cy="280125"/>
            </a:xfrm>
            <a:custGeom>
              <a:rect b="b" l="l" r="r" t="t"/>
              <a:pathLst>
                <a:path extrusionOk="0" h="11205" w="11205">
                  <a:moveTo>
                    <a:pt x="5597" y="1"/>
                  </a:moveTo>
                  <a:cubicBezTo>
                    <a:pt x="2513" y="1"/>
                    <a:pt x="1" y="2501"/>
                    <a:pt x="1" y="5596"/>
                  </a:cubicBezTo>
                  <a:cubicBezTo>
                    <a:pt x="1" y="8692"/>
                    <a:pt x="2513" y="11204"/>
                    <a:pt x="5597" y="11204"/>
                  </a:cubicBezTo>
                  <a:cubicBezTo>
                    <a:pt x="8692" y="11204"/>
                    <a:pt x="11204" y="8692"/>
                    <a:pt x="11204" y="5596"/>
                  </a:cubicBezTo>
                  <a:cubicBezTo>
                    <a:pt x="11204" y="2501"/>
                    <a:pt x="8692" y="1"/>
                    <a:pt x="5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6032200" y="1455950"/>
              <a:ext cx="280425" cy="280125"/>
            </a:xfrm>
            <a:custGeom>
              <a:rect b="b" l="l" r="r" t="t"/>
              <a:pathLst>
                <a:path extrusionOk="0" h="11205" w="11217">
                  <a:moveTo>
                    <a:pt x="5609" y="0"/>
                  </a:moveTo>
                  <a:cubicBezTo>
                    <a:pt x="2513" y="0"/>
                    <a:pt x="1" y="2501"/>
                    <a:pt x="1" y="5596"/>
                  </a:cubicBezTo>
                  <a:cubicBezTo>
                    <a:pt x="1" y="8692"/>
                    <a:pt x="2513" y="11204"/>
                    <a:pt x="5609" y="11204"/>
                  </a:cubicBezTo>
                  <a:cubicBezTo>
                    <a:pt x="8704" y="11204"/>
                    <a:pt x="11217" y="8692"/>
                    <a:pt x="11217" y="5596"/>
                  </a:cubicBezTo>
                  <a:cubicBezTo>
                    <a:pt x="11217" y="2501"/>
                    <a:pt x="8704" y="0"/>
                    <a:pt x="5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219" name="Google Shape;1219;p29"/>
            <p:cNvGrpSpPr/>
            <p:nvPr/>
          </p:nvGrpSpPr>
          <p:grpSpPr>
            <a:xfrm>
              <a:off x="5515276" y="1260006"/>
              <a:ext cx="279498" cy="277996"/>
              <a:chOff x="-27351575" y="3175300"/>
              <a:chExt cx="297750" cy="296150"/>
            </a:xfrm>
          </p:grpSpPr>
          <p:sp>
            <p:nvSpPr>
              <p:cNvPr id="1220" name="Google Shape;1220;p29"/>
              <p:cNvSpPr/>
              <p:nvPr/>
            </p:nvSpPr>
            <p:spPr>
              <a:xfrm>
                <a:off x="-27351575" y="3175300"/>
                <a:ext cx="296975" cy="157550"/>
              </a:xfrm>
              <a:custGeom>
                <a:rect b="b" l="l" r="r" t="t"/>
                <a:pathLst>
                  <a:path extrusionOk="0" h="6302" w="11879">
                    <a:moveTo>
                      <a:pt x="7688" y="2080"/>
                    </a:moveTo>
                    <a:lnTo>
                      <a:pt x="7688" y="2836"/>
                    </a:lnTo>
                    <a:lnTo>
                      <a:pt x="4191" y="2836"/>
                    </a:lnTo>
                    <a:lnTo>
                      <a:pt x="4191" y="2080"/>
                    </a:lnTo>
                    <a:close/>
                    <a:moveTo>
                      <a:pt x="10177" y="3497"/>
                    </a:moveTo>
                    <a:cubicBezTo>
                      <a:pt x="10586" y="3497"/>
                      <a:pt x="10996" y="3781"/>
                      <a:pt x="11154" y="4222"/>
                    </a:cubicBezTo>
                    <a:lnTo>
                      <a:pt x="820" y="4222"/>
                    </a:lnTo>
                    <a:cubicBezTo>
                      <a:pt x="914" y="3812"/>
                      <a:pt x="1292" y="3497"/>
                      <a:pt x="1765" y="3497"/>
                    </a:cubicBezTo>
                    <a:close/>
                    <a:moveTo>
                      <a:pt x="3844" y="0"/>
                    </a:moveTo>
                    <a:cubicBezTo>
                      <a:pt x="2899" y="0"/>
                      <a:pt x="2112" y="788"/>
                      <a:pt x="2112" y="1733"/>
                    </a:cubicBezTo>
                    <a:lnTo>
                      <a:pt x="2112" y="2836"/>
                    </a:lnTo>
                    <a:lnTo>
                      <a:pt x="1734" y="2836"/>
                    </a:lnTo>
                    <a:cubicBezTo>
                      <a:pt x="788" y="2836"/>
                      <a:pt x="1" y="3623"/>
                      <a:pt x="1" y="4568"/>
                    </a:cubicBezTo>
                    <a:lnTo>
                      <a:pt x="1" y="6301"/>
                    </a:lnTo>
                    <a:lnTo>
                      <a:pt x="1387" y="6301"/>
                    </a:lnTo>
                    <a:lnTo>
                      <a:pt x="1387" y="5955"/>
                    </a:lnTo>
                    <a:lnTo>
                      <a:pt x="1418" y="5955"/>
                    </a:lnTo>
                    <a:cubicBezTo>
                      <a:pt x="1418" y="5734"/>
                      <a:pt x="1576" y="5577"/>
                      <a:pt x="1765" y="5577"/>
                    </a:cubicBezTo>
                    <a:lnTo>
                      <a:pt x="3151" y="5577"/>
                    </a:lnTo>
                    <a:cubicBezTo>
                      <a:pt x="3340" y="5577"/>
                      <a:pt x="3529" y="5734"/>
                      <a:pt x="3529" y="5955"/>
                    </a:cubicBezTo>
                    <a:lnTo>
                      <a:pt x="3529" y="6301"/>
                    </a:lnTo>
                    <a:lnTo>
                      <a:pt x="8413" y="6301"/>
                    </a:lnTo>
                    <a:lnTo>
                      <a:pt x="8413" y="5955"/>
                    </a:lnTo>
                    <a:cubicBezTo>
                      <a:pt x="8413" y="5734"/>
                      <a:pt x="8570" y="5577"/>
                      <a:pt x="8759" y="5577"/>
                    </a:cubicBezTo>
                    <a:lnTo>
                      <a:pt x="10145" y="5577"/>
                    </a:lnTo>
                    <a:cubicBezTo>
                      <a:pt x="10334" y="5577"/>
                      <a:pt x="10492" y="5734"/>
                      <a:pt x="10492" y="5955"/>
                    </a:cubicBezTo>
                    <a:lnTo>
                      <a:pt x="10492" y="6301"/>
                    </a:lnTo>
                    <a:lnTo>
                      <a:pt x="11878" y="6301"/>
                    </a:lnTo>
                    <a:lnTo>
                      <a:pt x="11878" y="4568"/>
                    </a:lnTo>
                    <a:cubicBezTo>
                      <a:pt x="11878" y="3623"/>
                      <a:pt x="1109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80" y="0"/>
                      <a:pt x="8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9"/>
              <p:cNvSpPr/>
              <p:nvPr/>
            </p:nvSpPr>
            <p:spPr>
              <a:xfrm>
                <a:off x="-27123950" y="3332825"/>
                <a:ext cx="17350" cy="52000"/>
              </a:xfrm>
              <a:custGeom>
                <a:rect b="b" l="l" r="r" t="t"/>
                <a:pathLst>
                  <a:path extrusionOk="0" h="2080" w="694">
                    <a:moveTo>
                      <a:pt x="1" y="0"/>
                    </a:moveTo>
                    <a:lnTo>
                      <a:pt x="1" y="1733"/>
                    </a:lnTo>
                    <a:cubicBezTo>
                      <a:pt x="1" y="1922"/>
                      <a:pt x="158" y="2079"/>
                      <a:pt x="347" y="2079"/>
                    </a:cubicBezTo>
                    <a:cubicBezTo>
                      <a:pt x="536" y="2079"/>
                      <a:pt x="694" y="1922"/>
                      <a:pt x="694" y="1733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>
                <a:off x="-27350775" y="3350150"/>
                <a:ext cx="296950" cy="121300"/>
              </a:xfrm>
              <a:custGeom>
                <a:rect b="b" l="l" r="r" t="t"/>
                <a:pathLst>
                  <a:path extrusionOk="0" h="4852" w="11878">
                    <a:moveTo>
                      <a:pt x="5923" y="693"/>
                    </a:moveTo>
                    <a:cubicBezTo>
                      <a:pt x="6112" y="693"/>
                      <a:pt x="6270" y="851"/>
                      <a:pt x="6270" y="1040"/>
                    </a:cubicBezTo>
                    <a:lnTo>
                      <a:pt x="6270" y="1733"/>
                    </a:lnTo>
                    <a:lnTo>
                      <a:pt x="6994" y="1733"/>
                    </a:lnTo>
                    <a:cubicBezTo>
                      <a:pt x="7183" y="1733"/>
                      <a:pt x="7341" y="1891"/>
                      <a:pt x="7341" y="2080"/>
                    </a:cubicBezTo>
                    <a:cubicBezTo>
                      <a:pt x="7341" y="2300"/>
                      <a:pt x="7183" y="2458"/>
                      <a:pt x="6994" y="2458"/>
                    </a:cubicBezTo>
                    <a:lnTo>
                      <a:pt x="6270" y="2458"/>
                    </a:lnTo>
                    <a:lnTo>
                      <a:pt x="6270" y="3151"/>
                    </a:lnTo>
                    <a:cubicBezTo>
                      <a:pt x="6270" y="3340"/>
                      <a:pt x="6112" y="3497"/>
                      <a:pt x="5923" y="3497"/>
                    </a:cubicBezTo>
                    <a:cubicBezTo>
                      <a:pt x="5734" y="3497"/>
                      <a:pt x="5577" y="3340"/>
                      <a:pt x="5577" y="3151"/>
                    </a:cubicBezTo>
                    <a:lnTo>
                      <a:pt x="5577" y="2458"/>
                    </a:lnTo>
                    <a:lnTo>
                      <a:pt x="4852" y="2458"/>
                    </a:lnTo>
                    <a:cubicBezTo>
                      <a:pt x="4663" y="2458"/>
                      <a:pt x="4505" y="2300"/>
                      <a:pt x="4505" y="2080"/>
                    </a:cubicBezTo>
                    <a:cubicBezTo>
                      <a:pt x="4537" y="1891"/>
                      <a:pt x="4695" y="1733"/>
                      <a:pt x="4852" y="1733"/>
                    </a:cubicBezTo>
                    <a:lnTo>
                      <a:pt x="5577" y="1733"/>
                    </a:lnTo>
                    <a:lnTo>
                      <a:pt x="5577" y="1040"/>
                    </a:lnTo>
                    <a:cubicBezTo>
                      <a:pt x="5577" y="851"/>
                      <a:pt x="5734" y="693"/>
                      <a:pt x="5923" y="693"/>
                    </a:cubicBezTo>
                    <a:close/>
                    <a:moveTo>
                      <a:pt x="126" y="0"/>
                    </a:moveTo>
                    <a:lnTo>
                      <a:pt x="126" y="3119"/>
                    </a:lnTo>
                    <a:cubicBezTo>
                      <a:pt x="0" y="4064"/>
                      <a:pt x="756" y="4852"/>
                      <a:pt x="1733" y="4852"/>
                    </a:cubicBezTo>
                    <a:lnTo>
                      <a:pt x="10145" y="4852"/>
                    </a:lnTo>
                    <a:cubicBezTo>
                      <a:pt x="11090" y="4852"/>
                      <a:pt x="11878" y="4064"/>
                      <a:pt x="11878" y="3119"/>
                    </a:cubicBezTo>
                    <a:lnTo>
                      <a:pt x="11878" y="0"/>
                    </a:lnTo>
                    <a:lnTo>
                      <a:pt x="10491" y="0"/>
                    </a:lnTo>
                    <a:lnTo>
                      <a:pt x="10491" y="1040"/>
                    </a:lnTo>
                    <a:cubicBezTo>
                      <a:pt x="10491" y="1639"/>
                      <a:pt x="10019" y="2048"/>
                      <a:pt x="9452" y="2048"/>
                    </a:cubicBezTo>
                    <a:cubicBezTo>
                      <a:pt x="8885" y="2048"/>
                      <a:pt x="8444" y="1576"/>
                      <a:pt x="8444" y="1040"/>
                    </a:cubicBezTo>
                    <a:lnTo>
                      <a:pt x="8444" y="0"/>
                    </a:lnTo>
                    <a:lnTo>
                      <a:pt x="3560" y="0"/>
                    </a:lnTo>
                    <a:lnTo>
                      <a:pt x="3560" y="1040"/>
                    </a:lnTo>
                    <a:cubicBezTo>
                      <a:pt x="3560" y="1639"/>
                      <a:pt x="3088" y="2048"/>
                      <a:pt x="2521" y="2048"/>
                    </a:cubicBezTo>
                    <a:cubicBezTo>
                      <a:pt x="1954" y="2048"/>
                      <a:pt x="1513" y="1576"/>
                      <a:pt x="1513" y="1040"/>
                    </a:cubicBez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>
                <a:off x="-27299575" y="3332825"/>
                <a:ext cx="18125" cy="52000"/>
              </a:xfrm>
              <a:custGeom>
                <a:rect b="b" l="l" r="r" t="t"/>
                <a:pathLst>
                  <a:path extrusionOk="0" h="2080" w="725">
                    <a:moveTo>
                      <a:pt x="0" y="0"/>
                    </a:moveTo>
                    <a:lnTo>
                      <a:pt x="0" y="1733"/>
                    </a:lnTo>
                    <a:cubicBezTo>
                      <a:pt x="0" y="1922"/>
                      <a:pt x="158" y="2079"/>
                      <a:pt x="378" y="2079"/>
                    </a:cubicBezTo>
                    <a:cubicBezTo>
                      <a:pt x="567" y="2079"/>
                      <a:pt x="725" y="1922"/>
                      <a:pt x="725" y="1733"/>
                    </a:cubicBez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4" name="Google Shape;1224;p29"/>
          <p:cNvGrpSpPr/>
          <p:nvPr/>
        </p:nvGrpSpPr>
        <p:grpSpPr>
          <a:xfrm>
            <a:off x="2453425" y="2741125"/>
            <a:ext cx="1680000" cy="909950"/>
            <a:chOff x="2453425" y="2741125"/>
            <a:chExt cx="1680000" cy="909950"/>
          </a:xfrm>
        </p:grpSpPr>
        <p:sp>
          <p:nvSpPr>
            <p:cNvPr id="1225" name="Google Shape;1225;p29"/>
            <p:cNvSpPr/>
            <p:nvPr/>
          </p:nvSpPr>
          <p:spPr>
            <a:xfrm>
              <a:off x="2715950" y="2977750"/>
              <a:ext cx="1417475" cy="550400"/>
            </a:xfrm>
            <a:custGeom>
              <a:rect b="b" l="l" r="r" t="t"/>
              <a:pathLst>
                <a:path extrusionOk="0" h="22016" w="56699">
                  <a:moveTo>
                    <a:pt x="1" y="1"/>
                  </a:moveTo>
                  <a:lnTo>
                    <a:pt x="1" y="370"/>
                  </a:lnTo>
                  <a:lnTo>
                    <a:pt x="18408" y="370"/>
                  </a:lnTo>
                  <a:lnTo>
                    <a:pt x="17122" y="22015"/>
                  </a:lnTo>
                  <a:lnTo>
                    <a:pt x="36065" y="18265"/>
                  </a:lnTo>
                  <a:lnTo>
                    <a:pt x="36101" y="18253"/>
                  </a:lnTo>
                  <a:lnTo>
                    <a:pt x="56698" y="5454"/>
                  </a:lnTo>
                  <a:lnTo>
                    <a:pt x="56508" y="5132"/>
                  </a:lnTo>
                  <a:lnTo>
                    <a:pt x="35958" y="17907"/>
                  </a:lnTo>
                  <a:lnTo>
                    <a:pt x="17527" y="21563"/>
                  </a:lnTo>
                  <a:lnTo>
                    <a:pt x="188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2926100" y="2741125"/>
              <a:ext cx="473600" cy="473275"/>
            </a:xfrm>
            <a:custGeom>
              <a:rect b="b" l="l" r="r" t="t"/>
              <a:pathLst>
                <a:path extrusionOk="0" h="18931" w="18944">
                  <a:moveTo>
                    <a:pt x="9478" y="0"/>
                  </a:moveTo>
                  <a:cubicBezTo>
                    <a:pt x="4239" y="0"/>
                    <a:pt x="1" y="4239"/>
                    <a:pt x="1" y="9466"/>
                  </a:cubicBezTo>
                  <a:cubicBezTo>
                    <a:pt x="1" y="14692"/>
                    <a:pt x="4239" y="18931"/>
                    <a:pt x="9478" y="18931"/>
                  </a:cubicBezTo>
                  <a:cubicBezTo>
                    <a:pt x="14705" y="18931"/>
                    <a:pt x="18944" y="14692"/>
                    <a:pt x="18944" y="9466"/>
                  </a:cubicBezTo>
                  <a:cubicBezTo>
                    <a:pt x="18944" y="4239"/>
                    <a:pt x="14705" y="0"/>
                    <a:pt x="9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3059450" y="3432575"/>
              <a:ext cx="179225" cy="179500"/>
            </a:xfrm>
            <a:custGeom>
              <a:rect b="b" l="l" r="r" t="t"/>
              <a:pathLst>
                <a:path extrusionOk="0" h="7180" w="7169">
                  <a:moveTo>
                    <a:pt x="3584" y="0"/>
                  </a:moveTo>
                  <a:cubicBezTo>
                    <a:pt x="1608" y="0"/>
                    <a:pt x="1" y="1608"/>
                    <a:pt x="1" y="3596"/>
                  </a:cubicBezTo>
                  <a:cubicBezTo>
                    <a:pt x="1" y="5572"/>
                    <a:pt x="1608" y="7180"/>
                    <a:pt x="3584" y="7180"/>
                  </a:cubicBezTo>
                  <a:cubicBezTo>
                    <a:pt x="5561" y="7180"/>
                    <a:pt x="7168" y="5572"/>
                    <a:pt x="7168" y="3596"/>
                  </a:cubicBezTo>
                  <a:cubicBezTo>
                    <a:pt x="7168" y="1608"/>
                    <a:pt x="5561" y="0"/>
                    <a:pt x="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3497300" y="3268275"/>
              <a:ext cx="280125" cy="280100"/>
            </a:xfrm>
            <a:custGeom>
              <a:rect b="b" l="l" r="r" t="t"/>
              <a:pathLst>
                <a:path extrusionOk="0" h="11204" w="11205">
                  <a:moveTo>
                    <a:pt x="5597" y="0"/>
                  </a:moveTo>
                  <a:cubicBezTo>
                    <a:pt x="2501" y="0"/>
                    <a:pt x="1" y="2500"/>
                    <a:pt x="1" y="5596"/>
                  </a:cubicBezTo>
                  <a:cubicBezTo>
                    <a:pt x="1" y="8692"/>
                    <a:pt x="2501" y="11204"/>
                    <a:pt x="5597" y="11204"/>
                  </a:cubicBezTo>
                  <a:cubicBezTo>
                    <a:pt x="8692" y="11204"/>
                    <a:pt x="11205" y="8692"/>
                    <a:pt x="11205" y="5596"/>
                  </a:cubicBezTo>
                  <a:cubicBezTo>
                    <a:pt x="11205" y="2500"/>
                    <a:pt x="8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3020450" y="3393575"/>
              <a:ext cx="257500" cy="257500"/>
            </a:xfrm>
            <a:custGeom>
              <a:rect b="b" l="l" r="r" t="t"/>
              <a:pathLst>
                <a:path extrusionOk="0" h="10300" w="10300">
                  <a:moveTo>
                    <a:pt x="5144" y="1"/>
                  </a:moveTo>
                  <a:cubicBezTo>
                    <a:pt x="2299" y="1"/>
                    <a:pt x="1" y="2310"/>
                    <a:pt x="1" y="5156"/>
                  </a:cubicBezTo>
                  <a:cubicBezTo>
                    <a:pt x="1" y="8002"/>
                    <a:pt x="2299" y="10299"/>
                    <a:pt x="5144" y="10299"/>
                  </a:cubicBezTo>
                  <a:cubicBezTo>
                    <a:pt x="7990" y="10299"/>
                    <a:pt x="10300" y="8002"/>
                    <a:pt x="10300" y="5156"/>
                  </a:cubicBezTo>
                  <a:cubicBezTo>
                    <a:pt x="10300" y="2310"/>
                    <a:pt x="7990" y="1"/>
                    <a:pt x="5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2453425" y="2837700"/>
              <a:ext cx="280125" cy="280100"/>
            </a:xfrm>
            <a:custGeom>
              <a:rect b="b" l="l" r="r" t="t"/>
              <a:pathLst>
                <a:path extrusionOk="0" h="11204" w="11205">
                  <a:moveTo>
                    <a:pt x="5597" y="0"/>
                  </a:moveTo>
                  <a:cubicBezTo>
                    <a:pt x="2501" y="0"/>
                    <a:pt x="1" y="2500"/>
                    <a:pt x="1" y="5596"/>
                  </a:cubicBezTo>
                  <a:cubicBezTo>
                    <a:pt x="1" y="8692"/>
                    <a:pt x="2501" y="11204"/>
                    <a:pt x="5597" y="11204"/>
                  </a:cubicBezTo>
                  <a:cubicBezTo>
                    <a:pt x="8692" y="11204"/>
                    <a:pt x="11205" y="8692"/>
                    <a:pt x="11205" y="5596"/>
                  </a:cubicBezTo>
                  <a:cubicBezTo>
                    <a:pt x="11205" y="2500"/>
                    <a:pt x="8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3040522" y="2858984"/>
              <a:ext cx="244759" cy="244098"/>
            </a:xfrm>
            <a:custGeom>
              <a:rect b="b" l="l" r="r" t="t"/>
              <a:pathLst>
                <a:path extrusionOk="0" h="11815" w="11847">
                  <a:moveTo>
                    <a:pt x="4915" y="662"/>
                  </a:moveTo>
                  <a:cubicBezTo>
                    <a:pt x="5671" y="662"/>
                    <a:pt x="6301" y="1292"/>
                    <a:pt x="6301" y="2048"/>
                  </a:cubicBezTo>
                  <a:cubicBezTo>
                    <a:pt x="6301" y="2520"/>
                    <a:pt x="6081" y="2961"/>
                    <a:pt x="5577" y="3245"/>
                  </a:cubicBezTo>
                  <a:cubicBezTo>
                    <a:pt x="5577" y="2489"/>
                    <a:pt x="5104" y="2079"/>
                    <a:pt x="4568" y="2079"/>
                  </a:cubicBezTo>
                  <a:lnTo>
                    <a:pt x="1418" y="2079"/>
                  </a:lnTo>
                  <a:cubicBezTo>
                    <a:pt x="1008" y="2079"/>
                    <a:pt x="693" y="1764"/>
                    <a:pt x="693" y="1386"/>
                  </a:cubicBezTo>
                  <a:cubicBezTo>
                    <a:pt x="693" y="977"/>
                    <a:pt x="1008" y="662"/>
                    <a:pt x="1418" y="662"/>
                  </a:cubicBezTo>
                  <a:close/>
                  <a:moveTo>
                    <a:pt x="3198" y="4915"/>
                  </a:moveTo>
                  <a:cubicBezTo>
                    <a:pt x="3285" y="4915"/>
                    <a:pt x="3371" y="4946"/>
                    <a:pt x="3434" y="5009"/>
                  </a:cubicBezTo>
                  <a:cubicBezTo>
                    <a:pt x="3529" y="5135"/>
                    <a:pt x="3529" y="5324"/>
                    <a:pt x="3434" y="5482"/>
                  </a:cubicBezTo>
                  <a:cubicBezTo>
                    <a:pt x="3371" y="5545"/>
                    <a:pt x="3277" y="5576"/>
                    <a:pt x="3186" y="5576"/>
                  </a:cubicBezTo>
                  <a:cubicBezTo>
                    <a:pt x="3096" y="5576"/>
                    <a:pt x="3009" y="5545"/>
                    <a:pt x="2962" y="5482"/>
                  </a:cubicBezTo>
                  <a:cubicBezTo>
                    <a:pt x="2836" y="5356"/>
                    <a:pt x="2836" y="5135"/>
                    <a:pt x="2962" y="5009"/>
                  </a:cubicBezTo>
                  <a:cubicBezTo>
                    <a:pt x="3025" y="4946"/>
                    <a:pt x="3111" y="4915"/>
                    <a:pt x="3198" y="4915"/>
                  </a:cubicBezTo>
                  <a:close/>
                  <a:moveTo>
                    <a:pt x="1386" y="0"/>
                  </a:moveTo>
                  <a:cubicBezTo>
                    <a:pt x="630" y="0"/>
                    <a:pt x="0" y="630"/>
                    <a:pt x="0" y="1386"/>
                  </a:cubicBezTo>
                  <a:lnTo>
                    <a:pt x="0" y="5230"/>
                  </a:lnTo>
                  <a:cubicBezTo>
                    <a:pt x="0" y="5797"/>
                    <a:pt x="284" y="6301"/>
                    <a:pt x="693" y="6616"/>
                  </a:cubicBezTo>
                  <a:lnTo>
                    <a:pt x="693" y="4474"/>
                  </a:lnTo>
                  <a:cubicBezTo>
                    <a:pt x="693" y="3529"/>
                    <a:pt x="1481" y="2741"/>
                    <a:pt x="2426" y="2741"/>
                  </a:cubicBezTo>
                  <a:lnTo>
                    <a:pt x="4568" y="2741"/>
                  </a:lnTo>
                  <a:cubicBezTo>
                    <a:pt x="4758" y="2741"/>
                    <a:pt x="4915" y="2898"/>
                    <a:pt x="4915" y="3119"/>
                  </a:cubicBezTo>
                  <a:lnTo>
                    <a:pt x="4915" y="3466"/>
                  </a:lnTo>
                  <a:lnTo>
                    <a:pt x="2426" y="3466"/>
                  </a:lnTo>
                  <a:cubicBezTo>
                    <a:pt x="1859" y="3466"/>
                    <a:pt x="1418" y="3938"/>
                    <a:pt x="1418" y="4474"/>
                  </a:cubicBezTo>
                  <a:lnTo>
                    <a:pt x="1418" y="7309"/>
                  </a:lnTo>
                  <a:cubicBezTo>
                    <a:pt x="1418" y="7908"/>
                    <a:pt x="1922" y="8349"/>
                    <a:pt x="2521" y="8349"/>
                  </a:cubicBezTo>
                  <a:lnTo>
                    <a:pt x="3592" y="8349"/>
                  </a:lnTo>
                  <a:cubicBezTo>
                    <a:pt x="3655" y="10271"/>
                    <a:pt x="5293" y="11814"/>
                    <a:pt x="7215" y="11814"/>
                  </a:cubicBezTo>
                  <a:cubicBezTo>
                    <a:pt x="9263" y="11814"/>
                    <a:pt x="10838" y="9483"/>
                    <a:pt x="10838" y="7467"/>
                  </a:cubicBezTo>
                  <a:lnTo>
                    <a:pt x="10838" y="6931"/>
                  </a:lnTo>
                  <a:cubicBezTo>
                    <a:pt x="11405" y="6774"/>
                    <a:pt x="11846" y="6206"/>
                    <a:pt x="11846" y="5576"/>
                  </a:cubicBezTo>
                  <a:cubicBezTo>
                    <a:pt x="11846" y="4852"/>
                    <a:pt x="11216" y="4222"/>
                    <a:pt x="10460" y="4222"/>
                  </a:cubicBezTo>
                  <a:cubicBezTo>
                    <a:pt x="9735" y="4222"/>
                    <a:pt x="9105" y="4852"/>
                    <a:pt x="9105" y="5576"/>
                  </a:cubicBezTo>
                  <a:cubicBezTo>
                    <a:pt x="9105" y="6206"/>
                    <a:pt x="9515" y="6774"/>
                    <a:pt x="10113" y="6931"/>
                  </a:cubicBezTo>
                  <a:lnTo>
                    <a:pt x="10113" y="7467"/>
                  </a:lnTo>
                  <a:cubicBezTo>
                    <a:pt x="10113" y="9136"/>
                    <a:pt x="8727" y="11090"/>
                    <a:pt x="7152" y="11090"/>
                  </a:cubicBezTo>
                  <a:cubicBezTo>
                    <a:pt x="5577" y="11090"/>
                    <a:pt x="4316" y="9893"/>
                    <a:pt x="4253" y="8349"/>
                  </a:cubicBezTo>
                  <a:lnTo>
                    <a:pt x="4947" y="8349"/>
                  </a:lnTo>
                  <a:cubicBezTo>
                    <a:pt x="5143" y="9193"/>
                    <a:pt x="5842" y="9760"/>
                    <a:pt x="6640" y="9760"/>
                  </a:cubicBezTo>
                  <a:cubicBezTo>
                    <a:pt x="6736" y="9760"/>
                    <a:pt x="6833" y="9752"/>
                    <a:pt x="6931" y="9735"/>
                  </a:cubicBezTo>
                  <a:cubicBezTo>
                    <a:pt x="7750" y="9609"/>
                    <a:pt x="8381" y="8821"/>
                    <a:pt x="8381" y="7971"/>
                  </a:cubicBezTo>
                  <a:lnTo>
                    <a:pt x="8381" y="3182"/>
                  </a:lnTo>
                  <a:cubicBezTo>
                    <a:pt x="8381" y="3024"/>
                    <a:pt x="8412" y="2867"/>
                    <a:pt x="8507" y="2709"/>
                  </a:cubicBezTo>
                  <a:cubicBezTo>
                    <a:pt x="8727" y="3182"/>
                    <a:pt x="9231" y="3560"/>
                    <a:pt x="9767" y="3560"/>
                  </a:cubicBezTo>
                  <a:cubicBezTo>
                    <a:pt x="10460" y="3560"/>
                    <a:pt x="11846" y="2993"/>
                    <a:pt x="11846" y="2174"/>
                  </a:cubicBezTo>
                  <a:cubicBezTo>
                    <a:pt x="11846" y="1292"/>
                    <a:pt x="10460" y="788"/>
                    <a:pt x="9767" y="788"/>
                  </a:cubicBezTo>
                  <a:cubicBezTo>
                    <a:pt x="9137" y="788"/>
                    <a:pt x="8570" y="1229"/>
                    <a:pt x="8412" y="1827"/>
                  </a:cubicBezTo>
                  <a:cubicBezTo>
                    <a:pt x="7940" y="2142"/>
                    <a:pt x="7687" y="2646"/>
                    <a:pt x="7687" y="3245"/>
                  </a:cubicBezTo>
                  <a:lnTo>
                    <a:pt x="7687" y="8002"/>
                  </a:lnTo>
                  <a:cubicBezTo>
                    <a:pt x="7687" y="8538"/>
                    <a:pt x="7309" y="9010"/>
                    <a:pt x="6805" y="9105"/>
                  </a:cubicBezTo>
                  <a:cubicBezTo>
                    <a:pt x="6755" y="9111"/>
                    <a:pt x="6705" y="9114"/>
                    <a:pt x="6654" y="9114"/>
                  </a:cubicBezTo>
                  <a:cubicBezTo>
                    <a:pt x="6204" y="9114"/>
                    <a:pt x="5781" y="8859"/>
                    <a:pt x="5640" y="8349"/>
                  </a:cubicBezTo>
                  <a:cubicBezTo>
                    <a:pt x="6364" y="8160"/>
                    <a:pt x="6963" y="7498"/>
                    <a:pt x="6963" y="6648"/>
                  </a:cubicBezTo>
                  <a:lnTo>
                    <a:pt x="6963" y="2079"/>
                  </a:lnTo>
                  <a:cubicBezTo>
                    <a:pt x="6963" y="945"/>
                    <a:pt x="6018" y="0"/>
                    <a:pt x="4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2" name="Google Shape;1232;p29"/>
          <p:cNvGrpSpPr/>
          <p:nvPr/>
        </p:nvGrpSpPr>
        <p:grpSpPr>
          <a:xfrm>
            <a:off x="3775325" y="2756000"/>
            <a:ext cx="1549625" cy="1850850"/>
            <a:chOff x="3775325" y="2756000"/>
            <a:chExt cx="1549625" cy="1850850"/>
          </a:xfrm>
        </p:grpSpPr>
        <p:sp>
          <p:nvSpPr>
            <p:cNvPr id="1233" name="Google Shape;1233;p29"/>
            <p:cNvSpPr/>
            <p:nvPr/>
          </p:nvSpPr>
          <p:spPr>
            <a:xfrm>
              <a:off x="3775325" y="2756000"/>
              <a:ext cx="1549625" cy="1850850"/>
            </a:xfrm>
            <a:custGeom>
              <a:rect b="b" l="l" r="r" t="t"/>
              <a:pathLst>
                <a:path extrusionOk="0" h="74034" w="61985">
                  <a:moveTo>
                    <a:pt x="35302" y="0"/>
                  </a:moveTo>
                  <a:cubicBezTo>
                    <a:pt x="20574" y="0"/>
                    <a:pt x="8787" y="9097"/>
                    <a:pt x="8787" y="23837"/>
                  </a:cubicBezTo>
                  <a:cubicBezTo>
                    <a:pt x="8787" y="23837"/>
                    <a:pt x="8739" y="26313"/>
                    <a:pt x="8918" y="29837"/>
                  </a:cubicBezTo>
                  <a:cubicBezTo>
                    <a:pt x="8358" y="32266"/>
                    <a:pt x="738" y="40434"/>
                    <a:pt x="369" y="41910"/>
                  </a:cubicBezTo>
                  <a:cubicBezTo>
                    <a:pt x="0" y="43387"/>
                    <a:pt x="667" y="43875"/>
                    <a:pt x="857" y="44149"/>
                  </a:cubicBezTo>
                  <a:cubicBezTo>
                    <a:pt x="1036" y="44434"/>
                    <a:pt x="6096" y="45149"/>
                    <a:pt x="6561" y="46292"/>
                  </a:cubicBezTo>
                  <a:cubicBezTo>
                    <a:pt x="7025" y="47447"/>
                    <a:pt x="6084" y="49745"/>
                    <a:pt x="5965" y="50114"/>
                  </a:cubicBezTo>
                  <a:cubicBezTo>
                    <a:pt x="6394" y="50911"/>
                    <a:pt x="6703" y="51650"/>
                    <a:pt x="6703" y="51650"/>
                  </a:cubicBezTo>
                  <a:lnTo>
                    <a:pt x="9656" y="52578"/>
                  </a:lnTo>
                  <a:cubicBezTo>
                    <a:pt x="9656" y="52578"/>
                    <a:pt x="7799" y="52638"/>
                    <a:pt x="7561" y="53495"/>
                  </a:cubicBezTo>
                  <a:cubicBezTo>
                    <a:pt x="7311" y="54352"/>
                    <a:pt x="7608" y="55674"/>
                    <a:pt x="7608" y="55674"/>
                  </a:cubicBezTo>
                  <a:cubicBezTo>
                    <a:pt x="7608" y="55674"/>
                    <a:pt x="9513" y="56174"/>
                    <a:pt x="10359" y="57222"/>
                  </a:cubicBezTo>
                  <a:cubicBezTo>
                    <a:pt x="11621" y="58817"/>
                    <a:pt x="11240" y="62949"/>
                    <a:pt x="11240" y="62949"/>
                  </a:cubicBezTo>
                  <a:cubicBezTo>
                    <a:pt x="11240" y="62949"/>
                    <a:pt x="12347" y="64854"/>
                    <a:pt x="15514" y="65461"/>
                  </a:cubicBezTo>
                  <a:cubicBezTo>
                    <a:pt x="17407" y="65151"/>
                    <a:pt x="20705" y="65044"/>
                    <a:pt x="24444" y="64866"/>
                  </a:cubicBezTo>
                  <a:cubicBezTo>
                    <a:pt x="26682" y="66425"/>
                    <a:pt x="27313" y="70450"/>
                    <a:pt x="27015" y="74033"/>
                  </a:cubicBezTo>
                  <a:lnTo>
                    <a:pt x="55948" y="74033"/>
                  </a:lnTo>
                  <a:cubicBezTo>
                    <a:pt x="55436" y="71569"/>
                    <a:pt x="53293" y="58924"/>
                    <a:pt x="58115" y="41089"/>
                  </a:cubicBezTo>
                  <a:cubicBezTo>
                    <a:pt x="58341" y="40374"/>
                    <a:pt x="58603" y="39696"/>
                    <a:pt x="58912" y="39089"/>
                  </a:cubicBezTo>
                  <a:cubicBezTo>
                    <a:pt x="59055" y="38838"/>
                    <a:pt x="59186" y="38612"/>
                    <a:pt x="59270" y="38398"/>
                  </a:cubicBezTo>
                  <a:cubicBezTo>
                    <a:pt x="61008" y="34862"/>
                    <a:pt x="61984" y="30873"/>
                    <a:pt x="61984" y="26670"/>
                  </a:cubicBezTo>
                  <a:cubicBezTo>
                    <a:pt x="61984" y="11942"/>
                    <a:pt x="50042" y="0"/>
                    <a:pt x="35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4045875" y="2801925"/>
              <a:ext cx="890025" cy="649200"/>
            </a:xfrm>
            <a:custGeom>
              <a:rect b="b" l="l" r="r" t="t"/>
              <a:pathLst>
                <a:path extrusionOk="0" h="25968" w="35601">
                  <a:moveTo>
                    <a:pt x="25411" y="0"/>
                  </a:moveTo>
                  <a:cubicBezTo>
                    <a:pt x="22765" y="0"/>
                    <a:pt x="20171" y="611"/>
                    <a:pt x="18003" y="1783"/>
                  </a:cubicBezTo>
                  <a:cubicBezTo>
                    <a:pt x="17293" y="1621"/>
                    <a:pt x="16546" y="1541"/>
                    <a:pt x="15786" y="1541"/>
                  </a:cubicBezTo>
                  <a:cubicBezTo>
                    <a:pt x="11961" y="1541"/>
                    <a:pt x="7791" y="3561"/>
                    <a:pt x="6133" y="7295"/>
                  </a:cubicBezTo>
                  <a:cubicBezTo>
                    <a:pt x="3561" y="7653"/>
                    <a:pt x="1477" y="11451"/>
                    <a:pt x="2585" y="14999"/>
                  </a:cubicBezTo>
                  <a:cubicBezTo>
                    <a:pt x="1346" y="15535"/>
                    <a:pt x="1" y="19618"/>
                    <a:pt x="3073" y="21250"/>
                  </a:cubicBezTo>
                  <a:cubicBezTo>
                    <a:pt x="3161" y="25433"/>
                    <a:pt x="7051" y="25968"/>
                    <a:pt x="9033" y="25968"/>
                  </a:cubicBezTo>
                  <a:cubicBezTo>
                    <a:pt x="9713" y="25968"/>
                    <a:pt x="10169" y="25905"/>
                    <a:pt x="10169" y="25905"/>
                  </a:cubicBezTo>
                  <a:cubicBezTo>
                    <a:pt x="10169" y="25905"/>
                    <a:pt x="10645" y="24083"/>
                    <a:pt x="13348" y="21642"/>
                  </a:cubicBezTo>
                  <a:cubicBezTo>
                    <a:pt x="15836" y="19404"/>
                    <a:pt x="18432" y="18892"/>
                    <a:pt x="22409" y="18523"/>
                  </a:cubicBezTo>
                  <a:cubicBezTo>
                    <a:pt x="26814" y="18154"/>
                    <a:pt x="28778" y="15737"/>
                    <a:pt x="27373" y="12796"/>
                  </a:cubicBezTo>
                  <a:cubicBezTo>
                    <a:pt x="25957" y="9855"/>
                    <a:pt x="28016" y="8296"/>
                    <a:pt x="29636" y="8272"/>
                  </a:cubicBezTo>
                  <a:cubicBezTo>
                    <a:pt x="30671" y="5640"/>
                    <a:pt x="33886" y="4045"/>
                    <a:pt x="35601" y="3557"/>
                  </a:cubicBezTo>
                  <a:cubicBezTo>
                    <a:pt x="32747" y="1143"/>
                    <a:pt x="29030" y="0"/>
                    <a:pt x="25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4318550" y="3248975"/>
              <a:ext cx="898050" cy="365175"/>
            </a:xfrm>
            <a:custGeom>
              <a:rect b="b" l="l" r="r" t="t"/>
              <a:pathLst>
                <a:path extrusionOk="0" h="14607" w="35922">
                  <a:moveTo>
                    <a:pt x="18933" y="1"/>
                  </a:moveTo>
                  <a:cubicBezTo>
                    <a:pt x="17926" y="1"/>
                    <a:pt x="17148" y="165"/>
                    <a:pt x="16740" y="320"/>
                  </a:cubicBezTo>
                  <a:cubicBezTo>
                    <a:pt x="15371" y="832"/>
                    <a:pt x="13704" y="1617"/>
                    <a:pt x="10859" y="1736"/>
                  </a:cubicBezTo>
                  <a:cubicBezTo>
                    <a:pt x="8013" y="1867"/>
                    <a:pt x="5263" y="2808"/>
                    <a:pt x="2905" y="4713"/>
                  </a:cubicBezTo>
                  <a:cubicBezTo>
                    <a:pt x="548" y="6606"/>
                    <a:pt x="0" y="9547"/>
                    <a:pt x="0" y="9547"/>
                  </a:cubicBezTo>
                  <a:cubicBezTo>
                    <a:pt x="266" y="12052"/>
                    <a:pt x="3961" y="14132"/>
                    <a:pt x="8133" y="14132"/>
                  </a:cubicBezTo>
                  <a:cubicBezTo>
                    <a:pt x="9374" y="14132"/>
                    <a:pt x="10658" y="13948"/>
                    <a:pt x="11906" y="13535"/>
                  </a:cubicBezTo>
                  <a:cubicBezTo>
                    <a:pt x="14438" y="12697"/>
                    <a:pt x="17143" y="12379"/>
                    <a:pt x="19627" y="12379"/>
                  </a:cubicBezTo>
                  <a:cubicBezTo>
                    <a:pt x="22715" y="12379"/>
                    <a:pt x="25461" y="12870"/>
                    <a:pt x="27111" y="13464"/>
                  </a:cubicBezTo>
                  <a:cubicBezTo>
                    <a:pt x="28916" y="14102"/>
                    <a:pt x="31839" y="14607"/>
                    <a:pt x="33552" y="14607"/>
                  </a:cubicBezTo>
                  <a:cubicBezTo>
                    <a:pt x="34301" y="14607"/>
                    <a:pt x="34819" y="14510"/>
                    <a:pt x="34909" y="14286"/>
                  </a:cubicBezTo>
                  <a:cubicBezTo>
                    <a:pt x="35921" y="11964"/>
                    <a:pt x="33659" y="10035"/>
                    <a:pt x="32004" y="7856"/>
                  </a:cubicBezTo>
                  <a:cubicBezTo>
                    <a:pt x="31884" y="5799"/>
                    <a:pt x="30305" y="4964"/>
                    <a:pt x="29069" y="4964"/>
                  </a:cubicBezTo>
                  <a:cubicBezTo>
                    <a:pt x="28710" y="4964"/>
                    <a:pt x="28380" y="5034"/>
                    <a:pt x="28123" y="5165"/>
                  </a:cubicBezTo>
                  <a:cubicBezTo>
                    <a:pt x="25043" y="936"/>
                    <a:pt x="21336" y="1"/>
                    <a:pt x="189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4623050" y="3469500"/>
              <a:ext cx="159550" cy="64600"/>
            </a:xfrm>
            <a:custGeom>
              <a:rect b="b" l="l" r="r" t="t"/>
              <a:pathLst>
                <a:path extrusionOk="0" h="2584" w="6382">
                  <a:moveTo>
                    <a:pt x="3752" y="1"/>
                  </a:moveTo>
                  <a:cubicBezTo>
                    <a:pt x="2885" y="1"/>
                    <a:pt x="2176" y="278"/>
                    <a:pt x="1643" y="595"/>
                  </a:cubicBezTo>
                  <a:cubicBezTo>
                    <a:pt x="584" y="1238"/>
                    <a:pt x="24" y="2167"/>
                    <a:pt x="0" y="2214"/>
                  </a:cubicBezTo>
                  <a:lnTo>
                    <a:pt x="631" y="2583"/>
                  </a:lnTo>
                  <a:cubicBezTo>
                    <a:pt x="685" y="2485"/>
                    <a:pt x="1762" y="736"/>
                    <a:pt x="3747" y="736"/>
                  </a:cubicBezTo>
                  <a:cubicBezTo>
                    <a:pt x="4401" y="736"/>
                    <a:pt x="5154" y="926"/>
                    <a:pt x="6001" y="1428"/>
                  </a:cubicBezTo>
                  <a:lnTo>
                    <a:pt x="6382" y="797"/>
                  </a:lnTo>
                  <a:cubicBezTo>
                    <a:pt x="5392" y="213"/>
                    <a:pt x="4511" y="1"/>
                    <a:pt x="3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4623350" y="3328975"/>
              <a:ext cx="87525" cy="156900"/>
            </a:xfrm>
            <a:custGeom>
              <a:rect b="b" l="l" r="r" t="t"/>
              <a:pathLst>
                <a:path extrusionOk="0" h="6276" w="3501">
                  <a:moveTo>
                    <a:pt x="1786" y="1"/>
                  </a:moveTo>
                  <a:cubicBezTo>
                    <a:pt x="1774" y="37"/>
                    <a:pt x="0" y="3132"/>
                    <a:pt x="2977" y="6275"/>
                  </a:cubicBezTo>
                  <a:lnTo>
                    <a:pt x="3501" y="5775"/>
                  </a:lnTo>
                  <a:cubicBezTo>
                    <a:pt x="929" y="3037"/>
                    <a:pt x="2358" y="477"/>
                    <a:pt x="2429" y="370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4844800" y="3309050"/>
              <a:ext cx="229800" cy="147050"/>
            </a:xfrm>
            <a:custGeom>
              <a:rect b="b" l="l" r="r" t="t"/>
              <a:pathLst>
                <a:path extrusionOk="0" h="5882" w="9192">
                  <a:moveTo>
                    <a:pt x="715" y="0"/>
                  </a:moveTo>
                  <a:lnTo>
                    <a:pt x="0" y="155"/>
                  </a:lnTo>
                  <a:cubicBezTo>
                    <a:pt x="12" y="203"/>
                    <a:pt x="262" y="1322"/>
                    <a:pt x="1143" y="1869"/>
                  </a:cubicBezTo>
                  <a:cubicBezTo>
                    <a:pt x="1461" y="2068"/>
                    <a:pt x="1811" y="2167"/>
                    <a:pt x="2188" y="2167"/>
                  </a:cubicBezTo>
                  <a:cubicBezTo>
                    <a:pt x="2264" y="2167"/>
                    <a:pt x="2340" y="2163"/>
                    <a:pt x="2417" y="2155"/>
                  </a:cubicBezTo>
                  <a:cubicBezTo>
                    <a:pt x="2632" y="2739"/>
                    <a:pt x="3048" y="3239"/>
                    <a:pt x="3596" y="3548"/>
                  </a:cubicBezTo>
                  <a:cubicBezTo>
                    <a:pt x="3977" y="3766"/>
                    <a:pt x="4399" y="3880"/>
                    <a:pt x="4820" y="3880"/>
                  </a:cubicBezTo>
                  <a:cubicBezTo>
                    <a:pt x="4953" y="3880"/>
                    <a:pt x="5085" y="3869"/>
                    <a:pt x="5215" y="3846"/>
                  </a:cubicBezTo>
                  <a:cubicBezTo>
                    <a:pt x="5561" y="4644"/>
                    <a:pt x="6180" y="5275"/>
                    <a:pt x="6930" y="5620"/>
                  </a:cubicBezTo>
                  <a:cubicBezTo>
                    <a:pt x="7311" y="5798"/>
                    <a:pt x="7728" y="5882"/>
                    <a:pt x="8132" y="5882"/>
                  </a:cubicBezTo>
                  <a:cubicBezTo>
                    <a:pt x="8490" y="5882"/>
                    <a:pt x="8847" y="5822"/>
                    <a:pt x="9192" y="5679"/>
                  </a:cubicBezTo>
                  <a:lnTo>
                    <a:pt x="8918" y="5001"/>
                  </a:lnTo>
                  <a:cubicBezTo>
                    <a:pt x="8662" y="5101"/>
                    <a:pt x="8398" y="5152"/>
                    <a:pt x="8132" y="5152"/>
                  </a:cubicBezTo>
                  <a:cubicBezTo>
                    <a:pt x="7830" y="5152"/>
                    <a:pt x="7525" y="5086"/>
                    <a:pt x="7227" y="4953"/>
                  </a:cubicBezTo>
                  <a:cubicBezTo>
                    <a:pt x="6573" y="4644"/>
                    <a:pt x="6037" y="4048"/>
                    <a:pt x="5787" y="3298"/>
                  </a:cubicBezTo>
                  <a:lnTo>
                    <a:pt x="5668" y="2953"/>
                  </a:lnTo>
                  <a:lnTo>
                    <a:pt x="5322" y="3072"/>
                  </a:lnTo>
                  <a:cubicBezTo>
                    <a:pt x="5161" y="3123"/>
                    <a:pt x="4997" y="3148"/>
                    <a:pt x="4832" y="3148"/>
                  </a:cubicBezTo>
                  <a:cubicBezTo>
                    <a:pt x="4535" y="3148"/>
                    <a:pt x="4237" y="3066"/>
                    <a:pt x="3953" y="2905"/>
                  </a:cubicBezTo>
                  <a:cubicBezTo>
                    <a:pt x="3501" y="2643"/>
                    <a:pt x="3156" y="2191"/>
                    <a:pt x="3036" y="1655"/>
                  </a:cubicBezTo>
                  <a:lnTo>
                    <a:pt x="2953" y="1286"/>
                  </a:lnTo>
                  <a:lnTo>
                    <a:pt x="2596" y="1381"/>
                  </a:lnTo>
                  <a:cubicBezTo>
                    <a:pt x="2455" y="1413"/>
                    <a:pt x="2322" y="1429"/>
                    <a:pt x="2197" y="1429"/>
                  </a:cubicBezTo>
                  <a:cubicBezTo>
                    <a:pt x="1951" y="1429"/>
                    <a:pt x="1733" y="1369"/>
                    <a:pt x="1536" y="1250"/>
                  </a:cubicBezTo>
                  <a:cubicBezTo>
                    <a:pt x="917" y="869"/>
                    <a:pt x="715" y="0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4822775" y="3385550"/>
              <a:ext cx="124450" cy="100025"/>
            </a:xfrm>
            <a:custGeom>
              <a:rect b="b" l="l" r="r" t="t"/>
              <a:pathLst>
                <a:path extrusionOk="0" h="4001" w="4978">
                  <a:moveTo>
                    <a:pt x="4322" y="0"/>
                  </a:moveTo>
                  <a:cubicBezTo>
                    <a:pt x="4310" y="24"/>
                    <a:pt x="2846" y="2822"/>
                    <a:pt x="0" y="3274"/>
                  </a:cubicBezTo>
                  <a:lnTo>
                    <a:pt x="107" y="4001"/>
                  </a:lnTo>
                  <a:cubicBezTo>
                    <a:pt x="3346" y="3489"/>
                    <a:pt x="4918" y="452"/>
                    <a:pt x="4977" y="333"/>
                  </a:cubicBezTo>
                  <a:lnTo>
                    <a:pt x="4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4341150" y="3454825"/>
              <a:ext cx="251550" cy="111425"/>
            </a:xfrm>
            <a:custGeom>
              <a:rect b="b" l="l" r="r" t="t"/>
              <a:pathLst>
                <a:path extrusionOk="0" h="4457" w="10062">
                  <a:moveTo>
                    <a:pt x="1532" y="1"/>
                  </a:moveTo>
                  <a:cubicBezTo>
                    <a:pt x="991" y="1"/>
                    <a:pt x="467" y="153"/>
                    <a:pt x="1" y="444"/>
                  </a:cubicBezTo>
                  <a:lnTo>
                    <a:pt x="394" y="1063"/>
                  </a:lnTo>
                  <a:cubicBezTo>
                    <a:pt x="737" y="842"/>
                    <a:pt x="1114" y="734"/>
                    <a:pt x="1510" y="734"/>
                  </a:cubicBezTo>
                  <a:cubicBezTo>
                    <a:pt x="1690" y="734"/>
                    <a:pt x="1874" y="756"/>
                    <a:pt x="2061" y="801"/>
                  </a:cubicBezTo>
                  <a:cubicBezTo>
                    <a:pt x="2763" y="980"/>
                    <a:pt x="3394" y="1468"/>
                    <a:pt x="3787" y="2158"/>
                  </a:cubicBezTo>
                  <a:lnTo>
                    <a:pt x="3966" y="2468"/>
                  </a:lnTo>
                  <a:lnTo>
                    <a:pt x="4287" y="2301"/>
                  </a:lnTo>
                  <a:cubicBezTo>
                    <a:pt x="4535" y="2167"/>
                    <a:pt x="4803" y="2100"/>
                    <a:pt x="5080" y="2100"/>
                  </a:cubicBezTo>
                  <a:cubicBezTo>
                    <a:pt x="5269" y="2100"/>
                    <a:pt x="5463" y="2131"/>
                    <a:pt x="5656" y="2194"/>
                  </a:cubicBezTo>
                  <a:cubicBezTo>
                    <a:pt x="6157" y="2373"/>
                    <a:pt x="6573" y="2765"/>
                    <a:pt x="6788" y="3266"/>
                  </a:cubicBezTo>
                  <a:lnTo>
                    <a:pt x="6942" y="3599"/>
                  </a:lnTo>
                  <a:lnTo>
                    <a:pt x="7276" y="3456"/>
                  </a:lnTo>
                  <a:cubicBezTo>
                    <a:pt x="7502" y="3353"/>
                    <a:pt x="7713" y="3301"/>
                    <a:pt x="7915" y="3301"/>
                  </a:cubicBezTo>
                  <a:cubicBezTo>
                    <a:pt x="8063" y="3301"/>
                    <a:pt x="8206" y="3329"/>
                    <a:pt x="8347" y="3385"/>
                  </a:cubicBezTo>
                  <a:cubicBezTo>
                    <a:pt x="9014" y="3647"/>
                    <a:pt x="9383" y="4456"/>
                    <a:pt x="9383" y="4456"/>
                  </a:cubicBezTo>
                  <a:lnTo>
                    <a:pt x="10062" y="4170"/>
                  </a:lnTo>
                  <a:cubicBezTo>
                    <a:pt x="10038" y="4123"/>
                    <a:pt x="9574" y="3075"/>
                    <a:pt x="8609" y="2706"/>
                  </a:cubicBezTo>
                  <a:cubicBezTo>
                    <a:pt x="8380" y="2614"/>
                    <a:pt x="8147" y="2569"/>
                    <a:pt x="7909" y="2569"/>
                  </a:cubicBezTo>
                  <a:cubicBezTo>
                    <a:pt x="7714" y="2569"/>
                    <a:pt x="7515" y="2599"/>
                    <a:pt x="7311" y="2658"/>
                  </a:cubicBezTo>
                  <a:cubicBezTo>
                    <a:pt x="6990" y="2123"/>
                    <a:pt x="6478" y="1706"/>
                    <a:pt x="5895" y="1503"/>
                  </a:cubicBezTo>
                  <a:cubicBezTo>
                    <a:pt x="5629" y="1411"/>
                    <a:pt x="5356" y="1366"/>
                    <a:pt x="5086" y="1366"/>
                  </a:cubicBezTo>
                  <a:cubicBezTo>
                    <a:pt x="4798" y="1366"/>
                    <a:pt x="4515" y="1417"/>
                    <a:pt x="4252" y="1515"/>
                  </a:cubicBezTo>
                  <a:cubicBezTo>
                    <a:pt x="3751" y="801"/>
                    <a:pt x="3037" y="289"/>
                    <a:pt x="2239" y="87"/>
                  </a:cubicBezTo>
                  <a:cubicBezTo>
                    <a:pt x="2003" y="29"/>
                    <a:pt x="1766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4476900" y="3385825"/>
              <a:ext cx="108650" cy="117900"/>
            </a:xfrm>
            <a:custGeom>
              <a:rect b="b" l="l" r="r" t="t"/>
              <a:pathLst>
                <a:path extrusionOk="0" h="4716" w="4346">
                  <a:moveTo>
                    <a:pt x="4108" y="1"/>
                  </a:moveTo>
                  <a:cubicBezTo>
                    <a:pt x="1024" y="1108"/>
                    <a:pt x="36" y="4371"/>
                    <a:pt x="0" y="4513"/>
                  </a:cubicBezTo>
                  <a:lnTo>
                    <a:pt x="703" y="4716"/>
                  </a:lnTo>
                  <a:cubicBezTo>
                    <a:pt x="715" y="4692"/>
                    <a:pt x="1631" y="1668"/>
                    <a:pt x="4346" y="692"/>
                  </a:cubicBezTo>
                  <a:lnTo>
                    <a:pt x="4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4925175" y="3508300"/>
              <a:ext cx="204200" cy="48425"/>
            </a:xfrm>
            <a:custGeom>
              <a:rect b="b" l="l" r="r" t="t"/>
              <a:pathLst>
                <a:path extrusionOk="0" h="1937" w="8168">
                  <a:moveTo>
                    <a:pt x="2211" y="1"/>
                  </a:moveTo>
                  <a:cubicBezTo>
                    <a:pt x="1292" y="1"/>
                    <a:pt x="465" y="430"/>
                    <a:pt x="0" y="817"/>
                  </a:cubicBezTo>
                  <a:lnTo>
                    <a:pt x="464" y="1377"/>
                  </a:lnTo>
                  <a:cubicBezTo>
                    <a:pt x="510" y="1339"/>
                    <a:pt x="1263" y="732"/>
                    <a:pt x="2202" y="732"/>
                  </a:cubicBezTo>
                  <a:cubicBezTo>
                    <a:pt x="2745" y="732"/>
                    <a:pt x="3350" y="935"/>
                    <a:pt x="3917" y="1567"/>
                  </a:cubicBezTo>
                  <a:lnTo>
                    <a:pt x="4239" y="1936"/>
                  </a:lnTo>
                  <a:lnTo>
                    <a:pt x="4501" y="1519"/>
                  </a:lnTo>
                  <a:cubicBezTo>
                    <a:pt x="4763" y="1103"/>
                    <a:pt x="5144" y="876"/>
                    <a:pt x="5620" y="865"/>
                  </a:cubicBezTo>
                  <a:cubicBezTo>
                    <a:pt x="5645" y="863"/>
                    <a:pt x="5670" y="863"/>
                    <a:pt x="5695" y="863"/>
                  </a:cubicBezTo>
                  <a:cubicBezTo>
                    <a:pt x="6445" y="863"/>
                    <a:pt x="7204" y="1370"/>
                    <a:pt x="7584" y="1877"/>
                  </a:cubicBezTo>
                  <a:lnTo>
                    <a:pt x="8168" y="1436"/>
                  </a:lnTo>
                  <a:cubicBezTo>
                    <a:pt x="7597" y="655"/>
                    <a:pt x="6558" y="126"/>
                    <a:pt x="5655" y="126"/>
                  </a:cubicBezTo>
                  <a:cubicBezTo>
                    <a:pt x="5635" y="126"/>
                    <a:pt x="5616" y="126"/>
                    <a:pt x="5596" y="126"/>
                  </a:cubicBezTo>
                  <a:cubicBezTo>
                    <a:pt x="5024" y="150"/>
                    <a:pt x="4536" y="376"/>
                    <a:pt x="4155" y="769"/>
                  </a:cubicBezTo>
                  <a:cubicBezTo>
                    <a:pt x="3523" y="205"/>
                    <a:pt x="2845" y="1"/>
                    <a:pt x="2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4694175" y="3361125"/>
              <a:ext cx="186375" cy="53025"/>
            </a:xfrm>
            <a:custGeom>
              <a:rect b="b" l="l" r="r" t="t"/>
              <a:pathLst>
                <a:path extrusionOk="0" h="2121" w="7455">
                  <a:moveTo>
                    <a:pt x="656" y="1"/>
                  </a:moveTo>
                  <a:lnTo>
                    <a:pt x="1" y="334"/>
                  </a:lnTo>
                  <a:cubicBezTo>
                    <a:pt x="406" y="1120"/>
                    <a:pt x="1227" y="1691"/>
                    <a:pt x="2061" y="1775"/>
                  </a:cubicBezTo>
                  <a:cubicBezTo>
                    <a:pt x="2133" y="1782"/>
                    <a:pt x="2204" y="1786"/>
                    <a:pt x="2276" y="1786"/>
                  </a:cubicBezTo>
                  <a:cubicBezTo>
                    <a:pt x="2769" y="1786"/>
                    <a:pt x="3235" y="1608"/>
                    <a:pt x="3620" y="1275"/>
                  </a:cubicBezTo>
                  <a:cubicBezTo>
                    <a:pt x="4001" y="1703"/>
                    <a:pt x="4454" y="1965"/>
                    <a:pt x="4978" y="2072"/>
                  </a:cubicBezTo>
                  <a:cubicBezTo>
                    <a:pt x="5144" y="2108"/>
                    <a:pt x="5299" y="2120"/>
                    <a:pt x="5454" y="2120"/>
                  </a:cubicBezTo>
                  <a:cubicBezTo>
                    <a:pt x="6514" y="2120"/>
                    <a:pt x="7418" y="1489"/>
                    <a:pt x="7454" y="1465"/>
                  </a:cubicBezTo>
                  <a:lnTo>
                    <a:pt x="7037" y="858"/>
                  </a:lnTo>
                  <a:cubicBezTo>
                    <a:pt x="7027" y="868"/>
                    <a:pt x="6287" y="1380"/>
                    <a:pt x="5472" y="1380"/>
                  </a:cubicBezTo>
                  <a:cubicBezTo>
                    <a:pt x="5356" y="1380"/>
                    <a:pt x="5238" y="1370"/>
                    <a:pt x="5120" y="1346"/>
                  </a:cubicBezTo>
                  <a:cubicBezTo>
                    <a:pt x="4656" y="1263"/>
                    <a:pt x="4275" y="989"/>
                    <a:pt x="3966" y="501"/>
                  </a:cubicBezTo>
                  <a:lnTo>
                    <a:pt x="3692" y="84"/>
                  </a:lnTo>
                  <a:lnTo>
                    <a:pt x="3370" y="477"/>
                  </a:lnTo>
                  <a:cubicBezTo>
                    <a:pt x="3060" y="863"/>
                    <a:pt x="2691" y="1056"/>
                    <a:pt x="2282" y="1056"/>
                  </a:cubicBezTo>
                  <a:cubicBezTo>
                    <a:pt x="2236" y="1056"/>
                    <a:pt x="2190" y="1053"/>
                    <a:pt x="2144" y="1048"/>
                  </a:cubicBezTo>
                  <a:cubicBezTo>
                    <a:pt x="1549" y="989"/>
                    <a:pt x="941" y="560"/>
                    <a:pt x="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4414675" y="3322300"/>
              <a:ext cx="192925" cy="87675"/>
            </a:xfrm>
            <a:custGeom>
              <a:rect b="b" l="l" r="r" t="t"/>
              <a:pathLst>
                <a:path extrusionOk="0" h="3507" w="7717">
                  <a:moveTo>
                    <a:pt x="6085" y="0"/>
                  </a:moveTo>
                  <a:cubicBezTo>
                    <a:pt x="5636" y="0"/>
                    <a:pt x="5199" y="88"/>
                    <a:pt x="4835" y="268"/>
                  </a:cubicBezTo>
                  <a:cubicBezTo>
                    <a:pt x="4311" y="518"/>
                    <a:pt x="3954" y="923"/>
                    <a:pt x="3775" y="1447"/>
                  </a:cubicBezTo>
                  <a:cubicBezTo>
                    <a:pt x="3437" y="1337"/>
                    <a:pt x="3118" y="1288"/>
                    <a:pt x="2818" y="1288"/>
                  </a:cubicBezTo>
                  <a:cubicBezTo>
                    <a:pt x="1365" y="1288"/>
                    <a:pt x="376" y="2425"/>
                    <a:pt x="1" y="3185"/>
                  </a:cubicBezTo>
                  <a:lnTo>
                    <a:pt x="656" y="3506"/>
                  </a:lnTo>
                  <a:cubicBezTo>
                    <a:pt x="695" y="3429"/>
                    <a:pt x="1416" y="2025"/>
                    <a:pt x="2827" y="2025"/>
                  </a:cubicBezTo>
                  <a:cubicBezTo>
                    <a:pt x="3144" y="2025"/>
                    <a:pt x="3496" y="2096"/>
                    <a:pt x="3882" y="2268"/>
                  </a:cubicBezTo>
                  <a:lnTo>
                    <a:pt x="4323" y="2471"/>
                  </a:lnTo>
                  <a:lnTo>
                    <a:pt x="4394" y="1982"/>
                  </a:lnTo>
                  <a:cubicBezTo>
                    <a:pt x="4466" y="1494"/>
                    <a:pt x="4728" y="1137"/>
                    <a:pt x="5156" y="923"/>
                  </a:cubicBezTo>
                  <a:cubicBezTo>
                    <a:pt x="5434" y="788"/>
                    <a:pt x="5753" y="731"/>
                    <a:pt x="6072" y="731"/>
                  </a:cubicBezTo>
                  <a:cubicBezTo>
                    <a:pt x="6544" y="731"/>
                    <a:pt x="7018" y="857"/>
                    <a:pt x="7359" y="1042"/>
                  </a:cubicBezTo>
                  <a:lnTo>
                    <a:pt x="7716" y="411"/>
                  </a:lnTo>
                  <a:cubicBezTo>
                    <a:pt x="7232" y="139"/>
                    <a:pt x="6649" y="0"/>
                    <a:pt x="6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4570350" y="2861975"/>
              <a:ext cx="96775" cy="218200"/>
            </a:xfrm>
            <a:custGeom>
              <a:rect b="b" l="l" r="r" t="t"/>
              <a:pathLst>
                <a:path extrusionOk="0" h="8728" w="3871">
                  <a:moveTo>
                    <a:pt x="346" y="0"/>
                  </a:moveTo>
                  <a:lnTo>
                    <a:pt x="1" y="655"/>
                  </a:lnTo>
                  <a:cubicBezTo>
                    <a:pt x="132" y="714"/>
                    <a:pt x="3073" y="2393"/>
                    <a:pt x="2287" y="8632"/>
                  </a:cubicBezTo>
                  <a:lnTo>
                    <a:pt x="3025" y="8727"/>
                  </a:lnTo>
                  <a:cubicBezTo>
                    <a:pt x="3870" y="1941"/>
                    <a:pt x="489" y="83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4603100" y="2840825"/>
              <a:ext cx="229525" cy="75325"/>
            </a:xfrm>
            <a:custGeom>
              <a:rect b="b" l="l" r="r" t="t"/>
              <a:pathLst>
                <a:path extrusionOk="0" h="3013" w="9181">
                  <a:moveTo>
                    <a:pt x="5501" y="1"/>
                  </a:moveTo>
                  <a:lnTo>
                    <a:pt x="5192" y="691"/>
                  </a:lnTo>
                  <a:cubicBezTo>
                    <a:pt x="4942" y="1239"/>
                    <a:pt x="4561" y="1608"/>
                    <a:pt x="4061" y="1799"/>
                  </a:cubicBezTo>
                  <a:cubicBezTo>
                    <a:pt x="3789" y="1896"/>
                    <a:pt x="3507" y="1932"/>
                    <a:pt x="3240" y="1932"/>
                  </a:cubicBezTo>
                  <a:cubicBezTo>
                    <a:pt x="2627" y="1932"/>
                    <a:pt x="2090" y="1742"/>
                    <a:pt x="1941" y="1668"/>
                  </a:cubicBezTo>
                  <a:lnTo>
                    <a:pt x="1608" y="1501"/>
                  </a:lnTo>
                  <a:lnTo>
                    <a:pt x="1453" y="1822"/>
                  </a:lnTo>
                  <a:cubicBezTo>
                    <a:pt x="1334" y="2060"/>
                    <a:pt x="1191" y="2191"/>
                    <a:pt x="1013" y="2251"/>
                  </a:cubicBezTo>
                  <a:cubicBezTo>
                    <a:pt x="945" y="2271"/>
                    <a:pt x="877" y="2279"/>
                    <a:pt x="811" y="2279"/>
                  </a:cubicBezTo>
                  <a:cubicBezTo>
                    <a:pt x="565" y="2279"/>
                    <a:pt x="358" y="2168"/>
                    <a:pt x="358" y="2168"/>
                  </a:cubicBezTo>
                  <a:lnTo>
                    <a:pt x="0" y="2811"/>
                  </a:lnTo>
                  <a:cubicBezTo>
                    <a:pt x="48" y="2834"/>
                    <a:pt x="381" y="3013"/>
                    <a:pt x="810" y="3013"/>
                  </a:cubicBezTo>
                  <a:cubicBezTo>
                    <a:pt x="941" y="3013"/>
                    <a:pt x="1072" y="3001"/>
                    <a:pt x="1215" y="2953"/>
                  </a:cubicBezTo>
                  <a:cubicBezTo>
                    <a:pt x="1501" y="2870"/>
                    <a:pt x="1739" y="2703"/>
                    <a:pt x="1929" y="2453"/>
                  </a:cubicBezTo>
                  <a:cubicBezTo>
                    <a:pt x="2246" y="2554"/>
                    <a:pt x="2723" y="2663"/>
                    <a:pt x="3248" y="2663"/>
                  </a:cubicBezTo>
                  <a:cubicBezTo>
                    <a:pt x="3592" y="2663"/>
                    <a:pt x="3957" y="2616"/>
                    <a:pt x="4311" y="2489"/>
                  </a:cubicBezTo>
                  <a:cubicBezTo>
                    <a:pt x="4834" y="2299"/>
                    <a:pt x="5251" y="1965"/>
                    <a:pt x="5573" y="1513"/>
                  </a:cubicBezTo>
                  <a:cubicBezTo>
                    <a:pt x="6288" y="2221"/>
                    <a:pt x="7438" y="2365"/>
                    <a:pt x="8248" y="2365"/>
                  </a:cubicBezTo>
                  <a:cubicBezTo>
                    <a:pt x="8759" y="2365"/>
                    <a:pt x="9134" y="2308"/>
                    <a:pt x="9180" y="2299"/>
                  </a:cubicBezTo>
                  <a:lnTo>
                    <a:pt x="9061" y="1572"/>
                  </a:lnTo>
                  <a:cubicBezTo>
                    <a:pt x="9052" y="1577"/>
                    <a:pt x="8712" y="1627"/>
                    <a:pt x="8250" y="1627"/>
                  </a:cubicBezTo>
                  <a:cubicBezTo>
                    <a:pt x="7450" y="1627"/>
                    <a:pt x="6284" y="1475"/>
                    <a:pt x="5846" y="667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4521850" y="3165850"/>
              <a:ext cx="159250" cy="64625"/>
            </a:xfrm>
            <a:custGeom>
              <a:rect b="b" l="l" r="r" t="t"/>
              <a:pathLst>
                <a:path extrusionOk="0" h="2585" w="6370">
                  <a:moveTo>
                    <a:pt x="3747" y="1"/>
                  </a:moveTo>
                  <a:cubicBezTo>
                    <a:pt x="3418" y="1"/>
                    <a:pt x="3093" y="41"/>
                    <a:pt x="2774" y="120"/>
                  </a:cubicBezTo>
                  <a:cubicBezTo>
                    <a:pt x="988" y="585"/>
                    <a:pt x="36" y="2144"/>
                    <a:pt x="0" y="2216"/>
                  </a:cubicBezTo>
                  <a:lnTo>
                    <a:pt x="631" y="2585"/>
                  </a:lnTo>
                  <a:cubicBezTo>
                    <a:pt x="685" y="2486"/>
                    <a:pt x="1762" y="738"/>
                    <a:pt x="3746" y="738"/>
                  </a:cubicBezTo>
                  <a:cubicBezTo>
                    <a:pt x="4401" y="738"/>
                    <a:pt x="5154" y="928"/>
                    <a:pt x="6001" y="1430"/>
                  </a:cubicBezTo>
                  <a:lnTo>
                    <a:pt x="6370" y="799"/>
                  </a:lnTo>
                  <a:cubicBezTo>
                    <a:pt x="5477" y="267"/>
                    <a:pt x="4597" y="1"/>
                    <a:pt x="37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522125" y="3025375"/>
              <a:ext cx="87550" cy="156900"/>
            </a:xfrm>
            <a:custGeom>
              <a:rect b="b" l="l" r="r" t="t"/>
              <a:pathLst>
                <a:path extrusionOk="0" h="6276" w="3502">
                  <a:moveTo>
                    <a:pt x="1787" y="1"/>
                  </a:moveTo>
                  <a:cubicBezTo>
                    <a:pt x="1775" y="36"/>
                    <a:pt x="1" y="3132"/>
                    <a:pt x="2978" y="6275"/>
                  </a:cubicBezTo>
                  <a:lnTo>
                    <a:pt x="3501" y="5775"/>
                  </a:lnTo>
                  <a:cubicBezTo>
                    <a:pt x="930" y="3037"/>
                    <a:pt x="2358" y="477"/>
                    <a:pt x="2418" y="370"/>
                  </a:cubicBezTo>
                  <a:lnTo>
                    <a:pt x="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4239650" y="2875850"/>
              <a:ext cx="263175" cy="165625"/>
            </a:xfrm>
            <a:custGeom>
              <a:rect b="b" l="l" r="r" t="t"/>
              <a:pathLst>
                <a:path extrusionOk="0" h="6625" w="10527">
                  <a:moveTo>
                    <a:pt x="7781" y="1"/>
                  </a:moveTo>
                  <a:cubicBezTo>
                    <a:pt x="7468" y="1"/>
                    <a:pt x="7142" y="33"/>
                    <a:pt x="6811" y="112"/>
                  </a:cubicBezTo>
                  <a:cubicBezTo>
                    <a:pt x="5740" y="374"/>
                    <a:pt x="4847" y="1052"/>
                    <a:pt x="4144" y="2148"/>
                  </a:cubicBezTo>
                  <a:cubicBezTo>
                    <a:pt x="1454" y="2553"/>
                    <a:pt x="60" y="4053"/>
                    <a:pt x="1" y="6601"/>
                  </a:cubicBezTo>
                  <a:lnTo>
                    <a:pt x="739" y="6624"/>
                  </a:lnTo>
                  <a:cubicBezTo>
                    <a:pt x="787" y="4410"/>
                    <a:pt x="1989" y="3172"/>
                    <a:pt x="4406" y="2850"/>
                  </a:cubicBezTo>
                  <a:lnTo>
                    <a:pt x="4585" y="2826"/>
                  </a:lnTo>
                  <a:lnTo>
                    <a:pt x="4680" y="2672"/>
                  </a:lnTo>
                  <a:cubicBezTo>
                    <a:pt x="5287" y="1671"/>
                    <a:pt x="6049" y="1052"/>
                    <a:pt x="6978" y="826"/>
                  </a:cubicBezTo>
                  <a:cubicBezTo>
                    <a:pt x="7244" y="763"/>
                    <a:pt x="7508" y="736"/>
                    <a:pt x="7765" y="736"/>
                  </a:cubicBezTo>
                  <a:cubicBezTo>
                    <a:pt x="9047" y="736"/>
                    <a:pt x="10123" y="1398"/>
                    <a:pt x="10133" y="1398"/>
                  </a:cubicBezTo>
                  <a:lnTo>
                    <a:pt x="10526" y="778"/>
                  </a:lnTo>
                  <a:cubicBezTo>
                    <a:pt x="10467" y="739"/>
                    <a:pt x="9270" y="1"/>
                    <a:pt x="7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4361700" y="2952450"/>
              <a:ext cx="145275" cy="231900"/>
            </a:xfrm>
            <a:custGeom>
              <a:rect b="b" l="l" r="r" t="t"/>
              <a:pathLst>
                <a:path extrusionOk="0" h="9276" w="5811">
                  <a:moveTo>
                    <a:pt x="322" y="0"/>
                  </a:moveTo>
                  <a:lnTo>
                    <a:pt x="322" y="0"/>
                  </a:lnTo>
                  <a:cubicBezTo>
                    <a:pt x="310" y="48"/>
                    <a:pt x="1" y="1155"/>
                    <a:pt x="501" y="2060"/>
                  </a:cubicBezTo>
                  <a:cubicBezTo>
                    <a:pt x="715" y="2441"/>
                    <a:pt x="1048" y="2739"/>
                    <a:pt x="1489" y="2918"/>
                  </a:cubicBezTo>
                  <a:cubicBezTo>
                    <a:pt x="1394" y="3537"/>
                    <a:pt x="1513" y="4180"/>
                    <a:pt x="1846" y="4703"/>
                  </a:cubicBezTo>
                  <a:cubicBezTo>
                    <a:pt x="2144" y="5192"/>
                    <a:pt x="2596" y="5561"/>
                    <a:pt x="3120" y="5751"/>
                  </a:cubicBezTo>
                  <a:cubicBezTo>
                    <a:pt x="3049" y="6608"/>
                    <a:pt x="3275" y="7466"/>
                    <a:pt x="3775" y="8121"/>
                  </a:cubicBezTo>
                  <a:cubicBezTo>
                    <a:pt x="4251" y="8763"/>
                    <a:pt x="4942" y="9180"/>
                    <a:pt x="5716" y="9275"/>
                  </a:cubicBezTo>
                  <a:lnTo>
                    <a:pt x="5811" y="8537"/>
                  </a:lnTo>
                  <a:cubicBezTo>
                    <a:pt x="5227" y="8466"/>
                    <a:pt x="4715" y="8180"/>
                    <a:pt x="4358" y="7692"/>
                  </a:cubicBezTo>
                  <a:cubicBezTo>
                    <a:pt x="3918" y="7097"/>
                    <a:pt x="3751" y="6323"/>
                    <a:pt x="3882" y="5537"/>
                  </a:cubicBezTo>
                  <a:lnTo>
                    <a:pt x="3941" y="5180"/>
                  </a:lnTo>
                  <a:lnTo>
                    <a:pt x="3584" y="5120"/>
                  </a:lnTo>
                  <a:cubicBezTo>
                    <a:pt x="3132" y="5025"/>
                    <a:pt x="2727" y="4751"/>
                    <a:pt x="2465" y="4322"/>
                  </a:cubicBezTo>
                  <a:cubicBezTo>
                    <a:pt x="2191" y="3870"/>
                    <a:pt x="2120" y="3310"/>
                    <a:pt x="2263" y="2775"/>
                  </a:cubicBezTo>
                  <a:lnTo>
                    <a:pt x="2370" y="2417"/>
                  </a:lnTo>
                  <a:lnTo>
                    <a:pt x="2013" y="2322"/>
                  </a:lnTo>
                  <a:cubicBezTo>
                    <a:pt x="1596" y="2215"/>
                    <a:pt x="1322" y="2001"/>
                    <a:pt x="1144" y="1703"/>
                  </a:cubicBezTo>
                  <a:cubicBezTo>
                    <a:pt x="786" y="1072"/>
                    <a:pt x="1024" y="215"/>
                    <a:pt x="1024" y="203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4269725" y="3057525"/>
              <a:ext cx="150925" cy="45575"/>
            </a:xfrm>
            <a:custGeom>
              <a:rect b="b" l="l" r="r" t="t"/>
              <a:pathLst>
                <a:path extrusionOk="0" h="1823" w="6037">
                  <a:moveTo>
                    <a:pt x="5620" y="0"/>
                  </a:moveTo>
                  <a:cubicBezTo>
                    <a:pt x="5602" y="10"/>
                    <a:pt x="4006" y="1087"/>
                    <a:pt x="2004" y="1087"/>
                  </a:cubicBezTo>
                  <a:cubicBezTo>
                    <a:pt x="1443" y="1087"/>
                    <a:pt x="850" y="1002"/>
                    <a:pt x="251" y="786"/>
                  </a:cubicBezTo>
                  <a:lnTo>
                    <a:pt x="0" y="1477"/>
                  </a:lnTo>
                  <a:cubicBezTo>
                    <a:pt x="703" y="1727"/>
                    <a:pt x="1382" y="1822"/>
                    <a:pt x="2013" y="1822"/>
                  </a:cubicBezTo>
                  <a:cubicBezTo>
                    <a:pt x="4215" y="1822"/>
                    <a:pt x="5942" y="667"/>
                    <a:pt x="6037" y="608"/>
                  </a:cubicBezTo>
                  <a:lnTo>
                    <a:pt x="5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4479575" y="2947675"/>
              <a:ext cx="156600" cy="40825"/>
            </a:xfrm>
            <a:custGeom>
              <a:rect b="b" l="l" r="r" t="t"/>
              <a:pathLst>
                <a:path extrusionOk="0" h="1633" w="6264">
                  <a:moveTo>
                    <a:pt x="5834" y="1"/>
                  </a:moveTo>
                  <a:cubicBezTo>
                    <a:pt x="4892" y="685"/>
                    <a:pt x="3984" y="911"/>
                    <a:pt x="3195" y="911"/>
                  </a:cubicBezTo>
                  <a:cubicBezTo>
                    <a:pt x="1661" y="911"/>
                    <a:pt x="576" y="56"/>
                    <a:pt x="560" y="49"/>
                  </a:cubicBezTo>
                  <a:lnTo>
                    <a:pt x="286" y="299"/>
                  </a:lnTo>
                  <a:lnTo>
                    <a:pt x="0" y="513"/>
                  </a:lnTo>
                  <a:cubicBezTo>
                    <a:pt x="143" y="703"/>
                    <a:pt x="1441" y="1632"/>
                    <a:pt x="3203" y="1632"/>
                  </a:cubicBezTo>
                  <a:cubicBezTo>
                    <a:pt x="4132" y="1632"/>
                    <a:pt x="5192" y="1370"/>
                    <a:pt x="6263" y="596"/>
                  </a:cubicBezTo>
                  <a:lnTo>
                    <a:pt x="5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4148575" y="3168850"/>
              <a:ext cx="118800" cy="223550"/>
            </a:xfrm>
            <a:custGeom>
              <a:rect b="b" l="l" r="r" t="t"/>
              <a:pathLst>
                <a:path extrusionOk="0" h="8942" w="4752">
                  <a:moveTo>
                    <a:pt x="751" y="0"/>
                  </a:moveTo>
                  <a:cubicBezTo>
                    <a:pt x="727" y="36"/>
                    <a:pt x="1" y="858"/>
                    <a:pt x="96" y="2048"/>
                  </a:cubicBezTo>
                  <a:cubicBezTo>
                    <a:pt x="155" y="2894"/>
                    <a:pt x="608" y="3703"/>
                    <a:pt x="1441" y="4441"/>
                  </a:cubicBezTo>
                  <a:cubicBezTo>
                    <a:pt x="1215" y="5561"/>
                    <a:pt x="1453" y="6739"/>
                    <a:pt x="2108" y="7608"/>
                  </a:cubicBezTo>
                  <a:cubicBezTo>
                    <a:pt x="2739" y="8442"/>
                    <a:pt x="3668" y="8918"/>
                    <a:pt x="4739" y="8942"/>
                  </a:cubicBezTo>
                  <a:lnTo>
                    <a:pt x="4751" y="8204"/>
                  </a:lnTo>
                  <a:cubicBezTo>
                    <a:pt x="3918" y="8192"/>
                    <a:pt x="3192" y="7823"/>
                    <a:pt x="2691" y="7168"/>
                  </a:cubicBezTo>
                  <a:cubicBezTo>
                    <a:pt x="2132" y="6418"/>
                    <a:pt x="1953" y="5382"/>
                    <a:pt x="2215" y="4394"/>
                  </a:cubicBezTo>
                  <a:lnTo>
                    <a:pt x="2275" y="4168"/>
                  </a:lnTo>
                  <a:lnTo>
                    <a:pt x="2084" y="4013"/>
                  </a:lnTo>
                  <a:cubicBezTo>
                    <a:pt x="1310" y="3382"/>
                    <a:pt x="882" y="2703"/>
                    <a:pt x="822" y="2001"/>
                  </a:cubicBezTo>
                  <a:cubicBezTo>
                    <a:pt x="751" y="1131"/>
                    <a:pt x="1298" y="500"/>
                    <a:pt x="1298" y="488"/>
                  </a:cubicBez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4258700" y="3233150"/>
              <a:ext cx="186975" cy="98550"/>
            </a:xfrm>
            <a:custGeom>
              <a:rect b="b" l="l" r="r" t="t"/>
              <a:pathLst>
                <a:path extrusionOk="0" h="3942" w="7479">
                  <a:moveTo>
                    <a:pt x="6799" y="0"/>
                  </a:moveTo>
                  <a:cubicBezTo>
                    <a:pt x="6759" y="81"/>
                    <a:pt x="6111" y="1659"/>
                    <a:pt x="4587" y="1659"/>
                  </a:cubicBezTo>
                  <a:cubicBezTo>
                    <a:pt x="4314" y="1659"/>
                    <a:pt x="4012" y="1608"/>
                    <a:pt x="3680" y="1488"/>
                  </a:cubicBezTo>
                  <a:lnTo>
                    <a:pt x="3228" y="1334"/>
                  </a:lnTo>
                  <a:lnTo>
                    <a:pt x="3192" y="1810"/>
                  </a:lnTo>
                  <a:cubicBezTo>
                    <a:pt x="3156" y="2310"/>
                    <a:pt x="2930" y="2691"/>
                    <a:pt x="2525" y="2929"/>
                  </a:cubicBezTo>
                  <a:cubicBezTo>
                    <a:pt x="2189" y="3130"/>
                    <a:pt x="1788" y="3213"/>
                    <a:pt x="1397" y="3213"/>
                  </a:cubicBezTo>
                  <a:cubicBezTo>
                    <a:pt x="999" y="3213"/>
                    <a:pt x="611" y="3127"/>
                    <a:pt x="311" y="2989"/>
                  </a:cubicBezTo>
                  <a:lnTo>
                    <a:pt x="1" y="3655"/>
                  </a:lnTo>
                  <a:cubicBezTo>
                    <a:pt x="418" y="3846"/>
                    <a:pt x="906" y="3941"/>
                    <a:pt x="1382" y="3941"/>
                  </a:cubicBezTo>
                  <a:cubicBezTo>
                    <a:pt x="1930" y="3941"/>
                    <a:pt x="2466" y="3822"/>
                    <a:pt x="2894" y="3560"/>
                  </a:cubicBezTo>
                  <a:cubicBezTo>
                    <a:pt x="3382" y="3274"/>
                    <a:pt x="3716" y="2846"/>
                    <a:pt x="3847" y="2310"/>
                  </a:cubicBezTo>
                  <a:cubicBezTo>
                    <a:pt x="4105" y="2371"/>
                    <a:pt x="4350" y="2398"/>
                    <a:pt x="4582" y="2398"/>
                  </a:cubicBezTo>
                  <a:cubicBezTo>
                    <a:pt x="6170" y="2398"/>
                    <a:pt x="7146" y="1105"/>
                    <a:pt x="7478" y="274"/>
                  </a:cubicBezTo>
                  <a:lnTo>
                    <a:pt x="6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4166725" y="3064375"/>
              <a:ext cx="222075" cy="189925"/>
            </a:xfrm>
            <a:custGeom>
              <a:rect b="b" l="l" r="r" t="t"/>
              <a:pathLst>
                <a:path extrusionOk="0" h="7597" w="8883">
                  <a:moveTo>
                    <a:pt x="132" y="0"/>
                  </a:moveTo>
                  <a:cubicBezTo>
                    <a:pt x="132" y="72"/>
                    <a:pt x="1" y="1822"/>
                    <a:pt x="1299" y="3203"/>
                  </a:cubicBezTo>
                  <a:cubicBezTo>
                    <a:pt x="2287" y="4251"/>
                    <a:pt x="3787" y="4787"/>
                    <a:pt x="5787" y="4798"/>
                  </a:cubicBezTo>
                  <a:cubicBezTo>
                    <a:pt x="6240" y="6394"/>
                    <a:pt x="7430" y="7501"/>
                    <a:pt x="8835" y="7596"/>
                  </a:cubicBezTo>
                  <a:lnTo>
                    <a:pt x="8883" y="6858"/>
                  </a:lnTo>
                  <a:cubicBezTo>
                    <a:pt x="7728" y="6787"/>
                    <a:pt x="6740" y="5775"/>
                    <a:pt x="6430" y="4346"/>
                  </a:cubicBezTo>
                  <a:lnTo>
                    <a:pt x="6371" y="4060"/>
                  </a:lnTo>
                  <a:lnTo>
                    <a:pt x="6061" y="4060"/>
                  </a:lnTo>
                  <a:cubicBezTo>
                    <a:pt x="5991" y="4062"/>
                    <a:pt x="5922" y="4062"/>
                    <a:pt x="5853" y="4062"/>
                  </a:cubicBezTo>
                  <a:cubicBezTo>
                    <a:pt x="4041" y="4062"/>
                    <a:pt x="2695" y="3609"/>
                    <a:pt x="1846" y="2703"/>
                  </a:cubicBezTo>
                  <a:cubicBezTo>
                    <a:pt x="763" y="1572"/>
                    <a:pt x="870" y="72"/>
                    <a:pt x="870" y="6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4728425" y="2903050"/>
              <a:ext cx="515025" cy="444425"/>
            </a:xfrm>
            <a:custGeom>
              <a:rect b="b" l="l" r="r" t="t"/>
              <a:pathLst>
                <a:path extrusionOk="0" h="17777" w="20601">
                  <a:moveTo>
                    <a:pt x="9370" y="0"/>
                  </a:moveTo>
                  <a:cubicBezTo>
                    <a:pt x="6620" y="1226"/>
                    <a:pt x="3631" y="2215"/>
                    <a:pt x="3131" y="5060"/>
                  </a:cubicBezTo>
                  <a:cubicBezTo>
                    <a:pt x="3094" y="5059"/>
                    <a:pt x="3057" y="5059"/>
                    <a:pt x="3020" y="5059"/>
                  </a:cubicBezTo>
                  <a:cubicBezTo>
                    <a:pt x="1234" y="5059"/>
                    <a:pt x="0" y="5915"/>
                    <a:pt x="1155" y="8692"/>
                  </a:cubicBezTo>
                  <a:cubicBezTo>
                    <a:pt x="2096" y="10966"/>
                    <a:pt x="1393" y="12228"/>
                    <a:pt x="512" y="13192"/>
                  </a:cubicBezTo>
                  <a:cubicBezTo>
                    <a:pt x="512" y="13192"/>
                    <a:pt x="1464" y="12851"/>
                    <a:pt x="2946" y="12851"/>
                  </a:cubicBezTo>
                  <a:cubicBezTo>
                    <a:pt x="5229" y="12851"/>
                    <a:pt x="8769" y="13661"/>
                    <a:pt x="12025" y="17776"/>
                  </a:cubicBezTo>
                  <a:cubicBezTo>
                    <a:pt x="15978" y="16859"/>
                    <a:pt x="15752" y="12645"/>
                    <a:pt x="15752" y="12644"/>
                  </a:cubicBezTo>
                  <a:lnTo>
                    <a:pt x="15752" y="12644"/>
                  </a:lnTo>
                  <a:cubicBezTo>
                    <a:pt x="15752" y="12645"/>
                    <a:pt x="16720" y="12917"/>
                    <a:pt x="17760" y="12917"/>
                  </a:cubicBezTo>
                  <a:cubicBezTo>
                    <a:pt x="18806" y="12917"/>
                    <a:pt x="19924" y="12642"/>
                    <a:pt x="20205" y="11537"/>
                  </a:cubicBezTo>
                  <a:cubicBezTo>
                    <a:pt x="20601" y="9605"/>
                    <a:pt x="18936" y="5566"/>
                    <a:pt x="15478" y="5566"/>
                  </a:cubicBezTo>
                  <a:cubicBezTo>
                    <a:pt x="15400" y="5566"/>
                    <a:pt x="15320" y="5568"/>
                    <a:pt x="15240" y="5572"/>
                  </a:cubicBezTo>
                  <a:cubicBezTo>
                    <a:pt x="14752" y="2941"/>
                    <a:pt x="12061" y="369"/>
                    <a:pt x="9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4889150" y="2964625"/>
              <a:ext cx="188150" cy="93825"/>
            </a:xfrm>
            <a:custGeom>
              <a:rect b="b" l="l" r="r" t="t"/>
              <a:pathLst>
                <a:path extrusionOk="0" h="3753" w="7526">
                  <a:moveTo>
                    <a:pt x="2131" y="0"/>
                  </a:moveTo>
                  <a:cubicBezTo>
                    <a:pt x="2103" y="0"/>
                    <a:pt x="2076" y="1"/>
                    <a:pt x="2048" y="2"/>
                  </a:cubicBezTo>
                  <a:cubicBezTo>
                    <a:pt x="858" y="37"/>
                    <a:pt x="36" y="942"/>
                    <a:pt x="0" y="978"/>
                  </a:cubicBezTo>
                  <a:lnTo>
                    <a:pt x="548" y="1466"/>
                  </a:lnTo>
                  <a:cubicBezTo>
                    <a:pt x="560" y="1466"/>
                    <a:pt x="1191" y="764"/>
                    <a:pt x="2072" y="740"/>
                  </a:cubicBezTo>
                  <a:cubicBezTo>
                    <a:pt x="2096" y="739"/>
                    <a:pt x="2121" y="738"/>
                    <a:pt x="2145" y="738"/>
                  </a:cubicBezTo>
                  <a:cubicBezTo>
                    <a:pt x="2679" y="738"/>
                    <a:pt x="3202" y="989"/>
                    <a:pt x="3703" y="1490"/>
                  </a:cubicBezTo>
                  <a:lnTo>
                    <a:pt x="3810" y="1597"/>
                  </a:lnTo>
                  <a:lnTo>
                    <a:pt x="3965" y="1597"/>
                  </a:lnTo>
                  <a:cubicBezTo>
                    <a:pt x="4056" y="1594"/>
                    <a:pt x="4145" y="1593"/>
                    <a:pt x="4231" y="1593"/>
                  </a:cubicBezTo>
                  <a:cubicBezTo>
                    <a:pt x="5236" y="1593"/>
                    <a:pt x="5903" y="1785"/>
                    <a:pt x="6287" y="2169"/>
                  </a:cubicBezTo>
                  <a:cubicBezTo>
                    <a:pt x="6632" y="2502"/>
                    <a:pt x="6799" y="3014"/>
                    <a:pt x="6799" y="3752"/>
                  </a:cubicBezTo>
                  <a:lnTo>
                    <a:pt x="7525" y="3752"/>
                  </a:lnTo>
                  <a:cubicBezTo>
                    <a:pt x="7525" y="2812"/>
                    <a:pt x="7287" y="2121"/>
                    <a:pt x="6811" y="1645"/>
                  </a:cubicBezTo>
                  <a:cubicBezTo>
                    <a:pt x="6264" y="1109"/>
                    <a:pt x="5444" y="858"/>
                    <a:pt x="4196" y="858"/>
                  </a:cubicBezTo>
                  <a:cubicBezTo>
                    <a:pt x="4167" y="858"/>
                    <a:pt x="4137" y="859"/>
                    <a:pt x="4108" y="859"/>
                  </a:cubicBezTo>
                  <a:cubicBezTo>
                    <a:pt x="3478" y="286"/>
                    <a:pt x="2816" y="0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4791525" y="3090550"/>
              <a:ext cx="271175" cy="166725"/>
            </a:xfrm>
            <a:custGeom>
              <a:rect b="b" l="l" r="r" t="t"/>
              <a:pathLst>
                <a:path extrusionOk="0" h="6669" w="10847">
                  <a:moveTo>
                    <a:pt x="441" y="1"/>
                  </a:moveTo>
                  <a:lnTo>
                    <a:pt x="441" y="1"/>
                  </a:lnTo>
                  <a:cubicBezTo>
                    <a:pt x="167" y="692"/>
                    <a:pt x="0" y="2287"/>
                    <a:pt x="1346" y="3406"/>
                  </a:cubicBezTo>
                  <a:cubicBezTo>
                    <a:pt x="1925" y="3883"/>
                    <a:pt x="2574" y="4041"/>
                    <a:pt x="3179" y="4041"/>
                  </a:cubicBezTo>
                  <a:cubicBezTo>
                    <a:pt x="3829" y="4041"/>
                    <a:pt x="4427" y="3858"/>
                    <a:pt x="4834" y="3692"/>
                  </a:cubicBezTo>
                  <a:cubicBezTo>
                    <a:pt x="4917" y="4359"/>
                    <a:pt x="5298" y="5418"/>
                    <a:pt x="6715" y="6168"/>
                  </a:cubicBezTo>
                  <a:cubicBezTo>
                    <a:pt x="7418" y="6538"/>
                    <a:pt x="8025" y="6668"/>
                    <a:pt x="8549" y="6668"/>
                  </a:cubicBezTo>
                  <a:cubicBezTo>
                    <a:pt x="9692" y="6668"/>
                    <a:pt x="10454" y="6026"/>
                    <a:pt x="10847" y="5692"/>
                  </a:cubicBezTo>
                  <a:lnTo>
                    <a:pt x="10370" y="5133"/>
                  </a:lnTo>
                  <a:cubicBezTo>
                    <a:pt x="9980" y="5460"/>
                    <a:pt x="9418" y="5936"/>
                    <a:pt x="8560" y="5936"/>
                  </a:cubicBezTo>
                  <a:cubicBezTo>
                    <a:pt x="8137" y="5936"/>
                    <a:pt x="7642" y="5820"/>
                    <a:pt x="7061" y="5514"/>
                  </a:cubicBezTo>
                  <a:cubicBezTo>
                    <a:pt x="5358" y="4621"/>
                    <a:pt x="5548" y="3239"/>
                    <a:pt x="5560" y="3180"/>
                  </a:cubicBezTo>
                  <a:lnTo>
                    <a:pt x="5679" y="2406"/>
                  </a:lnTo>
                  <a:lnTo>
                    <a:pt x="5679" y="2406"/>
                  </a:lnTo>
                  <a:lnTo>
                    <a:pt x="5001" y="2799"/>
                  </a:lnTo>
                  <a:cubicBezTo>
                    <a:pt x="4993" y="2807"/>
                    <a:pt x="4135" y="3299"/>
                    <a:pt x="3183" y="3299"/>
                  </a:cubicBezTo>
                  <a:cubicBezTo>
                    <a:pt x="2718" y="3299"/>
                    <a:pt x="2231" y="3182"/>
                    <a:pt x="1810" y="2835"/>
                  </a:cubicBezTo>
                  <a:cubicBezTo>
                    <a:pt x="548" y="1787"/>
                    <a:pt x="1107" y="334"/>
                    <a:pt x="1131" y="275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935875" y="2988175"/>
              <a:ext cx="58375" cy="106875"/>
            </a:xfrm>
            <a:custGeom>
              <a:rect b="b" l="l" r="r" t="t"/>
              <a:pathLst>
                <a:path extrusionOk="0" h="4275" w="2335">
                  <a:moveTo>
                    <a:pt x="1846" y="0"/>
                  </a:moveTo>
                  <a:cubicBezTo>
                    <a:pt x="1775" y="72"/>
                    <a:pt x="1" y="1631"/>
                    <a:pt x="334" y="4275"/>
                  </a:cubicBezTo>
                  <a:lnTo>
                    <a:pt x="1072" y="4179"/>
                  </a:lnTo>
                  <a:cubicBezTo>
                    <a:pt x="775" y="1941"/>
                    <a:pt x="2263" y="619"/>
                    <a:pt x="2334" y="560"/>
                  </a:cubicBezTo>
                  <a:lnTo>
                    <a:pt x="1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5118650" y="3076050"/>
              <a:ext cx="75625" cy="120500"/>
            </a:xfrm>
            <a:custGeom>
              <a:rect b="b" l="l" r="r" t="t"/>
              <a:pathLst>
                <a:path extrusionOk="0" h="4820" w="3025">
                  <a:moveTo>
                    <a:pt x="549" y="1"/>
                  </a:moveTo>
                  <a:cubicBezTo>
                    <a:pt x="424" y="1"/>
                    <a:pt x="296" y="11"/>
                    <a:pt x="167" y="33"/>
                  </a:cubicBezTo>
                  <a:lnTo>
                    <a:pt x="298" y="760"/>
                  </a:lnTo>
                  <a:cubicBezTo>
                    <a:pt x="392" y="743"/>
                    <a:pt x="482" y="735"/>
                    <a:pt x="568" y="735"/>
                  </a:cubicBezTo>
                  <a:cubicBezTo>
                    <a:pt x="1272" y="735"/>
                    <a:pt x="1686" y="1254"/>
                    <a:pt x="1846" y="1498"/>
                  </a:cubicBezTo>
                  <a:cubicBezTo>
                    <a:pt x="2203" y="2069"/>
                    <a:pt x="2250" y="2760"/>
                    <a:pt x="1953" y="3188"/>
                  </a:cubicBezTo>
                  <a:cubicBezTo>
                    <a:pt x="1358" y="4043"/>
                    <a:pt x="282" y="4082"/>
                    <a:pt x="81" y="4082"/>
                  </a:cubicBezTo>
                  <a:cubicBezTo>
                    <a:pt x="60" y="4082"/>
                    <a:pt x="49" y="4081"/>
                    <a:pt x="48" y="4081"/>
                  </a:cubicBezTo>
                  <a:lnTo>
                    <a:pt x="0" y="4808"/>
                  </a:lnTo>
                  <a:cubicBezTo>
                    <a:pt x="12" y="4808"/>
                    <a:pt x="48" y="4820"/>
                    <a:pt x="95" y="4820"/>
                  </a:cubicBezTo>
                  <a:cubicBezTo>
                    <a:pt x="441" y="4820"/>
                    <a:pt x="1774" y="4736"/>
                    <a:pt x="2548" y="3605"/>
                  </a:cubicBezTo>
                  <a:cubicBezTo>
                    <a:pt x="3024" y="2938"/>
                    <a:pt x="2989" y="1926"/>
                    <a:pt x="2465" y="1105"/>
                  </a:cubicBezTo>
                  <a:cubicBezTo>
                    <a:pt x="2004" y="399"/>
                    <a:pt x="1316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4995400" y="3062875"/>
              <a:ext cx="43500" cy="94375"/>
            </a:xfrm>
            <a:custGeom>
              <a:rect b="b" l="l" r="r" t="t"/>
              <a:pathLst>
                <a:path extrusionOk="0" h="3775" w="1740">
                  <a:moveTo>
                    <a:pt x="227" y="1"/>
                  </a:moveTo>
                  <a:lnTo>
                    <a:pt x="227" y="1"/>
                  </a:lnTo>
                  <a:cubicBezTo>
                    <a:pt x="215" y="108"/>
                    <a:pt x="1" y="2715"/>
                    <a:pt x="1275" y="3775"/>
                  </a:cubicBezTo>
                  <a:lnTo>
                    <a:pt x="1739" y="3215"/>
                  </a:lnTo>
                  <a:cubicBezTo>
                    <a:pt x="930" y="2537"/>
                    <a:pt x="894" y="715"/>
                    <a:pt x="953" y="60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4967125" y="3098300"/>
              <a:ext cx="126250" cy="71175"/>
            </a:xfrm>
            <a:custGeom>
              <a:rect b="b" l="l" r="r" t="t"/>
              <a:pathLst>
                <a:path extrusionOk="0" h="2847" w="5050">
                  <a:moveTo>
                    <a:pt x="4442" y="1"/>
                  </a:moveTo>
                  <a:cubicBezTo>
                    <a:pt x="3241" y="1786"/>
                    <a:pt x="1905" y="2122"/>
                    <a:pt x="1071" y="2122"/>
                  </a:cubicBezTo>
                  <a:cubicBezTo>
                    <a:pt x="597" y="2122"/>
                    <a:pt x="285" y="2014"/>
                    <a:pt x="251" y="2001"/>
                  </a:cubicBezTo>
                  <a:lnTo>
                    <a:pt x="1" y="2691"/>
                  </a:lnTo>
                  <a:cubicBezTo>
                    <a:pt x="13" y="2703"/>
                    <a:pt x="418" y="2846"/>
                    <a:pt x="1049" y="2846"/>
                  </a:cubicBezTo>
                  <a:cubicBezTo>
                    <a:pt x="2073" y="2846"/>
                    <a:pt x="3680" y="2453"/>
                    <a:pt x="5049" y="417"/>
                  </a:cubicBezTo>
                  <a:lnTo>
                    <a:pt x="4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5158225" y="3335225"/>
              <a:ext cx="60150" cy="56600"/>
            </a:xfrm>
            <a:custGeom>
              <a:rect b="b" l="l" r="r" t="t"/>
              <a:pathLst>
                <a:path extrusionOk="0" h="2264" w="2406">
                  <a:moveTo>
                    <a:pt x="1906" y="1"/>
                  </a:moveTo>
                  <a:lnTo>
                    <a:pt x="1" y="1727"/>
                  </a:lnTo>
                  <a:lnTo>
                    <a:pt x="501" y="2263"/>
                  </a:lnTo>
                  <a:lnTo>
                    <a:pt x="2406" y="537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5091250" y="3252775"/>
              <a:ext cx="191425" cy="318525"/>
            </a:xfrm>
            <a:custGeom>
              <a:rect b="b" l="l" r="r" t="t"/>
              <a:pathLst>
                <a:path extrusionOk="0" h="12741" w="7657">
                  <a:moveTo>
                    <a:pt x="2227" y="1"/>
                  </a:moveTo>
                  <a:cubicBezTo>
                    <a:pt x="2227" y="1"/>
                    <a:pt x="2477" y="2180"/>
                    <a:pt x="1" y="4025"/>
                  </a:cubicBezTo>
                  <a:cubicBezTo>
                    <a:pt x="2703" y="5394"/>
                    <a:pt x="2049" y="7418"/>
                    <a:pt x="2049" y="7418"/>
                  </a:cubicBezTo>
                  <a:cubicBezTo>
                    <a:pt x="2049" y="7418"/>
                    <a:pt x="5275" y="9990"/>
                    <a:pt x="5132" y="12741"/>
                  </a:cubicBezTo>
                  <a:cubicBezTo>
                    <a:pt x="7573" y="10907"/>
                    <a:pt x="7656" y="6275"/>
                    <a:pt x="7335" y="4251"/>
                  </a:cubicBezTo>
                  <a:cubicBezTo>
                    <a:pt x="7014" y="2227"/>
                    <a:pt x="5751" y="215"/>
                    <a:pt x="2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5157325" y="3266775"/>
              <a:ext cx="118200" cy="141400"/>
            </a:xfrm>
            <a:custGeom>
              <a:rect b="b" l="l" r="r" t="t"/>
              <a:pathLst>
                <a:path extrusionOk="0" h="5656" w="4728">
                  <a:moveTo>
                    <a:pt x="120" y="0"/>
                  </a:moveTo>
                  <a:lnTo>
                    <a:pt x="1" y="727"/>
                  </a:lnTo>
                  <a:cubicBezTo>
                    <a:pt x="13" y="727"/>
                    <a:pt x="1203" y="929"/>
                    <a:pt x="1704" y="1691"/>
                  </a:cubicBezTo>
                  <a:cubicBezTo>
                    <a:pt x="1918" y="2036"/>
                    <a:pt x="1965" y="2429"/>
                    <a:pt x="1846" y="2917"/>
                  </a:cubicBezTo>
                  <a:lnTo>
                    <a:pt x="1715" y="3418"/>
                  </a:lnTo>
                  <a:lnTo>
                    <a:pt x="2239" y="3370"/>
                  </a:lnTo>
                  <a:cubicBezTo>
                    <a:pt x="2315" y="3362"/>
                    <a:pt x="2388" y="3358"/>
                    <a:pt x="2460" y="3358"/>
                  </a:cubicBezTo>
                  <a:cubicBezTo>
                    <a:pt x="2925" y="3358"/>
                    <a:pt x="3289" y="3526"/>
                    <a:pt x="3537" y="3846"/>
                  </a:cubicBezTo>
                  <a:cubicBezTo>
                    <a:pt x="3859" y="4263"/>
                    <a:pt x="3942" y="4894"/>
                    <a:pt x="3751" y="5406"/>
                  </a:cubicBezTo>
                  <a:lnTo>
                    <a:pt x="4442" y="5656"/>
                  </a:lnTo>
                  <a:cubicBezTo>
                    <a:pt x="4728" y="4918"/>
                    <a:pt x="4597" y="4013"/>
                    <a:pt x="4120" y="3406"/>
                  </a:cubicBezTo>
                  <a:cubicBezTo>
                    <a:pt x="3763" y="2941"/>
                    <a:pt x="3251" y="2679"/>
                    <a:pt x="2632" y="2632"/>
                  </a:cubicBezTo>
                  <a:cubicBezTo>
                    <a:pt x="2680" y="2132"/>
                    <a:pt x="2573" y="1679"/>
                    <a:pt x="2311" y="1286"/>
                  </a:cubicBezTo>
                  <a:cubicBezTo>
                    <a:pt x="1644" y="262"/>
                    <a:pt x="180" y="12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4835575" y="3585275"/>
              <a:ext cx="322975" cy="1021575"/>
            </a:xfrm>
            <a:custGeom>
              <a:rect b="b" l="l" r="r" t="t"/>
              <a:pathLst>
                <a:path extrusionOk="0" h="40863" w="12919">
                  <a:moveTo>
                    <a:pt x="0" y="0"/>
                  </a:moveTo>
                  <a:lnTo>
                    <a:pt x="0" y="0"/>
                  </a:lnTo>
                  <a:cubicBezTo>
                    <a:pt x="3584" y="2786"/>
                    <a:pt x="6727" y="9466"/>
                    <a:pt x="5965" y="19372"/>
                  </a:cubicBezTo>
                  <a:cubicBezTo>
                    <a:pt x="5203" y="29289"/>
                    <a:pt x="6930" y="40862"/>
                    <a:pt x="6930" y="40862"/>
                  </a:cubicBezTo>
                  <a:lnTo>
                    <a:pt x="9549" y="40862"/>
                  </a:lnTo>
                  <a:cubicBezTo>
                    <a:pt x="7132" y="27146"/>
                    <a:pt x="11621" y="4691"/>
                    <a:pt x="12919" y="2072"/>
                  </a:cubicBezTo>
                  <a:lnTo>
                    <a:pt x="12919" y="2072"/>
                  </a:lnTo>
                  <a:cubicBezTo>
                    <a:pt x="12785" y="2128"/>
                    <a:pt x="12444" y="2160"/>
                    <a:pt x="11977" y="2160"/>
                  </a:cubicBezTo>
                  <a:cubicBezTo>
                    <a:pt x="10577" y="2160"/>
                    <a:pt x="8046" y="1878"/>
                    <a:pt x="6573" y="1155"/>
                  </a:cubicBezTo>
                  <a:cubicBezTo>
                    <a:pt x="4596" y="19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0"/>
          <p:cNvSpPr txBox="1"/>
          <p:nvPr>
            <p:ph type="title"/>
          </p:nvPr>
        </p:nvSpPr>
        <p:spPr>
          <a:xfrm>
            <a:off x="710275" y="536650"/>
            <a:ext cx="1751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1272" name="Google Shape;1272;p30"/>
          <p:cNvGrpSpPr/>
          <p:nvPr/>
        </p:nvGrpSpPr>
        <p:grpSpPr>
          <a:xfrm>
            <a:off x="4758287" y="1484348"/>
            <a:ext cx="1826833" cy="1960903"/>
            <a:chOff x="4736263" y="1853467"/>
            <a:chExt cx="1610822" cy="1729039"/>
          </a:xfrm>
        </p:grpSpPr>
        <p:sp>
          <p:nvSpPr>
            <p:cNvPr id="1273" name="Google Shape;1273;p30"/>
            <p:cNvSpPr/>
            <p:nvPr/>
          </p:nvSpPr>
          <p:spPr>
            <a:xfrm>
              <a:off x="5824909" y="3041210"/>
              <a:ext cx="76086" cy="106210"/>
            </a:xfrm>
            <a:custGeom>
              <a:rect b="b" l="l" r="r" t="t"/>
              <a:pathLst>
                <a:path extrusionOk="0" h="4788" w="3430">
                  <a:moveTo>
                    <a:pt x="1810" y="1"/>
                  </a:moveTo>
                  <a:lnTo>
                    <a:pt x="0" y="715"/>
                  </a:lnTo>
                  <a:lnTo>
                    <a:pt x="1632" y="4787"/>
                  </a:lnTo>
                  <a:lnTo>
                    <a:pt x="3429" y="4073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5696298" y="3113923"/>
              <a:ext cx="512660" cy="468583"/>
            </a:xfrm>
            <a:custGeom>
              <a:rect b="b" l="l" r="r" t="t"/>
              <a:pathLst>
                <a:path extrusionOk="0" h="21124" w="23111">
                  <a:moveTo>
                    <a:pt x="11553" y="1941"/>
                  </a:moveTo>
                  <a:cubicBezTo>
                    <a:pt x="15515" y="1941"/>
                    <a:pt x="19089" y="4697"/>
                    <a:pt x="19967" y="8724"/>
                  </a:cubicBezTo>
                  <a:cubicBezTo>
                    <a:pt x="20979" y="13368"/>
                    <a:pt x="18026" y="17963"/>
                    <a:pt x="13395" y="18976"/>
                  </a:cubicBezTo>
                  <a:cubicBezTo>
                    <a:pt x="12778" y="19110"/>
                    <a:pt x="12163" y="19174"/>
                    <a:pt x="11557" y="19174"/>
                  </a:cubicBezTo>
                  <a:cubicBezTo>
                    <a:pt x="7595" y="19174"/>
                    <a:pt x="4021" y="16420"/>
                    <a:pt x="3143" y="12403"/>
                  </a:cubicBezTo>
                  <a:cubicBezTo>
                    <a:pt x="2119" y="7760"/>
                    <a:pt x="5072" y="3164"/>
                    <a:pt x="9716" y="2140"/>
                  </a:cubicBezTo>
                  <a:cubicBezTo>
                    <a:pt x="10332" y="2006"/>
                    <a:pt x="10947" y="1941"/>
                    <a:pt x="11553" y="1941"/>
                  </a:cubicBezTo>
                  <a:close/>
                  <a:moveTo>
                    <a:pt x="11565" y="0"/>
                  </a:moveTo>
                  <a:cubicBezTo>
                    <a:pt x="10817" y="0"/>
                    <a:pt x="10059" y="80"/>
                    <a:pt x="9299" y="247"/>
                  </a:cubicBezTo>
                  <a:cubicBezTo>
                    <a:pt x="3608" y="1485"/>
                    <a:pt x="0" y="7129"/>
                    <a:pt x="1238" y="12808"/>
                  </a:cubicBezTo>
                  <a:cubicBezTo>
                    <a:pt x="2313" y="17745"/>
                    <a:pt x="6702" y="21123"/>
                    <a:pt x="11562" y="21123"/>
                  </a:cubicBezTo>
                  <a:cubicBezTo>
                    <a:pt x="12304" y="21123"/>
                    <a:pt x="13057" y="21045"/>
                    <a:pt x="13811" y="20881"/>
                  </a:cubicBezTo>
                  <a:cubicBezTo>
                    <a:pt x="19491" y="19642"/>
                    <a:pt x="23110" y="13999"/>
                    <a:pt x="21872" y="8308"/>
                  </a:cubicBezTo>
                  <a:cubicBezTo>
                    <a:pt x="20799" y="3376"/>
                    <a:pt x="16418" y="0"/>
                    <a:pt x="1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5924484" y="2276812"/>
              <a:ext cx="78460" cy="106454"/>
            </a:xfrm>
            <a:custGeom>
              <a:rect b="b" l="l" r="r" t="t"/>
              <a:pathLst>
                <a:path extrusionOk="0" h="4799" w="3537">
                  <a:moveTo>
                    <a:pt x="1750" y="1"/>
                  </a:moveTo>
                  <a:lnTo>
                    <a:pt x="0" y="4025"/>
                  </a:lnTo>
                  <a:lnTo>
                    <a:pt x="1786" y="4799"/>
                  </a:lnTo>
                  <a:lnTo>
                    <a:pt x="3536" y="775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5813286" y="1853467"/>
              <a:ext cx="533800" cy="468406"/>
            </a:xfrm>
            <a:custGeom>
              <a:rect b="b" l="l" r="r" t="t"/>
              <a:pathLst>
                <a:path extrusionOk="0" h="21116" w="24064">
                  <a:moveTo>
                    <a:pt x="12046" y="1948"/>
                  </a:moveTo>
                  <a:cubicBezTo>
                    <a:pt x="13646" y="1948"/>
                    <a:pt x="15263" y="2392"/>
                    <a:pt x="16705" y="3322"/>
                  </a:cubicBezTo>
                  <a:cubicBezTo>
                    <a:pt x="20694" y="5905"/>
                    <a:pt x="21849" y="11251"/>
                    <a:pt x="19265" y="15240"/>
                  </a:cubicBezTo>
                  <a:cubicBezTo>
                    <a:pt x="17625" y="17784"/>
                    <a:pt x="14855" y="19170"/>
                    <a:pt x="12030" y="19170"/>
                  </a:cubicBezTo>
                  <a:cubicBezTo>
                    <a:pt x="10426" y="19170"/>
                    <a:pt x="8803" y="18724"/>
                    <a:pt x="7359" y="17788"/>
                  </a:cubicBezTo>
                  <a:cubicBezTo>
                    <a:pt x="3370" y="15216"/>
                    <a:pt x="2215" y="9870"/>
                    <a:pt x="4799" y="5882"/>
                  </a:cubicBezTo>
                  <a:cubicBezTo>
                    <a:pt x="6449" y="3335"/>
                    <a:pt x="9220" y="1948"/>
                    <a:pt x="12046" y="1948"/>
                  </a:cubicBezTo>
                  <a:close/>
                  <a:moveTo>
                    <a:pt x="12049" y="0"/>
                  </a:moveTo>
                  <a:cubicBezTo>
                    <a:pt x="8581" y="0"/>
                    <a:pt x="5183" y="1705"/>
                    <a:pt x="3168" y="4822"/>
                  </a:cubicBezTo>
                  <a:cubicBezTo>
                    <a:pt x="1" y="9715"/>
                    <a:pt x="1406" y="16264"/>
                    <a:pt x="6299" y="19431"/>
                  </a:cubicBezTo>
                  <a:cubicBezTo>
                    <a:pt x="8067" y="20571"/>
                    <a:pt x="10051" y="21116"/>
                    <a:pt x="12013" y="21116"/>
                  </a:cubicBezTo>
                  <a:cubicBezTo>
                    <a:pt x="15481" y="21116"/>
                    <a:pt x="18881" y="19413"/>
                    <a:pt x="20896" y="16288"/>
                  </a:cubicBezTo>
                  <a:cubicBezTo>
                    <a:pt x="24063" y="11406"/>
                    <a:pt x="22658" y="4846"/>
                    <a:pt x="17765" y="1691"/>
                  </a:cubicBezTo>
                  <a:cubicBezTo>
                    <a:pt x="15996" y="546"/>
                    <a:pt x="14012" y="0"/>
                    <a:pt x="1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5379629" y="2755460"/>
              <a:ext cx="125997" cy="64196"/>
            </a:xfrm>
            <a:custGeom>
              <a:rect b="b" l="l" r="r" t="t"/>
              <a:pathLst>
                <a:path extrusionOk="0" h="2894" w="5680">
                  <a:moveTo>
                    <a:pt x="5323" y="0"/>
                  </a:moveTo>
                  <a:lnTo>
                    <a:pt x="1" y="977"/>
                  </a:lnTo>
                  <a:lnTo>
                    <a:pt x="358" y="2893"/>
                  </a:lnTo>
                  <a:lnTo>
                    <a:pt x="5680" y="1917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5436947" y="2351747"/>
              <a:ext cx="820597" cy="727342"/>
            </a:xfrm>
            <a:custGeom>
              <a:rect b="b" l="l" r="r" t="t"/>
              <a:pathLst>
                <a:path extrusionOk="0" h="32789" w="36993">
                  <a:moveTo>
                    <a:pt x="18513" y="1947"/>
                  </a:moveTo>
                  <a:cubicBezTo>
                    <a:pt x="21614" y="1947"/>
                    <a:pt x="24738" y="2938"/>
                    <a:pt x="27373" y="4984"/>
                  </a:cubicBezTo>
                  <a:cubicBezTo>
                    <a:pt x="33659" y="9878"/>
                    <a:pt x="34790" y="18986"/>
                    <a:pt x="29897" y="25273"/>
                  </a:cubicBezTo>
                  <a:cubicBezTo>
                    <a:pt x="27053" y="28926"/>
                    <a:pt x="22789" y="30839"/>
                    <a:pt x="18482" y="30839"/>
                  </a:cubicBezTo>
                  <a:cubicBezTo>
                    <a:pt x="15379" y="30839"/>
                    <a:pt x="12253" y="29846"/>
                    <a:pt x="9620" y="27797"/>
                  </a:cubicBezTo>
                  <a:cubicBezTo>
                    <a:pt x="3322" y="22903"/>
                    <a:pt x="2191" y="13807"/>
                    <a:pt x="7084" y="7520"/>
                  </a:cubicBezTo>
                  <a:cubicBezTo>
                    <a:pt x="9931" y="3863"/>
                    <a:pt x="14200" y="1947"/>
                    <a:pt x="18513" y="1947"/>
                  </a:cubicBezTo>
                  <a:close/>
                  <a:moveTo>
                    <a:pt x="18510" y="1"/>
                  </a:moveTo>
                  <a:cubicBezTo>
                    <a:pt x="13618" y="1"/>
                    <a:pt x="8774" y="2171"/>
                    <a:pt x="5549" y="6318"/>
                  </a:cubicBezTo>
                  <a:cubicBezTo>
                    <a:pt x="0" y="13462"/>
                    <a:pt x="1286" y="23784"/>
                    <a:pt x="8418" y="29333"/>
                  </a:cubicBezTo>
                  <a:cubicBezTo>
                    <a:pt x="11409" y="31661"/>
                    <a:pt x="14958" y="32789"/>
                    <a:pt x="18480" y="32789"/>
                  </a:cubicBezTo>
                  <a:cubicBezTo>
                    <a:pt x="23370" y="32789"/>
                    <a:pt x="28208" y="30616"/>
                    <a:pt x="31433" y="26463"/>
                  </a:cubicBezTo>
                  <a:cubicBezTo>
                    <a:pt x="36993" y="19331"/>
                    <a:pt x="35695" y="9009"/>
                    <a:pt x="28563" y="3448"/>
                  </a:cubicBezTo>
                  <a:cubicBezTo>
                    <a:pt x="25578" y="1126"/>
                    <a:pt x="22031" y="1"/>
                    <a:pt x="1851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4877296" y="2853705"/>
              <a:ext cx="103038" cy="58651"/>
            </a:xfrm>
            <a:custGeom>
              <a:rect b="b" l="l" r="r" t="t"/>
              <a:pathLst>
                <a:path extrusionOk="0" h="2644" w="4645">
                  <a:moveTo>
                    <a:pt x="4323" y="0"/>
                  </a:moveTo>
                  <a:lnTo>
                    <a:pt x="1" y="715"/>
                  </a:lnTo>
                  <a:lnTo>
                    <a:pt x="322" y="2644"/>
                  </a:lnTo>
                  <a:lnTo>
                    <a:pt x="4644" y="1917"/>
                  </a:lnTo>
                  <a:lnTo>
                    <a:pt x="432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4736263" y="2610456"/>
              <a:ext cx="173822" cy="553875"/>
            </a:xfrm>
            <a:custGeom>
              <a:rect b="b" l="l" r="r" t="t"/>
              <a:pathLst>
                <a:path extrusionOk="0" h="24969" w="7836">
                  <a:moveTo>
                    <a:pt x="1465" y="1"/>
                  </a:moveTo>
                  <a:lnTo>
                    <a:pt x="1" y="1275"/>
                  </a:lnTo>
                  <a:cubicBezTo>
                    <a:pt x="3656" y="5144"/>
                    <a:pt x="5895" y="10359"/>
                    <a:pt x="5895" y="16098"/>
                  </a:cubicBezTo>
                  <a:cubicBezTo>
                    <a:pt x="5895" y="18955"/>
                    <a:pt x="5335" y="21694"/>
                    <a:pt x="4311" y="24194"/>
                  </a:cubicBezTo>
                  <a:cubicBezTo>
                    <a:pt x="4918" y="24456"/>
                    <a:pt x="5525" y="24718"/>
                    <a:pt x="6097" y="24968"/>
                  </a:cubicBezTo>
                  <a:cubicBezTo>
                    <a:pt x="7216" y="22230"/>
                    <a:pt x="7835" y="19229"/>
                    <a:pt x="7835" y="16098"/>
                  </a:cubicBezTo>
                  <a:cubicBezTo>
                    <a:pt x="7835" y="9871"/>
                    <a:pt x="5418" y="4216"/>
                    <a:pt x="14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4961543" y="2614959"/>
              <a:ext cx="468561" cy="468539"/>
            </a:xfrm>
            <a:custGeom>
              <a:rect b="b" l="l" r="r" t="t"/>
              <a:pathLst>
                <a:path extrusionOk="0" h="21122" w="21123">
                  <a:moveTo>
                    <a:pt x="10562" y="1953"/>
                  </a:moveTo>
                  <a:cubicBezTo>
                    <a:pt x="15300" y="1953"/>
                    <a:pt x="19170" y="5810"/>
                    <a:pt x="19170" y="10561"/>
                  </a:cubicBezTo>
                  <a:cubicBezTo>
                    <a:pt x="19170" y="15312"/>
                    <a:pt x="15300" y="19181"/>
                    <a:pt x="10562" y="19181"/>
                  </a:cubicBezTo>
                  <a:cubicBezTo>
                    <a:pt x="5811" y="19181"/>
                    <a:pt x="1942" y="15312"/>
                    <a:pt x="1942" y="10561"/>
                  </a:cubicBezTo>
                  <a:cubicBezTo>
                    <a:pt x="1942" y="5810"/>
                    <a:pt x="5811" y="1953"/>
                    <a:pt x="10562" y="1953"/>
                  </a:cubicBezTo>
                  <a:close/>
                  <a:moveTo>
                    <a:pt x="10562" y="0"/>
                  </a:moveTo>
                  <a:cubicBezTo>
                    <a:pt x="4728" y="0"/>
                    <a:pt x="1" y="4739"/>
                    <a:pt x="1" y="10561"/>
                  </a:cubicBezTo>
                  <a:cubicBezTo>
                    <a:pt x="1" y="16383"/>
                    <a:pt x="4728" y="21122"/>
                    <a:pt x="10562" y="21122"/>
                  </a:cubicBezTo>
                  <a:cubicBezTo>
                    <a:pt x="16384" y="21122"/>
                    <a:pt x="21123" y="16383"/>
                    <a:pt x="21123" y="10561"/>
                  </a:cubicBezTo>
                  <a:cubicBezTo>
                    <a:pt x="21123" y="4739"/>
                    <a:pt x="16384" y="0"/>
                    <a:pt x="1056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2" name="Google Shape;1282;p30"/>
            <p:cNvGrpSpPr/>
            <p:nvPr/>
          </p:nvGrpSpPr>
          <p:grpSpPr>
            <a:xfrm>
              <a:off x="5052667" y="2753597"/>
              <a:ext cx="283667" cy="222933"/>
              <a:chOff x="5052667" y="2753597"/>
              <a:chExt cx="283667" cy="222933"/>
            </a:xfrm>
          </p:grpSpPr>
          <p:sp>
            <p:nvSpPr>
              <p:cNvPr id="1283" name="Google Shape;1283;p30"/>
              <p:cNvSpPr/>
              <p:nvPr/>
            </p:nvSpPr>
            <p:spPr>
              <a:xfrm>
                <a:off x="5052667" y="2753597"/>
                <a:ext cx="161666" cy="187819"/>
              </a:xfrm>
              <a:custGeom>
                <a:rect b="b" l="l" r="r" t="t"/>
                <a:pathLst>
                  <a:path extrusionOk="0" h="8467" w="7288">
                    <a:moveTo>
                      <a:pt x="1620" y="1"/>
                    </a:moveTo>
                    <a:cubicBezTo>
                      <a:pt x="727" y="1"/>
                      <a:pt x="1" y="739"/>
                      <a:pt x="1" y="1632"/>
                    </a:cubicBezTo>
                    <a:lnTo>
                      <a:pt x="1" y="3918"/>
                    </a:lnTo>
                    <a:cubicBezTo>
                      <a:pt x="1" y="4823"/>
                      <a:pt x="727" y="5549"/>
                      <a:pt x="1620" y="5549"/>
                    </a:cubicBezTo>
                    <a:lnTo>
                      <a:pt x="3394" y="5549"/>
                    </a:lnTo>
                    <a:cubicBezTo>
                      <a:pt x="4108" y="6549"/>
                      <a:pt x="5370" y="8466"/>
                      <a:pt x="5370" y="8466"/>
                    </a:cubicBezTo>
                    <a:lnTo>
                      <a:pt x="5108" y="5549"/>
                    </a:lnTo>
                    <a:lnTo>
                      <a:pt x="5275" y="5549"/>
                    </a:lnTo>
                    <a:cubicBezTo>
                      <a:pt x="5251" y="5442"/>
                      <a:pt x="5239" y="5335"/>
                      <a:pt x="5239" y="5228"/>
                    </a:cubicBezTo>
                    <a:lnTo>
                      <a:pt x="5239" y="2942"/>
                    </a:lnTo>
                    <a:cubicBezTo>
                      <a:pt x="5239" y="2049"/>
                      <a:pt x="5966" y="1323"/>
                      <a:pt x="6871" y="1323"/>
                    </a:cubicBezTo>
                    <a:lnTo>
                      <a:pt x="7287" y="1323"/>
                    </a:lnTo>
                    <a:cubicBezTo>
                      <a:pt x="7132" y="572"/>
                      <a:pt x="6478" y="1"/>
                      <a:pt x="56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5174157" y="2789000"/>
                <a:ext cx="162176" cy="187531"/>
              </a:xfrm>
              <a:custGeom>
                <a:rect b="b" l="l" r="r" t="t"/>
                <a:pathLst>
                  <a:path extrusionOk="0" h="8454" w="7311">
                    <a:moveTo>
                      <a:pt x="1632" y="0"/>
                    </a:moveTo>
                    <a:cubicBezTo>
                      <a:pt x="727" y="0"/>
                      <a:pt x="0" y="727"/>
                      <a:pt x="0" y="1620"/>
                    </a:cubicBezTo>
                    <a:lnTo>
                      <a:pt x="0" y="3906"/>
                    </a:lnTo>
                    <a:cubicBezTo>
                      <a:pt x="0" y="4013"/>
                      <a:pt x="12" y="4120"/>
                      <a:pt x="24" y="4227"/>
                    </a:cubicBezTo>
                    <a:cubicBezTo>
                      <a:pt x="179" y="4977"/>
                      <a:pt x="834" y="5537"/>
                      <a:pt x="1632" y="5537"/>
                    </a:cubicBezTo>
                    <a:lnTo>
                      <a:pt x="2203" y="5537"/>
                    </a:lnTo>
                    <a:lnTo>
                      <a:pt x="1941" y="8454"/>
                    </a:lnTo>
                    <a:cubicBezTo>
                      <a:pt x="1941" y="8454"/>
                      <a:pt x="3203" y="6537"/>
                      <a:pt x="3918" y="5537"/>
                    </a:cubicBezTo>
                    <a:lnTo>
                      <a:pt x="5692" y="5537"/>
                    </a:lnTo>
                    <a:cubicBezTo>
                      <a:pt x="6585" y="5537"/>
                      <a:pt x="7311" y="4810"/>
                      <a:pt x="7311" y="3906"/>
                    </a:cubicBezTo>
                    <a:lnTo>
                      <a:pt x="7311" y="1620"/>
                    </a:lnTo>
                    <a:cubicBezTo>
                      <a:pt x="7311" y="727"/>
                      <a:pt x="6585" y="0"/>
                      <a:pt x="569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5" name="Google Shape;1285;p30"/>
            <p:cNvGrpSpPr/>
            <p:nvPr/>
          </p:nvGrpSpPr>
          <p:grpSpPr>
            <a:xfrm>
              <a:off x="5674626" y="2518290"/>
              <a:ext cx="349174" cy="387462"/>
              <a:chOff x="5674626" y="2518290"/>
              <a:chExt cx="349174" cy="387462"/>
            </a:xfrm>
          </p:grpSpPr>
          <p:sp>
            <p:nvSpPr>
              <p:cNvPr id="1286" name="Google Shape;1286;p30"/>
              <p:cNvSpPr/>
              <p:nvPr/>
            </p:nvSpPr>
            <p:spPr>
              <a:xfrm>
                <a:off x="5704217" y="2518290"/>
                <a:ext cx="319583" cy="387462"/>
              </a:xfrm>
              <a:custGeom>
                <a:rect b="b" l="l" r="r" t="t"/>
                <a:pathLst>
                  <a:path extrusionOk="0" h="17467" w="14407">
                    <a:moveTo>
                      <a:pt x="1096" y="0"/>
                    </a:moveTo>
                    <a:cubicBezTo>
                      <a:pt x="488" y="0"/>
                      <a:pt x="0" y="501"/>
                      <a:pt x="0" y="1108"/>
                    </a:cubicBezTo>
                    <a:lnTo>
                      <a:pt x="0" y="2025"/>
                    </a:lnTo>
                    <a:lnTo>
                      <a:pt x="1477" y="2025"/>
                    </a:lnTo>
                    <a:cubicBezTo>
                      <a:pt x="2001" y="2025"/>
                      <a:pt x="2477" y="2382"/>
                      <a:pt x="2560" y="2894"/>
                    </a:cubicBezTo>
                    <a:cubicBezTo>
                      <a:pt x="2667" y="3549"/>
                      <a:pt x="2167" y="4120"/>
                      <a:pt x="1536" y="4120"/>
                    </a:cubicBezTo>
                    <a:lnTo>
                      <a:pt x="0" y="4120"/>
                    </a:lnTo>
                    <a:lnTo>
                      <a:pt x="0" y="5799"/>
                    </a:lnTo>
                    <a:lnTo>
                      <a:pt x="1477" y="5799"/>
                    </a:lnTo>
                    <a:cubicBezTo>
                      <a:pt x="2001" y="5799"/>
                      <a:pt x="2477" y="6156"/>
                      <a:pt x="2560" y="6668"/>
                    </a:cubicBezTo>
                    <a:cubicBezTo>
                      <a:pt x="2667" y="7323"/>
                      <a:pt x="2167" y="7894"/>
                      <a:pt x="1536" y="7894"/>
                    </a:cubicBezTo>
                    <a:lnTo>
                      <a:pt x="0" y="7894"/>
                    </a:lnTo>
                    <a:lnTo>
                      <a:pt x="0" y="9585"/>
                    </a:lnTo>
                    <a:lnTo>
                      <a:pt x="1477" y="9585"/>
                    </a:lnTo>
                    <a:cubicBezTo>
                      <a:pt x="2001" y="9585"/>
                      <a:pt x="2477" y="9930"/>
                      <a:pt x="2560" y="10454"/>
                    </a:cubicBezTo>
                    <a:cubicBezTo>
                      <a:pt x="2667" y="11109"/>
                      <a:pt x="2167" y="11680"/>
                      <a:pt x="1536" y="11680"/>
                    </a:cubicBezTo>
                    <a:lnTo>
                      <a:pt x="0" y="11680"/>
                    </a:lnTo>
                    <a:lnTo>
                      <a:pt x="0" y="13359"/>
                    </a:lnTo>
                    <a:lnTo>
                      <a:pt x="1477" y="13359"/>
                    </a:lnTo>
                    <a:cubicBezTo>
                      <a:pt x="1989" y="13359"/>
                      <a:pt x="2477" y="13716"/>
                      <a:pt x="2560" y="14228"/>
                    </a:cubicBezTo>
                    <a:cubicBezTo>
                      <a:pt x="2667" y="14883"/>
                      <a:pt x="2167" y="15455"/>
                      <a:pt x="1536" y="15455"/>
                    </a:cubicBezTo>
                    <a:lnTo>
                      <a:pt x="0" y="15455"/>
                    </a:lnTo>
                    <a:lnTo>
                      <a:pt x="0" y="16372"/>
                    </a:lnTo>
                    <a:cubicBezTo>
                      <a:pt x="0" y="16979"/>
                      <a:pt x="488" y="17467"/>
                      <a:pt x="1096" y="17467"/>
                    </a:cubicBezTo>
                    <a:lnTo>
                      <a:pt x="11954" y="17467"/>
                    </a:lnTo>
                    <a:cubicBezTo>
                      <a:pt x="13300" y="17467"/>
                      <a:pt x="14407" y="16372"/>
                      <a:pt x="14407" y="15014"/>
                    </a:cubicBezTo>
                    <a:lnTo>
                      <a:pt x="14407" y="2453"/>
                    </a:lnTo>
                    <a:cubicBezTo>
                      <a:pt x="14407" y="1096"/>
                      <a:pt x="13300" y="0"/>
                      <a:pt x="1195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5674626" y="2572702"/>
                <a:ext cx="77151" cy="27218"/>
              </a:xfrm>
              <a:custGeom>
                <a:rect b="b" l="l" r="r" t="t"/>
                <a:pathLst>
                  <a:path extrusionOk="0" h="1227" w="3478">
                    <a:moveTo>
                      <a:pt x="620" y="0"/>
                    </a:moveTo>
                    <a:cubicBezTo>
                      <a:pt x="275" y="0"/>
                      <a:pt x="1" y="274"/>
                      <a:pt x="1" y="619"/>
                    </a:cubicBezTo>
                    <a:cubicBezTo>
                      <a:pt x="1" y="953"/>
                      <a:pt x="275" y="1226"/>
                      <a:pt x="620" y="1226"/>
                    </a:cubicBezTo>
                    <a:lnTo>
                      <a:pt x="2870" y="1226"/>
                    </a:lnTo>
                    <a:cubicBezTo>
                      <a:pt x="3204" y="1226"/>
                      <a:pt x="3477" y="953"/>
                      <a:pt x="3477" y="619"/>
                    </a:cubicBezTo>
                    <a:cubicBezTo>
                      <a:pt x="3477" y="274"/>
                      <a:pt x="3204" y="0"/>
                      <a:pt x="287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5674626" y="2656684"/>
                <a:ext cx="77151" cy="27218"/>
              </a:xfrm>
              <a:custGeom>
                <a:rect b="b" l="l" r="r" t="t"/>
                <a:pathLst>
                  <a:path extrusionOk="0" h="1227" w="3478">
                    <a:moveTo>
                      <a:pt x="620" y="0"/>
                    </a:moveTo>
                    <a:cubicBezTo>
                      <a:pt x="275" y="0"/>
                      <a:pt x="1" y="274"/>
                      <a:pt x="1" y="608"/>
                    </a:cubicBezTo>
                    <a:cubicBezTo>
                      <a:pt x="1" y="953"/>
                      <a:pt x="275" y="1227"/>
                      <a:pt x="620" y="1227"/>
                    </a:cubicBezTo>
                    <a:lnTo>
                      <a:pt x="2870" y="1227"/>
                    </a:lnTo>
                    <a:cubicBezTo>
                      <a:pt x="3204" y="1227"/>
                      <a:pt x="3477" y="953"/>
                      <a:pt x="3477" y="608"/>
                    </a:cubicBezTo>
                    <a:cubicBezTo>
                      <a:pt x="3477" y="274"/>
                      <a:pt x="3204" y="0"/>
                      <a:pt x="287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5674626" y="2740399"/>
                <a:ext cx="77151" cy="27218"/>
              </a:xfrm>
              <a:custGeom>
                <a:rect b="b" l="l" r="r" t="t"/>
                <a:pathLst>
                  <a:path extrusionOk="0" h="1227" w="3478">
                    <a:moveTo>
                      <a:pt x="620" y="1"/>
                    </a:moveTo>
                    <a:cubicBezTo>
                      <a:pt x="275" y="1"/>
                      <a:pt x="1" y="274"/>
                      <a:pt x="1" y="620"/>
                    </a:cubicBezTo>
                    <a:cubicBezTo>
                      <a:pt x="1" y="953"/>
                      <a:pt x="275" y="1227"/>
                      <a:pt x="620" y="1227"/>
                    </a:cubicBezTo>
                    <a:lnTo>
                      <a:pt x="2870" y="1227"/>
                    </a:lnTo>
                    <a:cubicBezTo>
                      <a:pt x="3204" y="1227"/>
                      <a:pt x="3477" y="953"/>
                      <a:pt x="3477" y="620"/>
                    </a:cubicBezTo>
                    <a:cubicBezTo>
                      <a:pt x="3477" y="274"/>
                      <a:pt x="3204" y="1"/>
                      <a:pt x="287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5674626" y="2824380"/>
                <a:ext cx="77151" cy="26974"/>
              </a:xfrm>
              <a:custGeom>
                <a:rect b="b" l="l" r="r" t="t"/>
                <a:pathLst>
                  <a:path extrusionOk="0" h="1216" w="3478">
                    <a:moveTo>
                      <a:pt x="620" y="1"/>
                    </a:moveTo>
                    <a:cubicBezTo>
                      <a:pt x="275" y="1"/>
                      <a:pt x="1" y="275"/>
                      <a:pt x="1" y="608"/>
                    </a:cubicBezTo>
                    <a:cubicBezTo>
                      <a:pt x="1" y="941"/>
                      <a:pt x="275" y="1215"/>
                      <a:pt x="620" y="1215"/>
                    </a:cubicBezTo>
                    <a:lnTo>
                      <a:pt x="2870" y="1215"/>
                    </a:lnTo>
                    <a:cubicBezTo>
                      <a:pt x="3204" y="1215"/>
                      <a:pt x="3477" y="941"/>
                      <a:pt x="3477" y="608"/>
                    </a:cubicBezTo>
                    <a:cubicBezTo>
                      <a:pt x="3477" y="275"/>
                      <a:pt x="3204" y="1"/>
                      <a:pt x="287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1" name="Google Shape;1291;p30"/>
            <p:cNvSpPr/>
            <p:nvPr/>
          </p:nvSpPr>
          <p:spPr>
            <a:xfrm>
              <a:off x="5984419" y="2071872"/>
              <a:ext cx="183050" cy="143964"/>
            </a:xfrm>
            <a:custGeom>
              <a:rect b="b" l="l" r="r" t="t"/>
              <a:pathLst>
                <a:path extrusionOk="0" h="6490" w="8252">
                  <a:moveTo>
                    <a:pt x="6478" y="2667"/>
                  </a:moveTo>
                  <a:cubicBezTo>
                    <a:pt x="6645" y="2667"/>
                    <a:pt x="6764" y="2798"/>
                    <a:pt x="6764" y="2953"/>
                  </a:cubicBezTo>
                  <a:lnTo>
                    <a:pt x="6764" y="3727"/>
                  </a:lnTo>
                  <a:cubicBezTo>
                    <a:pt x="6764" y="3882"/>
                    <a:pt x="6645" y="4013"/>
                    <a:pt x="6478" y="4013"/>
                  </a:cubicBezTo>
                  <a:lnTo>
                    <a:pt x="4918" y="4013"/>
                  </a:lnTo>
                  <a:cubicBezTo>
                    <a:pt x="4763" y="4013"/>
                    <a:pt x="4632" y="3882"/>
                    <a:pt x="4632" y="3727"/>
                  </a:cubicBezTo>
                  <a:lnTo>
                    <a:pt x="4632" y="2953"/>
                  </a:lnTo>
                  <a:cubicBezTo>
                    <a:pt x="4632" y="2787"/>
                    <a:pt x="4763" y="2667"/>
                    <a:pt x="4918" y="2667"/>
                  </a:cubicBezTo>
                  <a:close/>
                  <a:moveTo>
                    <a:pt x="2513" y="0"/>
                  </a:moveTo>
                  <a:cubicBezTo>
                    <a:pt x="1608" y="274"/>
                    <a:pt x="822" y="905"/>
                    <a:pt x="382" y="1786"/>
                  </a:cubicBezTo>
                  <a:cubicBezTo>
                    <a:pt x="1" y="2477"/>
                    <a:pt x="120" y="3334"/>
                    <a:pt x="680" y="3894"/>
                  </a:cubicBezTo>
                  <a:lnTo>
                    <a:pt x="2656" y="5870"/>
                  </a:lnTo>
                  <a:cubicBezTo>
                    <a:pt x="3049" y="6263"/>
                    <a:pt x="3585" y="6489"/>
                    <a:pt x="4132" y="6489"/>
                  </a:cubicBezTo>
                  <a:cubicBezTo>
                    <a:pt x="4692" y="6489"/>
                    <a:pt x="5216" y="6263"/>
                    <a:pt x="5609" y="5870"/>
                  </a:cubicBezTo>
                  <a:lnTo>
                    <a:pt x="7538" y="3953"/>
                  </a:lnTo>
                  <a:cubicBezTo>
                    <a:pt x="8073" y="3406"/>
                    <a:pt x="8252" y="2584"/>
                    <a:pt x="7930" y="1882"/>
                  </a:cubicBezTo>
                  <a:cubicBezTo>
                    <a:pt x="7502" y="953"/>
                    <a:pt x="6692" y="286"/>
                    <a:pt x="5752" y="0"/>
                  </a:cubicBezTo>
                  <a:cubicBezTo>
                    <a:pt x="5299" y="322"/>
                    <a:pt x="4740" y="512"/>
                    <a:pt x="4132" y="512"/>
                  </a:cubicBezTo>
                  <a:cubicBezTo>
                    <a:pt x="3525" y="512"/>
                    <a:pt x="2977" y="322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6012679" y="1941574"/>
              <a:ext cx="128658" cy="127150"/>
            </a:xfrm>
            <a:custGeom>
              <a:rect b="b" l="l" r="r" t="t"/>
              <a:pathLst>
                <a:path extrusionOk="0" h="5732" w="5800">
                  <a:moveTo>
                    <a:pt x="2853" y="1"/>
                  </a:moveTo>
                  <a:cubicBezTo>
                    <a:pt x="1277" y="1"/>
                    <a:pt x="1" y="1280"/>
                    <a:pt x="1" y="2862"/>
                  </a:cubicBezTo>
                  <a:cubicBezTo>
                    <a:pt x="1" y="3838"/>
                    <a:pt x="489" y="4708"/>
                    <a:pt x="1239" y="5220"/>
                  </a:cubicBezTo>
                  <a:cubicBezTo>
                    <a:pt x="1703" y="5541"/>
                    <a:pt x="2251" y="5732"/>
                    <a:pt x="2858" y="5732"/>
                  </a:cubicBezTo>
                  <a:cubicBezTo>
                    <a:pt x="3466" y="5732"/>
                    <a:pt x="4025" y="5541"/>
                    <a:pt x="4478" y="5220"/>
                  </a:cubicBezTo>
                  <a:cubicBezTo>
                    <a:pt x="5299" y="4660"/>
                    <a:pt x="5799" y="3696"/>
                    <a:pt x="5716" y="2624"/>
                  </a:cubicBezTo>
                  <a:cubicBezTo>
                    <a:pt x="5597" y="1207"/>
                    <a:pt x="4418" y="76"/>
                    <a:pt x="3001" y="5"/>
                  </a:cubicBezTo>
                  <a:cubicBezTo>
                    <a:pt x="2951" y="2"/>
                    <a:pt x="2902" y="1"/>
                    <a:pt x="2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5859513" y="3349164"/>
              <a:ext cx="183316" cy="143964"/>
            </a:xfrm>
            <a:custGeom>
              <a:rect b="b" l="l" r="r" t="t"/>
              <a:pathLst>
                <a:path extrusionOk="0" h="6490" w="8264">
                  <a:moveTo>
                    <a:pt x="6489" y="2667"/>
                  </a:moveTo>
                  <a:cubicBezTo>
                    <a:pt x="6644" y="2667"/>
                    <a:pt x="6775" y="2798"/>
                    <a:pt x="6775" y="2953"/>
                  </a:cubicBezTo>
                  <a:lnTo>
                    <a:pt x="6775" y="3727"/>
                  </a:lnTo>
                  <a:cubicBezTo>
                    <a:pt x="6775" y="3882"/>
                    <a:pt x="6644" y="4013"/>
                    <a:pt x="6489" y="4013"/>
                  </a:cubicBezTo>
                  <a:lnTo>
                    <a:pt x="4917" y="4013"/>
                  </a:lnTo>
                  <a:cubicBezTo>
                    <a:pt x="4763" y="4013"/>
                    <a:pt x="4644" y="3882"/>
                    <a:pt x="4644" y="3727"/>
                  </a:cubicBezTo>
                  <a:lnTo>
                    <a:pt x="4644" y="2953"/>
                  </a:lnTo>
                  <a:cubicBezTo>
                    <a:pt x="4644" y="2798"/>
                    <a:pt x="4763" y="2667"/>
                    <a:pt x="4917" y="2667"/>
                  </a:cubicBezTo>
                  <a:close/>
                  <a:moveTo>
                    <a:pt x="2512" y="0"/>
                  </a:moveTo>
                  <a:cubicBezTo>
                    <a:pt x="1608" y="286"/>
                    <a:pt x="834" y="917"/>
                    <a:pt x="393" y="1798"/>
                  </a:cubicBezTo>
                  <a:cubicBezTo>
                    <a:pt x="0" y="2477"/>
                    <a:pt x="131" y="3346"/>
                    <a:pt x="679" y="3894"/>
                  </a:cubicBezTo>
                  <a:lnTo>
                    <a:pt x="2655" y="5870"/>
                  </a:lnTo>
                  <a:cubicBezTo>
                    <a:pt x="3048" y="6263"/>
                    <a:pt x="3584" y="6489"/>
                    <a:pt x="4144" y="6489"/>
                  </a:cubicBezTo>
                  <a:cubicBezTo>
                    <a:pt x="4691" y="6489"/>
                    <a:pt x="5227" y="6263"/>
                    <a:pt x="5620" y="5870"/>
                  </a:cubicBezTo>
                  <a:lnTo>
                    <a:pt x="7549" y="3953"/>
                  </a:lnTo>
                  <a:cubicBezTo>
                    <a:pt x="8085" y="3406"/>
                    <a:pt x="8263" y="2584"/>
                    <a:pt x="7942" y="1894"/>
                  </a:cubicBezTo>
                  <a:cubicBezTo>
                    <a:pt x="7501" y="953"/>
                    <a:pt x="6703" y="286"/>
                    <a:pt x="5763" y="0"/>
                  </a:cubicBezTo>
                  <a:cubicBezTo>
                    <a:pt x="5298" y="322"/>
                    <a:pt x="4739" y="512"/>
                    <a:pt x="4144" y="512"/>
                  </a:cubicBezTo>
                  <a:cubicBezTo>
                    <a:pt x="3536" y="512"/>
                    <a:pt x="2977" y="322"/>
                    <a:pt x="2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5887773" y="3218866"/>
              <a:ext cx="128903" cy="127150"/>
            </a:xfrm>
            <a:custGeom>
              <a:rect b="b" l="l" r="r" t="t"/>
              <a:pathLst>
                <a:path extrusionOk="0" h="5732" w="5811">
                  <a:moveTo>
                    <a:pt x="2865" y="1"/>
                  </a:moveTo>
                  <a:cubicBezTo>
                    <a:pt x="1288" y="1"/>
                    <a:pt x="0" y="1292"/>
                    <a:pt x="0" y="2862"/>
                  </a:cubicBezTo>
                  <a:cubicBezTo>
                    <a:pt x="0" y="3850"/>
                    <a:pt x="500" y="4708"/>
                    <a:pt x="1238" y="5220"/>
                  </a:cubicBezTo>
                  <a:cubicBezTo>
                    <a:pt x="1703" y="5541"/>
                    <a:pt x="2262" y="5732"/>
                    <a:pt x="2870" y="5732"/>
                  </a:cubicBezTo>
                  <a:cubicBezTo>
                    <a:pt x="3465" y="5732"/>
                    <a:pt x="4024" y="5541"/>
                    <a:pt x="4489" y="5220"/>
                  </a:cubicBezTo>
                  <a:cubicBezTo>
                    <a:pt x="5298" y="4672"/>
                    <a:pt x="5810" y="3696"/>
                    <a:pt x="5715" y="2624"/>
                  </a:cubicBezTo>
                  <a:cubicBezTo>
                    <a:pt x="5596" y="1207"/>
                    <a:pt x="4429" y="76"/>
                    <a:pt x="3012" y="5"/>
                  </a:cubicBezTo>
                  <a:cubicBezTo>
                    <a:pt x="2963" y="2"/>
                    <a:pt x="2914" y="1"/>
                    <a:pt x="2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30"/>
          <p:cNvGrpSpPr/>
          <p:nvPr/>
        </p:nvGrpSpPr>
        <p:grpSpPr>
          <a:xfrm>
            <a:off x="4327884" y="2951490"/>
            <a:ext cx="1568930" cy="1655474"/>
            <a:chOff x="4356753" y="3147129"/>
            <a:chExt cx="1383414" cy="1459725"/>
          </a:xfrm>
        </p:grpSpPr>
        <p:sp>
          <p:nvSpPr>
            <p:cNvPr id="1296" name="Google Shape;1296;p30"/>
            <p:cNvSpPr/>
            <p:nvPr/>
          </p:nvSpPr>
          <p:spPr>
            <a:xfrm>
              <a:off x="5139287" y="3920951"/>
              <a:ext cx="135247" cy="174066"/>
            </a:xfrm>
            <a:custGeom>
              <a:rect b="b" l="l" r="r" t="t"/>
              <a:pathLst>
                <a:path extrusionOk="0" h="7847" w="6097">
                  <a:moveTo>
                    <a:pt x="1632" y="0"/>
                  </a:moveTo>
                  <a:lnTo>
                    <a:pt x="1" y="1072"/>
                  </a:lnTo>
                  <a:lnTo>
                    <a:pt x="4478" y="7847"/>
                  </a:lnTo>
                  <a:lnTo>
                    <a:pt x="6097" y="6775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5130836" y="3997545"/>
              <a:ext cx="609331" cy="609309"/>
            </a:xfrm>
            <a:custGeom>
              <a:rect b="b" l="l" r="r" t="t"/>
              <a:pathLst>
                <a:path extrusionOk="0" h="27468" w="27469">
                  <a:moveTo>
                    <a:pt x="13741" y="1953"/>
                  </a:moveTo>
                  <a:cubicBezTo>
                    <a:pt x="20230" y="1953"/>
                    <a:pt x="25516" y="7239"/>
                    <a:pt x="25516" y="13740"/>
                  </a:cubicBezTo>
                  <a:cubicBezTo>
                    <a:pt x="25516" y="20229"/>
                    <a:pt x="20230" y="25515"/>
                    <a:pt x="13741" y="25515"/>
                  </a:cubicBezTo>
                  <a:cubicBezTo>
                    <a:pt x="7240" y="25515"/>
                    <a:pt x="1953" y="20229"/>
                    <a:pt x="1953" y="13740"/>
                  </a:cubicBezTo>
                  <a:cubicBezTo>
                    <a:pt x="1953" y="7239"/>
                    <a:pt x="7240" y="1953"/>
                    <a:pt x="13741" y="1953"/>
                  </a:cubicBezTo>
                  <a:close/>
                  <a:moveTo>
                    <a:pt x="13741" y="0"/>
                  </a:moveTo>
                  <a:cubicBezTo>
                    <a:pt x="6168" y="0"/>
                    <a:pt x="1" y="6168"/>
                    <a:pt x="1" y="13740"/>
                  </a:cubicBezTo>
                  <a:cubicBezTo>
                    <a:pt x="1" y="21312"/>
                    <a:pt x="6168" y="27468"/>
                    <a:pt x="13741" y="27468"/>
                  </a:cubicBezTo>
                  <a:cubicBezTo>
                    <a:pt x="21301" y="27468"/>
                    <a:pt x="27469" y="21312"/>
                    <a:pt x="27469" y="13740"/>
                  </a:cubicBezTo>
                  <a:cubicBezTo>
                    <a:pt x="27469" y="6168"/>
                    <a:pt x="21301" y="0"/>
                    <a:pt x="13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4721756" y="3317199"/>
              <a:ext cx="135247" cy="174066"/>
            </a:xfrm>
            <a:custGeom>
              <a:rect b="b" l="l" r="r" t="t"/>
              <a:pathLst>
                <a:path extrusionOk="0" h="7847" w="6097">
                  <a:moveTo>
                    <a:pt x="1631" y="1"/>
                  </a:moveTo>
                  <a:lnTo>
                    <a:pt x="0" y="1072"/>
                  </a:lnTo>
                  <a:lnTo>
                    <a:pt x="4465" y="7847"/>
                  </a:lnTo>
                  <a:lnTo>
                    <a:pt x="6096" y="6775"/>
                  </a:lnTo>
                  <a:lnTo>
                    <a:pt x="1631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56753" y="3147129"/>
              <a:ext cx="514767" cy="342831"/>
            </a:xfrm>
            <a:custGeom>
              <a:rect b="b" l="l" r="r" t="t"/>
              <a:pathLst>
                <a:path extrusionOk="0" h="15455" w="23206">
                  <a:moveTo>
                    <a:pt x="21420" y="0"/>
                  </a:moveTo>
                  <a:cubicBezTo>
                    <a:pt x="18217" y="7918"/>
                    <a:pt x="10442" y="13514"/>
                    <a:pt x="1394" y="13514"/>
                  </a:cubicBezTo>
                  <a:cubicBezTo>
                    <a:pt x="953" y="13514"/>
                    <a:pt x="525" y="13502"/>
                    <a:pt x="96" y="13466"/>
                  </a:cubicBezTo>
                  <a:lnTo>
                    <a:pt x="1" y="15419"/>
                  </a:lnTo>
                  <a:cubicBezTo>
                    <a:pt x="465" y="15443"/>
                    <a:pt x="929" y="15454"/>
                    <a:pt x="1394" y="15454"/>
                  </a:cubicBezTo>
                  <a:cubicBezTo>
                    <a:pt x="11240" y="15454"/>
                    <a:pt x="19694" y="9382"/>
                    <a:pt x="23206" y="774"/>
                  </a:cubicBezTo>
                  <a:cubicBezTo>
                    <a:pt x="22634" y="524"/>
                    <a:pt x="22027" y="262"/>
                    <a:pt x="2142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4713549" y="3393794"/>
              <a:ext cx="609331" cy="609331"/>
            </a:xfrm>
            <a:custGeom>
              <a:rect b="b" l="l" r="r" t="t"/>
              <a:pathLst>
                <a:path extrusionOk="0" h="27469" w="27469">
                  <a:moveTo>
                    <a:pt x="13741" y="1941"/>
                  </a:moveTo>
                  <a:cubicBezTo>
                    <a:pt x="20230" y="1941"/>
                    <a:pt x="25516" y="7228"/>
                    <a:pt x="25516" y="13728"/>
                  </a:cubicBezTo>
                  <a:cubicBezTo>
                    <a:pt x="25516" y="20229"/>
                    <a:pt x="20230" y="25516"/>
                    <a:pt x="13741" y="25516"/>
                  </a:cubicBezTo>
                  <a:cubicBezTo>
                    <a:pt x="7240" y="25516"/>
                    <a:pt x="1954" y="20229"/>
                    <a:pt x="1954" y="13728"/>
                  </a:cubicBezTo>
                  <a:cubicBezTo>
                    <a:pt x="1954" y="7228"/>
                    <a:pt x="7240" y="1941"/>
                    <a:pt x="13741" y="1941"/>
                  </a:cubicBezTo>
                  <a:close/>
                  <a:moveTo>
                    <a:pt x="13741" y="1"/>
                  </a:moveTo>
                  <a:cubicBezTo>
                    <a:pt x="6168" y="1"/>
                    <a:pt x="1" y="6156"/>
                    <a:pt x="1" y="13728"/>
                  </a:cubicBezTo>
                  <a:cubicBezTo>
                    <a:pt x="1" y="21301"/>
                    <a:pt x="6168" y="27468"/>
                    <a:pt x="13741" y="27468"/>
                  </a:cubicBezTo>
                  <a:cubicBezTo>
                    <a:pt x="21301" y="27468"/>
                    <a:pt x="27469" y="21301"/>
                    <a:pt x="27469" y="13728"/>
                  </a:cubicBezTo>
                  <a:cubicBezTo>
                    <a:pt x="27469" y="6156"/>
                    <a:pt x="21301" y="1"/>
                    <a:pt x="137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4839543" y="3627549"/>
              <a:ext cx="387462" cy="178813"/>
            </a:xfrm>
            <a:custGeom>
              <a:rect b="b" l="l" r="r" t="t"/>
              <a:pathLst>
                <a:path extrusionOk="0" h="8061" w="17467">
                  <a:moveTo>
                    <a:pt x="988" y="1"/>
                  </a:moveTo>
                  <a:cubicBezTo>
                    <a:pt x="476" y="1"/>
                    <a:pt x="0" y="405"/>
                    <a:pt x="0" y="988"/>
                  </a:cubicBezTo>
                  <a:lnTo>
                    <a:pt x="0" y="7072"/>
                  </a:lnTo>
                  <a:cubicBezTo>
                    <a:pt x="0" y="7620"/>
                    <a:pt x="441" y="8060"/>
                    <a:pt x="977" y="8060"/>
                  </a:cubicBezTo>
                  <a:lnTo>
                    <a:pt x="16490" y="8060"/>
                  </a:lnTo>
                  <a:cubicBezTo>
                    <a:pt x="17026" y="8060"/>
                    <a:pt x="17467" y="7620"/>
                    <a:pt x="17467" y="7072"/>
                  </a:cubicBezTo>
                  <a:lnTo>
                    <a:pt x="17467" y="988"/>
                  </a:lnTo>
                  <a:cubicBezTo>
                    <a:pt x="17467" y="405"/>
                    <a:pt x="16991" y="1"/>
                    <a:pt x="16484" y="1"/>
                  </a:cubicBezTo>
                  <a:cubicBezTo>
                    <a:pt x="16296" y="1"/>
                    <a:pt x="16104" y="56"/>
                    <a:pt x="15931" y="178"/>
                  </a:cubicBezTo>
                  <a:lnTo>
                    <a:pt x="8739" y="5203"/>
                  </a:lnTo>
                  <a:lnTo>
                    <a:pt x="1548" y="178"/>
                  </a:lnTo>
                  <a:cubicBezTo>
                    <a:pt x="1371" y="56"/>
                    <a:pt x="1177" y="1"/>
                    <a:pt x="98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5029154" y="3742940"/>
              <a:ext cx="4259" cy="22"/>
            </a:xfrm>
            <a:custGeom>
              <a:rect b="b" l="l" r="r" t="t"/>
              <a:pathLst>
                <a:path extrusionOk="0" h="1" w="192">
                  <a:moveTo>
                    <a:pt x="191" y="1"/>
                  </a:moveTo>
                  <a:lnTo>
                    <a:pt x="1" y="1"/>
                  </a:lnTo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4861458" y="3588442"/>
              <a:ext cx="343629" cy="132674"/>
            </a:xfrm>
            <a:custGeom>
              <a:rect b="b" l="l" r="r" t="t"/>
              <a:pathLst>
                <a:path extrusionOk="0" h="5981" w="15491">
                  <a:moveTo>
                    <a:pt x="751" y="0"/>
                  </a:moveTo>
                  <a:cubicBezTo>
                    <a:pt x="215" y="0"/>
                    <a:pt x="0" y="691"/>
                    <a:pt x="441" y="1001"/>
                  </a:cubicBezTo>
                  <a:lnTo>
                    <a:pt x="7430" y="5882"/>
                  </a:lnTo>
                  <a:cubicBezTo>
                    <a:pt x="7525" y="5948"/>
                    <a:pt x="7635" y="5980"/>
                    <a:pt x="7745" y="5980"/>
                  </a:cubicBezTo>
                  <a:cubicBezTo>
                    <a:pt x="7856" y="5980"/>
                    <a:pt x="7966" y="5948"/>
                    <a:pt x="8061" y="5882"/>
                  </a:cubicBezTo>
                  <a:lnTo>
                    <a:pt x="15062" y="1001"/>
                  </a:lnTo>
                  <a:cubicBezTo>
                    <a:pt x="15491" y="691"/>
                    <a:pt x="15276" y="0"/>
                    <a:pt x="1474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4" name="Google Shape;1304;p30"/>
            <p:cNvGrpSpPr/>
            <p:nvPr/>
          </p:nvGrpSpPr>
          <p:grpSpPr>
            <a:xfrm>
              <a:off x="5343982" y="4165153"/>
              <a:ext cx="183050" cy="274262"/>
              <a:chOff x="5343982" y="4165153"/>
              <a:chExt cx="183050" cy="274262"/>
            </a:xfrm>
          </p:grpSpPr>
          <p:sp>
            <p:nvSpPr>
              <p:cNvPr id="1305" name="Google Shape;1305;p30"/>
              <p:cNvSpPr/>
              <p:nvPr/>
            </p:nvSpPr>
            <p:spPr>
              <a:xfrm>
                <a:off x="5343982" y="4295451"/>
                <a:ext cx="183050" cy="143964"/>
              </a:xfrm>
              <a:custGeom>
                <a:rect b="b" l="l" r="r" t="t"/>
                <a:pathLst>
                  <a:path extrusionOk="0" h="6490" w="8252">
                    <a:moveTo>
                      <a:pt x="6477" y="2667"/>
                    </a:moveTo>
                    <a:cubicBezTo>
                      <a:pt x="6644" y="2667"/>
                      <a:pt x="6763" y="2787"/>
                      <a:pt x="6763" y="2953"/>
                    </a:cubicBezTo>
                    <a:lnTo>
                      <a:pt x="6763" y="3727"/>
                    </a:lnTo>
                    <a:cubicBezTo>
                      <a:pt x="6763" y="3882"/>
                      <a:pt x="6644" y="4001"/>
                      <a:pt x="6477" y="4001"/>
                    </a:cubicBezTo>
                    <a:lnTo>
                      <a:pt x="4917" y="4001"/>
                    </a:lnTo>
                    <a:cubicBezTo>
                      <a:pt x="4763" y="4001"/>
                      <a:pt x="4632" y="3882"/>
                      <a:pt x="4632" y="3727"/>
                    </a:cubicBezTo>
                    <a:lnTo>
                      <a:pt x="4632" y="2953"/>
                    </a:lnTo>
                    <a:cubicBezTo>
                      <a:pt x="4632" y="2787"/>
                      <a:pt x="4763" y="2667"/>
                      <a:pt x="4917" y="2667"/>
                    </a:cubicBezTo>
                    <a:close/>
                    <a:moveTo>
                      <a:pt x="2512" y="0"/>
                    </a:moveTo>
                    <a:cubicBezTo>
                      <a:pt x="1608" y="274"/>
                      <a:pt x="822" y="905"/>
                      <a:pt x="381" y="1786"/>
                    </a:cubicBezTo>
                    <a:cubicBezTo>
                      <a:pt x="0" y="2477"/>
                      <a:pt x="119" y="3334"/>
                      <a:pt x="679" y="3894"/>
                    </a:cubicBezTo>
                    <a:lnTo>
                      <a:pt x="2655" y="5870"/>
                    </a:lnTo>
                    <a:cubicBezTo>
                      <a:pt x="3048" y="6263"/>
                      <a:pt x="3572" y="6489"/>
                      <a:pt x="4132" y="6489"/>
                    </a:cubicBezTo>
                    <a:cubicBezTo>
                      <a:pt x="4691" y="6489"/>
                      <a:pt x="5215" y="6263"/>
                      <a:pt x="5608" y="5870"/>
                    </a:cubicBezTo>
                    <a:lnTo>
                      <a:pt x="7537" y="3941"/>
                    </a:lnTo>
                    <a:cubicBezTo>
                      <a:pt x="8073" y="3406"/>
                      <a:pt x="8251" y="2584"/>
                      <a:pt x="7930" y="1882"/>
                    </a:cubicBezTo>
                    <a:cubicBezTo>
                      <a:pt x="7501" y="953"/>
                      <a:pt x="6692" y="286"/>
                      <a:pt x="5751" y="0"/>
                    </a:cubicBezTo>
                    <a:cubicBezTo>
                      <a:pt x="5298" y="322"/>
                      <a:pt x="4739" y="501"/>
                      <a:pt x="4132" y="501"/>
                    </a:cubicBezTo>
                    <a:cubicBezTo>
                      <a:pt x="3524" y="501"/>
                      <a:pt x="2977" y="322"/>
                      <a:pt x="25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5372242" y="4165153"/>
                <a:ext cx="128636" cy="127150"/>
              </a:xfrm>
              <a:custGeom>
                <a:rect b="b" l="l" r="r" t="t"/>
                <a:pathLst>
                  <a:path extrusionOk="0" h="5732" w="5799">
                    <a:moveTo>
                      <a:pt x="2852" y="1"/>
                    </a:moveTo>
                    <a:cubicBezTo>
                      <a:pt x="1277" y="1"/>
                      <a:pt x="0" y="1280"/>
                      <a:pt x="0" y="2862"/>
                    </a:cubicBezTo>
                    <a:cubicBezTo>
                      <a:pt x="0" y="3838"/>
                      <a:pt x="488" y="4708"/>
                      <a:pt x="1238" y="5220"/>
                    </a:cubicBezTo>
                    <a:cubicBezTo>
                      <a:pt x="1703" y="5541"/>
                      <a:pt x="2250" y="5732"/>
                      <a:pt x="2858" y="5732"/>
                    </a:cubicBezTo>
                    <a:cubicBezTo>
                      <a:pt x="3465" y="5732"/>
                      <a:pt x="4024" y="5541"/>
                      <a:pt x="4477" y="5220"/>
                    </a:cubicBezTo>
                    <a:cubicBezTo>
                      <a:pt x="5298" y="4660"/>
                      <a:pt x="5799" y="3696"/>
                      <a:pt x="5715" y="2624"/>
                    </a:cubicBezTo>
                    <a:cubicBezTo>
                      <a:pt x="5596" y="1207"/>
                      <a:pt x="4417" y="76"/>
                      <a:pt x="3001" y="5"/>
                    </a:cubicBezTo>
                    <a:cubicBezTo>
                      <a:pt x="2951" y="2"/>
                      <a:pt x="2901" y="1"/>
                      <a:pt x="2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7" name="Google Shape;1307;p30"/>
          <p:cNvGrpSpPr/>
          <p:nvPr/>
        </p:nvGrpSpPr>
        <p:grpSpPr>
          <a:xfrm>
            <a:off x="3915744" y="1050299"/>
            <a:ext cx="1377235" cy="1324630"/>
            <a:chOff x="3993346" y="1470741"/>
            <a:chExt cx="1214386" cy="1168001"/>
          </a:xfrm>
        </p:grpSpPr>
        <p:sp>
          <p:nvSpPr>
            <p:cNvPr id="1308" name="Google Shape;1308;p30"/>
            <p:cNvSpPr/>
            <p:nvPr/>
          </p:nvSpPr>
          <p:spPr>
            <a:xfrm>
              <a:off x="4684247" y="1900807"/>
              <a:ext cx="130233" cy="122048"/>
            </a:xfrm>
            <a:custGeom>
              <a:rect b="b" l="l" r="r" t="t"/>
              <a:pathLst>
                <a:path extrusionOk="0" h="5502" w="5871">
                  <a:moveTo>
                    <a:pt x="4584" y="1"/>
                  </a:moveTo>
                  <a:lnTo>
                    <a:pt x="0" y="4037"/>
                  </a:lnTo>
                  <a:lnTo>
                    <a:pt x="1286" y="5501"/>
                  </a:lnTo>
                  <a:lnTo>
                    <a:pt x="5870" y="1453"/>
                  </a:lnTo>
                  <a:lnTo>
                    <a:pt x="4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4696402" y="1547780"/>
              <a:ext cx="511329" cy="449240"/>
            </a:xfrm>
            <a:custGeom>
              <a:rect b="b" l="l" r="r" t="t"/>
              <a:pathLst>
                <a:path extrusionOk="0" h="20252" w="23051">
                  <a:moveTo>
                    <a:pt x="11547" y="1948"/>
                  </a:moveTo>
                  <a:cubicBezTo>
                    <a:pt x="13101" y="1948"/>
                    <a:pt x="14671" y="2388"/>
                    <a:pt x="16062" y="3307"/>
                  </a:cubicBezTo>
                  <a:cubicBezTo>
                    <a:pt x="19812" y="5807"/>
                    <a:pt x="20836" y="10903"/>
                    <a:pt x="18336" y="14654"/>
                  </a:cubicBezTo>
                  <a:cubicBezTo>
                    <a:pt x="16768" y="17024"/>
                    <a:pt x="14165" y="18307"/>
                    <a:pt x="11516" y="18307"/>
                  </a:cubicBezTo>
                  <a:cubicBezTo>
                    <a:pt x="9960" y="18307"/>
                    <a:pt x="8389" y="17865"/>
                    <a:pt x="7001" y="16940"/>
                  </a:cubicBezTo>
                  <a:cubicBezTo>
                    <a:pt x="3239" y="14439"/>
                    <a:pt x="2215" y="9343"/>
                    <a:pt x="4715" y="5593"/>
                  </a:cubicBezTo>
                  <a:cubicBezTo>
                    <a:pt x="6291" y="3228"/>
                    <a:pt x="8895" y="1948"/>
                    <a:pt x="11547" y="1948"/>
                  </a:cubicBezTo>
                  <a:close/>
                  <a:moveTo>
                    <a:pt x="11546" y="1"/>
                  </a:moveTo>
                  <a:cubicBezTo>
                    <a:pt x="8268" y="1"/>
                    <a:pt x="5046" y="1584"/>
                    <a:pt x="3096" y="4510"/>
                  </a:cubicBezTo>
                  <a:cubicBezTo>
                    <a:pt x="0" y="9165"/>
                    <a:pt x="1274" y="15463"/>
                    <a:pt x="5917" y="18559"/>
                  </a:cubicBezTo>
                  <a:cubicBezTo>
                    <a:pt x="7639" y="19704"/>
                    <a:pt x="9586" y="20251"/>
                    <a:pt x="11512" y="20251"/>
                  </a:cubicBezTo>
                  <a:cubicBezTo>
                    <a:pt x="14794" y="20251"/>
                    <a:pt x="18016" y="18663"/>
                    <a:pt x="19967" y="15737"/>
                  </a:cubicBezTo>
                  <a:cubicBezTo>
                    <a:pt x="23051" y="11082"/>
                    <a:pt x="21789" y="4783"/>
                    <a:pt x="17133" y="1688"/>
                  </a:cubicBezTo>
                  <a:cubicBezTo>
                    <a:pt x="15415" y="547"/>
                    <a:pt x="13471" y="1"/>
                    <a:pt x="115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4348301" y="1853804"/>
              <a:ext cx="110957" cy="136822"/>
            </a:xfrm>
            <a:custGeom>
              <a:rect b="b" l="l" r="r" t="t"/>
              <a:pathLst>
                <a:path extrusionOk="0" h="6168" w="5002">
                  <a:moveTo>
                    <a:pt x="1620" y="0"/>
                  </a:moveTo>
                  <a:lnTo>
                    <a:pt x="1" y="1072"/>
                  </a:lnTo>
                  <a:lnTo>
                    <a:pt x="3382" y="6168"/>
                  </a:lnTo>
                  <a:lnTo>
                    <a:pt x="5001" y="5096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4488802" y="2338970"/>
              <a:ext cx="62621" cy="140526"/>
            </a:xfrm>
            <a:custGeom>
              <a:rect b="b" l="l" r="r" t="t"/>
              <a:pathLst>
                <a:path extrusionOk="0" h="6335" w="2823">
                  <a:moveTo>
                    <a:pt x="894" y="0"/>
                  </a:moveTo>
                  <a:lnTo>
                    <a:pt x="1" y="6049"/>
                  </a:lnTo>
                  <a:lnTo>
                    <a:pt x="1930" y="6334"/>
                  </a:lnTo>
                  <a:lnTo>
                    <a:pt x="2823" y="28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4190366" y="2444867"/>
              <a:ext cx="578431" cy="193875"/>
            </a:xfrm>
            <a:custGeom>
              <a:rect b="b" l="l" r="r" t="t"/>
              <a:pathLst>
                <a:path extrusionOk="0" h="8740" w="26076">
                  <a:moveTo>
                    <a:pt x="8895" y="1"/>
                  </a:moveTo>
                  <a:cubicBezTo>
                    <a:pt x="5751" y="1"/>
                    <a:pt x="2739" y="620"/>
                    <a:pt x="1" y="1751"/>
                  </a:cubicBezTo>
                  <a:lnTo>
                    <a:pt x="751" y="3537"/>
                  </a:lnTo>
                  <a:cubicBezTo>
                    <a:pt x="3263" y="2513"/>
                    <a:pt x="6013" y="1953"/>
                    <a:pt x="8895" y="1953"/>
                  </a:cubicBezTo>
                  <a:cubicBezTo>
                    <a:pt x="15074" y="1953"/>
                    <a:pt x="20670" y="4561"/>
                    <a:pt x="24611" y="8740"/>
                  </a:cubicBezTo>
                  <a:lnTo>
                    <a:pt x="26075" y="7466"/>
                  </a:lnTo>
                  <a:cubicBezTo>
                    <a:pt x="21777" y="2870"/>
                    <a:pt x="15669" y="1"/>
                    <a:pt x="889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4315294" y="1908549"/>
              <a:ext cx="474617" cy="449373"/>
            </a:xfrm>
            <a:custGeom>
              <a:rect b="b" l="l" r="r" t="t"/>
              <a:pathLst>
                <a:path extrusionOk="0" h="20258" w="21396">
                  <a:moveTo>
                    <a:pt x="10707" y="1953"/>
                  </a:moveTo>
                  <a:cubicBezTo>
                    <a:pt x="14805" y="1953"/>
                    <a:pt x="18349" y="5032"/>
                    <a:pt x="18824" y="9189"/>
                  </a:cubicBezTo>
                  <a:cubicBezTo>
                    <a:pt x="19348" y="13677"/>
                    <a:pt x="16121" y="17737"/>
                    <a:pt x="11633" y="18261"/>
                  </a:cubicBezTo>
                  <a:cubicBezTo>
                    <a:pt x="11318" y="18297"/>
                    <a:pt x="11005" y="18315"/>
                    <a:pt x="10695" y="18315"/>
                  </a:cubicBezTo>
                  <a:cubicBezTo>
                    <a:pt x="6601" y="18315"/>
                    <a:pt x="3048" y="15243"/>
                    <a:pt x="2572" y="11070"/>
                  </a:cubicBezTo>
                  <a:cubicBezTo>
                    <a:pt x="2048" y="6593"/>
                    <a:pt x="5275" y="2521"/>
                    <a:pt x="9752" y="2009"/>
                  </a:cubicBezTo>
                  <a:cubicBezTo>
                    <a:pt x="10073" y="1972"/>
                    <a:pt x="10392" y="1953"/>
                    <a:pt x="10707" y="1953"/>
                  </a:cubicBezTo>
                  <a:close/>
                  <a:moveTo>
                    <a:pt x="10708" y="1"/>
                  </a:moveTo>
                  <a:cubicBezTo>
                    <a:pt x="10322" y="1"/>
                    <a:pt x="9931" y="23"/>
                    <a:pt x="9537" y="68"/>
                  </a:cubicBezTo>
                  <a:cubicBezTo>
                    <a:pt x="3989" y="711"/>
                    <a:pt x="0" y="5748"/>
                    <a:pt x="631" y="11296"/>
                  </a:cubicBezTo>
                  <a:cubicBezTo>
                    <a:pt x="1229" y="16450"/>
                    <a:pt x="5617" y="20258"/>
                    <a:pt x="10685" y="20258"/>
                  </a:cubicBezTo>
                  <a:cubicBezTo>
                    <a:pt x="11073" y="20258"/>
                    <a:pt x="11465" y="20236"/>
                    <a:pt x="11859" y="20190"/>
                  </a:cubicBezTo>
                  <a:cubicBezTo>
                    <a:pt x="17407" y="19547"/>
                    <a:pt x="21396" y="14511"/>
                    <a:pt x="20753" y="8974"/>
                  </a:cubicBezTo>
                  <a:cubicBezTo>
                    <a:pt x="20167" y="3819"/>
                    <a:pt x="15778" y="1"/>
                    <a:pt x="10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4" name="Google Shape;1314;p30"/>
            <p:cNvGrpSpPr/>
            <p:nvPr/>
          </p:nvGrpSpPr>
          <p:grpSpPr>
            <a:xfrm>
              <a:off x="4430973" y="2026269"/>
              <a:ext cx="237707" cy="186465"/>
              <a:chOff x="4430973" y="2026269"/>
              <a:chExt cx="237707" cy="186465"/>
            </a:xfrm>
          </p:grpSpPr>
          <p:sp>
            <p:nvSpPr>
              <p:cNvPr id="1315" name="Google Shape;1315;p30"/>
              <p:cNvSpPr/>
              <p:nvPr/>
            </p:nvSpPr>
            <p:spPr>
              <a:xfrm>
                <a:off x="4430973" y="2070367"/>
                <a:ext cx="211044" cy="142367"/>
              </a:xfrm>
              <a:custGeom>
                <a:rect b="b" l="l" r="r" t="t"/>
                <a:pathLst>
                  <a:path extrusionOk="0" h="6418" w="9514">
                    <a:moveTo>
                      <a:pt x="1774" y="1"/>
                    </a:moveTo>
                    <a:cubicBezTo>
                      <a:pt x="1358" y="1"/>
                      <a:pt x="1024" y="346"/>
                      <a:pt x="1024" y="763"/>
                    </a:cubicBezTo>
                    <a:lnTo>
                      <a:pt x="1024" y="5323"/>
                    </a:lnTo>
                    <a:lnTo>
                      <a:pt x="548" y="5323"/>
                    </a:lnTo>
                    <a:cubicBezTo>
                      <a:pt x="238" y="5323"/>
                      <a:pt x="0" y="5573"/>
                      <a:pt x="0" y="5870"/>
                    </a:cubicBezTo>
                    <a:cubicBezTo>
                      <a:pt x="0" y="6168"/>
                      <a:pt x="238" y="6418"/>
                      <a:pt x="548" y="6418"/>
                    </a:cubicBezTo>
                    <a:lnTo>
                      <a:pt x="8966" y="6418"/>
                    </a:lnTo>
                    <a:cubicBezTo>
                      <a:pt x="9263" y="6418"/>
                      <a:pt x="9513" y="6168"/>
                      <a:pt x="9513" y="5870"/>
                    </a:cubicBezTo>
                    <a:cubicBezTo>
                      <a:pt x="9513" y="5573"/>
                      <a:pt x="9263" y="5323"/>
                      <a:pt x="8966" y="5323"/>
                    </a:cubicBezTo>
                    <a:lnTo>
                      <a:pt x="8799" y="5323"/>
                    </a:lnTo>
                    <a:lnTo>
                      <a:pt x="8799" y="3441"/>
                    </a:lnTo>
                    <a:cubicBezTo>
                      <a:pt x="8799" y="3025"/>
                      <a:pt x="8466" y="2679"/>
                      <a:pt x="8049" y="2679"/>
                    </a:cubicBezTo>
                    <a:cubicBezTo>
                      <a:pt x="7632" y="2679"/>
                      <a:pt x="7287" y="3025"/>
                      <a:pt x="7287" y="3441"/>
                    </a:cubicBezTo>
                    <a:lnTo>
                      <a:pt x="7287" y="5323"/>
                    </a:lnTo>
                    <a:lnTo>
                      <a:pt x="5668" y="5323"/>
                    </a:lnTo>
                    <a:lnTo>
                      <a:pt x="5668" y="2346"/>
                    </a:lnTo>
                    <a:cubicBezTo>
                      <a:pt x="5668" y="1929"/>
                      <a:pt x="5334" y="1596"/>
                      <a:pt x="4918" y="1596"/>
                    </a:cubicBezTo>
                    <a:cubicBezTo>
                      <a:pt x="4489" y="1596"/>
                      <a:pt x="4156" y="1929"/>
                      <a:pt x="4156" y="2346"/>
                    </a:cubicBezTo>
                    <a:lnTo>
                      <a:pt x="4156" y="5323"/>
                    </a:lnTo>
                    <a:lnTo>
                      <a:pt x="2536" y="5323"/>
                    </a:lnTo>
                    <a:lnTo>
                      <a:pt x="2536" y="763"/>
                    </a:lnTo>
                    <a:cubicBezTo>
                      <a:pt x="2536" y="346"/>
                      <a:pt x="2191" y="1"/>
                      <a:pt x="17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4452357" y="2026269"/>
                <a:ext cx="216324" cy="119652"/>
              </a:xfrm>
              <a:custGeom>
                <a:rect b="b" l="l" r="r" t="t"/>
                <a:pathLst>
                  <a:path extrusionOk="0" h="5394" w="9752">
                    <a:moveTo>
                      <a:pt x="620" y="0"/>
                    </a:moveTo>
                    <a:cubicBezTo>
                      <a:pt x="275" y="0"/>
                      <a:pt x="1" y="274"/>
                      <a:pt x="1" y="619"/>
                    </a:cubicBezTo>
                    <a:cubicBezTo>
                      <a:pt x="1" y="965"/>
                      <a:pt x="275" y="1238"/>
                      <a:pt x="620" y="1238"/>
                    </a:cubicBezTo>
                    <a:cubicBezTo>
                      <a:pt x="775" y="1238"/>
                      <a:pt x="906" y="1179"/>
                      <a:pt x="1013" y="1096"/>
                    </a:cubicBezTo>
                    <a:lnTo>
                      <a:pt x="3203" y="2429"/>
                    </a:lnTo>
                    <a:cubicBezTo>
                      <a:pt x="3192" y="2465"/>
                      <a:pt x="3192" y="2500"/>
                      <a:pt x="3192" y="2536"/>
                    </a:cubicBezTo>
                    <a:cubicBezTo>
                      <a:pt x="3192" y="2881"/>
                      <a:pt x="3465" y="3155"/>
                      <a:pt x="3811" y="3155"/>
                    </a:cubicBezTo>
                    <a:cubicBezTo>
                      <a:pt x="4073" y="3155"/>
                      <a:pt x="4299" y="2989"/>
                      <a:pt x="4382" y="2762"/>
                    </a:cubicBezTo>
                    <a:lnTo>
                      <a:pt x="6287" y="2762"/>
                    </a:lnTo>
                    <a:cubicBezTo>
                      <a:pt x="6311" y="3084"/>
                      <a:pt x="6585" y="3334"/>
                      <a:pt x="6906" y="3334"/>
                    </a:cubicBezTo>
                    <a:cubicBezTo>
                      <a:pt x="7037" y="3334"/>
                      <a:pt x="7168" y="3286"/>
                      <a:pt x="7264" y="3215"/>
                    </a:cubicBezTo>
                    <a:lnTo>
                      <a:pt x="9395" y="5346"/>
                    </a:lnTo>
                    <a:cubicBezTo>
                      <a:pt x="9430" y="5382"/>
                      <a:pt x="9478" y="5394"/>
                      <a:pt x="9526" y="5394"/>
                    </a:cubicBezTo>
                    <a:cubicBezTo>
                      <a:pt x="9585" y="5394"/>
                      <a:pt x="9633" y="5382"/>
                      <a:pt x="9669" y="5346"/>
                    </a:cubicBezTo>
                    <a:cubicBezTo>
                      <a:pt x="9752" y="5263"/>
                      <a:pt x="9752" y="5132"/>
                      <a:pt x="9669" y="5060"/>
                    </a:cubicBezTo>
                    <a:lnTo>
                      <a:pt x="7502" y="2881"/>
                    </a:lnTo>
                    <a:cubicBezTo>
                      <a:pt x="7514" y="2834"/>
                      <a:pt x="7525" y="2774"/>
                      <a:pt x="7525" y="2715"/>
                    </a:cubicBezTo>
                    <a:cubicBezTo>
                      <a:pt x="7525" y="2381"/>
                      <a:pt x="7252" y="2096"/>
                      <a:pt x="6906" y="2096"/>
                    </a:cubicBezTo>
                    <a:cubicBezTo>
                      <a:pt x="6704" y="2096"/>
                      <a:pt x="6513" y="2203"/>
                      <a:pt x="6406" y="2358"/>
                    </a:cubicBezTo>
                    <a:lnTo>
                      <a:pt x="4394" y="2358"/>
                    </a:lnTo>
                    <a:cubicBezTo>
                      <a:pt x="4323" y="2108"/>
                      <a:pt x="4085" y="1929"/>
                      <a:pt x="3811" y="1929"/>
                    </a:cubicBezTo>
                    <a:cubicBezTo>
                      <a:pt x="3644" y="1929"/>
                      <a:pt x="3501" y="1989"/>
                      <a:pt x="3394" y="2084"/>
                    </a:cubicBezTo>
                    <a:lnTo>
                      <a:pt x="1227" y="750"/>
                    </a:lnTo>
                    <a:cubicBezTo>
                      <a:pt x="1227" y="715"/>
                      <a:pt x="1239" y="667"/>
                      <a:pt x="1239" y="619"/>
                    </a:cubicBezTo>
                    <a:cubicBezTo>
                      <a:pt x="1239" y="274"/>
                      <a:pt x="965" y="0"/>
                      <a:pt x="6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7" name="Google Shape;1317;p30"/>
            <p:cNvGrpSpPr/>
            <p:nvPr/>
          </p:nvGrpSpPr>
          <p:grpSpPr>
            <a:xfrm>
              <a:off x="4866738" y="1649307"/>
              <a:ext cx="183316" cy="273974"/>
              <a:chOff x="4866738" y="1649307"/>
              <a:chExt cx="183316" cy="273974"/>
            </a:xfrm>
          </p:grpSpPr>
          <p:sp>
            <p:nvSpPr>
              <p:cNvPr id="1318" name="Google Shape;1318;p30"/>
              <p:cNvSpPr/>
              <p:nvPr/>
            </p:nvSpPr>
            <p:spPr>
              <a:xfrm>
                <a:off x="4866738" y="1779582"/>
                <a:ext cx="183316" cy="143698"/>
              </a:xfrm>
              <a:custGeom>
                <a:rect b="b" l="l" r="r" t="t"/>
                <a:pathLst>
                  <a:path extrusionOk="0" h="6478" w="8264">
                    <a:moveTo>
                      <a:pt x="6490" y="2668"/>
                    </a:moveTo>
                    <a:cubicBezTo>
                      <a:pt x="6644" y="2668"/>
                      <a:pt x="6775" y="2787"/>
                      <a:pt x="6775" y="2942"/>
                    </a:cubicBezTo>
                    <a:lnTo>
                      <a:pt x="6775" y="3716"/>
                    </a:lnTo>
                    <a:cubicBezTo>
                      <a:pt x="6775" y="3882"/>
                      <a:pt x="6644" y="4001"/>
                      <a:pt x="6490" y="4001"/>
                    </a:cubicBezTo>
                    <a:lnTo>
                      <a:pt x="4918" y="4001"/>
                    </a:lnTo>
                    <a:cubicBezTo>
                      <a:pt x="4763" y="4001"/>
                      <a:pt x="4632" y="3882"/>
                      <a:pt x="4632" y="3716"/>
                    </a:cubicBezTo>
                    <a:lnTo>
                      <a:pt x="4632" y="2942"/>
                    </a:lnTo>
                    <a:cubicBezTo>
                      <a:pt x="4632" y="2787"/>
                      <a:pt x="4763" y="2668"/>
                      <a:pt x="4918" y="2668"/>
                    </a:cubicBezTo>
                    <a:close/>
                    <a:moveTo>
                      <a:pt x="2513" y="1"/>
                    </a:moveTo>
                    <a:cubicBezTo>
                      <a:pt x="1608" y="275"/>
                      <a:pt x="834" y="906"/>
                      <a:pt x="382" y="1787"/>
                    </a:cubicBezTo>
                    <a:cubicBezTo>
                      <a:pt x="1" y="2477"/>
                      <a:pt x="120" y="3335"/>
                      <a:pt x="679" y="3894"/>
                    </a:cubicBezTo>
                    <a:lnTo>
                      <a:pt x="2656" y="5871"/>
                    </a:lnTo>
                    <a:cubicBezTo>
                      <a:pt x="3049" y="6263"/>
                      <a:pt x="3584" y="6478"/>
                      <a:pt x="4132" y="6478"/>
                    </a:cubicBezTo>
                    <a:cubicBezTo>
                      <a:pt x="4692" y="6478"/>
                      <a:pt x="5227" y="6263"/>
                      <a:pt x="5620" y="5871"/>
                    </a:cubicBezTo>
                    <a:lnTo>
                      <a:pt x="7537" y="3942"/>
                    </a:lnTo>
                    <a:cubicBezTo>
                      <a:pt x="8085" y="3406"/>
                      <a:pt x="8264" y="2573"/>
                      <a:pt x="7930" y="1882"/>
                    </a:cubicBezTo>
                    <a:cubicBezTo>
                      <a:pt x="7502" y="953"/>
                      <a:pt x="6692" y="287"/>
                      <a:pt x="5763" y="1"/>
                    </a:cubicBezTo>
                    <a:cubicBezTo>
                      <a:pt x="5299" y="322"/>
                      <a:pt x="4739" y="501"/>
                      <a:pt x="4132" y="501"/>
                    </a:cubicBezTo>
                    <a:cubicBezTo>
                      <a:pt x="3537" y="501"/>
                      <a:pt x="2977" y="322"/>
                      <a:pt x="2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4894997" y="1649307"/>
                <a:ext cx="128903" cy="126862"/>
              </a:xfrm>
              <a:custGeom>
                <a:rect b="b" l="l" r="r" t="t"/>
                <a:pathLst>
                  <a:path extrusionOk="0" h="5719" w="5811">
                    <a:moveTo>
                      <a:pt x="2863" y="0"/>
                    </a:moveTo>
                    <a:cubicBezTo>
                      <a:pt x="1277" y="0"/>
                      <a:pt x="1" y="1280"/>
                      <a:pt x="1" y="2861"/>
                    </a:cubicBezTo>
                    <a:cubicBezTo>
                      <a:pt x="1" y="3838"/>
                      <a:pt x="489" y="4707"/>
                      <a:pt x="1239" y="5219"/>
                    </a:cubicBezTo>
                    <a:cubicBezTo>
                      <a:pt x="1703" y="5540"/>
                      <a:pt x="2263" y="5719"/>
                      <a:pt x="2858" y="5719"/>
                    </a:cubicBezTo>
                    <a:cubicBezTo>
                      <a:pt x="3465" y="5719"/>
                      <a:pt x="4025" y="5540"/>
                      <a:pt x="4489" y="5219"/>
                    </a:cubicBezTo>
                    <a:cubicBezTo>
                      <a:pt x="5299" y="4659"/>
                      <a:pt x="5811" y="3695"/>
                      <a:pt x="5716" y="2611"/>
                    </a:cubicBezTo>
                    <a:cubicBezTo>
                      <a:pt x="5597" y="1207"/>
                      <a:pt x="4418" y="75"/>
                      <a:pt x="3013" y="4"/>
                    </a:cubicBezTo>
                    <a:cubicBezTo>
                      <a:pt x="2963" y="1"/>
                      <a:pt x="2913" y="0"/>
                      <a:pt x="28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0" name="Google Shape;1320;p30"/>
            <p:cNvGrpSpPr/>
            <p:nvPr/>
          </p:nvGrpSpPr>
          <p:grpSpPr>
            <a:xfrm>
              <a:off x="4149174" y="1556076"/>
              <a:ext cx="183050" cy="273974"/>
              <a:chOff x="4149174" y="1556076"/>
              <a:chExt cx="183050" cy="273974"/>
            </a:xfrm>
          </p:grpSpPr>
          <p:sp>
            <p:nvSpPr>
              <p:cNvPr id="1321" name="Google Shape;1321;p30"/>
              <p:cNvSpPr/>
              <p:nvPr/>
            </p:nvSpPr>
            <p:spPr>
              <a:xfrm>
                <a:off x="4149174" y="1686351"/>
                <a:ext cx="183050" cy="143698"/>
              </a:xfrm>
              <a:custGeom>
                <a:rect b="b" l="l" r="r" t="t"/>
                <a:pathLst>
                  <a:path extrusionOk="0" h="6478" w="8252">
                    <a:moveTo>
                      <a:pt x="6477" y="2668"/>
                    </a:moveTo>
                    <a:cubicBezTo>
                      <a:pt x="6644" y="2668"/>
                      <a:pt x="6763" y="2787"/>
                      <a:pt x="6763" y="2942"/>
                    </a:cubicBezTo>
                    <a:lnTo>
                      <a:pt x="6763" y="3716"/>
                    </a:lnTo>
                    <a:cubicBezTo>
                      <a:pt x="6763" y="3882"/>
                      <a:pt x="6644" y="4001"/>
                      <a:pt x="6477" y="4001"/>
                    </a:cubicBezTo>
                    <a:lnTo>
                      <a:pt x="4918" y="4001"/>
                    </a:lnTo>
                    <a:cubicBezTo>
                      <a:pt x="4763" y="4001"/>
                      <a:pt x="4632" y="3882"/>
                      <a:pt x="4632" y="3716"/>
                    </a:cubicBezTo>
                    <a:lnTo>
                      <a:pt x="4632" y="2942"/>
                    </a:lnTo>
                    <a:cubicBezTo>
                      <a:pt x="4632" y="2787"/>
                      <a:pt x="4763" y="2668"/>
                      <a:pt x="4918" y="2668"/>
                    </a:cubicBezTo>
                    <a:close/>
                    <a:moveTo>
                      <a:pt x="2513" y="1"/>
                    </a:moveTo>
                    <a:cubicBezTo>
                      <a:pt x="1608" y="275"/>
                      <a:pt x="822" y="906"/>
                      <a:pt x="381" y="1787"/>
                    </a:cubicBezTo>
                    <a:cubicBezTo>
                      <a:pt x="0" y="2477"/>
                      <a:pt x="119" y="3335"/>
                      <a:pt x="679" y="3894"/>
                    </a:cubicBezTo>
                    <a:lnTo>
                      <a:pt x="2655" y="5871"/>
                    </a:lnTo>
                    <a:cubicBezTo>
                      <a:pt x="3048" y="6264"/>
                      <a:pt x="3572" y="6478"/>
                      <a:pt x="4132" y="6478"/>
                    </a:cubicBezTo>
                    <a:cubicBezTo>
                      <a:pt x="4691" y="6478"/>
                      <a:pt x="5215" y="6264"/>
                      <a:pt x="5608" y="5871"/>
                    </a:cubicBezTo>
                    <a:lnTo>
                      <a:pt x="7537" y="3942"/>
                    </a:lnTo>
                    <a:cubicBezTo>
                      <a:pt x="8073" y="3406"/>
                      <a:pt x="8251" y="2585"/>
                      <a:pt x="7930" y="1882"/>
                    </a:cubicBezTo>
                    <a:cubicBezTo>
                      <a:pt x="7489" y="953"/>
                      <a:pt x="6692" y="287"/>
                      <a:pt x="5751" y="1"/>
                    </a:cubicBezTo>
                    <a:cubicBezTo>
                      <a:pt x="5299" y="322"/>
                      <a:pt x="4739" y="501"/>
                      <a:pt x="4132" y="501"/>
                    </a:cubicBezTo>
                    <a:cubicBezTo>
                      <a:pt x="3525" y="501"/>
                      <a:pt x="2965" y="322"/>
                      <a:pt x="2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4177168" y="1556076"/>
                <a:ext cx="128903" cy="127128"/>
              </a:xfrm>
              <a:custGeom>
                <a:rect b="b" l="l" r="r" t="t"/>
                <a:pathLst>
                  <a:path extrusionOk="0" h="5731" w="5811">
                    <a:moveTo>
                      <a:pt x="2864" y="0"/>
                    </a:moveTo>
                    <a:cubicBezTo>
                      <a:pt x="1288" y="0"/>
                      <a:pt x="0" y="1280"/>
                      <a:pt x="0" y="2862"/>
                    </a:cubicBezTo>
                    <a:cubicBezTo>
                      <a:pt x="0" y="3838"/>
                      <a:pt x="500" y="4707"/>
                      <a:pt x="1251" y="5219"/>
                    </a:cubicBezTo>
                    <a:cubicBezTo>
                      <a:pt x="1703" y="5540"/>
                      <a:pt x="2263" y="5731"/>
                      <a:pt x="2870" y="5731"/>
                    </a:cubicBezTo>
                    <a:cubicBezTo>
                      <a:pt x="3477" y="5731"/>
                      <a:pt x="4037" y="5540"/>
                      <a:pt x="4489" y="5219"/>
                    </a:cubicBezTo>
                    <a:cubicBezTo>
                      <a:pt x="5299" y="4659"/>
                      <a:pt x="5811" y="3695"/>
                      <a:pt x="5727" y="2612"/>
                    </a:cubicBezTo>
                    <a:cubicBezTo>
                      <a:pt x="5608" y="1207"/>
                      <a:pt x="4430" y="76"/>
                      <a:pt x="3013" y="4"/>
                    </a:cubicBezTo>
                    <a:cubicBezTo>
                      <a:pt x="2963" y="2"/>
                      <a:pt x="2913" y="0"/>
                      <a:pt x="28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3" name="Google Shape;1323;p30"/>
            <p:cNvSpPr/>
            <p:nvPr/>
          </p:nvSpPr>
          <p:spPr>
            <a:xfrm>
              <a:off x="3993346" y="1470741"/>
              <a:ext cx="500770" cy="449218"/>
            </a:xfrm>
            <a:custGeom>
              <a:rect b="b" l="l" r="r" t="t"/>
              <a:pathLst>
                <a:path extrusionOk="0" h="20251" w="22575">
                  <a:moveTo>
                    <a:pt x="11281" y="1947"/>
                  </a:moveTo>
                  <a:cubicBezTo>
                    <a:pt x="13207" y="1947"/>
                    <a:pt x="15140" y="2621"/>
                    <a:pt x="16693" y="3994"/>
                  </a:cubicBezTo>
                  <a:cubicBezTo>
                    <a:pt x="20086" y="6982"/>
                    <a:pt x="20408" y="12162"/>
                    <a:pt x="17419" y="15543"/>
                  </a:cubicBezTo>
                  <a:cubicBezTo>
                    <a:pt x="15804" y="17371"/>
                    <a:pt x="13548" y="18305"/>
                    <a:pt x="11282" y="18305"/>
                  </a:cubicBezTo>
                  <a:cubicBezTo>
                    <a:pt x="9357" y="18305"/>
                    <a:pt x="7424" y="17630"/>
                    <a:pt x="5870" y="16257"/>
                  </a:cubicBezTo>
                  <a:cubicBezTo>
                    <a:pt x="2489" y="13281"/>
                    <a:pt x="2168" y="8090"/>
                    <a:pt x="5144" y="4708"/>
                  </a:cubicBezTo>
                  <a:cubicBezTo>
                    <a:pt x="6760" y="2880"/>
                    <a:pt x="9015" y="1947"/>
                    <a:pt x="11281" y="1947"/>
                  </a:cubicBezTo>
                  <a:close/>
                  <a:moveTo>
                    <a:pt x="11287" y="1"/>
                  </a:moveTo>
                  <a:cubicBezTo>
                    <a:pt x="8480" y="1"/>
                    <a:pt x="5687" y="1156"/>
                    <a:pt x="3692" y="3422"/>
                  </a:cubicBezTo>
                  <a:cubicBezTo>
                    <a:pt x="1" y="7613"/>
                    <a:pt x="394" y="14019"/>
                    <a:pt x="4585" y="17722"/>
                  </a:cubicBezTo>
                  <a:cubicBezTo>
                    <a:pt x="6509" y="19417"/>
                    <a:pt x="8901" y="20251"/>
                    <a:pt x="11283" y="20251"/>
                  </a:cubicBezTo>
                  <a:cubicBezTo>
                    <a:pt x="14087" y="20251"/>
                    <a:pt x="16876" y="19095"/>
                    <a:pt x="18872" y="16829"/>
                  </a:cubicBezTo>
                  <a:cubicBezTo>
                    <a:pt x="22575" y="12638"/>
                    <a:pt x="22170" y="6232"/>
                    <a:pt x="17991" y="2530"/>
                  </a:cubicBezTo>
                  <a:cubicBezTo>
                    <a:pt x="16066" y="834"/>
                    <a:pt x="13672" y="1"/>
                    <a:pt x="11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30"/>
          <p:cNvGrpSpPr/>
          <p:nvPr/>
        </p:nvGrpSpPr>
        <p:grpSpPr>
          <a:xfrm>
            <a:off x="2558926" y="536675"/>
            <a:ext cx="1599161" cy="2151560"/>
            <a:chOff x="2796963" y="1017850"/>
            <a:chExt cx="1410070" cy="1897152"/>
          </a:xfrm>
        </p:grpSpPr>
        <p:sp>
          <p:nvSpPr>
            <p:cNvPr id="1325" name="Google Shape;1325;p30"/>
            <p:cNvSpPr/>
            <p:nvPr/>
          </p:nvSpPr>
          <p:spPr>
            <a:xfrm>
              <a:off x="3251471" y="1622445"/>
              <a:ext cx="137909" cy="49933"/>
            </a:xfrm>
            <a:custGeom>
              <a:rect b="b" l="l" r="r" t="t"/>
              <a:pathLst>
                <a:path extrusionOk="0" h="2251" w="6217">
                  <a:moveTo>
                    <a:pt x="96" y="1"/>
                  </a:moveTo>
                  <a:lnTo>
                    <a:pt x="1" y="1941"/>
                  </a:lnTo>
                  <a:lnTo>
                    <a:pt x="6109" y="2251"/>
                  </a:lnTo>
                  <a:lnTo>
                    <a:pt x="6216" y="31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96963" y="1417172"/>
              <a:ext cx="491254" cy="449307"/>
            </a:xfrm>
            <a:custGeom>
              <a:rect b="b" l="l" r="r" t="t"/>
              <a:pathLst>
                <a:path extrusionOk="0" h="20255" w="22146">
                  <a:moveTo>
                    <a:pt x="11065" y="1942"/>
                  </a:moveTo>
                  <a:cubicBezTo>
                    <a:pt x="14838" y="1942"/>
                    <a:pt x="18245" y="4576"/>
                    <a:pt x="19074" y="8409"/>
                  </a:cubicBezTo>
                  <a:cubicBezTo>
                    <a:pt x="20015" y="12826"/>
                    <a:pt x="17205" y="17184"/>
                    <a:pt x="12788" y="18125"/>
                  </a:cubicBezTo>
                  <a:cubicBezTo>
                    <a:pt x="12210" y="18250"/>
                    <a:pt x="11632" y="18310"/>
                    <a:pt x="11064" y="18310"/>
                  </a:cubicBezTo>
                  <a:cubicBezTo>
                    <a:pt x="7295" y="18310"/>
                    <a:pt x="3889" y="15678"/>
                    <a:pt x="3072" y="11850"/>
                  </a:cubicBezTo>
                  <a:cubicBezTo>
                    <a:pt x="2120" y="7433"/>
                    <a:pt x="4941" y="3075"/>
                    <a:pt x="9359" y="2123"/>
                  </a:cubicBezTo>
                  <a:cubicBezTo>
                    <a:pt x="9931" y="2001"/>
                    <a:pt x="10502" y="1942"/>
                    <a:pt x="11065" y="1942"/>
                  </a:cubicBezTo>
                  <a:close/>
                  <a:moveTo>
                    <a:pt x="11081" y="1"/>
                  </a:moveTo>
                  <a:cubicBezTo>
                    <a:pt x="10375" y="1"/>
                    <a:pt x="9659" y="75"/>
                    <a:pt x="8942" y="230"/>
                  </a:cubicBezTo>
                  <a:cubicBezTo>
                    <a:pt x="3489" y="1396"/>
                    <a:pt x="0" y="6790"/>
                    <a:pt x="1167" y="12255"/>
                  </a:cubicBezTo>
                  <a:cubicBezTo>
                    <a:pt x="2192" y="16998"/>
                    <a:pt x="6406" y="20255"/>
                    <a:pt x="11074" y="20255"/>
                  </a:cubicBezTo>
                  <a:cubicBezTo>
                    <a:pt x="11773" y="20255"/>
                    <a:pt x="12482" y="20182"/>
                    <a:pt x="13192" y="20030"/>
                  </a:cubicBezTo>
                  <a:cubicBezTo>
                    <a:pt x="18657" y="18863"/>
                    <a:pt x="22146" y="13457"/>
                    <a:pt x="20979" y="8004"/>
                  </a:cubicBezTo>
                  <a:cubicBezTo>
                    <a:pt x="19955" y="3257"/>
                    <a:pt x="15750" y="1"/>
                    <a:pt x="11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707066" y="1391352"/>
              <a:ext cx="122026" cy="130766"/>
            </a:xfrm>
            <a:custGeom>
              <a:rect b="b" l="l" r="r" t="t"/>
              <a:pathLst>
                <a:path extrusionOk="0" h="5895" w="5501">
                  <a:moveTo>
                    <a:pt x="4036" y="1"/>
                  </a:moveTo>
                  <a:lnTo>
                    <a:pt x="0" y="4608"/>
                  </a:lnTo>
                  <a:lnTo>
                    <a:pt x="1465" y="5894"/>
                  </a:lnTo>
                  <a:lnTo>
                    <a:pt x="5501" y="1286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688300" y="1017850"/>
              <a:ext cx="512416" cy="449307"/>
            </a:xfrm>
            <a:custGeom>
              <a:rect b="b" l="l" r="r" t="t"/>
              <a:pathLst>
                <a:path extrusionOk="0" h="20255" w="23100">
                  <a:moveTo>
                    <a:pt x="11556" y="1945"/>
                  </a:moveTo>
                  <a:cubicBezTo>
                    <a:pt x="12768" y="1945"/>
                    <a:pt x="13998" y="2216"/>
                    <a:pt x="15158" y="2789"/>
                  </a:cubicBezTo>
                  <a:cubicBezTo>
                    <a:pt x="19206" y="4778"/>
                    <a:pt x="20884" y="9695"/>
                    <a:pt x="18896" y="13743"/>
                  </a:cubicBezTo>
                  <a:cubicBezTo>
                    <a:pt x="17468" y="16632"/>
                    <a:pt x="14555" y="18308"/>
                    <a:pt x="11536" y="18308"/>
                  </a:cubicBezTo>
                  <a:cubicBezTo>
                    <a:pt x="10325" y="18308"/>
                    <a:pt x="9098" y="18039"/>
                    <a:pt x="7942" y="17470"/>
                  </a:cubicBezTo>
                  <a:cubicBezTo>
                    <a:pt x="3894" y="15469"/>
                    <a:pt x="2215" y="10564"/>
                    <a:pt x="4204" y="6516"/>
                  </a:cubicBezTo>
                  <a:cubicBezTo>
                    <a:pt x="5631" y="3627"/>
                    <a:pt x="8538" y="1945"/>
                    <a:pt x="11556" y="1945"/>
                  </a:cubicBezTo>
                  <a:close/>
                  <a:moveTo>
                    <a:pt x="11572" y="0"/>
                  </a:moveTo>
                  <a:cubicBezTo>
                    <a:pt x="7830" y="0"/>
                    <a:pt x="4225" y="2080"/>
                    <a:pt x="2466" y="5659"/>
                  </a:cubicBezTo>
                  <a:cubicBezTo>
                    <a:pt x="1" y="10659"/>
                    <a:pt x="2073" y="16743"/>
                    <a:pt x="7073" y="19208"/>
                  </a:cubicBezTo>
                  <a:cubicBezTo>
                    <a:pt x="8511" y="19918"/>
                    <a:pt x="10036" y="20254"/>
                    <a:pt x="11540" y="20254"/>
                  </a:cubicBezTo>
                  <a:cubicBezTo>
                    <a:pt x="15278" y="20254"/>
                    <a:pt x="18877" y="18175"/>
                    <a:pt x="20634" y="14600"/>
                  </a:cubicBezTo>
                  <a:cubicBezTo>
                    <a:pt x="23099" y="9588"/>
                    <a:pt x="21027" y="3504"/>
                    <a:pt x="16027" y="1039"/>
                  </a:cubicBezTo>
                  <a:cubicBezTo>
                    <a:pt x="14593" y="334"/>
                    <a:pt x="13071" y="0"/>
                    <a:pt x="11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600637" y="1835060"/>
              <a:ext cx="62599" cy="140792"/>
            </a:xfrm>
            <a:custGeom>
              <a:rect b="b" l="l" r="r" t="t"/>
              <a:pathLst>
                <a:path extrusionOk="0" h="6347" w="2822">
                  <a:moveTo>
                    <a:pt x="1929" y="0"/>
                  </a:moveTo>
                  <a:lnTo>
                    <a:pt x="0" y="286"/>
                  </a:lnTo>
                  <a:lnTo>
                    <a:pt x="893" y="6346"/>
                  </a:lnTo>
                  <a:lnTo>
                    <a:pt x="2822" y="606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328065" y="1407279"/>
              <a:ext cx="510819" cy="449395"/>
            </a:xfrm>
            <a:custGeom>
              <a:rect b="b" l="l" r="r" t="t"/>
              <a:pathLst>
                <a:path extrusionOk="0" h="20259" w="23028">
                  <a:moveTo>
                    <a:pt x="11501" y="1946"/>
                  </a:moveTo>
                  <a:cubicBezTo>
                    <a:pt x="14667" y="1946"/>
                    <a:pt x="17687" y="3791"/>
                    <a:pt x="19027" y="6879"/>
                  </a:cubicBezTo>
                  <a:cubicBezTo>
                    <a:pt x="20813" y="11022"/>
                    <a:pt x="18908" y="15844"/>
                    <a:pt x="14765" y="17642"/>
                  </a:cubicBezTo>
                  <a:cubicBezTo>
                    <a:pt x="13709" y="18097"/>
                    <a:pt x="12610" y="18312"/>
                    <a:pt x="11528" y="18312"/>
                  </a:cubicBezTo>
                  <a:cubicBezTo>
                    <a:pt x="8361" y="18312"/>
                    <a:pt x="5341" y="16468"/>
                    <a:pt x="4001" y="13380"/>
                  </a:cubicBezTo>
                  <a:cubicBezTo>
                    <a:pt x="2215" y="9236"/>
                    <a:pt x="4120" y="4414"/>
                    <a:pt x="8264" y="2616"/>
                  </a:cubicBezTo>
                  <a:cubicBezTo>
                    <a:pt x="9319" y="2161"/>
                    <a:pt x="10418" y="1946"/>
                    <a:pt x="11501" y="1946"/>
                  </a:cubicBezTo>
                  <a:close/>
                  <a:moveTo>
                    <a:pt x="11495" y="0"/>
                  </a:moveTo>
                  <a:cubicBezTo>
                    <a:pt x="10156" y="0"/>
                    <a:pt x="8796" y="267"/>
                    <a:pt x="7490" y="830"/>
                  </a:cubicBezTo>
                  <a:cubicBezTo>
                    <a:pt x="2370" y="3057"/>
                    <a:pt x="1" y="9022"/>
                    <a:pt x="2215" y="14153"/>
                  </a:cubicBezTo>
                  <a:cubicBezTo>
                    <a:pt x="3866" y="17970"/>
                    <a:pt x="7608" y="20258"/>
                    <a:pt x="11532" y="20258"/>
                  </a:cubicBezTo>
                  <a:cubicBezTo>
                    <a:pt x="12872" y="20258"/>
                    <a:pt x="14232" y="19992"/>
                    <a:pt x="15538" y="19428"/>
                  </a:cubicBezTo>
                  <a:cubicBezTo>
                    <a:pt x="20658" y="17213"/>
                    <a:pt x="23027" y="11236"/>
                    <a:pt x="20813" y="6105"/>
                  </a:cubicBezTo>
                  <a:cubicBezTo>
                    <a:pt x="19153" y="2288"/>
                    <a:pt x="15416" y="0"/>
                    <a:pt x="11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26001" y="2526209"/>
              <a:ext cx="118344" cy="112266"/>
            </a:xfrm>
            <a:custGeom>
              <a:rect b="b" l="l" r="r" t="t"/>
              <a:pathLst>
                <a:path extrusionOk="0" h="5061" w="5335">
                  <a:moveTo>
                    <a:pt x="1298" y="1"/>
                  </a:moveTo>
                  <a:lnTo>
                    <a:pt x="1" y="1453"/>
                  </a:lnTo>
                  <a:lnTo>
                    <a:pt x="4037" y="5061"/>
                  </a:lnTo>
                  <a:lnTo>
                    <a:pt x="5335" y="360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867907" y="2483686"/>
              <a:ext cx="339126" cy="431317"/>
            </a:xfrm>
            <a:custGeom>
              <a:rect b="b" l="l" r="r" t="t"/>
              <a:pathLst>
                <a:path extrusionOk="0" h="19444" w="15288">
                  <a:moveTo>
                    <a:pt x="14538" y="1"/>
                  </a:moveTo>
                  <a:cubicBezTo>
                    <a:pt x="6668" y="3215"/>
                    <a:pt x="917" y="10562"/>
                    <a:pt x="0" y="19336"/>
                  </a:cubicBezTo>
                  <a:lnTo>
                    <a:pt x="1953" y="19444"/>
                  </a:lnTo>
                  <a:cubicBezTo>
                    <a:pt x="2822" y="11431"/>
                    <a:pt x="8096" y="4728"/>
                    <a:pt x="15288" y="1787"/>
                  </a:cubicBezTo>
                  <a:lnTo>
                    <a:pt x="1453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315931" y="1943330"/>
              <a:ext cx="727630" cy="727653"/>
            </a:xfrm>
            <a:custGeom>
              <a:rect b="b" l="l" r="r" t="t"/>
              <a:pathLst>
                <a:path extrusionOk="0" h="32803" w="32802">
                  <a:moveTo>
                    <a:pt x="16407" y="1953"/>
                  </a:moveTo>
                  <a:cubicBezTo>
                    <a:pt x="24372" y="1953"/>
                    <a:pt x="30861" y="8430"/>
                    <a:pt x="30861" y="16407"/>
                  </a:cubicBezTo>
                  <a:cubicBezTo>
                    <a:pt x="30861" y="24373"/>
                    <a:pt x="24372" y="30862"/>
                    <a:pt x="16407" y="30862"/>
                  </a:cubicBezTo>
                  <a:cubicBezTo>
                    <a:pt x="8442" y="30862"/>
                    <a:pt x="1953" y="24373"/>
                    <a:pt x="1953" y="16407"/>
                  </a:cubicBezTo>
                  <a:cubicBezTo>
                    <a:pt x="1953" y="8430"/>
                    <a:pt x="8442" y="1953"/>
                    <a:pt x="16407" y="1953"/>
                  </a:cubicBezTo>
                  <a:close/>
                  <a:moveTo>
                    <a:pt x="16407" y="1"/>
                  </a:moveTo>
                  <a:cubicBezTo>
                    <a:pt x="7358" y="1"/>
                    <a:pt x="0" y="7359"/>
                    <a:pt x="0" y="16407"/>
                  </a:cubicBezTo>
                  <a:cubicBezTo>
                    <a:pt x="0" y="25444"/>
                    <a:pt x="7358" y="32802"/>
                    <a:pt x="16407" y="32802"/>
                  </a:cubicBezTo>
                  <a:cubicBezTo>
                    <a:pt x="25444" y="32802"/>
                    <a:pt x="32802" y="25444"/>
                    <a:pt x="32802" y="16407"/>
                  </a:cubicBezTo>
                  <a:cubicBezTo>
                    <a:pt x="32802" y="7359"/>
                    <a:pt x="25444" y="1"/>
                    <a:pt x="16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4" name="Google Shape;1334;p30"/>
            <p:cNvGrpSpPr/>
            <p:nvPr/>
          </p:nvGrpSpPr>
          <p:grpSpPr>
            <a:xfrm>
              <a:off x="3474377" y="2065088"/>
              <a:ext cx="401477" cy="457709"/>
              <a:chOff x="3474377" y="2065088"/>
              <a:chExt cx="401477" cy="457709"/>
            </a:xfrm>
          </p:grpSpPr>
          <p:sp>
            <p:nvSpPr>
              <p:cNvPr id="1335" name="Google Shape;1335;p30"/>
              <p:cNvSpPr/>
              <p:nvPr/>
            </p:nvSpPr>
            <p:spPr>
              <a:xfrm>
                <a:off x="3510046" y="2065088"/>
                <a:ext cx="155322" cy="155322"/>
              </a:xfrm>
              <a:custGeom>
                <a:rect b="b" l="l" r="r" t="t"/>
                <a:pathLst>
                  <a:path extrusionOk="0" h="7002" w="7002">
                    <a:moveTo>
                      <a:pt x="3501" y="0"/>
                    </a:moveTo>
                    <a:cubicBezTo>
                      <a:pt x="1572" y="0"/>
                      <a:pt x="0" y="1572"/>
                      <a:pt x="0" y="3501"/>
                    </a:cubicBezTo>
                    <a:cubicBezTo>
                      <a:pt x="0" y="5442"/>
                      <a:pt x="1572" y="7001"/>
                      <a:pt x="3501" y="7001"/>
                    </a:cubicBezTo>
                    <a:cubicBezTo>
                      <a:pt x="5429" y="7001"/>
                      <a:pt x="7001" y="5442"/>
                      <a:pt x="7001" y="3501"/>
                    </a:cubicBezTo>
                    <a:cubicBezTo>
                      <a:pt x="7001" y="1572"/>
                      <a:pt x="5429" y="0"/>
                      <a:pt x="3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3474377" y="2234980"/>
                <a:ext cx="221359" cy="225751"/>
              </a:xfrm>
              <a:custGeom>
                <a:rect b="b" l="l" r="r" t="t"/>
                <a:pathLst>
                  <a:path extrusionOk="0" h="10177" w="9979">
                    <a:moveTo>
                      <a:pt x="5107" y="0"/>
                    </a:moveTo>
                    <a:cubicBezTo>
                      <a:pt x="4210" y="0"/>
                      <a:pt x="3311" y="134"/>
                      <a:pt x="2442" y="402"/>
                    </a:cubicBezTo>
                    <a:cubicBezTo>
                      <a:pt x="2430" y="402"/>
                      <a:pt x="2418" y="402"/>
                      <a:pt x="2406" y="414"/>
                    </a:cubicBezTo>
                    <a:cubicBezTo>
                      <a:pt x="965" y="866"/>
                      <a:pt x="1" y="2224"/>
                      <a:pt x="1" y="3736"/>
                    </a:cubicBezTo>
                    <a:lnTo>
                      <a:pt x="1" y="6534"/>
                    </a:lnTo>
                    <a:cubicBezTo>
                      <a:pt x="1" y="8546"/>
                      <a:pt x="1632" y="10177"/>
                      <a:pt x="3644" y="10177"/>
                    </a:cubicBezTo>
                    <a:lnTo>
                      <a:pt x="6573" y="10177"/>
                    </a:lnTo>
                    <a:cubicBezTo>
                      <a:pt x="6835" y="10177"/>
                      <a:pt x="7109" y="10153"/>
                      <a:pt x="7359" y="10094"/>
                    </a:cubicBezTo>
                    <a:cubicBezTo>
                      <a:pt x="7180" y="9665"/>
                      <a:pt x="7085" y="9201"/>
                      <a:pt x="7085" y="8712"/>
                    </a:cubicBezTo>
                    <a:lnTo>
                      <a:pt x="7085" y="5914"/>
                    </a:lnTo>
                    <a:cubicBezTo>
                      <a:pt x="7085" y="4402"/>
                      <a:pt x="8061" y="3045"/>
                      <a:pt x="9502" y="2593"/>
                    </a:cubicBezTo>
                    <a:cubicBezTo>
                      <a:pt x="9514" y="2593"/>
                      <a:pt x="9526" y="2581"/>
                      <a:pt x="9538" y="2581"/>
                    </a:cubicBezTo>
                    <a:cubicBezTo>
                      <a:pt x="9681" y="2533"/>
                      <a:pt x="9835" y="2497"/>
                      <a:pt x="9978" y="2462"/>
                    </a:cubicBezTo>
                    <a:cubicBezTo>
                      <a:pt x="9609" y="1497"/>
                      <a:pt x="8823" y="735"/>
                      <a:pt x="7811" y="414"/>
                    </a:cubicBezTo>
                    <a:cubicBezTo>
                      <a:pt x="7799" y="402"/>
                      <a:pt x="7788" y="402"/>
                      <a:pt x="7764" y="402"/>
                    </a:cubicBezTo>
                    <a:cubicBezTo>
                      <a:pt x="6901" y="134"/>
                      <a:pt x="6005" y="0"/>
                      <a:pt x="5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0"/>
              <p:cNvSpPr/>
              <p:nvPr/>
            </p:nvSpPr>
            <p:spPr>
              <a:xfrm>
                <a:off x="3684884" y="2127153"/>
                <a:ext cx="155300" cy="155056"/>
              </a:xfrm>
              <a:custGeom>
                <a:rect b="b" l="l" r="r" t="t"/>
                <a:pathLst>
                  <a:path extrusionOk="0" h="6990" w="7001">
                    <a:moveTo>
                      <a:pt x="3501" y="0"/>
                    </a:moveTo>
                    <a:cubicBezTo>
                      <a:pt x="1572" y="0"/>
                      <a:pt x="0" y="1560"/>
                      <a:pt x="0" y="3501"/>
                    </a:cubicBezTo>
                    <a:cubicBezTo>
                      <a:pt x="0" y="5430"/>
                      <a:pt x="1572" y="6989"/>
                      <a:pt x="3501" y="6989"/>
                    </a:cubicBezTo>
                    <a:cubicBezTo>
                      <a:pt x="5429" y="6989"/>
                      <a:pt x="7001" y="5430"/>
                      <a:pt x="7001" y="3501"/>
                    </a:cubicBezTo>
                    <a:cubicBezTo>
                      <a:pt x="7001" y="1560"/>
                      <a:pt x="5429" y="0"/>
                      <a:pt x="3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3648949" y="2296780"/>
                <a:ext cx="226905" cy="226017"/>
              </a:xfrm>
              <a:custGeom>
                <a:rect b="b" l="l" r="r" t="t"/>
                <a:pathLst>
                  <a:path extrusionOk="0" h="10189" w="10229">
                    <a:moveTo>
                      <a:pt x="5117" y="0"/>
                    </a:moveTo>
                    <a:cubicBezTo>
                      <a:pt x="4371" y="0"/>
                      <a:pt x="3624" y="94"/>
                      <a:pt x="2894" y="283"/>
                    </a:cubicBezTo>
                    <a:cubicBezTo>
                      <a:pt x="2751" y="319"/>
                      <a:pt x="2596" y="354"/>
                      <a:pt x="2454" y="402"/>
                    </a:cubicBezTo>
                    <a:cubicBezTo>
                      <a:pt x="2442" y="402"/>
                      <a:pt x="2430" y="414"/>
                      <a:pt x="2418" y="414"/>
                    </a:cubicBezTo>
                    <a:cubicBezTo>
                      <a:pt x="977" y="866"/>
                      <a:pt x="1" y="2224"/>
                      <a:pt x="1" y="3736"/>
                    </a:cubicBezTo>
                    <a:lnTo>
                      <a:pt x="1" y="6534"/>
                    </a:lnTo>
                    <a:cubicBezTo>
                      <a:pt x="1" y="7022"/>
                      <a:pt x="108" y="7486"/>
                      <a:pt x="275" y="7915"/>
                    </a:cubicBezTo>
                    <a:cubicBezTo>
                      <a:pt x="822" y="9248"/>
                      <a:pt x="2132" y="10189"/>
                      <a:pt x="3656" y="10189"/>
                    </a:cubicBezTo>
                    <a:lnTo>
                      <a:pt x="6585" y="10189"/>
                    </a:lnTo>
                    <a:cubicBezTo>
                      <a:pt x="8597" y="10189"/>
                      <a:pt x="10228" y="8546"/>
                      <a:pt x="10228" y="6534"/>
                    </a:cubicBezTo>
                    <a:lnTo>
                      <a:pt x="10228" y="3736"/>
                    </a:lnTo>
                    <a:cubicBezTo>
                      <a:pt x="10228" y="2224"/>
                      <a:pt x="9264" y="866"/>
                      <a:pt x="7823" y="414"/>
                    </a:cubicBezTo>
                    <a:cubicBezTo>
                      <a:pt x="7811" y="414"/>
                      <a:pt x="7788" y="402"/>
                      <a:pt x="7776" y="402"/>
                    </a:cubicBezTo>
                    <a:cubicBezTo>
                      <a:pt x="6911" y="135"/>
                      <a:pt x="6015" y="0"/>
                      <a:pt x="51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9" name="Google Shape;1339;p30"/>
            <p:cNvGrpSpPr/>
            <p:nvPr/>
          </p:nvGrpSpPr>
          <p:grpSpPr>
            <a:xfrm>
              <a:off x="3539082" y="1503593"/>
              <a:ext cx="82164" cy="249350"/>
              <a:chOff x="3539082" y="1503593"/>
              <a:chExt cx="82164" cy="249350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3549130" y="1503593"/>
                <a:ext cx="61290" cy="46251"/>
              </a:xfrm>
              <a:custGeom>
                <a:rect b="b" l="l" r="r" t="t"/>
                <a:pathLst>
                  <a:path extrusionOk="0" h="2085" w="2763">
                    <a:moveTo>
                      <a:pt x="1334" y="1"/>
                    </a:moveTo>
                    <a:lnTo>
                      <a:pt x="96" y="1775"/>
                    </a:lnTo>
                    <a:cubicBezTo>
                      <a:pt x="0" y="1906"/>
                      <a:pt x="96" y="2084"/>
                      <a:pt x="262" y="2084"/>
                    </a:cubicBezTo>
                    <a:lnTo>
                      <a:pt x="2501" y="2084"/>
                    </a:lnTo>
                    <a:cubicBezTo>
                      <a:pt x="2667" y="2084"/>
                      <a:pt x="2763" y="1894"/>
                      <a:pt x="2655" y="1763"/>
                    </a:cubicBezTo>
                    <a:lnTo>
                      <a:pt x="1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3539082" y="1569097"/>
                <a:ext cx="82164" cy="109626"/>
              </a:xfrm>
              <a:custGeom>
                <a:rect b="b" l="l" r="r" t="t"/>
                <a:pathLst>
                  <a:path extrusionOk="0" h="4942" w="3704">
                    <a:moveTo>
                      <a:pt x="334" y="0"/>
                    </a:moveTo>
                    <a:cubicBezTo>
                      <a:pt x="156" y="0"/>
                      <a:pt x="1" y="143"/>
                      <a:pt x="1" y="334"/>
                    </a:cubicBezTo>
                    <a:lnTo>
                      <a:pt x="1" y="4942"/>
                    </a:lnTo>
                    <a:lnTo>
                      <a:pt x="3704" y="4942"/>
                    </a:lnTo>
                    <a:lnTo>
                      <a:pt x="3704" y="334"/>
                    </a:lnTo>
                    <a:cubicBezTo>
                      <a:pt x="3704" y="143"/>
                      <a:pt x="3549" y="0"/>
                      <a:pt x="3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3539082" y="1693494"/>
                <a:ext cx="82164" cy="59449"/>
              </a:xfrm>
              <a:custGeom>
                <a:rect b="b" l="l" r="r" t="t"/>
                <a:pathLst>
                  <a:path extrusionOk="0" h="2680" w="3704">
                    <a:moveTo>
                      <a:pt x="1" y="0"/>
                    </a:moveTo>
                    <a:lnTo>
                      <a:pt x="1" y="822"/>
                    </a:lnTo>
                    <a:cubicBezTo>
                      <a:pt x="1" y="1846"/>
                      <a:pt x="834" y="2679"/>
                      <a:pt x="1846" y="2679"/>
                    </a:cubicBezTo>
                    <a:cubicBezTo>
                      <a:pt x="2870" y="2679"/>
                      <a:pt x="3704" y="1846"/>
                      <a:pt x="3704" y="822"/>
                    </a:cubicBezTo>
                    <a:lnTo>
                      <a:pt x="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0"/>
            <p:cNvGrpSpPr/>
            <p:nvPr/>
          </p:nvGrpSpPr>
          <p:grpSpPr>
            <a:xfrm>
              <a:off x="3855485" y="1108686"/>
              <a:ext cx="183316" cy="274240"/>
              <a:chOff x="3855485" y="1108686"/>
              <a:chExt cx="183316" cy="274240"/>
            </a:xfrm>
          </p:grpSpPr>
          <p:sp>
            <p:nvSpPr>
              <p:cNvPr id="1344" name="Google Shape;1344;p30"/>
              <p:cNvSpPr/>
              <p:nvPr/>
            </p:nvSpPr>
            <p:spPr>
              <a:xfrm>
                <a:off x="3855485" y="1238961"/>
                <a:ext cx="183316" cy="143964"/>
              </a:xfrm>
              <a:custGeom>
                <a:rect b="b" l="l" r="r" t="t"/>
                <a:pathLst>
                  <a:path extrusionOk="0" h="6490" w="8264">
                    <a:moveTo>
                      <a:pt x="6489" y="2668"/>
                    </a:moveTo>
                    <a:cubicBezTo>
                      <a:pt x="6644" y="2668"/>
                      <a:pt x="6775" y="2787"/>
                      <a:pt x="6775" y="2953"/>
                    </a:cubicBezTo>
                    <a:lnTo>
                      <a:pt x="6775" y="3727"/>
                    </a:lnTo>
                    <a:cubicBezTo>
                      <a:pt x="6775" y="3882"/>
                      <a:pt x="6644" y="4001"/>
                      <a:pt x="6489" y="4001"/>
                    </a:cubicBezTo>
                    <a:lnTo>
                      <a:pt x="4918" y="4001"/>
                    </a:lnTo>
                    <a:cubicBezTo>
                      <a:pt x="4763" y="4001"/>
                      <a:pt x="4632" y="3882"/>
                      <a:pt x="4632" y="3727"/>
                    </a:cubicBezTo>
                    <a:lnTo>
                      <a:pt x="4632" y="2953"/>
                    </a:lnTo>
                    <a:cubicBezTo>
                      <a:pt x="4632" y="2787"/>
                      <a:pt x="4763" y="2668"/>
                      <a:pt x="4918" y="2668"/>
                    </a:cubicBezTo>
                    <a:close/>
                    <a:moveTo>
                      <a:pt x="2513" y="1"/>
                    </a:moveTo>
                    <a:cubicBezTo>
                      <a:pt x="1608" y="275"/>
                      <a:pt x="834" y="906"/>
                      <a:pt x="382" y="1787"/>
                    </a:cubicBezTo>
                    <a:cubicBezTo>
                      <a:pt x="1" y="2477"/>
                      <a:pt x="120" y="3334"/>
                      <a:pt x="679" y="3894"/>
                    </a:cubicBezTo>
                    <a:lnTo>
                      <a:pt x="2656" y="5870"/>
                    </a:lnTo>
                    <a:cubicBezTo>
                      <a:pt x="3049" y="6263"/>
                      <a:pt x="3584" y="6490"/>
                      <a:pt x="4132" y="6490"/>
                    </a:cubicBezTo>
                    <a:cubicBezTo>
                      <a:pt x="4692" y="6490"/>
                      <a:pt x="5227" y="6263"/>
                      <a:pt x="5620" y="5870"/>
                    </a:cubicBezTo>
                    <a:lnTo>
                      <a:pt x="7537" y="3942"/>
                    </a:lnTo>
                    <a:cubicBezTo>
                      <a:pt x="8085" y="3406"/>
                      <a:pt x="8264" y="2584"/>
                      <a:pt x="7930" y="1882"/>
                    </a:cubicBezTo>
                    <a:cubicBezTo>
                      <a:pt x="7502" y="953"/>
                      <a:pt x="6692" y="286"/>
                      <a:pt x="5763" y="1"/>
                    </a:cubicBezTo>
                    <a:cubicBezTo>
                      <a:pt x="5299" y="322"/>
                      <a:pt x="4739" y="501"/>
                      <a:pt x="4132" y="501"/>
                    </a:cubicBezTo>
                    <a:cubicBezTo>
                      <a:pt x="3537" y="501"/>
                      <a:pt x="2977" y="322"/>
                      <a:pt x="25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3883745" y="1108686"/>
                <a:ext cx="128903" cy="127128"/>
              </a:xfrm>
              <a:custGeom>
                <a:rect b="b" l="l" r="r" t="t"/>
                <a:pathLst>
                  <a:path extrusionOk="0" h="5731" w="5811">
                    <a:moveTo>
                      <a:pt x="2863" y="0"/>
                    </a:moveTo>
                    <a:cubicBezTo>
                      <a:pt x="1277" y="0"/>
                      <a:pt x="1" y="1280"/>
                      <a:pt x="1" y="2861"/>
                    </a:cubicBezTo>
                    <a:cubicBezTo>
                      <a:pt x="1" y="3838"/>
                      <a:pt x="489" y="4707"/>
                      <a:pt x="1239" y="5219"/>
                    </a:cubicBezTo>
                    <a:cubicBezTo>
                      <a:pt x="1703" y="5540"/>
                      <a:pt x="2263" y="5731"/>
                      <a:pt x="2858" y="5731"/>
                    </a:cubicBezTo>
                    <a:cubicBezTo>
                      <a:pt x="3465" y="5731"/>
                      <a:pt x="4025" y="5540"/>
                      <a:pt x="4489" y="5219"/>
                    </a:cubicBezTo>
                    <a:cubicBezTo>
                      <a:pt x="5299" y="4659"/>
                      <a:pt x="5811" y="3695"/>
                      <a:pt x="5716" y="2611"/>
                    </a:cubicBezTo>
                    <a:cubicBezTo>
                      <a:pt x="5596" y="1206"/>
                      <a:pt x="4418" y="75"/>
                      <a:pt x="3013" y="4"/>
                    </a:cubicBezTo>
                    <a:cubicBezTo>
                      <a:pt x="2963" y="1"/>
                      <a:pt x="2913" y="0"/>
                      <a:pt x="2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6" name="Google Shape;1346;p30"/>
            <p:cNvSpPr/>
            <p:nvPr/>
          </p:nvSpPr>
          <p:spPr>
            <a:xfrm>
              <a:off x="2955674" y="1634600"/>
              <a:ext cx="183050" cy="143964"/>
            </a:xfrm>
            <a:custGeom>
              <a:rect b="b" l="l" r="r" t="t"/>
              <a:pathLst>
                <a:path extrusionOk="0" h="6490" w="8252">
                  <a:moveTo>
                    <a:pt x="6478" y="2667"/>
                  </a:moveTo>
                  <a:cubicBezTo>
                    <a:pt x="6645" y="2667"/>
                    <a:pt x="6764" y="2798"/>
                    <a:pt x="6764" y="2953"/>
                  </a:cubicBezTo>
                  <a:lnTo>
                    <a:pt x="6764" y="3727"/>
                  </a:lnTo>
                  <a:cubicBezTo>
                    <a:pt x="6764" y="3882"/>
                    <a:pt x="6645" y="4013"/>
                    <a:pt x="6478" y="4013"/>
                  </a:cubicBezTo>
                  <a:lnTo>
                    <a:pt x="4918" y="4013"/>
                  </a:lnTo>
                  <a:cubicBezTo>
                    <a:pt x="4763" y="4013"/>
                    <a:pt x="4633" y="3882"/>
                    <a:pt x="4633" y="3727"/>
                  </a:cubicBezTo>
                  <a:lnTo>
                    <a:pt x="4633" y="2953"/>
                  </a:lnTo>
                  <a:cubicBezTo>
                    <a:pt x="4633" y="2798"/>
                    <a:pt x="4763" y="2667"/>
                    <a:pt x="4918" y="2667"/>
                  </a:cubicBezTo>
                  <a:close/>
                  <a:moveTo>
                    <a:pt x="2513" y="0"/>
                  </a:moveTo>
                  <a:cubicBezTo>
                    <a:pt x="1608" y="274"/>
                    <a:pt x="823" y="917"/>
                    <a:pt x="382" y="1798"/>
                  </a:cubicBezTo>
                  <a:cubicBezTo>
                    <a:pt x="1" y="2477"/>
                    <a:pt x="120" y="3334"/>
                    <a:pt x="680" y="3894"/>
                  </a:cubicBezTo>
                  <a:lnTo>
                    <a:pt x="2656" y="5870"/>
                  </a:lnTo>
                  <a:cubicBezTo>
                    <a:pt x="3049" y="6263"/>
                    <a:pt x="3573" y="6489"/>
                    <a:pt x="4132" y="6489"/>
                  </a:cubicBezTo>
                  <a:cubicBezTo>
                    <a:pt x="4692" y="6489"/>
                    <a:pt x="5216" y="6263"/>
                    <a:pt x="5609" y="5870"/>
                  </a:cubicBezTo>
                  <a:lnTo>
                    <a:pt x="7538" y="3953"/>
                  </a:lnTo>
                  <a:cubicBezTo>
                    <a:pt x="8073" y="3405"/>
                    <a:pt x="8252" y="2584"/>
                    <a:pt x="7931" y="1893"/>
                  </a:cubicBezTo>
                  <a:cubicBezTo>
                    <a:pt x="7502" y="953"/>
                    <a:pt x="6692" y="286"/>
                    <a:pt x="5752" y="0"/>
                  </a:cubicBezTo>
                  <a:cubicBezTo>
                    <a:pt x="5299" y="322"/>
                    <a:pt x="4740" y="512"/>
                    <a:pt x="4132" y="512"/>
                  </a:cubicBezTo>
                  <a:cubicBezTo>
                    <a:pt x="3525" y="512"/>
                    <a:pt x="2966" y="322"/>
                    <a:pt x="2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983934" y="1504303"/>
              <a:ext cx="128658" cy="127150"/>
            </a:xfrm>
            <a:custGeom>
              <a:rect b="b" l="l" r="r" t="t"/>
              <a:pathLst>
                <a:path extrusionOk="0" h="5732" w="5800">
                  <a:moveTo>
                    <a:pt x="2854" y="1"/>
                  </a:moveTo>
                  <a:cubicBezTo>
                    <a:pt x="1278" y="1"/>
                    <a:pt x="1" y="1291"/>
                    <a:pt x="1" y="2862"/>
                  </a:cubicBezTo>
                  <a:cubicBezTo>
                    <a:pt x="1" y="3850"/>
                    <a:pt x="489" y="4707"/>
                    <a:pt x="1239" y="5219"/>
                  </a:cubicBezTo>
                  <a:cubicBezTo>
                    <a:pt x="1692" y="5541"/>
                    <a:pt x="2251" y="5731"/>
                    <a:pt x="2858" y="5731"/>
                  </a:cubicBezTo>
                  <a:cubicBezTo>
                    <a:pt x="3466" y="5731"/>
                    <a:pt x="4025" y="5541"/>
                    <a:pt x="4478" y="5219"/>
                  </a:cubicBezTo>
                  <a:cubicBezTo>
                    <a:pt x="5287" y="4660"/>
                    <a:pt x="5799" y="3695"/>
                    <a:pt x="5716" y="2624"/>
                  </a:cubicBezTo>
                  <a:cubicBezTo>
                    <a:pt x="5597" y="1207"/>
                    <a:pt x="4418" y="76"/>
                    <a:pt x="3001" y="4"/>
                  </a:cubicBezTo>
                  <a:cubicBezTo>
                    <a:pt x="2952" y="2"/>
                    <a:pt x="2903" y="1"/>
                    <a:pt x="2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30"/>
          <p:cNvGrpSpPr/>
          <p:nvPr/>
        </p:nvGrpSpPr>
        <p:grpSpPr>
          <a:xfrm>
            <a:off x="3935819" y="2325491"/>
            <a:ext cx="837206" cy="837206"/>
            <a:chOff x="4011047" y="2595151"/>
            <a:chExt cx="738211" cy="738211"/>
          </a:xfrm>
        </p:grpSpPr>
        <p:sp>
          <p:nvSpPr>
            <p:cNvPr id="1349" name="Google Shape;1349;p30"/>
            <p:cNvSpPr/>
            <p:nvPr/>
          </p:nvSpPr>
          <p:spPr>
            <a:xfrm>
              <a:off x="4011047" y="2595151"/>
              <a:ext cx="738211" cy="738211"/>
            </a:xfrm>
            <a:custGeom>
              <a:rect b="b" l="l" r="r" t="t"/>
              <a:pathLst>
                <a:path extrusionOk="0" h="33279" w="33279">
                  <a:moveTo>
                    <a:pt x="16645" y="0"/>
                  </a:moveTo>
                  <a:cubicBezTo>
                    <a:pt x="7454" y="0"/>
                    <a:pt x="0" y="7453"/>
                    <a:pt x="0" y="16633"/>
                  </a:cubicBezTo>
                  <a:cubicBezTo>
                    <a:pt x="0" y="25825"/>
                    <a:pt x="7454" y="33278"/>
                    <a:pt x="16645" y="33278"/>
                  </a:cubicBezTo>
                  <a:cubicBezTo>
                    <a:pt x="25837" y="33278"/>
                    <a:pt x="33278" y="25825"/>
                    <a:pt x="33278" y="16633"/>
                  </a:cubicBezTo>
                  <a:cubicBezTo>
                    <a:pt x="33278" y="7453"/>
                    <a:pt x="25837" y="0"/>
                    <a:pt x="16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086044" y="2670148"/>
              <a:ext cx="588191" cy="588191"/>
            </a:xfrm>
            <a:custGeom>
              <a:rect b="b" l="l" r="r" t="t"/>
              <a:pathLst>
                <a:path extrusionOk="0" h="26516" w="26516">
                  <a:moveTo>
                    <a:pt x="13264" y="1"/>
                  </a:moveTo>
                  <a:cubicBezTo>
                    <a:pt x="5942" y="1"/>
                    <a:pt x="1" y="5930"/>
                    <a:pt x="1" y="13252"/>
                  </a:cubicBezTo>
                  <a:cubicBezTo>
                    <a:pt x="1" y="20574"/>
                    <a:pt x="5942" y="26516"/>
                    <a:pt x="13264" y="26516"/>
                  </a:cubicBezTo>
                  <a:cubicBezTo>
                    <a:pt x="20587" y="26516"/>
                    <a:pt x="26516" y="20574"/>
                    <a:pt x="26516" y="13252"/>
                  </a:cubicBezTo>
                  <a:cubicBezTo>
                    <a:pt x="26516" y="5930"/>
                    <a:pt x="20587" y="1"/>
                    <a:pt x="13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4168982" y="2753087"/>
              <a:ext cx="422333" cy="422333"/>
            </a:xfrm>
            <a:custGeom>
              <a:rect b="b" l="l" r="r" t="t"/>
              <a:pathLst>
                <a:path extrusionOk="0" h="19039" w="19039">
                  <a:moveTo>
                    <a:pt x="9525" y="0"/>
                  </a:moveTo>
                  <a:cubicBezTo>
                    <a:pt x="4263" y="0"/>
                    <a:pt x="0" y="4263"/>
                    <a:pt x="0" y="9513"/>
                  </a:cubicBezTo>
                  <a:cubicBezTo>
                    <a:pt x="0" y="14776"/>
                    <a:pt x="4263" y="19038"/>
                    <a:pt x="9525" y="19038"/>
                  </a:cubicBezTo>
                  <a:cubicBezTo>
                    <a:pt x="14776" y="19038"/>
                    <a:pt x="19038" y="14776"/>
                    <a:pt x="19038" y="9513"/>
                  </a:cubicBezTo>
                  <a:cubicBezTo>
                    <a:pt x="19038" y="4263"/>
                    <a:pt x="14776" y="0"/>
                    <a:pt x="95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247950" y="2832055"/>
              <a:ext cx="264659" cy="264393"/>
            </a:xfrm>
            <a:custGeom>
              <a:rect b="b" l="l" r="r" t="t"/>
              <a:pathLst>
                <a:path extrusionOk="0" h="11919" w="11931">
                  <a:moveTo>
                    <a:pt x="5965" y="0"/>
                  </a:moveTo>
                  <a:cubicBezTo>
                    <a:pt x="2667" y="0"/>
                    <a:pt x="0" y="2667"/>
                    <a:pt x="0" y="5953"/>
                  </a:cubicBezTo>
                  <a:cubicBezTo>
                    <a:pt x="0" y="9251"/>
                    <a:pt x="2667" y="11918"/>
                    <a:pt x="5965" y="11918"/>
                  </a:cubicBezTo>
                  <a:cubicBezTo>
                    <a:pt x="9251" y="11918"/>
                    <a:pt x="11930" y="9251"/>
                    <a:pt x="11930" y="5953"/>
                  </a:cubicBezTo>
                  <a:cubicBezTo>
                    <a:pt x="11930" y="2667"/>
                    <a:pt x="9251" y="0"/>
                    <a:pt x="5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4322947" y="2907053"/>
              <a:ext cx="114639" cy="114373"/>
            </a:xfrm>
            <a:custGeom>
              <a:rect b="b" l="l" r="r" t="t"/>
              <a:pathLst>
                <a:path extrusionOk="0" h="5156" w="5168">
                  <a:moveTo>
                    <a:pt x="2584" y="0"/>
                  </a:moveTo>
                  <a:cubicBezTo>
                    <a:pt x="1156" y="0"/>
                    <a:pt x="1" y="1155"/>
                    <a:pt x="1" y="2572"/>
                  </a:cubicBezTo>
                  <a:cubicBezTo>
                    <a:pt x="1" y="4001"/>
                    <a:pt x="1156" y="5156"/>
                    <a:pt x="2584" y="5156"/>
                  </a:cubicBezTo>
                  <a:cubicBezTo>
                    <a:pt x="4001" y="5156"/>
                    <a:pt x="5168" y="4001"/>
                    <a:pt x="5168" y="2572"/>
                  </a:cubicBezTo>
                  <a:cubicBezTo>
                    <a:pt x="5168" y="1155"/>
                    <a:pt x="4001" y="0"/>
                    <a:pt x="2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4355178" y="2939261"/>
              <a:ext cx="50199" cy="49955"/>
            </a:xfrm>
            <a:custGeom>
              <a:rect b="b" l="l" r="r" t="t"/>
              <a:pathLst>
                <a:path extrusionOk="0" h="2252" w="2263">
                  <a:moveTo>
                    <a:pt x="1131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51"/>
                    <a:pt x="500" y="2251"/>
                    <a:pt x="1131" y="2251"/>
                  </a:cubicBezTo>
                  <a:cubicBezTo>
                    <a:pt x="1750" y="2251"/>
                    <a:pt x="2262" y="1751"/>
                    <a:pt x="2262" y="1120"/>
                  </a:cubicBezTo>
                  <a:cubicBezTo>
                    <a:pt x="2262" y="501"/>
                    <a:pt x="1750" y="1"/>
                    <a:pt x="1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5" name="Google Shape;1355;p30"/>
            <p:cNvGrpSpPr/>
            <p:nvPr/>
          </p:nvGrpSpPr>
          <p:grpSpPr>
            <a:xfrm>
              <a:off x="4381064" y="2641711"/>
              <a:ext cx="318470" cy="318096"/>
              <a:chOff x="4381064" y="2641711"/>
              <a:chExt cx="318470" cy="318096"/>
            </a:xfrm>
          </p:grpSpPr>
          <p:sp>
            <p:nvSpPr>
              <p:cNvPr id="1356" name="Google Shape;1356;p30"/>
              <p:cNvSpPr/>
              <p:nvPr/>
            </p:nvSpPr>
            <p:spPr>
              <a:xfrm>
                <a:off x="4566194" y="2698408"/>
                <a:ext cx="133339" cy="75731"/>
              </a:xfrm>
              <a:custGeom>
                <a:rect b="b" l="l" r="r" t="t"/>
                <a:pathLst>
                  <a:path extrusionOk="0" h="3414" w="6011">
                    <a:moveTo>
                      <a:pt x="4678" y="0"/>
                    </a:moveTo>
                    <a:cubicBezTo>
                      <a:pt x="4671" y="0"/>
                      <a:pt x="4663" y="0"/>
                      <a:pt x="4656" y="1"/>
                    </a:cubicBezTo>
                    <a:cubicBezTo>
                      <a:pt x="4120" y="12"/>
                      <a:pt x="2036" y="1358"/>
                      <a:pt x="2036" y="1358"/>
                    </a:cubicBezTo>
                    <a:lnTo>
                      <a:pt x="0" y="3346"/>
                    </a:lnTo>
                    <a:cubicBezTo>
                      <a:pt x="50" y="3369"/>
                      <a:pt x="321" y="3414"/>
                      <a:pt x="725" y="3414"/>
                    </a:cubicBezTo>
                    <a:cubicBezTo>
                      <a:pt x="1568" y="3414"/>
                      <a:pt x="2992" y="3221"/>
                      <a:pt x="4215" y="2239"/>
                    </a:cubicBezTo>
                    <a:cubicBezTo>
                      <a:pt x="6011" y="807"/>
                      <a:pt x="5203" y="0"/>
                      <a:pt x="467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4545321" y="2641711"/>
                <a:ext cx="79524" cy="121161"/>
              </a:xfrm>
              <a:custGeom>
                <a:rect b="b" l="l" r="r" t="t"/>
                <a:pathLst>
                  <a:path extrusionOk="0" h="5462" w="3585">
                    <a:moveTo>
                      <a:pt x="2902" y="0"/>
                    </a:moveTo>
                    <a:cubicBezTo>
                      <a:pt x="2520" y="0"/>
                      <a:pt x="1989" y="290"/>
                      <a:pt x="1346" y="1187"/>
                    </a:cubicBezTo>
                    <a:cubicBezTo>
                      <a:pt x="1" y="3080"/>
                      <a:pt x="406" y="5307"/>
                      <a:pt x="477" y="5462"/>
                    </a:cubicBezTo>
                    <a:lnTo>
                      <a:pt x="2358" y="3319"/>
                    </a:lnTo>
                    <a:cubicBezTo>
                      <a:pt x="2358" y="3319"/>
                      <a:pt x="3584" y="1163"/>
                      <a:pt x="3573" y="640"/>
                    </a:cubicBezTo>
                    <a:cubicBezTo>
                      <a:pt x="3566" y="358"/>
                      <a:pt x="3326" y="0"/>
                      <a:pt x="29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4381064" y="2688825"/>
                <a:ext cx="256984" cy="270981"/>
              </a:xfrm>
              <a:custGeom>
                <a:rect b="b" l="l" r="r" t="t"/>
                <a:pathLst>
                  <a:path extrusionOk="0" h="12216" w="11585">
                    <a:moveTo>
                      <a:pt x="10891" y="0"/>
                    </a:moveTo>
                    <a:cubicBezTo>
                      <a:pt x="10719" y="0"/>
                      <a:pt x="10548" y="69"/>
                      <a:pt x="10430" y="206"/>
                    </a:cubicBezTo>
                    <a:lnTo>
                      <a:pt x="7096" y="3921"/>
                    </a:lnTo>
                    <a:cubicBezTo>
                      <a:pt x="6775" y="4278"/>
                      <a:pt x="6310" y="4481"/>
                      <a:pt x="5822" y="4516"/>
                    </a:cubicBezTo>
                    <a:cubicBezTo>
                      <a:pt x="4917" y="4576"/>
                      <a:pt x="3739" y="5219"/>
                      <a:pt x="2738" y="6278"/>
                    </a:cubicBezTo>
                    <a:cubicBezTo>
                      <a:pt x="1774" y="7290"/>
                      <a:pt x="1214" y="8433"/>
                      <a:pt x="1155" y="9338"/>
                    </a:cubicBezTo>
                    <a:cubicBezTo>
                      <a:pt x="1095" y="10136"/>
                      <a:pt x="822" y="10922"/>
                      <a:pt x="274" y="11517"/>
                    </a:cubicBezTo>
                    <a:lnTo>
                      <a:pt x="107" y="11708"/>
                    </a:lnTo>
                    <a:cubicBezTo>
                      <a:pt x="0" y="11827"/>
                      <a:pt x="12" y="12017"/>
                      <a:pt x="131" y="12136"/>
                    </a:cubicBezTo>
                    <a:cubicBezTo>
                      <a:pt x="189" y="12188"/>
                      <a:pt x="264" y="12215"/>
                      <a:pt x="339" y="12215"/>
                    </a:cubicBezTo>
                    <a:cubicBezTo>
                      <a:pt x="419" y="12215"/>
                      <a:pt x="499" y="12186"/>
                      <a:pt x="560" y="12124"/>
                    </a:cubicBezTo>
                    <a:lnTo>
                      <a:pt x="953" y="11720"/>
                    </a:lnTo>
                    <a:cubicBezTo>
                      <a:pt x="1453" y="11208"/>
                      <a:pt x="2107" y="10922"/>
                      <a:pt x="2798" y="10815"/>
                    </a:cubicBezTo>
                    <a:cubicBezTo>
                      <a:pt x="3679" y="10672"/>
                      <a:pt x="4763" y="10053"/>
                      <a:pt x="5691" y="9076"/>
                    </a:cubicBezTo>
                    <a:cubicBezTo>
                      <a:pt x="6679" y="8029"/>
                      <a:pt x="7251" y="6838"/>
                      <a:pt x="7275" y="5921"/>
                    </a:cubicBezTo>
                    <a:cubicBezTo>
                      <a:pt x="7287" y="5469"/>
                      <a:pt x="7465" y="5040"/>
                      <a:pt x="7787" y="4719"/>
                    </a:cubicBezTo>
                    <a:lnTo>
                      <a:pt x="11347" y="1064"/>
                    </a:lnTo>
                    <a:cubicBezTo>
                      <a:pt x="11585" y="814"/>
                      <a:pt x="11585" y="409"/>
                      <a:pt x="11323" y="171"/>
                    </a:cubicBezTo>
                    <a:cubicBezTo>
                      <a:pt x="11204" y="57"/>
                      <a:pt x="11047" y="0"/>
                      <a:pt x="1089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9" name="Google Shape;1359;p30"/>
          <p:cNvGrpSpPr/>
          <p:nvPr/>
        </p:nvGrpSpPr>
        <p:grpSpPr>
          <a:xfrm>
            <a:off x="2660458" y="2685509"/>
            <a:ext cx="1751639" cy="1726438"/>
            <a:chOff x="2886489" y="2912598"/>
            <a:chExt cx="1544519" cy="1522298"/>
          </a:xfrm>
        </p:grpSpPr>
        <p:sp>
          <p:nvSpPr>
            <p:cNvPr id="1360" name="Google Shape;1360;p30"/>
            <p:cNvSpPr/>
            <p:nvPr/>
          </p:nvSpPr>
          <p:spPr>
            <a:xfrm>
              <a:off x="3945544" y="3926762"/>
              <a:ext cx="116236" cy="134182"/>
            </a:xfrm>
            <a:custGeom>
              <a:rect b="b" l="l" r="r" t="t"/>
              <a:pathLst>
                <a:path extrusionOk="0" h="6049" w="5240">
                  <a:moveTo>
                    <a:pt x="1548" y="0"/>
                  </a:moveTo>
                  <a:lnTo>
                    <a:pt x="1" y="1167"/>
                  </a:lnTo>
                  <a:lnTo>
                    <a:pt x="3692" y="6049"/>
                  </a:lnTo>
                  <a:lnTo>
                    <a:pt x="5239" y="4882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924160" y="3985700"/>
              <a:ext cx="506848" cy="449196"/>
            </a:xfrm>
            <a:custGeom>
              <a:rect b="b" l="l" r="r" t="t"/>
              <a:pathLst>
                <a:path extrusionOk="0" h="20250" w="22849">
                  <a:moveTo>
                    <a:pt x="11436" y="1941"/>
                  </a:moveTo>
                  <a:cubicBezTo>
                    <a:pt x="13193" y="1941"/>
                    <a:pt x="14964" y="2504"/>
                    <a:pt x="16455" y="3666"/>
                  </a:cubicBezTo>
                  <a:cubicBezTo>
                    <a:pt x="20015" y="6440"/>
                    <a:pt x="20658" y="11583"/>
                    <a:pt x="17883" y="15143"/>
                  </a:cubicBezTo>
                  <a:cubicBezTo>
                    <a:pt x="16269" y="17215"/>
                    <a:pt x="13853" y="18298"/>
                    <a:pt x="11413" y="18298"/>
                  </a:cubicBezTo>
                  <a:cubicBezTo>
                    <a:pt x="9660" y="18298"/>
                    <a:pt x="7894" y="17739"/>
                    <a:pt x="6406" y="16584"/>
                  </a:cubicBezTo>
                  <a:cubicBezTo>
                    <a:pt x="2846" y="13810"/>
                    <a:pt x="2203" y="8654"/>
                    <a:pt x="4977" y="5094"/>
                  </a:cubicBezTo>
                  <a:cubicBezTo>
                    <a:pt x="6583" y="3025"/>
                    <a:pt x="8997" y="1941"/>
                    <a:pt x="11436" y="1941"/>
                  </a:cubicBezTo>
                  <a:close/>
                  <a:moveTo>
                    <a:pt x="11442" y="0"/>
                  </a:moveTo>
                  <a:cubicBezTo>
                    <a:pt x="8424" y="0"/>
                    <a:pt x="5435" y="1342"/>
                    <a:pt x="3441" y="3904"/>
                  </a:cubicBezTo>
                  <a:cubicBezTo>
                    <a:pt x="0" y="8309"/>
                    <a:pt x="798" y="14691"/>
                    <a:pt x="5203" y="18120"/>
                  </a:cubicBezTo>
                  <a:cubicBezTo>
                    <a:pt x="7052" y="19555"/>
                    <a:pt x="9242" y="20249"/>
                    <a:pt x="11416" y="20249"/>
                  </a:cubicBezTo>
                  <a:cubicBezTo>
                    <a:pt x="14437" y="20249"/>
                    <a:pt x="17425" y="18908"/>
                    <a:pt x="19419" y="16346"/>
                  </a:cubicBezTo>
                  <a:cubicBezTo>
                    <a:pt x="22848" y="11940"/>
                    <a:pt x="22051" y="5559"/>
                    <a:pt x="17645" y="2130"/>
                  </a:cubicBezTo>
                  <a:cubicBezTo>
                    <a:pt x="15802" y="695"/>
                    <a:pt x="13614" y="0"/>
                    <a:pt x="11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385649" y="3901675"/>
              <a:ext cx="120717" cy="131808"/>
            </a:xfrm>
            <a:custGeom>
              <a:rect b="b" l="l" r="r" t="t"/>
              <a:pathLst>
                <a:path extrusionOk="0" h="5942" w="5442">
                  <a:moveTo>
                    <a:pt x="3953" y="0"/>
                  </a:moveTo>
                  <a:lnTo>
                    <a:pt x="0" y="4679"/>
                  </a:lnTo>
                  <a:lnTo>
                    <a:pt x="1489" y="5941"/>
                  </a:lnTo>
                  <a:lnTo>
                    <a:pt x="5442" y="1262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017229" y="3960280"/>
              <a:ext cx="512127" cy="449395"/>
            </a:xfrm>
            <a:custGeom>
              <a:rect b="b" l="l" r="r" t="t"/>
              <a:pathLst>
                <a:path extrusionOk="0" h="20259" w="23087">
                  <a:moveTo>
                    <a:pt x="11559" y="1953"/>
                  </a:moveTo>
                  <a:cubicBezTo>
                    <a:pt x="12724" y="1953"/>
                    <a:pt x="13905" y="2202"/>
                    <a:pt x="15026" y="2728"/>
                  </a:cubicBezTo>
                  <a:cubicBezTo>
                    <a:pt x="19110" y="4645"/>
                    <a:pt x="20872" y="9526"/>
                    <a:pt x="18955" y="13610"/>
                  </a:cubicBezTo>
                  <a:cubicBezTo>
                    <a:pt x="17564" y="16573"/>
                    <a:pt x="14606" y="18314"/>
                    <a:pt x="11527" y="18314"/>
                  </a:cubicBezTo>
                  <a:cubicBezTo>
                    <a:pt x="10363" y="18314"/>
                    <a:pt x="9181" y="18065"/>
                    <a:pt x="8061" y="17539"/>
                  </a:cubicBezTo>
                  <a:cubicBezTo>
                    <a:pt x="3977" y="15622"/>
                    <a:pt x="2215" y="10741"/>
                    <a:pt x="4132" y="6657"/>
                  </a:cubicBezTo>
                  <a:cubicBezTo>
                    <a:pt x="5522" y="3694"/>
                    <a:pt x="8480" y="1953"/>
                    <a:pt x="11559" y="1953"/>
                  </a:cubicBezTo>
                  <a:close/>
                  <a:moveTo>
                    <a:pt x="11547" y="1"/>
                  </a:moveTo>
                  <a:cubicBezTo>
                    <a:pt x="7743" y="1"/>
                    <a:pt x="4096" y="2155"/>
                    <a:pt x="2369" y="5824"/>
                  </a:cubicBezTo>
                  <a:cubicBezTo>
                    <a:pt x="0" y="10884"/>
                    <a:pt x="2179" y="16920"/>
                    <a:pt x="7239" y="19301"/>
                  </a:cubicBezTo>
                  <a:cubicBezTo>
                    <a:pt x="8627" y="19951"/>
                    <a:pt x="10088" y="20259"/>
                    <a:pt x="11527" y="20259"/>
                  </a:cubicBezTo>
                  <a:cubicBezTo>
                    <a:pt x="15335" y="20259"/>
                    <a:pt x="18989" y="18104"/>
                    <a:pt x="20717" y="14432"/>
                  </a:cubicBezTo>
                  <a:cubicBezTo>
                    <a:pt x="23086" y="9372"/>
                    <a:pt x="20908" y="3335"/>
                    <a:pt x="15847" y="966"/>
                  </a:cubicBezTo>
                  <a:cubicBezTo>
                    <a:pt x="14456" y="311"/>
                    <a:pt x="12990" y="1"/>
                    <a:pt x="1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306149" y="3358147"/>
              <a:ext cx="137088" cy="110935"/>
            </a:xfrm>
            <a:custGeom>
              <a:rect b="b" l="l" r="r" t="t"/>
              <a:pathLst>
                <a:path extrusionOk="0" h="5001" w="6180">
                  <a:moveTo>
                    <a:pt x="1072" y="0"/>
                  </a:moveTo>
                  <a:lnTo>
                    <a:pt x="1" y="1620"/>
                  </a:lnTo>
                  <a:lnTo>
                    <a:pt x="5096" y="5001"/>
                  </a:lnTo>
                  <a:lnTo>
                    <a:pt x="6180" y="338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2886489" y="3042252"/>
              <a:ext cx="505007" cy="449573"/>
            </a:xfrm>
            <a:custGeom>
              <a:rect b="b" l="l" r="r" t="t"/>
              <a:pathLst>
                <a:path extrusionOk="0" h="20267" w="22766">
                  <a:moveTo>
                    <a:pt x="11397" y="1948"/>
                  </a:moveTo>
                  <a:cubicBezTo>
                    <a:pt x="12257" y="1948"/>
                    <a:pt x="13131" y="2084"/>
                    <a:pt x="13990" y="2371"/>
                  </a:cubicBezTo>
                  <a:cubicBezTo>
                    <a:pt x="18265" y="3811"/>
                    <a:pt x="20575" y="8455"/>
                    <a:pt x="19146" y="12729"/>
                  </a:cubicBezTo>
                  <a:cubicBezTo>
                    <a:pt x="17994" y="16156"/>
                    <a:pt x="14795" y="18319"/>
                    <a:pt x="11375" y="18319"/>
                  </a:cubicBezTo>
                  <a:cubicBezTo>
                    <a:pt x="10517" y="18319"/>
                    <a:pt x="9645" y="18183"/>
                    <a:pt x="8787" y="17896"/>
                  </a:cubicBezTo>
                  <a:cubicBezTo>
                    <a:pt x="4501" y="16456"/>
                    <a:pt x="2191" y="11812"/>
                    <a:pt x="3632" y="7538"/>
                  </a:cubicBezTo>
                  <a:cubicBezTo>
                    <a:pt x="4774" y="4111"/>
                    <a:pt x="7971" y="1948"/>
                    <a:pt x="11397" y="1948"/>
                  </a:cubicBezTo>
                  <a:close/>
                  <a:moveTo>
                    <a:pt x="11402" y="0"/>
                  </a:moveTo>
                  <a:cubicBezTo>
                    <a:pt x="7164" y="0"/>
                    <a:pt x="3205" y="2684"/>
                    <a:pt x="1786" y="6919"/>
                  </a:cubicBezTo>
                  <a:cubicBezTo>
                    <a:pt x="1" y="12205"/>
                    <a:pt x="2870" y="17956"/>
                    <a:pt x="8168" y="19742"/>
                  </a:cubicBezTo>
                  <a:cubicBezTo>
                    <a:pt x="9229" y="20098"/>
                    <a:pt x="10308" y="20267"/>
                    <a:pt x="11370" y="20267"/>
                  </a:cubicBezTo>
                  <a:cubicBezTo>
                    <a:pt x="15602" y="20267"/>
                    <a:pt x="19564" y="17584"/>
                    <a:pt x="20991" y="13348"/>
                  </a:cubicBezTo>
                  <a:cubicBezTo>
                    <a:pt x="22765" y="8062"/>
                    <a:pt x="19896" y="2311"/>
                    <a:pt x="14610" y="525"/>
                  </a:cubicBezTo>
                  <a:cubicBezTo>
                    <a:pt x="13547" y="169"/>
                    <a:pt x="12465" y="0"/>
                    <a:pt x="11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66683" y="3310611"/>
              <a:ext cx="91392" cy="91126"/>
            </a:xfrm>
            <a:custGeom>
              <a:rect b="b" l="l" r="r" t="t"/>
              <a:pathLst>
                <a:path extrusionOk="0" h="4108" w="4120">
                  <a:moveTo>
                    <a:pt x="2739" y="0"/>
                  </a:moveTo>
                  <a:lnTo>
                    <a:pt x="0" y="2739"/>
                  </a:lnTo>
                  <a:lnTo>
                    <a:pt x="1381" y="4108"/>
                  </a:lnTo>
                  <a:lnTo>
                    <a:pt x="4120" y="136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865001" y="2912598"/>
              <a:ext cx="493893" cy="576568"/>
            </a:xfrm>
            <a:custGeom>
              <a:rect b="b" l="l" r="r" t="t"/>
              <a:pathLst>
                <a:path extrusionOk="0" h="25992" w="22265">
                  <a:moveTo>
                    <a:pt x="131" y="0"/>
                  </a:moveTo>
                  <a:cubicBezTo>
                    <a:pt x="48" y="810"/>
                    <a:pt x="0" y="1632"/>
                    <a:pt x="0" y="2477"/>
                  </a:cubicBezTo>
                  <a:cubicBezTo>
                    <a:pt x="0" y="14050"/>
                    <a:pt x="8394" y="23694"/>
                    <a:pt x="19407" y="25658"/>
                  </a:cubicBezTo>
                  <a:cubicBezTo>
                    <a:pt x="20312" y="25825"/>
                    <a:pt x="21229" y="25932"/>
                    <a:pt x="22170" y="25992"/>
                  </a:cubicBezTo>
                  <a:lnTo>
                    <a:pt x="22265" y="24039"/>
                  </a:lnTo>
                  <a:cubicBezTo>
                    <a:pt x="21277" y="23980"/>
                    <a:pt x="20312" y="23861"/>
                    <a:pt x="19360" y="23670"/>
                  </a:cubicBezTo>
                  <a:cubicBezTo>
                    <a:pt x="9454" y="21717"/>
                    <a:pt x="1953" y="12954"/>
                    <a:pt x="1953" y="2477"/>
                  </a:cubicBezTo>
                  <a:cubicBezTo>
                    <a:pt x="1953" y="1667"/>
                    <a:pt x="2000" y="882"/>
                    <a:pt x="2084" y="10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3335207" y="3253026"/>
              <a:ext cx="775700" cy="775456"/>
            </a:xfrm>
            <a:custGeom>
              <a:rect b="b" l="l" r="r" t="t"/>
              <a:pathLst>
                <a:path extrusionOk="0" h="34958" w="34969">
                  <a:moveTo>
                    <a:pt x="17479" y="1953"/>
                  </a:moveTo>
                  <a:cubicBezTo>
                    <a:pt x="26051" y="1953"/>
                    <a:pt x="33016" y="8918"/>
                    <a:pt x="33016" y="17479"/>
                  </a:cubicBezTo>
                  <a:cubicBezTo>
                    <a:pt x="33016" y="26051"/>
                    <a:pt x="26051" y="33017"/>
                    <a:pt x="17479" y="33017"/>
                  </a:cubicBezTo>
                  <a:cubicBezTo>
                    <a:pt x="8918" y="33017"/>
                    <a:pt x="1953" y="26051"/>
                    <a:pt x="1953" y="17479"/>
                  </a:cubicBezTo>
                  <a:cubicBezTo>
                    <a:pt x="1953" y="8918"/>
                    <a:pt x="8918" y="1953"/>
                    <a:pt x="17479" y="1953"/>
                  </a:cubicBezTo>
                  <a:close/>
                  <a:moveTo>
                    <a:pt x="17479" y="1"/>
                  </a:moveTo>
                  <a:cubicBezTo>
                    <a:pt x="7846" y="1"/>
                    <a:pt x="0" y="7847"/>
                    <a:pt x="0" y="17479"/>
                  </a:cubicBezTo>
                  <a:cubicBezTo>
                    <a:pt x="0" y="27123"/>
                    <a:pt x="7846" y="34957"/>
                    <a:pt x="17479" y="34957"/>
                  </a:cubicBezTo>
                  <a:cubicBezTo>
                    <a:pt x="27123" y="34957"/>
                    <a:pt x="34969" y="27123"/>
                    <a:pt x="34969" y="17479"/>
                  </a:cubicBezTo>
                  <a:cubicBezTo>
                    <a:pt x="34969" y="7847"/>
                    <a:pt x="27123" y="1"/>
                    <a:pt x="17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9" name="Google Shape;1369;p30"/>
            <p:cNvGrpSpPr/>
            <p:nvPr/>
          </p:nvGrpSpPr>
          <p:grpSpPr>
            <a:xfrm>
              <a:off x="3178071" y="4050028"/>
              <a:ext cx="183050" cy="274240"/>
              <a:chOff x="3178071" y="4050028"/>
              <a:chExt cx="183050" cy="274240"/>
            </a:xfrm>
          </p:grpSpPr>
          <p:sp>
            <p:nvSpPr>
              <p:cNvPr id="1370" name="Google Shape;1370;p30"/>
              <p:cNvSpPr/>
              <p:nvPr/>
            </p:nvSpPr>
            <p:spPr>
              <a:xfrm>
                <a:off x="3178071" y="4180304"/>
                <a:ext cx="183050" cy="143964"/>
              </a:xfrm>
              <a:custGeom>
                <a:rect b="b" l="l" r="r" t="t"/>
                <a:pathLst>
                  <a:path extrusionOk="0" h="6490" w="8252">
                    <a:moveTo>
                      <a:pt x="6477" y="2667"/>
                    </a:moveTo>
                    <a:cubicBezTo>
                      <a:pt x="6644" y="2667"/>
                      <a:pt x="6763" y="2798"/>
                      <a:pt x="6763" y="2953"/>
                    </a:cubicBezTo>
                    <a:lnTo>
                      <a:pt x="6763" y="3727"/>
                    </a:lnTo>
                    <a:cubicBezTo>
                      <a:pt x="6763" y="3882"/>
                      <a:pt x="6644" y="4013"/>
                      <a:pt x="6477" y="4013"/>
                    </a:cubicBezTo>
                    <a:lnTo>
                      <a:pt x="4917" y="4013"/>
                    </a:lnTo>
                    <a:cubicBezTo>
                      <a:pt x="4763" y="4013"/>
                      <a:pt x="4632" y="3882"/>
                      <a:pt x="4632" y="3727"/>
                    </a:cubicBezTo>
                    <a:lnTo>
                      <a:pt x="4632" y="2953"/>
                    </a:lnTo>
                    <a:cubicBezTo>
                      <a:pt x="4632" y="2798"/>
                      <a:pt x="4763" y="2667"/>
                      <a:pt x="4917" y="2667"/>
                    </a:cubicBezTo>
                    <a:close/>
                    <a:moveTo>
                      <a:pt x="2512" y="0"/>
                    </a:moveTo>
                    <a:cubicBezTo>
                      <a:pt x="1607" y="286"/>
                      <a:pt x="822" y="917"/>
                      <a:pt x="381" y="1798"/>
                    </a:cubicBezTo>
                    <a:cubicBezTo>
                      <a:pt x="0" y="2489"/>
                      <a:pt x="119" y="3346"/>
                      <a:pt x="679" y="3894"/>
                    </a:cubicBezTo>
                    <a:lnTo>
                      <a:pt x="2655" y="5882"/>
                    </a:lnTo>
                    <a:cubicBezTo>
                      <a:pt x="3048" y="6275"/>
                      <a:pt x="3572" y="6489"/>
                      <a:pt x="4132" y="6489"/>
                    </a:cubicBezTo>
                    <a:cubicBezTo>
                      <a:pt x="4691" y="6489"/>
                      <a:pt x="5215" y="6275"/>
                      <a:pt x="5608" y="5882"/>
                    </a:cubicBezTo>
                    <a:lnTo>
                      <a:pt x="7537" y="3953"/>
                    </a:lnTo>
                    <a:cubicBezTo>
                      <a:pt x="8072" y="3406"/>
                      <a:pt x="8251" y="2584"/>
                      <a:pt x="7930" y="1893"/>
                    </a:cubicBezTo>
                    <a:cubicBezTo>
                      <a:pt x="7501" y="965"/>
                      <a:pt x="6691" y="286"/>
                      <a:pt x="5751" y="0"/>
                    </a:cubicBezTo>
                    <a:cubicBezTo>
                      <a:pt x="5298" y="322"/>
                      <a:pt x="4739" y="512"/>
                      <a:pt x="4132" y="512"/>
                    </a:cubicBezTo>
                    <a:cubicBezTo>
                      <a:pt x="3524" y="512"/>
                      <a:pt x="2965" y="322"/>
                      <a:pt x="25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3206330" y="4050028"/>
                <a:ext cx="128636" cy="127128"/>
              </a:xfrm>
              <a:custGeom>
                <a:rect b="b" l="l" r="r" t="t"/>
                <a:pathLst>
                  <a:path extrusionOk="0" h="5731" w="5799">
                    <a:moveTo>
                      <a:pt x="2872" y="1"/>
                    </a:moveTo>
                    <a:cubicBezTo>
                      <a:pt x="1287" y="1"/>
                      <a:pt x="0" y="1284"/>
                      <a:pt x="0" y="2873"/>
                    </a:cubicBezTo>
                    <a:cubicBezTo>
                      <a:pt x="0" y="3849"/>
                      <a:pt x="488" y="4707"/>
                      <a:pt x="1238" y="5230"/>
                    </a:cubicBezTo>
                    <a:cubicBezTo>
                      <a:pt x="1691" y="5540"/>
                      <a:pt x="2250" y="5730"/>
                      <a:pt x="2858" y="5730"/>
                    </a:cubicBezTo>
                    <a:cubicBezTo>
                      <a:pt x="3465" y="5730"/>
                      <a:pt x="4024" y="5540"/>
                      <a:pt x="4477" y="5230"/>
                    </a:cubicBezTo>
                    <a:cubicBezTo>
                      <a:pt x="5286" y="4671"/>
                      <a:pt x="5798" y="3706"/>
                      <a:pt x="5715" y="2623"/>
                    </a:cubicBezTo>
                    <a:cubicBezTo>
                      <a:pt x="5596" y="1206"/>
                      <a:pt x="4417" y="75"/>
                      <a:pt x="3000" y="4"/>
                    </a:cubicBezTo>
                    <a:cubicBezTo>
                      <a:pt x="2957" y="2"/>
                      <a:pt x="2915" y="1"/>
                      <a:pt x="28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2" name="Google Shape;1372;p30"/>
            <p:cNvGrpSpPr/>
            <p:nvPr/>
          </p:nvGrpSpPr>
          <p:grpSpPr>
            <a:xfrm>
              <a:off x="4086046" y="4073178"/>
              <a:ext cx="183050" cy="274240"/>
              <a:chOff x="3178071" y="4050028"/>
              <a:chExt cx="183050" cy="274240"/>
            </a:xfrm>
          </p:grpSpPr>
          <p:sp>
            <p:nvSpPr>
              <p:cNvPr id="1373" name="Google Shape;1373;p30"/>
              <p:cNvSpPr/>
              <p:nvPr/>
            </p:nvSpPr>
            <p:spPr>
              <a:xfrm>
                <a:off x="3178071" y="4180304"/>
                <a:ext cx="183050" cy="143964"/>
              </a:xfrm>
              <a:custGeom>
                <a:rect b="b" l="l" r="r" t="t"/>
                <a:pathLst>
                  <a:path extrusionOk="0" h="6490" w="8252">
                    <a:moveTo>
                      <a:pt x="6477" y="2667"/>
                    </a:moveTo>
                    <a:cubicBezTo>
                      <a:pt x="6644" y="2667"/>
                      <a:pt x="6763" y="2798"/>
                      <a:pt x="6763" y="2953"/>
                    </a:cubicBezTo>
                    <a:lnTo>
                      <a:pt x="6763" y="3727"/>
                    </a:lnTo>
                    <a:cubicBezTo>
                      <a:pt x="6763" y="3882"/>
                      <a:pt x="6644" y="4013"/>
                      <a:pt x="6477" y="4013"/>
                    </a:cubicBezTo>
                    <a:lnTo>
                      <a:pt x="4917" y="4013"/>
                    </a:lnTo>
                    <a:cubicBezTo>
                      <a:pt x="4763" y="4013"/>
                      <a:pt x="4632" y="3882"/>
                      <a:pt x="4632" y="3727"/>
                    </a:cubicBezTo>
                    <a:lnTo>
                      <a:pt x="4632" y="2953"/>
                    </a:lnTo>
                    <a:cubicBezTo>
                      <a:pt x="4632" y="2798"/>
                      <a:pt x="4763" y="2667"/>
                      <a:pt x="4917" y="2667"/>
                    </a:cubicBezTo>
                    <a:close/>
                    <a:moveTo>
                      <a:pt x="2512" y="0"/>
                    </a:moveTo>
                    <a:cubicBezTo>
                      <a:pt x="1607" y="286"/>
                      <a:pt x="822" y="917"/>
                      <a:pt x="381" y="1798"/>
                    </a:cubicBezTo>
                    <a:cubicBezTo>
                      <a:pt x="0" y="2489"/>
                      <a:pt x="119" y="3346"/>
                      <a:pt x="679" y="3894"/>
                    </a:cubicBezTo>
                    <a:lnTo>
                      <a:pt x="2655" y="5882"/>
                    </a:lnTo>
                    <a:cubicBezTo>
                      <a:pt x="3048" y="6275"/>
                      <a:pt x="3572" y="6489"/>
                      <a:pt x="4132" y="6489"/>
                    </a:cubicBezTo>
                    <a:cubicBezTo>
                      <a:pt x="4691" y="6489"/>
                      <a:pt x="5215" y="6275"/>
                      <a:pt x="5608" y="5882"/>
                    </a:cubicBezTo>
                    <a:lnTo>
                      <a:pt x="7537" y="3953"/>
                    </a:lnTo>
                    <a:cubicBezTo>
                      <a:pt x="8072" y="3406"/>
                      <a:pt x="8251" y="2584"/>
                      <a:pt x="7930" y="1893"/>
                    </a:cubicBezTo>
                    <a:cubicBezTo>
                      <a:pt x="7501" y="965"/>
                      <a:pt x="6691" y="286"/>
                      <a:pt x="5751" y="0"/>
                    </a:cubicBezTo>
                    <a:cubicBezTo>
                      <a:pt x="5298" y="322"/>
                      <a:pt x="4739" y="512"/>
                      <a:pt x="4132" y="512"/>
                    </a:cubicBezTo>
                    <a:cubicBezTo>
                      <a:pt x="3524" y="512"/>
                      <a:pt x="2965" y="322"/>
                      <a:pt x="25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3206330" y="4050028"/>
                <a:ext cx="128636" cy="127128"/>
              </a:xfrm>
              <a:custGeom>
                <a:rect b="b" l="l" r="r" t="t"/>
                <a:pathLst>
                  <a:path extrusionOk="0" h="5731" w="5799">
                    <a:moveTo>
                      <a:pt x="2872" y="1"/>
                    </a:moveTo>
                    <a:cubicBezTo>
                      <a:pt x="1287" y="1"/>
                      <a:pt x="0" y="1284"/>
                      <a:pt x="0" y="2873"/>
                    </a:cubicBezTo>
                    <a:cubicBezTo>
                      <a:pt x="0" y="3849"/>
                      <a:pt x="488" y="4707"/>
                      <a:pt x="1238" y="5230"/>
                    </a:cubicBezTo>
                    <a:cubicBezTo>
                      <a:pt x="1691" y="5540"/>
                      <a:pt x="2250" y="5730"/>
                      <a:pt x="2858" y="5730"/>
                    </a:cubicBezTo>
                    <a:cubicBezTo>
                      <a:pt x="3465" y="5730"/>
                      <a:pt x="4024" y="5540"/>
                      <a:pt x="4477" y="5230"/>
                    </a:cubicBezTo>
                    <a:cubicBezTo>
                      <a:pt x="5286" y="4671"/>
                      <a:pt x="5798" y="3706"/>
                      <a:pt x="5715" y="2623"/>
                    </a:cubicBezTo>
                    <a:cubicBezTo>
                      <a:pt x="5596" y="1206"/>
                      <a:pt x="4417" y="75"/>
                      <a:pt x="3000" y="4"/>
                    </a:cubicBezTo>
                    <a:cubicBezTo>
                      <a:pt x="2957" y="2"/>
                      <a:pt x="2915" y="1"/>
                      <a:pt x="28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5" name="Google Shape;1375;p30"/>
            <p:cNvGrpSpPr/>
            <p:nvPr/>
          </p:nvGrpSpPr>
          <p:grpSpPr>
            <a:xfrm>
              <a:off x="3047471" y="3129916"/>
              <a:ext cx="183050" cy="274240"/>
              <a:chOff x="3178071" y="4050028"/>
              <a:chExt cx="183050" cy="274240"/>
            </a:xfrm>
          </p:grpSpPr>
          <p:sp>
            <p:nvSpPr>
              <p:cNvPr id="1376" name="Google Shape;1376;p30"/>
              <p:cNvSpPr/>
              <p:nvPr/>
            </p:nvSpPr>
            <p:spPr>
              <a:xfrm>
                <a:off x="3178071" y="4180304"/>
                <a:ext cx="183050" cy="143964"/>
              </a:xfrm>
              <a:custGeom>
                <a:rect b="b" l="l" r="r" t="t"/>
                <a:pathLst>
                  <a:path extrusionOk="0" h="6490" w="8252">
                    <a:moveTo>
                      <a:pt x="6477" y="2667"/>
                    </a:moveTo>
                    <a:cubicBezTo>
                      <a:pt x="6644" y="2667"/>
                      <a:pt x="6763" y="2798"/>
                      <a:pt x="6763" y="2953"/>
                    </a:cubicBezTo>
                    <a:lnTo>
                      <a:pt x="6763" y="3727"/>
                    </a:lnTo>
                    <a:cubicBezTo>
                      <a:pt x="6763" y="3882"/>
                      <a:pt x="6644" y="4013"/>
                      <a:pt x="6477" y="4013"/>
                    </a:cubicBezTo>
                    <a:lnTo>
                      <a:pt x="4917" y="4013"/>
                    </a:lnTo>
                    <a:cubicBezTo>
                      <a:pt x="4763" y="4013"/>
                      <a:pt x="4632" y="3882"/>
                      <a:pt x="4632" y="3727"/>
                    </a:cubicBezTo>
                    <a:lnTo>
                      <a:pt x="4632" y="2953"/>
                    </a:lnTo>
                    <a:cubicBezTo>
                      <a:pt x="4632" y="2798"/>
                      <a:pt x="4763" y="2667"/>
                      <a:pt x="4917" y="2667"/>
                    </a:cubicBezTo>
                    <a:close/>
                    <a:moveTo>
                      <a:pt x="2512" y="0"/>
                    </a:moveTo>
                    <a:cubicBezTo>
                      <a:pt x="1607" y="286"/>
                      <a:pt x="822" y="917"/>
                      <a:pt x="381" y="1798"/>
                    </a:cubicBezTo>
                    <a:cubicBezTo>
                      <a:pt x="0" y="2489"/>
                      <a:pt x="119" y="3346"/>
                      <a:pt x="679" y="3894"/>
                    </a:cubicBezTo>
                    <a:lnTo>
                      <a:pt x="2655" y="5882"/>
                    </a:lnTo>
                    <a:cubicBezTo>
                      <a:pt x="3048" y="6275"/>
                      <a:pt x="3572" y="6489"/>
                      <a:pt x="4132" y="6489"/>
                    </a:cubicBezTo>
                    <a:cubicBezTo>
                      <a:pt x="4691" y="6489"/>
                      <a:pt x="5215" y="6275"/>
                      <a:pt x="5608" y="5882"/>
                    </a:cubicBezTo>
                    <a:lnTo>
                      <a:pt x="7537" y="3953"/>
                    </a:lnTo>
                    <a:cubicBezTo>
                      <a:pt x="8072" y="3406"/>
                      <a:pt x="8251" y="2584"/>
                      <a:pt x="7930" y="1893"/>
                    </a:cubicBezTo>
                    <a:cubicBezTo>
                      <a:pt x="7501" y="965"/>
                      <a:pt x="6691" y="286"/>
                      <a:pt x="5751" y="0"/>
                    </a:cubicBezTo>
                    <a:cubicBezTo>
                      <a:pt x="5298" y="322"/>
                      <a:pt x="4739" y="512"/>
                      <a:pt x="4132" y="512"/>
                    </a:cubicBezTo>
                    <a:cubicBezTo>
                      <a:pt x="3524" y="512"/>
                      <a:pt x="2965" y="322"/>
                      <a:pt x="25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3206330" y="4050028"/>
                <a:ext cx="128636" cy="127128"/>
              </a:xfrm>
              <a:custGeom>
                <a:rect b="b" l="l" r="r" t="t"/>
                <a:pathLst>
                  <a:path extrusionOk="0" h="5731" w="5799">
                    <a:moveTo>
                      <a:pt x="2872" y="1"/>
                    </a:moveTo>
                    <a:cubicBezTo>
                      <a:pt x="1287" y="1"/>
                      <a:pt x="0" y="1284"/>
                      <a:pt x="0" y="2873"/>
                    </a:cubicBezTo>
                    <a:cubicBezTo>
                      <a:pt x="0" y="3849"/>
                      <a:pt x="488" y="4707"/>
                      <a:pt x="1238" y="5230"/>
                    </a:cubicBezTo>
                    <a:cubicBezTo>
                      <a:pt x="1691" y="5540"/>
                      <a:pt x="2250" y="5730"/>
                      <a:pt x="2858" y="5730"/>
                    </a:cubicBezTo>
                    <a:cubicBezTo>
                      <a:pt x="3465" y="5730"/>
                      <a:pt x="4024" y="5540"/>
                      <a:pt x="4477" y="5230"/>
                    </a:cubicBezTo>
                    <a:cubicBezTo>
                      <a:pt x="5286" y="4671"/>
                      <a:pt x="5798" y="3706"/>
                      <a:pt x="5715" y="2623"/>
                    </a:cubicBezTo>
                    <a:cubicBezTo>
                      <a:pt x="5596" y="1206"/>
                      <a:pt x="4417" y="75"/>
                      <a:pt x="3000" y="4"/>
                    </a:cubicBezTo>
                    <a:cubicBezTo>
                      <a:pt x="2957" y="2"/>
                      <a:pt x="2915" y="1"/>
                      <a:pt x="28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8" name="Google Shape;1378;p30"/>
            <p:cNvGrpSpPr/>
            <p:nvPr/>
          </p:nvGrpSpPr>
          <p:grpSpPr>
            <a:xfrm>
              <a:off x="3535128" y="3453550"/>
              <a:ext cx="375835" cy="374397"/>
              <a:chOff x="898875" y="4399275"/>
              <a:chExt cx="483700" cy="481850"/>
            </a:xfrm>
          </p:grpSpPr>
          <p:sp>
            <p:nvSpPr>
              <p:cNvPr id="1379" name="Google Shape;1379;p30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rect b="b" l="l" r="r" t="t"/>
                <a:pathLst>
                  <a:path extrusionOk="0" h="5764" w="5812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rect b="b" l="l" r="r" t="t"/>
                <a:pathLst>
                  <a:path extrusionOk="0" h="4485" w="4521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rect b="b" l="l" r="r" t="t"/>
                <a:pathLst>
                  <a:path extrusionOk="0" h="3374" w="3656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rect b="b" l="l" r="r" t="t"/>
                <a:pathLst>
                  <a:path extrusionOk="0" h="13549" w="13546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rect b="b" l="l" r="r" t="t"/>
                <a:pathLst>
                  <a:path extrusionOk="0" h="4450" w="4358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rect b="b" l="l" r="r" t="t"/>
                <a:pathLst>
                  <a:path extrusionOk="0" h="4392" w="4566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rect b="b" l="l" r="r" t="t"/>
                <a:pathLst>
                  <a:path extrusionOk="0" h="6783" w="6833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1"/>
          <p:cNvSpPr txBox="1"/>
          <p:nvPr>
            <p:ph type="title"/>
          </p:nvPr>
        </p:nvSpPr>
        <p:spPr>
          <a:xfrm>
            <a:off x="710275" y="536650"/>
            <a:ext cx="1780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sp>
        <p:nvSpPr>
          <p:cNvPr id="1392" name="Google Shape;1392;p31"/>
          <p:cNvSpPr/>
          <p:nvPr/>
        </p:nvSpPr>
        <p:spPr>
          <a:xfrm>
            <a:off x="2270264" y="536650"/>
            <a:ext cx="4603470" cy="4069540"/>
          </a:xfrm>
          <a:custGeom>
            <a:rect b="b" l="l" r="r" t="t"/>
            <a:pathLst>
              <a:path extrusionOk="0" h="178763" w="202217">
                <a:moveTo>
                  <a:pt x="142286" y="1"/>
                </a:moveTo>
                <a:cubicBezTo>
                  <a:pt x="136028" y="1"/>
                  <a:pt x="129940" y="3252"/>
                  <a:pt x="126588" y="9060"/>
                </a:cubicBezTo>
                <a:cubicBezTo>
                  <a:pt x="123397" y="14585"/>
                  <a:pt x="123457" y="21110"/>
                  <a:pt x="126183" y="26396"/>
                </a:cubicBezTo>
                <a:cubicBezTo>
                  <a:pt x="128017" y="29956"/>
                  <a:pt x="128017" y="34171"/>
                  <a:pt x="126017" y="37647"/>
                </a:cubicBezTo>
                <a:lnTo>
                  <a:pt x="125719" y="38159"/>
                </a:lnTo>
                <a:cubicBezTo>
                  <a:pt x="123621" y="41797"/>
                  <a:pt x="119772" y="43918"/>
                  <a:pt x="115720" y="43918"/>
                </a:cubicBezTo>
                <a:cubicBezTo>
                  <a:pt x="114759" y="43918"/>
                  <a:pt x="113787" y="43799"/>
                  <a:pt x="112825" y="43553"/>
                </a:cubicBezTo>
                <a:cubicBezTo>
                  <a:pt x="109086" y="42600"/>
                  <a:pt x="105157" y="42088"/>
                  <a:pt x="101109" y="42088"/>
                </a:cubicBezTo>
                <a:cubicBezTo>
                  <a:pt x="97073" y="42088"/>
                  <a:pt x="93144" y="42600"/>
                  <a:pt x="89405" y="43553"/>
                </a:cubicBezTo>
                <a:cubicBezTo>
                  <a:pt x="88440" y="43799"/>
                  <a:pt x="87466" y="43918"/>
                  <a:pt x="86505" y="43918"/>
                </a:cubicBezTo>
                <a:cubicBezTo>
                  <a:pt x="82450" y="43918"/>
                  <a:pt x="78609" y="41797"/>
                  <a:pt x="76510" y="38159"/>
                </a:cubicBezTo>
                <a:lnTo>
                  <a:pt x="76213" y="37635"/>
                </a:lnTo>
                <a:cubicBezTo>
                  <a:pt x="74201" y="34171"/>
                  <a:pt x="74213" y="29956"/>
                  <a:pt x="76046" y="26396"/>
                </a:cubicBezTo>
                <a:cubicBezTo>
                  <a:pt x="78927" y="20800"/>
                  <a:pt x="78832" y="13835"/>
                  <a:pt x="75058" y="8120"/>
                </a:cubicBezTo>
                <a:cubicBezTo>
                  <a:pt x="71635" y="2920"/>
                  <a:pt x="65835" y="11"/>
                  <a:pt x="59906" y="11"/>
                </a:cubicBezTo>
                <a:cubicBezTo>
                  <a:pt x="57256" y="11"/>
                  <a:pt x="54580" y="592"/>
                  <a:pt x="52079" y="1810"/>
                </a:cubicBezTo>
                <a:cubicBezTo>
                  <a:pt x="42530" y="6453"/>
                  <a:pt x="39065" y="18121"/>
                  <a:pt x="44280" y="27158"/>
                </a:cubicBezTo>
                <a:cubicBezTo>
                  <a:pt x="47483" y="32682"/>
                  <a:pt x="53150" y="35885"/>
                  <a:pt x="59092" y="36183"/>
                </a:cubicBezTo>
                <a:cubicBezTo>
                  <a:pt x="63080" y="36373"/>
                  <a:pt x="66735" y="38481"/>
                  <a:pt x="68736" y="41945"/>
                </a:cubicBezTo>
                <a:lnTo>
                  <a:pt x="69057" y="42481"/>
                </a:lnTo>
                <a:cubicBezTo>
                  <a:pt x="71641" y="46970"/>
                  <a:pt x="70903" y="52625"/>
                  <a:pt x="67271" y="56340"/>
                </a:cubicBezTo>
                <a:cubicBezTo>
                  <a:pt x="61794" y="61948"/>
                  <a:pt x="57699" y="68925"/>
                  <a:pt x="55532" y="76700"/>
                </a:cubicBezTo>
                <a:cubicBezTo>
                  <a:pt x="54151" y="81665"/>
                  <a:pt x="49602" y="85094"/>
                  <a:pt x="44447" y="85094"/>
                </a:cubicBezTo>
                <a:lnTo>
                  <a:pt x="43852" y="85094"/>
                </a:lnTo>
                <a:cubicBezTo>
                  <a:pt x="39851" y="85094"/>
                  <a:pt x="36196" y="82962"/>
                  <a:pt x="34029" y="79593"/>
                </a:cubicBezTo>
                <a:cubicBezTo>
                  <a:pt x="30819" y="74592"/>
                  <a:pt x="25201" y="71285"/>
                  <a:pt x="18808" y="71285"/>
                </a:cubicBezTo>
                <a:cubicBezTo>
                  <a:pt x="18443" y="71285"/>
                  <a:pt x="18075" y="71296"/>
                  <a:pt x="17706" y="71318"/>
                </a:cubicBezTo>
                <a:cubicBezTo>
                  <a:pt x="8716" y="71842"/>
                  <a:pt x="1394" y="79081"/>
                  <a:pt x="751" y="88058"/>
                </a:cubicBezTo>
                <a:cubicBezTo>
                  <a:pt x="1" y="98655"/>
                  <a:pt x="8371" y="107477"/>
                  <a:pt x="18801" y="107477"/>
                </a:cubicBezTo>
                <a:cubicBezTo>
                  <a:pt x="25195" y="107477"/>
                  <a:pt x="30802" y="104167"/>
                  <a:pt x="34029" y="99179"/>
                </a:cubicBezTo>
                <a:cubicBezTo>
                  <a:pt x="36196" y="95821"/>
                  <a:pt x="39839" y="93702"/>
                  <a:pt x="43828" y="93702"/>
                </a:cubicBezTo>
                <a:lnTo>
                  <a:pt x="44447" y="93702"/>
                </a:lnTo>
                <a:cubicBezTo>
                  <a:pt x="49602" y="93702"/>
                  <a:pt x="54151" y="97131"/>
                  <a:pt x="55532" y="102096"/>
                </a:cubicBezTo>
                <a:cubicBezTo>
                  <a:pt x="57699" y="109870"/>
                  <a:pt x="61794" y="116847"/>
                  <a:pt x="67271" y="122455"/>
                </a:cubicBezTo>
                <a:cubicBezTo>
                  <a:pt x="70903" y="126170"/>
                  <a:pt x="71641" y="131825"/>
                  <a:pt x="69057" y="136314"/>
                </a:cubicBezTo>
                <a:lnTo>
                  <a:pt x="68760" y="136814"/>
                </a:lnTo>
                <a:cubicBezTo>
                  <a:pt x="66759" y="140291"/>
                  <a:pt x="63092" y="142386"/>
                  <a:pt x="59092" y="142577"/>
                </a:cubicBezTo>
                <a:cubicBezTo>
                  <a:pt x="52817" y="142886"/>
                  <a:pt x="46828" y="146446"/>
                  <a:pt x="43756" y="152578"/>
                </a:cubicBezTo>
                <a:cubicBezTo>
                  <a:pt x="39720" y="160627"/>
                  <a:pt x="42328" y="170592"/>
                  <a:pt x="49793" y="175628"/>
                </a:cubicBezTo>
                <a:cubicBezTo>
                  <a:pt x="52939" y="177757"/>
                  <a:pt x="56471" y="178762"/>
                  <a:pt x="59950" y="178762"/>
                </a:cubicBezTo>
                <a:cubicBezTo>
                  <a:pt x="66201" y="178762"/>
                  <a:pt x="72279" y="175517"/>
                  <a:pt x="75629" y="169711"/>
                </a:cubicBezTo>
                <a:cubicBezTo>
                  <a:pt x="78820" y="164175"/>
                  <a:pt x="78761" y="157662"/>
                  <a:pt x="76046" y="152376"/>
                </a:cubicBezTo>
                <a:cubicBezTo>
                  <a:pt x="74224" y="148816"/>
                  <a:pt x="74213" y="144601"/>
                  <a:pt x="76213" y="141148"/>
                </a:cubicBezTo>
                <a:lnTo>
                  <a:pt x="76510" y="140636"/>
                </a:lnTo>
                <a:cubicBezTo>
                  <a:pt x="78609" y="136998"/>
                  <a:pt x="82450" y="134877"/>
                  <a:pt x="86505" y="134877"/>
                </a:cubicBezTo>
                <a:cubicBezTo>
                  <a:pt x="87466" y="134877"/>
                  <a:pt x="88440" y="134996"/>
                  <a:pt x="89405" y="135243"/>
                </a:cubicBezTo>
                <a:cubicBezTo>
                  <a:pt x="93144" y="136195"/>
                  <a:pt x="97073" y="136707"/>
                  <a:pt x="101109" y="136707"/>
                </a:cubicBezTo>
                <a:cubicBezTo>
                  <a:pt x="105157" y="136707"/>
                  <a:pt x="109086" y="136195"/>
                  <a:pt x="112825" y="135243"/>
                </a:cubicBezTo>
                <a:cubicBezTo>
                  <a:pt x="113790" y="134996"/>
                  <a:pt x="114763" y="134877"/>
                  <a:pt x="115724" y="134877"/>
                </a:cubicBezTo>
                <a:cubicBezTo>
                  <a:pt x="119780" y="134877"/>
                  <a:pt x="123621" y="136998"/>
                  <a:pt x="125719" y="140636"/>
                </a:cubicBezTo>
                <a:lnTo>
                  <a:pt x="126005" y="141136"/>
                </a:lnTo>
                <a:cubicBezTo>
                  <a:pt x="128005" y="144601"/>
                  <a:pt x="128005" y="148816"/>
                  <a:pt x="126171" y="152376"/>
                </a:cubicBezTo>
                <a:cubicBezTo>
                  <a:pt x="123302" y="157972"/>
                  <a:pt x="123397" y="164937"/>
                  <a:pt x="127172" y="170652"/>
                </a:cubicBezTo>
                <a:cubicBezTo>
                  <a:pt x="130592" y="175849"/>
                  <a:pt x="136387" y="178751"/>
                  <a:pt x="142313" y="178751"/>
                </a:cubicBezTo>
                <a:cubicBezTo>
                  <a:pt x="144966" y="178751"/>
                  <a:pt x="147646" y="178169"/>
                  <a:pt x="150151" y="176950"/>
                </a:cubicBezTo>
                <a:cubicBezTo>
                  <a:pt x="159699" y="172307"/>
                  <a:pt x="163152" y="160650"/>
                  <a:pt x="157937" y="151614"/>
                </a:cubicBezTo>
                <a:cubicBezTo>
                  <a:pt x="154746" y="146077"/>
                  <a:pt x="149067" y="142874"/>
                  <a:pt x="143126" y="142589"/>
                </a:cubicBezTo>
                <a:cubicBezTo>
                  <a:pt x="139125" y="142386"/>
                  <a:pt x="135470" y="140291"/>
                  <a:pt x="133470" y="136826"/>
                </a:cubicBezTo>
                <a:lnTo>
                  <a:pt x="133172" y="136314"/>
                </a:lnTo>
                <a:cubicBezTo>
                  <a:pt x="130577" y="131825"/>
                  <a:pt x="131327" y="126170"/>
                  <a:pt x="134946" y="122455"/>
                </a:cubicBezTo>
                <a:cubicBezTo>
                  <a:pt x="140435" y="116847"/>
                  <a:pt x="144531" y="109870"/>
                  <a:pt x="146698" y="102096"/>
                </a:cubicBezTo>
                <a:cubicBezTo>
                  <a:pt x="148079" y="97131"/>
                  <a:pt x="152627" y="93702"/>
                  <a:pt x="157783" y="93702"/>
                </a:cubicBezTo>
                <a:lnTo>
                  <a:pt x="158390" y="93702"/>
                </a:lnTo>
                <a:cubicBezTo>
                  <a:pt x="162390" y="93702"/>
                  <a:pt x="166034" y="95821"/>
                  <a:pt x="168201" y="99179"/>
                </a:cubicBezTo>
                <a:cubicBezTo>
                  <a:pt x="171415" y="104179"/>
                  <a:pt x="177035" y="107489"/>
                  <a:pt x="183417" y="107489"/>
                </a:cubicBezTo>
                <a:cubicBezTo>
                  <a:pt x="193847" y="107489"/>
                  <a:pt x="202217" y="98655"/>
                  <a:pt x="201467" y="88070"/>
                </a:cubicBezTo>
                <a:cubicBezTo>
                  <a:pt x="200836" y="79081"/>
                  <a:pt x="193513" y="71854"/>
                  <a:pt x="184512" y="71318"/>
                </a:cubicBezTo>
                <a:cubicBezTo>
                  <a:pt x="184143" y="71296"/>
                  <a:pt x="183776" y="71285"/>
                  <a:pt x="183411" y="71285"/>
                </a:cubicBezTo>
                <a:cubicBezTo>
                  <a:pt x="177028" y="71285"/>
                  <a:pt x="171410" y="74593"/>
                  <a:pt x="168189" y="79605"/>
                </a:cubicBezTo>
                <a:cubicBezTo>
                  <a:pt x="166022" y="82962"/>
                  <a:pt x="162378" y="85094"/>
                  <a:pt x="158366" y="85094"/>
                </a:cubicBezTo>
                <a:lnTo>
                  <a:pt x="157783" y="85094"/>
                </a:lnTo>
                <a:cubicBezTo>
                  <a:pt x="152627" y="85094"/>
                  <a:pt x="148079" y="81665"/>
                  <a:pt x="146698" y="76700"/>
                </a:cubicBezTo>
                <a:cubicBezTo>
                  <a:pt x="144531" y="68925"/>
                  <a:pt x="140435" y="61948"/>
                  <a:pt x="134946" y="56340"/>
                </a:cubicBezTo>
                <a:cubicBezTo>
                  <a:pt x="131327" y="52625"/>
                  <a:pt x="130577" y="46970"/>
                  <a:pt x="133172" y="42481"/>
                </a:cubicBezTo>
                <a:lnTo>
                  <a:pt x="133494" y="41945"/>
                </a:lnTo>
                <a:cubicBezTo>
                  <a:pt x="135494" y="38481"/>
                  <a:pt x="139149" y="36373"/>
                  <a:pt x="143138" y="36183"/>
                </a:cubicBezTo>
                <a:cubicBezTo>
                  <a:pt x="149424" y="35873"/>
                  <a:pt x="155401" y="32301"/>
                  <a:pt x="158461" y="26182"/>
                </a:cubicBezTo>
                <a:cubicBezTo>
                  <a:pt x="162497" y="18121"/>
                  <a:pt x="159902" y="8167"/>
                  <a:pt x="152437" y="3131"/>
                </a:cubicBezTo>
                <a:cubicBezTo>
                  <a:pt x="149294" y="1005"/>
                  <a:pt x="145763" y="1"/>
                  <a:pt x="142286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93" name="Google Shape;1393;p31"/>
          <p:cNvGrpSpPr/>
          <p:nvPr/>
        </p:nvGrpSpPr>
        <p:grpSpPr>
          <a:xfrm>
            <a:off x="6053965" y="2265596"/>
            <a:ext cx="703351" cy="611588"/>
            <a:chOff x="5920789" y="2476035"/>
            <a:chExt cx="640109" cy="556596"/>
          </a:xfrm>
        </p:grpSpPr>
        <p:sp>
          <p:nvSpPr>
            <p:cNvPr id="1394" name="Google Shape;1394;p31"/>
            <p:cNvSpPr/>
            <p:nvPr/>
          </p:nvSpPr>
          <p:spPr>
            <a:xfrm>
              <a:off x="5920789" y="2476035"/>
              <a:ext cx="640109" cy="556596"/>
            </a:xfrm>
            <a:custGeom>
              <a:rect b="b" l="l" r="r" t="t"/>
              <a:pathLst>
                <a:path extrusionOk="0" h="26866" w="30897">
                  <a:moveTo>
                    <a:pt x="17235" y="0"/>
                  </a:moveTo>
                  <a:cubicBezTo>
                    <a:pt x="12680" y="0"/>
                    <a:pt x="8393" y="2318"/>
                    <a:pt x="5906" y="6179"/>
                  </a:cubicBezTo>
                  <a:cubicBezTo>
                    <a:pt x="4810" y="7870"/>
                    <a:pt x="3465" y="9322"/>
                    <a:pt x="1929" y="10489"/>
                  </a:cubicBezTo>
                  <a:cubicBezTo>
                    <a:pt x="0" y="11965"/>
                    <a:pt x="0" y="14918"/>
                    <a:pt x="1929" y="16394"/>
                  </a:cubicBezTo>
                  <a:cubicBezTo>
                    <a:pt x="3465" y="17561"/>
                    <a:pt x="4822" y="19002"/>
                    <a:pt x="5906" y="20704"/>
                  </a:cubicBezTo>
                  <a:cubicBezTo>
                    <a:pt x="8397" y="24555"/>
                    <a:pt x="12616" y="26866"/>
                    <a:pt x="17200" y="26866"/>
                  </a:cubicBezTo>
                  <a:cubicBezTo>
                    <a:pt x="17917" y="26866"/>
                    <a:pt x="18642" y="26809"/>
                    <a:pt x="19372" y="26693"/>
                  </a:cubicBezTo>
                  <a:cubicBezTo>
                    <a:pt x="21848" y="26300"/>
                    <a:pt x="24194" y="25193"/>
                    <a:pt x="26075" y="23526"/>
                  </a:cubicBezTo>
                  <a:cubicBezTo>
                    <a:pt x="29278" y="20681"/>
                    <a:pt x="30897" y="16680"/>
                    <a:pt x="30599" y="12442"/>
                  </a:cubicBezTo>
                  <a:cubicBezTo>
                    <a:pt x="30123" y="5762"/>
                    <a:pt x="24718" y="428"/>
                    <a:pt x="18026" y="23"/>
                  </a:cubicBezTo>
                  <a:cubicBezTo>
                    <a:pt x="17762" y="8"/>
                    <a:pt x="17498" y="0"/>
                    <a:pt x="17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132659" y="2594048"/>
              <a:ext cx="314044" cy="320402"/>
            </a:xfrm>
            <a:custGeom>
              <a:rect b="b" l="l" r="r" t="t"/>
              <a:pathLst>
                <a:path extrusionOk="0" h="12698" w="12446">
                  <a:moveTo>
                    <a:pt x="6239" y="1"/>
                  </a:moveTo>
                  <a:cubicBezTo>
                    <a:pt x="5105" y="1"/>
                    <a:pt x="4191" y="915"/>
                    <a:pt x="4159" y="2112"/>
                  </a:cubicBezTo>
                  <a:cubicBezTo>
                    <a:pt x="4159" y="3088"/>
                    <a:pt x="4852" y="3939"/>
                    <a:pt x="5798" y="4097"/>
                  </a:cubicBezTo>
                  <a:lnTo>
                    <a:pt x="5798" y="5294"/>
                  </a:lnTo>
                  <a:cubicBezTo>
                    <a:pt x="4852" y="5483"/>
                    <a:pt x="4159" y="6333"/>
                    <a:pt x="4159" y="7310"/>
                  </a:cubicBezTo>
                  <a:cubicBezTo>
                    <a:pt x="4159" y="7657"/>
                    <a:pt x="4222" y="7972"/>
                    <a:pt x="4380" y="8255"/>
                  </a:cubicBezTo>
                  <a:lnTo>
                    <a:pt x="3403" y="9043"/>
                  </a:lnTo>
                  <a:cubicBezTo>
                    <a:pt x="3057" y="8728"/>
                    <a:pt x="2584" y="8570"/>
                    <a:pt x="2112" y="8570"/>
                  </a:cubicBezTo>
                  <a:cubicBezTo>
                    <a:pt x="946" y="8602"/>
                    <a:pt x="1" y="9515"/>
                    <a:pt x="1" y="10650"/>
                  </a:cubicBezTo>
                  <a:cubicBezTo>
                    <a:pt x="1" y="11784"/>
                    <a:pt x="946" y="12697"/>
                    <a:pt x="2112" y="12697"/>
                  </a:cubicBezTo>
                  <a:cubicBezTo>
                    <a:pt x="3246" y="12697"/>
                    <a:pt x="4128" y="11752"/>
                    <a:pt x="4191" y="10650"/>
                  </a:cubicBezTo>
                  <a:cubicBezTo>
                    <a:pt x="4191" y="10303"/>
                    <a:pt x="4096" y="9988"/>
                    <a:pt x="3939" y="9704"/>
                  </a:cubicBezTo>
                  <a:lnTo>
                    <a:pt x="4947" y="8917"/>
                  </a:lnTo>
                  <a:cubicBezTo>
                    <a:pt x="5294" y="9232"/>
                    <a:pt x="5766" y="9389"/>
                    <a:pt x="6239" y="9389"/>
                  </a:cubicBezTo>
                  <a:cubicBezTo>
                    <a:pt x="6743" y="9389"/>
                    <a:pt x="7184" y="9200"/>
                    <a:pt x="7530" y="8917"/>
                  </a:cubicBezTo>
                  <a:lnTo>
                    <a:pt x="8507" y="9704"/>
                  </a:lnTo>
                  <a:cubicBezTo>
                    <a:pt x="8350" y="9988"/>
                    <a:pt x="8287" y="10303"/>
                    <a:pt x="8287" y="10650"/>
                  </a:cubicBezTo>
                  <a:cubicBezTo>
                    <a:pt x="8287" y="11784"/>
                    <a:pt x="9232" y="12697"/>
                    <a:pt x="10366" y="12697"/>
                  </a:cubicBezTo>
                  <a:cubicBezTo>
                    <a:pt x="11500" y="12697"/>
                    <a:pt x="12414" y="11752"/>
                    <a:pt x="12445" y="10650"/>
                  </a:cubicBezTo>
                  <a:cubicBezTo>
                    <a:pt x="12445" y="9515"/>
                    <a:pt x="11563" y="8602"/>
                    <a:pt x="10366" y="8570"/>
                  </a:cubicBezTo>
                  <a:cubicBezTo>
                    <a:pt x="9862" y="8570"/>
                    <a:pt x="9421" y="8759"/>
                    <a:pt x="9074" y="9043"/>
                  </a:cubicBezTo>
                  <a:lnTo>
                    <a:pt x="8097" y="8255"/>
                  </a:lnTo>
                  <a:cubicBezTo>
                    <a:pt x="8255" y="7972"/>
                    <a:pt x="8318" y="7657"/>
                    <a:pt x="8318" y="7310"/>
                  </a:cubicBezTo>
                  <a:cubicBezTo>
                    <a:pt x="8318" y="6333"/>
                    <a:pt x="7625" y="5451"/>
                    <a:pt x="6680" y="5294"/>
                  </a:cubicBezTo>
                  <a:lnTo>
                    <a:pt x="6680" y="4097"/>
                  </a:lnTo>
                  <a:cubicBezTo>
                    <a:pt x="7625" y="3908"/>
                    <a:pt x="8318" y="3088"/>
                    <a:pt x="8318" y="2112"/>
                  </a:cubicBezTo>
                  <a:cubicBezTo>
                    <a:pt x="8318" y="946"/>
                    <a:pt x="7404" y="64"/>
                    <a:pt x="6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31"/>
          <p:cNvGrpSpPr/>
          <p:nvPr/>
        </p:nvGrpSpPr>
        <p:grpSpPr>
          <a:xfrm>
            <a:off x="2386553" y="2265574"/>
            <a:ext cx="703647" cy="611451"/>
            <a:chOff x="2583137" y="2476014"/>
            <a:chExt cx="640378" cy="556472"/>
          </a:xfrm>
        </p:grpSpPr>
        <p:sp>
          <p:nvSpPr>
            <p:cNvPr id="1397" name="Google Shape;1397;p31"/>
            <p:cNvSpPr/>
            <p:nvPr/>
          </p:nvSpPr>
          <p:spPr>
            <a:xfrm>
              <a:off x="2583137" y="2476014"/>
              <a:ext cx="640378" cy="556472"/>
            </a:xfrm>
            <a:custGeom>
              <a:rect b="b" l="l" r="r" t="t"/>
              <a:pathLst>
                <a:path extrusionOk="0" h="26860" w="30910">
                  <a:moveTo>
                    <a:pt x="13669" y="1"/>
                  </a:moveTo>
                  <a:cubicBezTo>
                    <a:pt x="13407" y="1"/>
                    <a:pt x="13145" y="12"/>
                    <a:pt x="12871" y="24"/>
                  </a:cubicBezTo>
                  <a:cubicBezTo>
                    <a:pt x="6180" y="417"/>
                    <a:pt x="775" y="5763"/>
                    <a:pt x="298" y="12443"/>
                  </a:cubicBezTo>
                  <a:cubicBezTo>
                    <a:pt x="1" y="16669"/>
                    <a:pt x="1620" y="20670"/>
                    <a:pt x="4823" y="23515"/>
                  </a:cubicBezTo>
                  <a:cubicBezTo>
                    <a:pt x="6704" y="25182"/>
                    <a:pt x="9038" y="26290"/>
                    <a:pt x="11514" y="26682"/>
                  </a:cubicBezTo>
                  <a:cubicBezTo>
                    <a:pt x="12251" y="26801"/>
                    <a:pt x="12984" y="26859"/>
                    <a:pt x="13708" y="26859"/>
                  </a:cubicBezTo>
                  <a:cubicBezTo>
                    <a:pt x="18286" y="26859"/>
                    <a:pt x="22504" y="24548"/>
                    <a:pt x="24992" y="20694"/>
                  </a:cubicBezTo>
                  <a:cubicBezTo>
                    <a:pt x="26087" y="19003"/>
                    <a:pt x="27433" y="17562"/>
                    <a:pt x="28969" y="16395"/>
                  </a:cubicBezTo>
                  <a:cubicBezTo>
                    <a:pt x="30897" y="14919"/>
                    <a:pt x="30909" y="11966"/>
                    <a:pt x="28969" y="10490"/>
                  </a:cubicBezTo>
                  <a:cubicBezTo>
                    <a:pt x="27433" y="9323"/>
                    <a:pt x="26087" y="7871"/>
                    <a:pt x="25004" y="6180"/>
                  </a:cubicBezTo>
                  <a:cubicBezTo>
                    <a:pt x="22515" y="2322"/>
                    <a:pt x="18229" y="1"/>
                    <a:pt x="136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98" name="Google Shape;1398;p31"/>
            <p:cNvGrpSpPr/>
            <p:nvPr/>
          </p:nvGrpSpPr>
          <p:grpSpPr>
            <a:xfrm>
              <a:off x="2710669" y="2594699"/>
              <a:ext cx="325600" cy="319898"/>
              <a:chOff x="-40748275" y="3238700"/>
              <a:chExt cx="322600" cy="316950"/>
            </a:xfrm>
          </p:grpSpPr>
          <p:sp>
            <p:nvSpPr>
              <p:cNvPr id="1399" name="Google Shape;1399;p31"/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rect b="b" l="l" r="r" t="t"/>
                <a:pathLst>
                  <a:path extrusionOk="0" h="3372" w="3372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1"/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rect b="b" l="l" r="r" t="t"/>
                <a:pathLst>
                  <a:path extrusionOk="0" h="5979" w="605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1"/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rect b="b" l="l" r="r" t="t"/>
                <a:pathLst>
                  <a:path extrusionOk="0" h="8539" w="8539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1"/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rect b="b" l="l" r="r" t="t"/>
                <a:pathLst>
                  <a:path extrusionOk="0" h="3432" w="3515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1"/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rect b="b" l="l" r="r" t="t"/>
                <a:pathLst>
                  <a:path extrusionOk="0" h="5979" w="6018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1"/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rect b="b" l="l" r="r" t="t"/>
                <a:pathLst>
                  <a:path extrusionOk="0" h="3514" w="3687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5" name="Google Shape;1405;p31"/>
          <p:cNvGrpSpPr/>
          <p:nvPr/>
        </p:nvGrpSpPr>
        <p:grpSpPr>
          <a:xfrm>
            <a:off x="5181752" y="642892"/>
            <a:ext cx="669228" cy="646691"/>
            <a:chOff x="5127003" y="999238"/>
            <a:chExt cx="609053" cy="588543"/>
          </a:xfrm>
        </p:grpSpPr>
        <p:sp>
          <p:nvSpPr>
            <p:cNvPr id="1406" name="Google Shape;1406;p31"/>
            <p:cNvSpPr/>
            <p:nvPr/>
          </p:nvSpPr>
          <p:spPr>
            <a:xfrm>
              <a:off x="5127003" y="999238"/>
              <a:ext cx="609053" cy="588543"/>
            </a:xfrm>
            <a:custGeom>
              <a:rect b="b" l="l" r="r" t="t"/>
              <a:pathLst>
                <a:path extrusionOk="0" h="28408" w="29398">
                  <a:moveTo>
                    <a:pt x="14407" y="0"/>
                  </a:moveTo>
                  <a:cubicBezTo>
                    <a:pt x="13110" y="0"/>
                    <a:pt x="11800" y="191"/>
                    <a:pt x="10502" y="572"/>
                  </a:cubicBezTo>
                  <a:cubicBezTo>
                    <a:pt x="7942" y="1334"/>
                    <a:pt x="5656" y="2857"/>
                    <a:pt x="3978" y="4929"/>
                  </a:cubicBezTo>
                  <a:cubicBezTo>
                    <a:pt x="537" y="9168"/>
                    <a:pt x="1" y="14871"/>
                    <a:pt x="2430" y="19598"/>
                  </a:cubicBezTo>
                  <a:cubicBezTo>
                    <a:pt x="3347" y="21372"/>
                    <a:pt x="3930" y="23253"/>
                    <a:pt x="4180" y="25146"/>
                  </a:cubicBezTo>
                  <a:cubicBezTo>
                    <a:pt x="4426" y="27073"/>
                    <a:pt x="6102" y="28408"/>
                    <a:pt x="7914" y="28408"/>
                  </a:cubicBezTo>
                  <a:cubicBezTo>
                    <a:pt x="8386" y="28408"/>
                    <a:pt x="8868" y="28317"/>
                    <a:pt x="9335" y="28123"/>
                  </a:cubicBezTo>
                  <a:cubicBezTo>
                    <a:pt x="11097" y="27384"/>
                    <a:pt x="13014" y="26944"/>
                    <a:pt x="15015" y="26849"/>
                  </a:cubicBezTo>
                  <a:cubicBezTo>
                    <a:pt x="19860" y="26610"/>
                    <a:pt x="24218" y="23765"/>
                    <a:pt x="26397" y="19419"/>
                  </a:cubicBezTo>
                  <a:cubicBezTo>
                    <a:pt x="29397" y="13430"/>
                    <a:pt x="27469" y="6084"/>
                    <a:pt x="21920" y="2334"/>
                  </a:cubicBezTo>
                  <a:cubicBezTo>
                    <a:pt x="19646" y="798"/>
                    <a:pt x="17051" y="0"/>
                    <a:pt x="144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07" name="Google Shape;1407;p31"/>
            <p:cNvGrpSpPr/>
            <p:nvPr/>
          </p:nvGrpSpPr>
          <p:grpSpPr>
            <a:xfrm>
              <a:off x="5305925" y="1133819"/>
              <a:ext cx="251215" cy="319393"/>
              <a:chOff x="-37370925" y="3579105"/>
              <a:chExt cx="248900" cy="316450"/>
            </a:xfrm>
          </p:grpSpPr>
          <p:sp>
            <p:nvSpPr>
              <p:cNvPr id="1408" name="Google Shape;1408;p31"/>
              <p:cNvSpPr/>
              <p:nvPr/>
            </p:nvSpPr>
            <p:spPr>
              <a:xfrm>
                <a:off x="-37268550" y="3671055"/>
                <a:ext cx="83525" cy="82525"/>
              </a:xfrm>
              <a:custGeom>
                <a:rect b="b" l="l" r="r" t="t"/>
                <a:pathLst>
                  <a:path extrusionOk="0" h="3301" w="3341">
                    <a:moveTo>
                      <a:pt x="2238" y="1"/>
                    </a:moveTo>
                    <a:lnTo>
                      <a:pt x="1" y="2237"/>
                    </a:lnTo>
                    <a:lnTo>
                      <a:pt x="946" y="3183"/>
                    </a:lnTo>
                    <a:cubicBezTo>
                      <a:pt x="1040" y="3261"/>
                      <a:pt x="1151" y="3301"/>
                      <a:pt x="1257" y="3301"/>
                    </a:cubicBezTo>
                    <a:cubicBezTo>
                      <a:pt x="1363" y="3301"/>
                      <a:pt x="1466" y="3261"/>
                      <a:pt x="1545" y="3183"/>
                    </a:cubicBezTo>
                    <a:lnTo>
                      <a:pt x="3183" y="1544"/>
                    </a:lnTo>
                    <a:cubicBezTo>
                      <a:pt x="3340" y="1387"/>
                      <a:pt x="3340" y="1103"/>
                      <a:pt x="3183" y="94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-37370925" y="3579105"/>
                <a:ext cx="248900" cy="316450"/>
              </a:xfrm>
              <a:custGeom>
                <a:rect b="b" l="l" r="r" t="t"/>
                <a:pathLst>
                  <a:path extrusionOk="0" h="12658" w="9956">
                    <a:moveTo>
                      <a:pt x="4537" y="8625"/>
                    </a:moveTo>
                    <a:cubicBezTo>
                      <a:pt x="4757" y="8625"/>
                      <a:pt x="4946" y="8845"/>
                      <a:pt x="4946" y="9066"/>
                    </a:cubicBezTo>
                    <a:cubicBezTo>
                      <a:pt x="4915" y="9255"/>
                      <a:pt x="4757" y="9475"/>
                      <a:pt x="4537" y="9475"/>
                    </a:cubicBezTo>
                    <a:cubicBezTo>
                      <a:pt x="4285" y="9475"/>
                      <a:pt x="4096" y="9255"/>
                      <a:pt x="4096" y="9066"/>
                    </a:cubicBezTo>
                    <a:cubicBezTo>
                      <a:pt x="4096" y="8845"/>
                      <a:pt x="4285" y="8625"/>
                      <a:pt x="4537" y="8625"/>
                    </a:cubicBezTo>
                    <a:close/>
                    <a:moveTo>
                      <a:pt x="2615" y="0"/>
                    </a:moveTo>
                    <a:cubicBezTo>
                      <a:pt x="2513" y="0"/>
                      <a:pt x="2410" y="40"/>
                      <a:pt x="2332" y="119"/>
                    </a:cubicBezTo>
                    <a:lnTo>
                      <a:pt x="662" y="1788"/>
                    </a:lnTo>
                    <a:cubicBezTo>
                      <a:pt x="504" y="1946"/>
                      <a:pt x="504" y="2229"/>
                      <a:pt x="662" y="2355"/>
                    </a:cubicBezTo>
                    <a:lnTo>
                      <a:pt x="1764" y="3458"/>
                    </a:lnTo>
                    <a:cubicBezTo>
                      <a:pt x="1166" y="4183"/>
                      <a:pt x="819" y="5096"/>
                      <a:pt x="819" y="6073"/>
                    </a:cubicBezTo>
                    <a:cubicBezTo>
                      <a:pt x="819" y="7774"/>
                      <a:pt x="1859" y="9223"/>
                      <a:pt x="3308" y="9853"/>
                    </a:cubicBezTo>
                    <a:lnTo>
                      <a:pt x="3308" y="10200"/>
                    </a:lnTo>
                    <a:lnTo>
                      <a:pt x="1229" y="10200"/>
                    </a:lnTo>
                    <a:cubicBezTo>
                      <a:pt x="536" y="10200"/>
                      <a:pt x="0" y="10767"/>
                      <a:pt x="0" y="11429"/>
                    </a:cubicBezTo>
                    <a:lnTo>
                      <a:pt x="0" y="12248"/>
                    </a:lnTo>
                    <a:cubicBezTo>
                      <a:pt x="0" y="12500"/>
                      <a:pt x="189" y="12657"/>
                      <a:pt x="441" y="12657"/>
                    </a:cubicBezTo>
                    <a:lnTo>
                      <a:pt x="8696" y="12657"/>
                    </a:lnTo>
                    <a:cubicBezTo>
                      <a:pt x="8948" y="12657"/>
                      <a:pt x="9137" y="12468"/>
                      <a:pt x="9137" y="12248"/>
                    </a:cubicBezTo>
                    <a:lnTo>
                      <a:pt x="9137" y="11429"/>
                    </a:lnTo>
                    <a:cubicBezTo>
                      <a:pt x="9137" y="10767"/>
                      <a:pt x="8570" y="10200"/>
                      <a:pt x="7876" y="10200"/>
                    </a:cubicBezTo>
                    <a:lnTo>
                      <a:pt x="5797" y="10200"/>
                    </a:lnTo>
                    <a:lnTo>
                      <a:pt x="5797" y="10137"/>
                    </a:lnTo>
                    <a:cubicBezTo>
                      <a:pt x="7120" y="9853"/>
                      <a:pt x="8223" y="8940"/>
                      <a:pt x="8790" y="7743"/>
                    </a:cubicBezTo>
                    <a:lnTo>
                      <a:pt x="9515" y="7743"/>
                    </a:lnTo>
                    <a:cubicBezTo>
                      <a:pt x="9767" y="7743"/>
                      <a:pt x="9956" y="7522"/>
                      <a:pt x="9956" y="7333"/>
                    </a:cubicBezTo>
                    <a:cubicBezTo>
                      <a:pt x="9893" y="7176"/>
                      <a:pt x="9735" y="6987"/>
                      <a:pt x="9483" y="6987"/>
                    </a:cubicBezTo>
                    <a:lnTo>
                      <a:pt x="6994" y="6987"/>
                    </a:lnTo>
                    <a:cubicBezTo>
                      <a:pt x="6774" y="6987"/>
                      <a:pt x="6585" y="7176"/>
                      <a:pt x="6585" y="7365"/>
                    </a:cubicBezTo>
                    <a:cubicBezTo>
                      <a:pt x="6585" y="7617"/>
                      <a:pt x="6774" y="7774"/>
                      <a:pt x="6994" y="7774"/>
                    </a:cubicBezTo>
                    <a:lnTo>
                      <a:pt x="7845" y="7774"/>
                    </a:lnTo>
                    <a:cubicBezTo>
                      <a:pt x="7404" y="8530"/>
                      <a:pt x="6648" y="9097"/>
                      <a:pt x="5734" y="9318"/>
                    </a:cubicBezTo>
                    <a:lnTo>
                      <a:pt x="5734" y="8971"/>
                    </a:lnTo>
                    <a:cubicBezTo>
                      <a:pt x="5734" y="8310"/>
                      <a:pt x="5198" y="7774"/>
                      <a:pt x="4537" y="7743"/>
                    </a:cubicBezTo>
                    <a:cubicBezTo>
                      <a:pt x="3844" y="7743"/>
                      <a:pt x="3308" y="8278"/>
                      <a:pt x="3308" y="8940"/>
                    </a:cubicBezTo>
                    <a:cubicBezTo>
                      <a:pt x="2332" y="8373"/>
                      <a:pt x="1638" y="7302"/>
                      <a:pt x="1638" y="6073"/>
                    </a:cubicBezTo>
                    <a:cubicBezTo>
                      <a:pt x="1638" y="5285"/>
                      <a:pt x="1922" y="4624"/>
                      <a:pt x="2363" y="4057"/>
                    </a:cubicBezTo>
                    <a:lnTo>
                      <a:pt x="3529" y="5254"/>
                    </a:lnTo>
                    <a:lnTo>
                      <a:pt x="5797" y="3017"/>
                    </a:lnTo>
                    <a:lnTo>
                      <a:pt x="2899" y="119"/>
                    </a:lnTo>
                    <a:cubicBezTo>
                      <a:pt x="2820" y="40"/>
                      <a:pt x="2717" y="0"/>
                      <a:pt x="26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0" name="Google Shape;1410;p31"/>
          <p:cNvGrpSpPr/>
          <p:nvPr/>
        </p:nvGrpSpPr>
        <p:grpSpPr>
          <a:xfrm>
            <a:off x="3323802" y="642892"/>
            <a:ext cx="633715" cy="646691"/>
            <a:chOff x="3436113" y="999238"/>
            <a:chExt cx="576734" cy="588543"/>
          </a:xfrm>
        </p:grpSpPr>
        <p:sp>
          <p:nvSpPr>
            <p:cNvPr id="1411" name="Google Shape;1411;p31"/>
            <p:cNvSpPr/>
            <p:nvPr/>
          </p:nvSpPr>
          <p:spPr>
            <a:xfrm>
              <a:off x="3436113" y="999238"/>
              <a:ext cx="576734" cy="588543"/>
            </a:xfrm>
            <a:custGeom>
              <a:rect b="b" l="l" r="r" t="t"/>
              <a:pathLst>
                <a:path extrusionOk="0" h="28408" w="27838">
                  <a:moveTo>
                    <a:pt x="13669" y="0"/>
                  </a:moveTo>
                  <a:cubicBezTo>
                    <a:pt x="11692" y="0"/>
                    <a:pt x="9704" y="429"/>
                    <a:pt x="7835" y="1345"/>
                  </a:cubicBezTo>
                  <a:cubicBezTo>
                    <a:pt x="4025" y="3191"/>
                    <a:pt x="1370" y="6596"/>
                    <a:pt x="512" y="10787"/>
                  </a:cubicBezTo>
                  <a:cubicBezTo>
                    <a:pt x="1" y="13252"/>
                    <a:pt x="215" y="15835"/>
                    <a:pt x="1108" y="18181"/>
                  </a:cubicBezTo>
                  <a:cubicBezTo>
                    <a:pt x="3060" y="23277"/>
                    <a:pt x="7728" y="26587"/>
                    <a:pt x="13038" y="26849"/>
                  </a:cubicBezTo>
                  <a:cubicBezTo>
                    <a:pt x="15038" y="26944"/>
                    <a:pt x="16955" y="27384"/>
                    <a:pt x="18717" y="28123"/>
                  </a:cubicBezTo>
                  <a:cubicBezTo>
                    <a:pt x="19182" y="28317"/>
                    <a:pt x="19662" y="28408"/>
                    <a:pt x="20134" y="28408"/>
                  </a:cubicBezTo>
                  <a:cubicBezTo>
                    <a:pt x="21943" y="28408"/>
                    <a:pt x="23627" y="27073"/>
                    <a:pt x="23873" y="25146"/>
                  </a:cubicBezTo>
                  <a:cubicBezTo>
                    <a:pt x="24123" y="23253"/>
                    <a:pt x="24706" y="21372"/>
                    <a:pt x="25611" y="19586"/>
                  </a:cubicBezTo>
                  <a:cubicBezTo>
                    <a:pt x="27837" y="15276"/>
                    <a:pt x="27552" y="10073"/>
                    <a:pt x="24873" y="6013"/>
                  </a:cubicBezTo>
                  <a:cubicBezTo>
                    <a:pt x="22337" y="2155"/>
                    <a:pt x="18050" y="0"/>
                    <a:pt x="13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563894" y="1098727"/>
              <a:ext cx="321184" cy="319014"/>
            </a:xfrm>
            <a:custGeom>
              <a:rect b="b" l="l" r="r" t="t"/>
              <a:pathLst>
                <a:path extrusionOk="0" h="12643" w="12729">
                  <a:moveTo>
                    <a:pt x="6365" y="2395"/>
                  </a:moveTo>
                  <a:cubicBezTo>
                    <a:pt x="7026" y="2395"/>
                    <a:pt x="7562" y="2962"/>
                    <a:pt x="7562" y="3655"/>
                  </a:cubicBezTo>
                  <a:cubicBezTo>
                    <a:pt x="7562" y="4348"/>
                    <a:pt x="7026" y="4884"/>
                    <a:pt x="6365" y="4884"/>
                  </a:cubicBezTo>
                  <a:cubicBezTo>
                    <a:pt x="5672" y="4884"/>
                    <a:pt x="5136" y="4348"/>
                    <a:pt x="5136" y="3655"/>
                  </a:cubicBezTo>
                  <a:cubicBezTo>
                    <a:pt x="5073" y="2962"/>
                    <a:pt x="5672" y="2395"/>
                    <a:pt x="6365" y="2395"/>
                  </a:cubicBezTo>
                  <a:close/>
                  <a:moveTo>
                    <a:pt x="6806" y="5640"/>
                  </a:moveTo>
                  <a:lnTo>
                    <a:pt x="8349" y="8192"/>
                  </a:lnTo>
                  <a:lnTo>
                    <a:pt x="7530" y="8192"/>
                  </a:lnTo>
                  <a:cubicBezTo>
                    <a:pt x="7373" y="7719"/>
                    <a:pt x="6900" y="7373"/>
                    <a:pt x="6333" y="7373"/>
                  </a:cubicBezTo>
                  <a:cubicBezTo>
                    <a:pt x="5798" y="7373"/>
                    <a:pt x="5357" y="7719"/>
                    <a:pt x="5167" y="8192"/>
                  </a:cubicBezTo>
                  <a:lnTo>
                    <a:pt x="4285" y="8192"/>
                  </a:lnTo>
                  <a:lnTo>
                    <a:pt x="5829" y="5640"/>
                  </a:lnTo>
                  <a:cubicBezTo>
                    <a:pt x="5987" y="5671"/>
                    <a:pt x="6144" y="5734"/>
                    <a:pt x="6365" y="5734"/>
                  </a:cubicBezTo>
                  <a:cubicBezTo>
                    <a:pt x="6491" y="5734"/>
                    <a:pt x="6680" y="5671"/>
                    <a:pt x="6806" y="5640"/>
                  </a:cubicBezTo>
                  <a:close/>
                  <a:moveTo>
                    <a:pt x="6365" y="8192"/>
                  </a:moveTo>
                  <a:cubicBezTo>
                    <a:pt x="6585" y="8192"/>
                    <a:pt x="6743" y="8412"/>
                    <a:pt x="6743" y="8633"/>
                  </a:cubicBezTo>
                  <a:cubicBezTo>
                    <a:pt x="6743" y="8822"/>
                    <a:pt x="6585" y="9042"/>
                    <a:pt x="6365" y="9042"/>
                  </a:cubicBezTo>
                  <a:cubicBezTo>
                    <a:pt x="6113" y="9042"/>
                    <a:pt x="5955" y="8822"/>
                    <a:pt x="5955" y="8633"/>
                  </a:cubicBezTo>
                  <a:cubicBezTo>
                    <a:pt x="5955" y="8412"/>
                    <a:pt x="6144" y="8255"/>
                    <a:pt x="6365" y="8192"/>
                  </a:cubicBezTo>
                  <a:close/>
                  <a:moveTo>
                    <a:pt x="6428" y="0"/>
                  </a:moveTo>
                  <a:cubicBezTo>
                    <a:pt x="5766" y="0"/>
                    <a:pt x="5199" y="568"/>
                    <a:pt x="5199" y="1229"/>
                  </a:cubicBezTo>
                  <a:lnTo>
                    <a:pt x="5199" y="2080"/>
                  </a:lnTo>
                  <a:cubicBezTo>
                    <a:pt x="4695" y="2489"/>
                    <a:pt x="4380" y="3025"/>
                    <a:pt x="4380" y="3718"/>
                  </a:cubicBezTo>
                  <a:cubicBezTo>
                    <a:pt x="4380" y="4065"/>
                    <a:pt x="4443" y="4380"/>
                    <a:pt x="4600" y="4695"/>
                  </a:cubicBezTo>
                  <a:lnTo>
                    <a:pt x="2458" y="8286"/>
                  </a:lnTo>
                  <a:lnTo>
                    <a:pt x="505" y="8286"/>
                  </a:lnTo>
                  <a:cubicBezTo>
                    <a:pt x="284" y="8286"/>
                    <a:pt x="95" y="8475"/>
                    <a:pt x="95" y="8664"/>
                  </a:cubicBezTo>
                  <a:cubicBezTo>
                    <a:pt x="1" y="8822"/>
                    <a:pt x="190" y="9042"/>
                    <a:pt x="410" y="9042"/>
                  </a:cubicBezTo>
                  <a:lnTo>
                    <a:pt x="1859" y="9042"/>
                  </a:lnTo>
                  <a:cubicBezTo>
                    <a:pt x="1261" y="9987"/>
                    <a:pt x="631" y="10775"/>
                    <a:pt x="631" y="11437"/>
                  </a:cubicBezTo>
                  <a:cubicBezTo>
                    <a:pt x="631" y="12108"/>
                    <a:pt x="1021" y="12642"/>
                    <a:pt x="1366" y="12642"/>
                  </a:cubicBezTo>
                  <a:cubicBezTo>
                    <a:pt x="1491" y="12642"/>
                    <a:pt x="1610" y="12572"/>
                    <a:pt x="1702" y="12413"/>
                  </a:cubicBezTo>
                  <a:lnTo>
                    <a:pt x="3781" y="9074"/>
                  </a:lnTo>
                  <a:lnTo>
                    <a:pt x="5167" y="9074"/>
                  </a:lnTo>
                  <a:cubicBezTo>
                    <a:pt x="5325" y="9546"/>
                    <a:pt x="5798" y="9893"/>
                    <a:pt x="6333" y="9893"/>
                  </a:cubicBezTo>
                  <a:cubicBezTo>
                    <a:pt x="6900" y="9893"/>
                    <a:pt x="7341" y="9546"/>
                    <a:pt x="7530" y="9074"/>
                  </a:cubicBezTo>
                  <a:lnTo>
                    <a:pt x="8854" y="9074"/>
                  </a:lnTo>
                  <a:lnTo>
                    <a:pt x="10964" y="12413"/>
                  </a:lnTo>
                  <a:cubicBezTo>
                    <a:pt x="11056" y="12572"/>
                    <a:pt x="11173" y="12642"/>
                    <a:pt x="11295" y="12642"/>
                  </a:cubicBezTo>
                  <a:cubicBezTo>
                    <a:pt x="11630" y="12642"/>
                    <a:pt x="12004" y="12108"/>
                    <a:pt x="12004" y="11437"/>
                  </a:cubicBezTo>
                  <a:cubicBezTo>
                    <a:pt x="12004" y="10775"/>
                    <a:pt x="11374" y="9987"/>
                    <a:pt x="10807" y="9042"/>
                  </a:cubicBezTo>
                  <a:lnTo>
                    <a:pt x="12288" y="9042"/>
                  </a:lnTo>
                  <a:cubicBezTo>
                    <a:pt x="12540" y="9042"/>
                    <a:pt x="12729" y="8822"/>
                    <a:pt x="12729" y="8633"/>
                  </a:cubicBezTo>
                  <a:cubicBezTo>
                    <a:pt x="12729" y="8412"/>
                    <a:pt x="12540" y="8255"/>
                    <a:pt x="12288" y="8255"/>
                  </a:cubicBezTo>
                  <a:lnTo>
                    <a:pt x="10334" y="8255"/>
                  </a:lnTo>
                  <a:lnTo>
                    <a:pt x="8192" y="4695"/>
                  </a:lnTo>
                  <a:cubicBezTo>
                    <a:pt x="8349" y="4380"/>
                    <a:pt x="8475" y="4065"/>
                    <a:pt x="8475" y="3718"/>
                  </a:cubicBezTo>
                  <a:cubicBezTo>
                    <a:pt x="8475" y="3056"/>
                    <a:pt x="8160" y="2458"/>
                    <a:pt x="7656" y="2080"/>
                  </a:cubicBezTo>
                  <a:lnTo>
                    <a:pt x="7656" y="1229"/>
                  </a:lnTo>
                  <a:cubicBezTo>
                    <a:pt x="7656" y="568"/>
                    <a:pt x="7089" y="0"/>
                    <a:pt x="6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31"/>
          <p:cNvGrpSpPr/>
          <p:nvPr/>
        </p:nvGrpSpPr>
        <p:grpSpPr>
          <a:xfrm>
            <a:off x="5186647" y="3853312"/>
            <a:ext cx="633419" cy="646577"/>
            <a:chOff x="5131457" y="3920989"/>
            <a:chExt cx="576464" cy="588439"/>
          </a:xfrm>
        </p:grpSpPr>
        <p:sp>
          <p:nvSpPr>
            <p:cNvPr id="1414" name="Google Shape;1414;p31"/>
            <p:cNvSpPr/>
            <p:nvPr/>
          </p:nvSpPr>
          <p:spPr>
            <a:xfrm>
              <a:off x="5131457" y="3920989"/>
              <a:ext cx="576464" cy="588439"/>
            </a:xfrm>
            <a:custGeom>
              <a:rect b="b" l="l" r="r" t="t"/>
              <a:pathLst>
                <a:path extrusionOk="0" h="28403" w="27825">
                  <a:moveTo>
                    <a:pt x="7687" y="1"/>
                  </a:moveTo>
                  <a:cubicBezTo>
                    <a:pt x="5875" y="1"/>
                    <a:pt x="4199" y="1336"/>
                    <a:pt x="3953" y="3263"/>
                  </a:cubicBezTo>
                  <a:cubicBezTo>
                    <a:pt x="3703" y="5156"/>
                    <a:pt x="3132" y="7037"/>
                    <a:pt x="2215" y="8811"/>
                  </a:cubicBezTo>
                  <a:cubicBezTo>
                    <a:pt x="0" y="13133"/>
                    <a:pt x="274" y="18324"/>
                    <a:pt x="2953" y="22384"/>
                  </a:cubicBezTo>
                  <a:cubicBezTo>
                    <a:pt x="5501" y="26248"/>
                    <a:pt x="9781" y="28403"/>
                    <a:pt x="14169" y="28403"/>
                  </a:cubicBezTo>
                  <a:cubicBezTo>
                    <a:pt x="16137" y="28403"/>
                    <a:pt x="18126" y="27970"/>
                    <a:pt x="19991" y="27063"/>
                  </a:cubicBezTo>
                  <a:cubicBezTo>
                    <a:pt x="23801" y="25206"/>
                    <a:pt x="26456" y="21812"/>
                    <a:pt x="27325" y="17621"/>
                  </a:cubicBezTo>
                  <a:cubicBezTo>
                    <a:pt x="27825" y="15157"/>
                    <a:pt x="27623" y="12585"/>
                    <a:pt x="26730" y="10228"/>
                  </a:cubicBezTo>
                  <a:cubicBezTo>
                    <a:pt x="24765" y="5120"/>
                    <a:pt x="20098" y="1810"/>
                    <a:pt x="14788" y="1548"/>
                  </a:cubicBezTo>
                  <a:cubicBezTo>
                    <a:pt x="12787" y="1453"/>
                    <a:pt x="10871" y="1012"/>
                    <a:pt x="9108" y="286"/>
                  </a:cubicBezTo>
                  <a:cubicBezTo>
                    <a:pt x="8641" y="92"/>
                    <a:pt x="8159" y="1"/>
                    <a:pt x="7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15" name="Google Shape;1415;p31"/>
            <p:cNvGrpSpPr/>
            <p:nvPr/>
          </p:nvGrpSpPr>
          <p:grpSpPr>
            <a:xfrm>
              <a:off x="5285738" y="4091324"/>
              <a:ext cx="291562" cy="320402"/>
              <a:chOff x="-39998250" y="3605325"/>
              <a:chExt cx="288875" cy="317450"/>
            </a:xfrm>
          </p:grpSpPr>
          <p:sp>
            <p:nvSpPr>
              <p:cNvPr id="1416" name="Google Shape;1416;p31"/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rect b="b" l="l" r="r" t="t"/>
                <a:pathLst>
                  <a:path extrusionOk="0" h="4927" w="11555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rect b="b" l="l" r="r" t="t"/>
                <a:pathLst>
                  <a:path extrusionOk="0" h="8482" w="6428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8" name="Google Shape;1418;p31"/>
          <p:cNvGrpSpPr/>
          <p:nvPr/>
        </p:nvGrpSpPr>
        <p:grpSpPr>
          <a:xfrm>
            <a:off x="3293185" y="3853175"/>
            <a:ext cx="668932" cy="646645"/>
            <a:chOff x="3408248" y="3920864"/>
            <a:chExt cx="608784" cy="588501"/>
          </a:xfrm>
        </p:grpSpPr>
        <p:sp>
          <p:nvSpPr>
            <p:cNvPr id="1419" name="Google Shape;1419;p31"/>
            <p:cNvSpPr/>
            <p:nvPr/>
          </p:nvSpPr>
          <p:spPr>
            <a:xfrm>
              <a:off x="3408248" y="3920864"/>
              <a:ext cx="608784" cy="588501"/>
            </a:xfrm>
            <a:custGeom>
              <a:rect b="b" l="l" r="r" t="t"/>
              <a:pathLst>
                <a:path extrusionOk="0" h="28406" w="29385">
                  <a:moveTo>
                    <a:pt x="21477" y="1"/>
                  </a:moveTo>
                  <a:cubicBezTo>
                    <a:pt x="21010" y="1"/>
                    <a:pt x="20535" y="90"/>
                    <a:pt x="20074" y="280"/>
                  </a:cubicBezTo>
                  <a:cubicBezTo>
                    <a:pt x="18300" y="1018"/>
                    <a:pt x="16383" y="1459"/>
                    <a:pt x="14383" y="1554"/>
                  </a:cubicBezTo>
                  <a:cubicBezTo>
                    <a:pt x="9537" y="1792"/>
                    <a:pt x="5179" y="4638"/>
                    <a:pt x="3000" y="8984"/>
                  </a:cubicBezTo>
                  <a:cubicBezTo>
                    <a:pt x="0" y="14972"/>
                    <a:pt x="1917" y="22318"/>
                    <a:pt x="7465" y="26081"/>
                  </a:cubicBezTo>
                  <a:cubicBezTo>
                    <a:pt x="9744" y="27613"/>
                    <a:pt x="12336" y="28405"/>
                    <a:pt x="14987" y="28405"/>
                  </a:cubicBezTo>
                  <a:cubicBezTo>
                    <a:pt x="16270" y="28405"/>
                    <a:pt x="17566" y="28220"/>
                    <a:pt x="18848" y="27843"/>
                  </a:cubicBezTo>
                  <a:cubicBezTo>
                    <a:pt x="21431" y="27081"/>
                    <a:pt x="23741" y="25557"/>
                    <a:pt x="25432" y="23461"/>
                  </a:cubicBezTo>
                  <a:cubicBezTo>
                    <a:pt x="28861" y="19223"/>
                    <a:pt x="29385" y="13544"/>
                    <a:pt x="26956" y="8817"/>
                  </a:cubicBezTo>
                  <a:cubicBezTo>
                    <a:pt x="26051" y="7043"/>
                    <a:pt x="25468" y="5162"/>
                    <a:pt x="25218" y="3269"/>
                  </a:cubicBezTo>
                  <a:cubicBezTo>
                    <a:pt x="24971" y="1337"/>
                    <a:pt x="23288" y="1"/>
                    <a:pt x="21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20" name="Google Shape;1420;p31"/>
            <p:cNvGrpSpPr/>
            <p:nvPr/>
          </p:nvGrpSpPr>
          <p:grpSpPr>
            <a:xfrm>
              <a:off x="3554433" y="4091532"/>
              <a:ext cx="316416" cy="319999"/>
              <a:chOff x="-39647175" y="3972000"/>
              <a:chExt cx="313500" cy="317050"/>
            </a:xfrm>
          </p:grpSpPr>
          <p:sp>
            <p:nvSpPr>
              <p:cNvPr id="1421" name="Google Shape;1421;p31"/>
              <p:cNvSpPr/>
              <p:nvPr/>
            </p:nvSpPr>
            <p:spPr>
              <a:xfrm>
                <a:off x="-39647175" y="3972000"/>
                <a:ext cx="95325" cy="153975"/>
              </a:xfrm>
              <a:custGeom>
                <a:rect b="b" l="l" r="r" t="t"/>
                <a:pathLst>
                  <a:path extrusionOk="0" h="6159" w="3813">
                    <a:moveTo>
                      <a:pt x="1698" y="1"/>
                    </a:moveTo>
                    <a:cubicBezTo>
                      <a:pt x="1520" y="1"/>
                      <a:pt x="1373" y="138"/>
                      <a:pt x="1293" y="299"/>
                    </a:cubicBezTo>
                    <a:lnTo>
                      <a:pt x="1" y="5119"/>
                    </a:lnTo>
                    <a:cubicBezTo>
                      <a:pt x="1" y="5308"/>
                      <a:pt x="127" y="5528"/>
                      <a:pt x="316" y="5623"/>
                    </a:cubicBezTo>
                    <a:lnTo>
                      <a:pt x="2332" y="6158"/>
                    </a:lnTo>
                    <a:cubicBezTo>
                      <a:pt x="3277" y="2630"/>
                      <a:pt x="2868" y="4111"/>
                      <a:pt x="3813" y="582"/>
                    </a:cubicBezTo>
                    <a:lnTo>
                      <a:pt x="1797" y="15"/>
                    </a:lnTo>
                    <a:cubicBezTo>
                      <a:pt x="1763" y="5"/>
                      <a:pt x="1730" y="1"/>
                      <a:pt x="1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-39588875" y="4011750"/>
                <a:ext cx="216600" cy="277300"/>
              </a:xfrm>
              <a:custGeom>
                <a:rect b="b" l="l" r="r" t="t"/>
                <a:pathLst>
                  <a:path extrusionOk="0" h="11092" w="8664">
                    <a:moveTo>
                      <a:pt x="4348" y="3466"/>
                    </a:moveTo>
                    <a:cubicBezTo>
                      <a:pt x="4820" y="3466"/>
                      <a:pt x="5199" y="3844"/>
                      <a:pt x="5199" y="4316"/>
                    </a:cubicBezTo>
                    <a:cubicBezTo>
                      <a:pt x="5199" y="4789"/>
                      <a:pt x="4820" y="5136"/>
                      <a:pt x="4348" y="5136"/>
                    </a:cubicBezTo>
                    <a:cubicBezTo>
                      <a:pt x="3907" y="5136"/>
                      <a:pt x="3529" y="4789"/>
                      <a:pt x="3529" y="4316"/>
                    </a:cubicBezTo>
                    <a:cubicBezTo>
                      <a:pt x="3529" y="3875"/>
                      <a:pt x="3875" y="3466"/>
                      <a:pt x="4348" y="3466"/>
                    </a:cubicBezTo>
                    <a:close/>
                    <a:moveTo>
                      <a:pt x="5104" y="5766"/>
                    </a:moveTo>
                    <a:lnTo>
                      <a:pt x="6081" y="7624"/>
                    </a:lnTo>
                    <a:lnTo>
                      <a:pt x="2615" y="7624"/>
                    </a:lnTo>
                    <a:lnTo>
                      <a:pt x="3560" y="5766"/>
                    </a:lnTo>
                    <a:cubicBezTo>
                      <a:pt x="3812" y="5892"/>
                      <a:pt x="4096" y="5955"/>
                      <a:pt x="4348" y="5955"/>
                    </a:cubicBezTo>
                    <a:cubicBezTo>
                      <a:pt x="4631" y="5955"/>
                      <a:pt x="4883" y="5892"/>
                      <a:pt x="5104" y="5766"/>
                    </a:cubicBezTo>
                    <a:close/>
                    <a:moveTo>
                      <a:pt x="2048" y="0"/>
                    </a:moveTo>
                    <a:cubicBezTo>
                      <a:pt x="1386" y="2458"/>
                      <a:pt x="1638" y="1544"/>
                      <a:pt x="977" y="4001"/>
                    </a:cubicBezTo>
                    <a:lnTo>
                      <a:pt x="2678" y="4474"/>
                    </a:lnTo>
                    <a:cubicBezTo>
                      <a:pt x="2678" y="4726"/>
                      <a:pt x="2741" y="5010"/>
                      <a:pt x="2899" y="5199"/>
                    </a:cubicBezTo>
                    <a:lnTo>
                      <a:pt x="32" y="10523"/>
                    </a:lnTo>
                    <a:cubicBezTo>
                      <a:pt x="0" y="10680"/>
                      <a:pt x="63" y="10964"/>
                      <a:pt x="252" y="11027"/>
                    </a:cubicBezTo>
                    <a:cubicBezTo>
                      <a:pt x="328" y="11070"/>
                      <a:pt x="404" y="11091"/>
                      <a:pt x="475" y="11091"/>
                    </a:cubicBezTo>
                    <a:cubicBezTo>
                      <a:pt x="613" y="11091"/>
                      <a:pt x="737" y="11014"/>
                      <a:pt x="819" y="10869"/>
                    </a:cubicBezTo>
                    <a:lnTo>
                      <a:pt x="2143" y="8475"/>
                    </a:lnTo>
                    <a:lnTo>
                      <a:pt x="6490" y="8475"/>
                    </a:lnTo>
                    <a:lnTo>
                      <a:pt x="7845" y="10869"/>
                    </a:lnTo>
                    <a:cubicBezTo>
                      <a:pt x="7907" y="11014"/>
                      <a:pt x="8037" y="11091"/>
                      <a:pt x="8173" y="11091"/>
                    </a:cubicBezTo>
                    <a:cubicBezTo>
                      <a:pt x="8243" y="11091"/>
                      <a:pt x="8316" y="11070"/>
                      <a:pt x="8381" y="11027"/>
                    </a:cubicBezTo>
                    <a:cubicBezTo>
                      <a:pt x="8570" y="10932"/>
                      <a:pt x="8664" y="10680"/>
                      <a:pt x="8538" y="10491"/>
                    </a:cubicBezTo>
                    <a:lnTo>
                      <a:pt x="5734" y="5262"/>
                    </a:lnTo>
                    <a:lnTo>
                      <a:pt x="6585" y="5482"/>
                    </a:lnTo>
                    <a:cubicBezTo>
                      <a:pt x="7120" y="3434"/>
                      <a:pt x="6931" y="4222"/>
                      <a:pt x="7624" y="1513"/>
                    </a:cubicBez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-39398275" y="4073975"/>
                <a:ext cx="64600" cy="71600"/>
              </a:xfrm>
              <a:custGeom>
                <a:rect b="b" l="l" r="r" t="t"/>
                <a:pathLst>
                  <a:path extrusionOk="0" h="2864" w="2584">
                    <a:moveTo>
                      <a:pt x="630" y="0"/>
                    </a:moveTo>
                    <a:cubicBezTo>
                      <a:pt x="252" y="1449"/>
                      <a:pt x="410" y="945"/>
                      <a:pt x="0" y="2395"/>
                    </a:cubicBezTo>
                    <a:lnTo>
                      <a:pt x="1607" y="2836"/>
                    </a:lnTo>
                    <a:cubicBezTo>
                      <a:pt x="1658" y="2855"/>
                      <a:pt x="1707" y="2864"/>
                      <a:pt x="1753" y="2864"/>
                    </a:cubicBezTo>
                    <a:cubicBezTo>
                      <a:pt x="1932" y="2864"/>
                      <a:pt x="2067" y="2728"/>
                      <a:pt x="2143" y="2552"/>
                    </a:cubicBezTo>
                    <a:lnTo>
                      <a:pt x="2584" y="945"/>
                    </a:lnTo>
                    <a:cubicBezTo>
                      <a:pt x="2552" y="725"/>
                      <a:pt x="2458" y="473"/>
                      <a:pt x="2237" y="441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4" name="Google Shape;1424;p31"/>
          <p:cNvGrpSpPr/>
          <p:nvPr/>
        </p:nvGrpSpPr>
        <p:grpSpPr>
          <a:xfrm>
            <a:off x="3632881" y="1632513"/>
            <a:ext cx="1878426" cy="1878426"/>
            <a:chOff x="3717400" y="1899876"/>
            <a:chExt cx="1709525" cy="1709525"/>
          </a:xfrm>
        </p:grpSpPr>
        <p:sp>
          <p:nvSpPr>
            <p:cNvPr id="1425" name="Google Shape;1425;p31"/>
            <p:cNvSpPr/>
            <p:nvPr/>
          </p:nvSpPr>
          <p:spPr>
            <a:xfrm>
              <a:off x="3717400" y="1899876"/>
              <a:ext cx="1709525" cy="1709525"/>
            </a:xfrm>
            <a:custGeom>
              <a:rect b="b" l="l" r="r" t="t"/>
              <a:pathLst>
                <a:path extrusionOk="0" h="86833" w="86833">
                  <a:moveTo>
                    <a:pt x="43411" y="1"/>
                  </a:moveTo>
                  <a:cubicBezTo>
                    <a:pt x="19432" y="1"/>
                    <a:pt x="1" y="19443"/>
                    <a:pt x="1" y="43423"/>
                  </a:cubicBezTo>
                  <a:cubicBezTo>
                    <a:pt x="1" y="67402"/>
                    <a:pt x="19432" y="86833"/>
                    <a:pt x="43411" y="86833"/>
                  </a:cubicBezTo>
                  <a:cubicBezTo>
                    <a:pt x="67390" y="86833"/>
                    <a:pt x="86833" y="67402"/>
                    <a:pt x="86833" y="43423"/>
                  </a:cubicBezTo>
                  <a:cubicBezTo>
                    <a:pt x="86833" y="19443"/>
                    <a:pt x="67390" y="1"/>
                    <a:pt x="43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26" name="Google Shape;1426;p31"/>
            <p:cNvGrpSpPr/>
            <p:nvPr/>
          </p:nvGrpSpPr>
          <p:grpSpPr>
            <a:xfrm>
              <a:off x="3806800" y="2219406"/>
              <a:ext cx="1550400" cy="1070464"/>
              <a:chOff x="3806800" y="2118136"/>
              <a:chExt cx="1550400" cy="1070464"/>
            </a:xfrm>
          </p:grpSpPr>
          <p:sp>
            <p:nvSpPr>
              <p:cNvPr id="1427" name="Google Shape;1427;p31"/>
              <p:cNvSpPr txBox="1"/>
              <p:nvPr/>
            </p:nvSpPr>
            <p:spPr>
              <a:xfrm>
                <a:off x="3806800" y="2571750"/>
                <a:ext cx="1550400" cy="34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Mind Map</a:t>
                </a:r>
                <a:endParaRPr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28" name="Google Shape;1428;p31"/>
              <p:cNvSpPr txBox="1"/>
              <p:nvPr/>
            </p:nvSpPr>
            <p:spPr>
              <a:xfrm>
                <a:off x="3806800" y="2868200"/>
                <a:ext cx="1550400" cy="32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429" name="Google Shape;1429;p31"/>
              <p:cNvGrpSpPr/>
              <p:nvPr/>
            </p:nvGrpSpPr>
            <p:grpSpPr>
              <a:xfrm>
                <a:off x="4386552" y="2118136"/>
                <a:ext cx="370879" cy="337755"/>
                <a:chOff x="-40378075" y="3267450"/>
                <a:chExt cx="317425" cy="289075"/>
              </a:xfrm>
            </p:grpSpPr>
            <p:sp>
              <p:nvSpPr>
                <p:cNvPr id="1430" name="Google Shape;1430;p31"/>
                <p:cNvSpPr/>
                <p:nvPr/>
              </p:nvSpPr>
              <p:spPr>
                <a:xfrm>
                  <a:off x="-40218975" y="3308400"/>
                  <a:ext cx="158325" cy="248125"/>
                </a:xfrm>
                <a:custGeom>
                  <a:rect b="b" l="l" r="r" t="t"/>
                  <a:pathLst>
                    <a:path extrusionOk="0" h="9925" w="6333">
                      <a:moveTo>
                        <a:pt x="4694" y="1"/>
                      </a:moveTo>
                      <a:lnTo>
                        <a:pt x="4694" y="7877"/>
                      </a:lnTo>
                      <a:cubicBezTo>
                        <a:pt x="4694" y="8097"/>
                        <a:pt x="4474" y="8255"/>
                        <a:pt x="4253" y="8255"/>
                      </a:cubicBezTo>
                      <a:cubicBezTo>
                        <a:pt x="2993" y="8255"/>
                        <a:pt x="1638" y="8696"/>
                        <a:pt x="693" y="9452"/>
                      </a:cubicBezTo>
                      <a:cubicBezTo>
                        <a:pt x="536" y="9546"/>
                        <a:pt x="189" y="9925"/>
                        <a:pt x="0" y="9925"/>
                      </a:cubicBezTo>
                      <a:lnTo>
                        <a:pt x="5073" y="9925"/>
                      </a:lnTo>
                      <a:cubicBezTo>
                        <a:pt x="5734" y="9925"/>
                        <a:pt x="6333" y="9357"/>
                        <a:pt x="6333" y="8696"/>
                      </a:cubicBezTo>
                      <a:lnTo>
                        <a:pt x="6333" y="1229"/>
                      </a:lnTo>
                      <a:cubicBezTo>
                        <a:pt x="6333" y="536"/>
                        <a:pt x="5766" y="1"/>
                        <a:pt x="50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1" name="Google Shape;1431;p31"/>
                <p:cNvSpPr/>
                <p:nvPr/>
              </p:nvSpPr>
              <p:spPr>
                <a:xfrm>
                  <a:off x="-40316650" y="3267450"/>
                  <a:ext cx="86675" cy="257575"/>
                </a:xfrm>
                <a:custGeom>
                  <a:rect b="b" l="l" r="r" t="t"/>
                  <a:pathLst>
                    <a:path extrusionOk="0" h="10303" w="3467">
                      <a:moveTo>
                        <a:pt x="1" y="0"/>
                      </a:moveTo>
                      <a:lnTo>
                        <a:pt x="1" y="9105"/>
                      </a:lnTo>
                      <a:cubicBezTo>
                        <a:pt x="1166" y="9200"/>
                        <a:pt x="2489" y="9578"/>
                        <a:pt x="3466" y="10302"/>
                      </a:cubicBezTo>
                      <a:lnTo>
                        <a:pt x="3466" y="1197"/>
                      </a:lnTo>
                      <a:cubicBezTo>
                        <a:pt x="2489" y="473"/>
                        <a:pt x="1229" y="95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2" name="Google Shape;1432;p31"/>
                <p:cNvSpPr/>
                <p:nvPr/>
              </p:nvSpPr>
              <p:spPr>
                <a:xfrm>
                  <a:off x="-40209525" y="3267450"/>
                  <a:ext cx="86650" cy="257575"/>
                </a:xfrm>
                <a:custGeom>
                  <a:rect b="b" l="l" r="r" t="t"/>
                  <a:pathLst>
                    <a:path extrusionOk="0" h="10303" w="3466">
                      <a:moveTo>
                        <a:pt x="3466" y="0"/>
                      </a:moveTo>
                      <a:cubicBezTo>
                        <a:pt x="2300" y="95"/>
                        <a:pt x="977" y="473"/>
                        <a:pt x="0" y="1197"/>
                      </a:cubicBezTo>
                      <a:lnTo>
                        <a:pt x="0" y="10302"/>
                      </a:lnTo>
                      <a:cubicBezTo>
                        <a:pt x="977" y="9578"/>
                        <a:pt x="2237" y="9200"/>
                        <a:pt x="3466" y="9105"/>
                      </a:cubicBezTo>
                      <a:lnTo>
                        <a:pt x="34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31"/>
                <p:cNvSpPr/>
                <p:nvPr/>
              </p:nvSpPr>
              <p:spPr>
                <a:xfrm>
                  <a:off x="-40378075" y="3308400"/>
                  <a:ext cx="157550" cy="248125"/>
                </a:xfrm>
                <a:custGeom>
                  <a:rect b="b" l="l" r="r" t="t"/>
                  <a:pathLst>
                    <a:path extrusionOk="0" h="9925" w="6302">
                      <a:moveTo>
                        <a:pt x="1229" y="1"/>
                      </a:moveTo>
                      <a:cubicBezTo>
                        <a:pt x="567" y="1"/>
                        <a:pt x="0" y="536"/>
                        <a:pt x="0" y="1198"/>
                      </a:cubicBezTo>
                      <a:lnTo>
                        <a:pt x="0" y="8664"/>
                      </a:lnTo>
                      <a:cubicBezTo>
                        <a:pt x="32" y="9357"/>
                        <a:pt x="567" y="9925"/>
                        <a:pt x="1229" y="9925"/>
                      </a:cubicBezTo>
                      <a:lnTo>
                        <a:pt x="6301" y="9925"/>
                      </a:lnTo>
                      <a:cubicBezTo>
                        <a:pt x="6112" y="9925"/>
                        <a:pt x="5766" y="9609"/>
                        <a:pt x="5608" y="9452"/>
                      </a:cubicBezTo>
                      <a:cubicBezTo>
                        <a:pt x="4631" y="8664"/>
                        <a:pt x="3277" y="8255"/>
                        <a:pt x="2048" y="8255"/>
                      </a:cubicBezTo>
                      <a:cubicBezTo>
                        <a:pt x="1828" y="8255"/>
                        <a:pt x="1638" y="8066"/>
                        <a:pt x="1638" y="7877"/>
                      </a:cubicBezTo>
                      <a:lnTo>
                        <a:pt x="16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2"/>
          <p:cNvSpPr txBox="1"/>
          <p:nvPr>
            <p:ph type="title"/>
          </p:nvPr>
        </p:nvSpPr>
        <p:spPr>
          <a:xfrm>
            <a:off x="710275" y="536650"/>
            <a:ext cx="1746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sp>
        <p:nvSpPr>
          <p:cNvPr id="1439" name="Google Shape;1439;p32"/>
          <p:cNvSpPr/>
          <p:nvPr/>
        </p:nvSpPr>
        <p:spPr>
          <a:xfrm>
            <a:off x="3395739" y="1686798"/>
            <a:ext cx="26357" cy="3225"/>
          </a:xfrm>
          <a:custGeom>
            <a:rect b="b" l="l" r="r" t="t"/>
            <a:pathLst>
              <a:path extrusionOk="0" fill="none" h="156" w="1275">
                <a:moveTo>
                  <a:pt x="1" y="1"/>
                </a:moveTo>
                <a:cubicBezTo>
                  <a:pt x="417" y="60"/>
                  <a:pt x="846" y="108"/>
                  <a:pt x="1275" y="155"/>
                </a:cubicBezTo>
              </a:path>
            </a:pathLst>
          </a:custGeom>
          <a:noFill/>
          <a:ln cap="rnd" cmpd="sng" w="214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2"/>
          <p:cNvSpPr/>
          <p:nvPr/>
        </p:nvSpPr>
        <p:spPr>
          <a:xfrm>
            <a:off x="3422076" y="1666622"/>
            <a:ext cx="13065" cy="23401"/>
          </a:xfrm>
          <a:custGeom>
            <a:rect b="b" l="l" r="r" t="t"/>
            <a:pathLst>
              <a:path extrusionOk="0" fill="none" h="1132" w="632">
                <a:moveTo>
                  <a:pt x="632" y="0"/>
                </a:moveTo>
                <a:cubicBezTo>
                  <a:pt x="429" y="369"/>
                  <a:pt x="215" y="750"/>
                  <a:pt x="1" y="1131"/>
                </a:cubicBezTo>
              </a:path>
            </a:pathLst>
          </a:custGeom>
          <a:noFill/>
          <a:ln cap="rnd" cmpd="sng" w="214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2"/>
          <p:cNvSpPr/>
          <p:nvPr/>
        </p:nvSpPr>
        <p:spPr>
          <a:xfrm>
            <a:off x="3417652" y="1675966"/>
            <a:ext cx="27329" cy="40394"/>
          </a:xfrm>
          <a:custGeom>
            <a:rect b="b" l="l" r="r" t="t"/>
            <a:pathLst>
              <a:path extrusionOk="0" fill="none" h="1954" w="1322">
                <a:moveTo>
                  <a:pt x="1322" y="1"/>
                </a:moveTo>
                <a:lnTo>
                  <a:pt x="215" y="679"/>
                </a:lnTo>
                <a:cubicBezTo>
                  <a:pt x="215" y="679"/>
                  <a:pt x="119" y="1132"/>
                  <a:pt x="0" y="1953"/>
                </a:cubicBezTo>
              </a:path>
            </a:pathLst>
          </a:custGeom>
          <a:noFill/>
          <a:ln cap="rnd" cmpd="sng" w="214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2"/>
          <p:cNvSpPr/>
          <p:nvPr/>
        </p:nvSpPr>
        <p:spPr>
          <a:xfrm>
            <a:off x="4634987" y="2648418"/>
            <a:ext cx="26854" cy="21"/>
          </a:xfrm>
          <a:custGeom>
            <a:rect b="b" l="l" r="r" t="t"/>
            <a:pathLst>
              <a:path extrusionOk="0" fill="none" h="1" w="1299">
                <a:moveTo>
                  <a:pt x="1" y="0"/>
                </a:moveTo>
                <a:cubicBezTo>
                  <a:pt x="429" y="0"/>
                  <a:pt x="858" y="0"/>
                  <a:pt x="1299" y="0"/>
                </a:cubicBezTo>
              </a:path>
            </a:pathLst>
          </a:custGeom>
          <a:noFill/>
          <a:ln cap="rnd" cmpd="sng" w="214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2"/>
          <p:cNvSpPr/>
          <p:nvPr/>
        </p:nvSpPr>
        <p:spPr>
          <a:xfrm>
            <a:off x="5698501" y="1349369"/>
            <a:ext cx="25138" cy="9117"/>
          </a:xfrm>
          <a:custGeom>
            <a:rect b="b" l="l" r="r" t="t"/>
            <a:pathLst>
              <a:path extrusionOk="0" fill="none" h="441" w="1216">
                <a:moveTo>
                  <a:pt x="1215" y="0"/>
                </a:moveTo>
                <a:cubicBezTo>
                  <a:pt x="1215" y="0"/>
                  <a:pt x="775" y="143"/>
                  <a:pt x="1" y="441"/>
                </a:cubicBezTo>
              </a:path>
            </a:pathLst>
          </a:custGeom>
          <a:noFill/>
          <a:ln cap="rnd" cmpd="sng" w="214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2"/>
          <p:cNvSpPr/>
          <p:nvPr/>
        </p:nvSpPr>
        <p:spPr>
          <a:xfrm>
            <a:off x="5043818" y="2402277"/>
            <a:ext cx="2233" cy="26606"/>
          </a:xfrm>
          <a:custGeom>
            <a:rect b="b" l="l" r="r" t="t"/>
            <a:pathLst>
              <a:path extrusionOk="0" fill="none" h="1287" w="108">
                <a:moveTo>
                  <a:pt x="0" y="1"/>
                </a:moveTo>
                <a:cubicBezTo>
                  <a:pt x="36" y="430"/>
                  <a:pt x="71" y="858"/>
                  <a:pt x="107" y="1287"/>
                </a:cubicBezTo>
              </a:path>
            </a:pathLst>
          </a:custGeom>
          <a:noFill/>
          <a:ln cap="rnd" cmpd="sng" w="214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2"/>
          <p:cNvSpPr/>
          <p:nvPr/>
        </p:nvSpPr>
        <p:spPr>
          <a:xfrm>
            <a:off x="5057089" y="2452737"/>
            <a:ext cx="23897" cy="11845"/>
          </a:xfrm>
          <a:custGeom>
            <a:rect b="b" l="l" r="r" t="t"/>
            <a:pathLst>
              <a:path extrusionOk="0" fill="none" h="573" w="1156">
                <a:moveTo>
                  <a:pt x="1" y="572"/>
                </a:moveTo>
                <a:cubicBezTo>
                  <a:pt x="1" y="572"/>
                  <a:pt x="406" y="358"/>
                  <a:pt x="1156" y="1"/>
                </a:cubicBezTo>
              </a:path>
            </a:pathLst>
          </a:custGeom>
          <a:noFill/>
          <a:ln cap="rnd" cmpd="sng" w="214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6" name="Google Shape;1446;p32"/>
          <p:cNvGrpSpPr/>
          <p:nvPr/>
        </p:nvGrpSpPr>
        <p:grpSpPr>
          <a:xfrm>
            <a:off x="5008365" y="798523"/>
            <a:ext cx="1266125" cy="1577463"/>
            <a:chOff x="5008365" y="798523"/>
            <a:chExt cx="1266125" cy="1577463"/>
          </a:xfrm>
        </p:grpSpPr>
        <p:sp>
          <p:nvSpPr>
            <p:cNvPr id="1447" name="Google Shape;1447;p32"/>
            <p:cNvSpPr/>
            <p:nvPr/>
          </p:nvSpPr>
          <p:spPr>
            <a:xfrm>
              <a:off x="5008365" y="1379385"/>
              <a:ext cx="641695" cy="996601"/>
            </a:xfrm>
            <a:custGeom>
              <a:rect b="b" l="l" r="r" t="t"/>
              <a:pathLst>
                <a:path extrusionOk="0" fill="none" h="48209" w="31041">
                  <a:moveTo>
                    <a:pt x="31040" y="1"/>
                  </a:moveTo>
                  <a:cubicBezTo>
                    <a:pt x="22182" y="4084"/>
                    <a:pt x="1" y="17443"/>
                    <a:pt x="1632" y="48209"/>
                  </a:cubicBezTo>
                </a:path>
              </a:pathLst>
            </a:custGeom>
            <a:noFill/>
            <a:ln cap="rnd" cmpd="sng" w="21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5172770" y="798523"/>
              <a:ext cx="1101720" cy="1101720"/>
            </a:xfrm>
            <a:custGeom>
              <a:rect b="b" l="l" r="r" t="t"/>
              <a:pathLst>
                <a:path extrusionOk="0" h="53294" w="53294">
                  <a:moveTo>
                    <a:pt x="26647" y="1"/>
                  </a:moveTo>
                  <a:cubicBezTo>
                    <a:pt x="11931" y="1"/>
                    <a:pt x="1" y="11931"/>
                    <a:pt x="1" y="26647"/>
                  </a:cubicBezTo>
                  <a:cubicBezTo>
                    <a:pt x="1" y="41363"/>
                    <a:pt x="11931" y="53293"/>
                    <a:pt x="26647" y="53293"/>
                  </a:cubicBezTo>
                  <a:cubicBezTo>
                    <a:pt x="41363" y="53293"/>
                    <a:pt x="53293" y="41363"/>
                    <a:pt x="53293" y="26647"/>
                  </a:cubicBezTo>
                  <a:cubicBezTo>
                    <a:pt x="53293" y="11931"/>
                    <a:pt x="41363" y="1"/>
                    <a:pt x="266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49" name="Google Shape;1449;p32"/>
          <p:cNvGrpSpPr/>
          <p:nvPr/>
        </p:nvGrpSpPr>
        <p:grpSpPr>
          <a:xfrm>
            <a:off x="2637675" y="2160828"/>
            <a:ext cx="3948647" cy="2446027"/>
            <a:chOff x="2637675" y="2160828"/>
            <a:chExt cx="3948647" cy="2446027"/>
          </a:xfrm>
        </p:grpSpPr>
        <p:sp>
          <p:nvSpPr>
            <p:cNvPr id="1450" name="Google Shape;1450;p32"/>
            <p:cNvSpPr/>
            <p:nvPr/>
          </p:nvSpPr>
          <p:spPr>
            <a:xfrm>
              <a:off x="3359315" y="2160828"/>
              <a:ext cx="3063127" cy="2122673"/>
            </a:xfrm>
            <a:custGeom>
              <a:rect b="b" l="l" r="r" t="t"/>
              <a:pathLst>
                <a:path extrusionOk="0" fill="none" h="102681" w="148174">
                  <a:moveTo>
                    <a:pt x="85642" y="13062"/>
                  </a:moveTo>
                  <a:cubicBezTo>
                    <a:pt x="95798" y="8812"/>
                    <a:pt x="125100" y="1"/>
                    <a:pt x="135506" y="34172"/>
                  </a:cubicBezTo>
                  <a:cubicBezTo>
                    <a:pt x="148174" y="75784"/>
                    <a:pt x="106871" y="88107"/>
                    <a:pt x="106871" y="88107"/>
                  </a:cubicBezTo>
                  <a:cubicBezTo>
                    <a:pt x="106871" y="88107"/>
                    <a:pt x="77094" y="92810"/>
                    <a:pt x="69545" y="79356"/>
                  </a:cubicBezTo>
                  <a:cubicBezTo>
                    <a:pt x="63735" y="69009"/>
                    <a:pt x="74010" y="65652"/>
                    <a:pt x="76736" y="73784"/>
                  </a:cubicBezTo>
                  <a:cubicBezTo>
                    <a:pt x="79463" y="81928"/>
                    <a:pt x="79582" y="91095"/>
                    <a:pt x="68735" y="94120"/>
                  </a:cubicBezTo>
                  <a:cubicBezTo>
                    <a:pt x="57877" y="97144"/>
                    <a:pt x="51507" y="91488"/>
                    <a:pt x="39434" y="92703"/>
                  </a:cubicBezTo>
                  <a:cubicBezTo>
                    <a:pt x="27837" y="93882"/>
                    <a:pt x="13181" y="87762"/>
                    <a:pt x="1" y="102680"/>
                  </a:cubicBezTo>
                </a:path>
              </a:pathLst>
            </a:custGeom>
            <a:noFill/>
            <a:ln cap="rnd" cmpd="sng" w="21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3325103" y="4303852"/>
              <a:ext cx="16765" cy="20693"/>
            </a:xfrm>
            <a:custGeom>
              <a:rect b="b" l="l" r="r" t="t"/>
              <a:pathLst>
                <a:path extrusionOk="0" fill="none" h="1001" w="811">
                  <a:moveTo>
                    <a:pt x="810" y="0"/>
                  </a:moveTo>
                  <a:cubicBezTo>
                    <a:pt x="536" y="322"/>
                    <a:pt x="263" y="655"/>
                    <a:pt x="1" y="1001"/>
                  </a:cubicBezTo>
                </a:path>
              </a:pathLst>
            </a:custGeom>
            <a:noFill/>
            <a:ln cap="rnd" cmpd="sng" w="2142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4173256" y="3960511"/>
              <a:ext cx="26357" cy="3700"/>
            </a:xfrm>
            <a:custGeom>
              <a:rect b="b" l="l" r="r" t="t"/>
              <a:pathLst>
                <a:path extrusionOk="0" fill="none" h="179" w="1275">
                  <a:moveTo>
                    <a:pt x="1275" y="179"/>
                  </a:moveTo>
                  <a:cubicBezTo>
                    <a:pt x="1275" y="179"/>
                    <a:pt x="810" y="131"/>
                    <a:pt x="1" y="0"/>
                  </a:cubicBezTo>
                </a:path>
              </a:pathLst>
            </a:custGeom>
            <a:noFill/>
            <a:ln cap="rnd" cmpd="sng" w="2142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2965017" y="3162076"/>
              <a:ext cx="1155613" cy="789855"/>
            </a:xfrm>
            <a:custGeom>
              <a:rect b="b" l="l" r="r" t="t"/>
              <a:pathLst>
                <a:path extrusionOk="0" fill="none" h="38208" w="55901">
                  <a:moveTo>
                    <a:pt x="55901" y="38172"/>
                  </a:moveTo>
                  <a:cubicBezTo>
                    <a:pt x="47697" y="36564"/>
                    <a:pt x="29231" y="31385"/>
                    <a:pt x="30290" y="17645"/>
                  </a:cubicBezTo>
                  <a:cubicBezTo>
                    <a:pt x="31636" y="0"/>
                    <a:pt x="48328" y="8954"/>
                    <a:pt x="41542" y="20622"/>
                  </a:cubicBezTo>
                  <a:cubicBezTo>
                    <a:pt x="35029" y="31838"/>
                    <a:pt x="17801" y="38208"/>
                    <a:pt x="1" y="27409"/>
                  </a:cubicBezTo>
                </a:path>
              </a:pathLst>
            </a:custGeom>
            <a:noFill/>
            <a:ln cap="rnd" cmpd="sng" w="21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2920221" y="3699609"/>
              <a:ext cx="22182" cy="14781"/>
            </a:xfrm>
            <a:custGeom>
              <a:rect b="b" l="l" r="r" t="t"/>
              <a:pathLst>
                <a:path extrusionOk="0" fill="none" h="715" w="1073">
                  <a:moveTo>
                    <a:pt x="1072" y="715"/>
                  </a:moveTo>
                  <a:cubicBezTo>
                    <a:pt x="715" y="489"/>
                    <a:pt x="358" y="251"/>
                    <a:pt x="1" y="1"/>
                  </a:cubicBezTo>
                </a:path>
              </a:pathLst>
            </a:custGeom>
            <a:noFill/>
            <a:ln cap="rnd" cmpd="sng" w="2142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5734677" y="2441429"/>
              <a:ext cx="851645" cy="851376"/>
            </a:xfrm>
            <a:custGeom>
              <a:rect b="b" l="l" r="r" t="t"/>
              <a:pathLst>
                <a:path extrusionOk="0" h="41184" w="41197">
                  <a:moveTo>
                    <a:pt x="20599" y="0"/>
                  </a:moveTo>
                  <a:cubicBezTo>
                    <a:pt x="9216" y="0"/>
                    <a:pt x="1" y="9215"/>
                    <a:pt x="1" y="20598"/>
                  </a:cubicBezTo>
                  <a:cubicBezTo>
                    <a:pt x="1" y="31968"/>
                    <a:pt x="9216" y="41184"/>
                    <a:pt x="20599" y="41184"/>
                  </a:cubicBezTo>
                  <a:cubicBezTo>
                    <a:pt x="31969" y="41184"/>
                    <a:pt x="41196" y="31968"/>
                    <a:pt x="41196" y="20598"/>
                  </a:cubicBezTo>
                  <a:cubicBezTo>
                    <a:pt x="41196" y="9215"/>
                    <a:pt x="31969" y="0"/>
                    <a:pt x="20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5054381" y="3470460"/>
              <a:ext cx="1083508" cy="1083508"/>
            </a:xfrm>
            <a:custGeom>
              <a:rect b="b" l="l" r="r" t="t"/>
              <a:pathLst>
                <a:path extrusionOk="0" h="52413" w="52413">
                  <a:moveTo>
                    <a:pt x="26207" y="1"/>
                  </a:moveTo>
                  <a:cubicBezTo>
                    <a:pt x="11741" y="1"/>
                    <a:pt x="1" y="11729"/>
                    <a:pt x="1" y="26207"/>
                  </a:cubicBezTo>
                  <a:cubicBezTo>
                    <a:pt x="1" y="40673"/>
                    <a:pt x="11741" y="52412"/>
                    <a:pt x="26207" y="52412"/>
                  </a:cubicBezTo>
                  <a:cubicBezTo>
                    <a:pt x="40685" y="52412"/>
                    <a:pt x="52412" y="40673"/>
                    <a:pt x="52412" y="26207"/>
                  </a:cubicBezTo>
                  <a:cubicBezTo>
                    <a:pt x="52412" y="11729"/>
                    <a:pt x="40685" y="1"/>
                    <a:pt x="26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3787826" y="3621593"/>
              <a:ext cx="856565" cy="856792"/>
            </a:xfrm>
            <a:custGeom>
              <a:rect b="b" l="l" r="r" t="t"/>
              <a:pathLst>
                <a:path extrusionOk="0" h="41446" w="41435">
                  <a:moveTo>
                    <a:pt x="20717" y="0"/>
                  </a:moveTo>
                  <a:cubicBezTo>
                    <a:pt x="9275" y="0"/>
                    <a:pt x="0" y="9275"/>
                    <a:pt x="0" y="20717"/>
                  </a:cubicBezTo>
                  <a:cubicBezTo>
                    <a:pt x="0" y="32159"/>
                    <a:pt x="9275" y="41446"/>
                    <a:pt x="20717" y="41446"/>
                  </a:cubicBezTo>
                  <a:cubicBezTo>
                    <a:pt x="32159" y="41446"/>
                    <a:pt x="41434" y="32159"/>
                    <a:pt x="41434" y="20717"/>
                  </a:cubicBezTo>
                  <a:cubicBezTo>
                    <a:pt x="41434" y="9275"/>
                    <a:pt x="32159" y="0"/>
                    <a:pt x="20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458" name="Google Shape;1458;p32"/>
            <p:cNvGrpSpPr/>
            <p:nvPr/>
          </p:nvGrpSpPr>
          <p:grpSpPr>
            <a:xfrm>
              <a:off x="3042558" y="4042227"/>
              <a:ext cx="564897" cy="564628"/>
              <a:chOff x="3042558" y="4042227"/>
              <a:chExt cx="564897" cy="564628"/>
            </a:xfrm>
          </p:grpSpPr>
          <p:sp>
            <p:nvSpPr>
              <p:cNvPr id="1459" name="Google Shape;1459;p32"/>
              <p:cNvSpPr/>
              <p:nvPr/>
            </p:nvSpPr>
            <p:spPr>
              <a:xfrm>
                <a:off x="3042558" y="4042227"/>
                <a:ext cx="564897" cy="564628"/>
              </a:xfrm>
              <a:custGeom>
                <a:rect b="b" l="l" r="r" t="t"/>
                <a:pathLst>
                  <a:path extrusionOk="0" h="27313" w="27326">
                    <a:moveTo>
                      <a:pt x="13669" y="0"/>
                    </a:moveTo>
                    <a:cubicBezTo>
                      <a:pt x="6120" y="0"/>
                      <a:pt x="0" y="6108"/>
                      <a:pt x="0" y="13657"/>
                    </a:cubicBezTo>
                    <a:cubicBezTo>
                      <a:pt x="0" y="21205"/>
                      <a:pt x="6120" y="27313"/>
                      <a:pt x="13669" y="27313"/>
                    </a:cubicBezTo>
                    <a:cubicBezTo>
                      <a:pt x="21217" y="27313"/>
                      <a:pt x="27325" y="21205"/>
                      <a:pt x="27325" y="13657"/>
                    </a:cubicBezTo>
                    <a:cubicBezTo>
                      <a:pt x="27325" y="6108"/>
                      <a:pt x="21217" y="0"/>
                      <a:pt x="13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3176202" y="4186414"/>
                <a:ext cx="289477" cy="276205"/>
              </a:xfrm>
              <a:custGeom>
                <a:rect b="b" l="l" r="r" t="t"/>
                <a:pathLst>
                  <a:path extrusionOk="0" h="13361" w="14003">
                    <a:moveTo>
                      <a:pt x="5751" y="1330"/>
                    </a:moveTo>
                    <a:cubicBezTo>
                      <a:pt x="6747" y="1330"/>
                      <a:pt x="7742" y="1708"/>
                      <a:pt x="8501" y="2467"/>
                    </a:cubicBezTo>
                    <a:cubicBezTo>
                      <a:pt x="10025" y="3991"/>
                      <a:pt x="10025" y="6467"/>
                      <a:pt x="8501" y="7991"/>
                    </a:cubicBezTo>
                    <a:cubicBezTo>
                      <a:pt x="7744" y="8755"/>
                      <a:pt x="6744" y="9136"/>
                      <a:pt x="5744" y="9136"/>
                    </a:cubicBezTo>
                    <a:cubicBezTo>
                      <a:pt x="4747" y="9136"/>
                      <a:pt x="3749" y="8758"/>
                      <a:pt x="2989" y="8003"/>
                    </a:cubicBezTo>
                    <a:cubicBezTo>
                      <a:pt x="1465" y="6479"/>
                      <a:pt x="1453" y="4003"/>
                      <a:pt x="2977" y="2479"/>
                    </a:cubicBezTo>
                    <a:cubicBezTo>
                      <a:pt x="3742" y="1714"/>
                      <a:pt x="4747" y="1330"/>
                      <a:pt x="5751" y="1330"/>
                    </a:cubicBezTo>
                    <a:close/>
                    <a:moveTo>
                      <a:pt x="5739" y="1"/>
                    </a:moveTo>
                    <a:cubicBezTo>
                      <a:pt x="4398" y="1"/>
                      <a:pt x="3056" y="513"/>
                      <a:pt x="2036" y="1538"/>
                    </a:cubicBezTo>
                    <a:cubicBezTo>
                      <a:pt x="0" y="3586"/>
                      <a:pt x="0" y="6896"/>
                      <a:pt x="2048" y="8932"/>
                    </a:cubicBezTo>
                    <a:cubicBezTo>
                      <a:pt x="3068" y="9951"/>
                      <a:pt x="4400" y="10460"/>
                      <a:pt x="5733" y="10460"/>
                    </a:cubicBezTo>
                    <a:cubicBezTo>
                      <a:pt x="6782" y="10460"/>
                      <a:pt x="7831" y="10145"/>
                      <a:pt x="8728" y="9515"/>
                    </a:cubicBezTo>
                    <a:cubicBezTo>
                      <a:pt x="8775" y="9718"/>
                      <a:pt x="8871" y="9920"/>
                      <a:pt x="9037" y="10075"/>
                    </a:cubicBezTo>
                    <a:lnTo>
                      <a:pt x="12002" y="13039"/>
                    </a:lnTo>
                    <a:cubicBezTo>
                      <a:pt x="12222" y="13254"/>
                      <a:pt x="12505" y="13361"/>
                      <a:pt x="12786" y="13361"/>
                    </a:cubicBezTo>
                    <a:cubicBezTo>
                      <a:pt x="13067" y="13361"/>
                      <a:pt x="13347" y="13254"/>
                      <a:pt x="13562" y="13039"/>
                    </a:cubicBezTo>
                    <a:cubicBezTo>
                      <a:pt x="14002" y="12599"/>
                      <a:pt x="14002" y="11908"/>
                      <a:pt x="13562" y="11468"/>
                    </a:cubicBezTo>
                    <a:lnTo>
                      <a:pt x="10597" y="8503"/>
                    </a:lnTo>
                    <a:cubicBezTo>
                      <a:pt x="10430" y="8348"/>
                      <a:pt x="10240" y="8253"/>
                      <a:pt x="10037" y="8206"/>
                    </a:cubicBezTo>
                    <a:cubicBezTo>
                      <a:pt x="11454" y="6170"/>
                      <a:pt x="11252" y="3336"/>
                      <a:pt x="9430" y="1526"/>
                    </a:cubicBezTo>
                    <a:cubicBezTo>
                      <a:pt x="8414" y="510"/>
                      <a:pt x="7077" y="1"/>
                      <a:pt x="5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1" name="Google Shape;1461;p32"/>
            <p:cNvGrpSpPr/>
            <p:nvPr/>
          </p:nvGrpSpPr>
          <p:grpSpPr>
            <a:xfrm>
              <a:off x="2637675" y="3417313"/>
              <a:ext cx="564897" cy="564876"/>
              <a:chOff x="2637675" y="3417313"/>
              <a:chExt cx="564897" cy="564876"/>
            </a:xfrm>
          </p:grpSpPr>
          <p:sp>
            <p:nvSpPr>
              <p:cNvPr id="1462" name="Google Shape;1462;p32"/>
              <p:cNvSpPr/>
              <p:nvPr/>
            </p:nvSpPr>
            <p:spPr>
              <a:xfrm>
                <a:off x="2637675" y="3417313"/>
                <a:ext cx="564897" cy="564876"/>
              </a:xfrm>
              <a:custGeom>
                <a:rect b="b" l="l" r="r" t="t"/>
                <a:pathLst>
                  <a:path extrusionOk="0" h="27325" w="27326">
                    <a:moveTo>
                      <a:pt x="13669" y="0"/>
                    </a:moveTo>
                    <a:cubicBezTo>
                      <a:pt x="6120" y="0"/>
                      <a:pt x="1" y="6120"/>
                      <a:pt x="1" y="13657"/>
                    </a:cubicBezTo>
                    <a:cubicBezTo>
                      <a:pt x="1" y="21205"/>
                      <a:pt x="6120" y="27325"/>
                      <a:pt x="13669" y="27325"/>
                    </a:cubicBezTo>
                    <a:cubicBezTo>
                      <a:pt x="21206" y="27325"/>
                      <a:pt x="27325" y="21205"/>
                      <a:pt x="27325" y="13657"/>
                    </a:cubicBezTo>
                    <a:cubicBezTo>
                      <a:pt x="27325" y="6120"/>
                      <a:pt x="21206" y="0"/>
                      <a:pt x="13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2795196" y="3518213"/>
                <a:ext cx="250096" cy="363071"/>
              </a:xfrm>
              <a:custGeom>
                <a:rect b="b" l="l" r="r" t="t"/>
                <a:pathLst>
                  <a:path extrusionOk="0" h="17563" w="12098">
                    <a:moveTo>
                      <a:pt x="6085" y="3644"/>
                    </a:moveTo>
                    <a:cubicBezTo>
                      <a:pt x="7323" y="3644"/>
                      <a:pt x="8287" y="4644"/>
                      <a:pt x="8287" y="5882"/>
                    </a:cubicBezTo>
                    <a:cubicBezTo>
                      <a:pt x="8287" y="7133"/>
                      <a:pt x="7263" y="8133"/>
                      <a:pt x="6013" y="8133"/>
                    </a:cubicBezTo>
                    <a:cubicBezTo>
                      <a:pt x="5227" y="8133"/>
                      <a:pt x="4382" y="7740"/>
                      <a:pt x="3953" y="6668"/>
                    </a:cubicBezTo>
                    <a:cubicBezTo>
                      <a:pt x="3894" y="6490"/>
                      <a:pt x="3906" y="6156"/>
                      <a:pt x="3906" y="6121"/>
                    </a:cubicBezTo>
                    <a:lnTo>
                      <a:pt x="3906" y="5632"/>
                    </a:lnTo>
                    <a:cubicBezTo>
                      <a:pt x="3906" y="4263"/>
                      <a:pt x="5061" y="3644"/>
                      <a:pt x="6085" y="3644"/>
                    </a:cubicBezTo>
                    <a:close/>
                    <a:moveTo>
                      <a:pt x="5966" y="1"/>
                    </a:moveTo>
                    <a:cubicBezTo>
                      <a:pt x="3310" y="1"/>
                      <a:pt x="393" y="1787"/>
                      <a:pt x="1" y="5454"/>
                    </a:cubicBezTo>
                    <a:lnTo>
                      <a:pt x="1" y="6204"/>
                    </a:lnTo>
                    <a:cubicBezTo>
                      <a:pt x="1" y="6228"/>
                      <a:pt x="12" y="6513"/>
                      <a:pt x="24" y="6656"/>
                    </a:cubicBezTo>
                    <a:cubicBezTo>
                      <a:pt x="239" y="8395"/>
                      <a:pt x="1620" y="10252"/>
                      <a:pt x="2656" y="12002"/>
                    </a:cubicBezTo>
                    <a:cubicBezTo>
                      <a:pt x="3763" y="13872"/>
                      <a:pt x="4906" y="15717"/>
                      <a:pt x="6049" y="17562"/>
                    </a:cubicBezTo>
                    <a:cubicBezTo>
                      <a:pt x="6751" y="16360"/>
                      <a:pt x="7454" y="15134"/>
                      <a:pt x="8132" y="13967"/>
                    </a:cubicBezTo>
                    <a:cubicBezTo>
                      <a:pt x="8323" y="13621"/>
                      <a:pt x="8537" y="13276"/>
                      <a:pt x="8728" y="12955"/>
                    </a:cubicBezTo>
                    <a:cubicBezTo>
                      <a:pt x="8859" y="12740"/>
                      <a:pt x="9097" y="12514"/>
                      <a:pt x="9204" y="12312"/>
                    </a:cubicBezTo>
                    <a:cubicBezTo>
                      <a:pt x="10311" y="10288"/>
                      <a:pt x="12097" y="8240"/>
                      <a:pt x="12097" y="6228"/>
                    </a:cubicBezTo>
                    <a:lnTo>
                      <a:pt x="12097" y="5406"/>
                    </a:lnTo>
                    <a:cubicBezTo>
                      <a:pt x="12097" y="5180"/>
                      <a:pt x="11823" y="4418"/>
                      <a:pt x="11812" y="4370"/>
                    </a:cubicBezTo>
                    <a:cubicBezTo>
                      <a:pt x="11740" y="4144"/>
                      <a:pt x="11621" y="3894"/>
                      <a:pt x="11526" y="3668"/>
                    </a:cubicBezTo>
                    <a:cubicBezTo>
                      <a:pt x="10395" y="977"/>
                      <a:pt x="7942" y="1"/>
                      <a:pt x="59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4" name="Google Shape;1464;p32"/>
          <p:cNvGrpSpPr/>
          <p:nvPr/>
        </p:nvGrpSpPr>
        <p:grpSpPr>
          <a:xfrm>
            <a:off x="2557674" y="536650"/>
            <a:ext cx="2050528" cy="2111562"/>
            <a:chOff x="2557674" y="536650"/>
            <a:chExt cx="2050528" cy="2111562"/>
          </a:xfrm>
        </p:grpSpPr>
        <p:sp>
          <p:nvSpPr>
            <p:cNvPr id="1465" name="Google Shape;1465;p32"/>
            <p:cNvSpPr/>
            <p:nvPr/>
          </p:nvSpPr>
          <p:spPr>
            <a:xfrm>
              <a:off x="2837532" y="1028664"/>
              <a:ext cx="2729" cy="26606"/>
            </a:xfrm>
            <a:custGeom>
              <a:rect b="b" l="l" r="r" t="t"/>
              <a:pathLst>
                <a:path extrusionOk="0" fill="none" h="1287" w="132">
                  <a:moveTo>
                    <a:pt x="131" y="0"/>
                  </a:moveTo>
                  <a:cubicBezTo>
                    <a:pt x="131" y="0"/>
                    <a:pt x="60" y="477"/>
                    <a:pt x="0" y="1286"/>
                  </a:cubicBezTo>
                </a:path>
              </a:pathLst>
            </a:custGeom>
            <a:noFill/>
            <a:ln cap="rnd" cmpd="sng" w="2142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2836540" y="1110629"/>
              <a:ext cx="531676" cy="572504"/>
            </a:xfrm>
            <a:custGeom>
              <a:rect b="b" l="l" r="r" t="t"/>
              <a:pathLst>
                <a:path extrusionOk="0" fill="none" h="27694" w="25719">
                  <a:moveTo>
                    <a:pt x="1" y="0"/>
                  </a:moveTo>
                  <a:cubicBezTo>
                    <a:pt x="167" y="7703"/>
                    <a:pt x="3215" y="24205"/>
                    <a:pt x="25718" y="27694"/>
                  </a:cubicBezTo>
                </a:path>
              </a:pathLst>
            </a:custGeom>
            <a:noFill/>
            <a:ln cap="rnd" cmpd="sng" w="21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3554501" y="819215"/>
              <a:ext cx="9861" cy="24621"/>
            </a:xfrm>
            <a:custGeom>
              <a:rect b="b" l="l" r="r" t="t"/>
              <a:pathLst>
                <a:path extrusionOk="0" fill="none" h="1191" w="477">
                  <a:moveTo>
                    <a:pt x="0" y="0"/>
                  </a:moveTo>
                  <a:cubicBezTo>
                    <a:pt x="0" y="0"/>
                    <a:pt x="203" y="405"/>
                    <a:pt x="477" y="1191"/>
                  </a:cubicBezTo>
                </a:path>
              </a:pathLst>
            </a:custGeom>
            <a:noFill/>
            <a:ln cap="rnd" cmpd="sng" w="2142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3446944" y="892312"/>
              <a:ext cx="188802" cy="752190"/>
            </a:xfrm>
            <a:custGeom>
              <a:rect b="b" l="l" r="r" t="t"/>
              <a:pathLst>
                <a:path extrusionOk="0" fill="none" h="36386" w="9133">
                  <a:moveTo>
                    <a:pt x="6358" y="0"/>
                  </a:moveTo>
                  <a:cubicBezTo>
                    <a:pt x="7811" y="5930"/>
                    <a:pt x="9132" y="18967"/>
                    <a:pt x="0" y="36386"/>
                  </a:cubicBezTo>
                </a:path>
              </a:pathLst>
            </a:custGeom>
            <a:noFill/>
            <a:ln cap="rnd" cmpd="sng" w="21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4151592" y="1231477"/>
              <a:ext cx="22926" cy="14037"/>
            </a:xfrm>
            <a:custGeom>
              <a:rect b="b" l="l" r="r" t="t"/>
              <a:pathLst>
                <a:path extrusionOk="0" fill="none" h="679" w="1109">
                  <a:moveTo>
                    <a:pt x="1108" y="0"/>
                  </a:moveTo>
                  <a:lnTo>
                    <a:pt x="1" y="679"/>
                  </a:lnTo>
                </a:path>
              </a:pathLst>
            </a:custGeom>
            <a:noFill/>
            <a:ln cap="rnd" cmpd="sng" w="2142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3468608" y="1274289"/>
              <a:ext cx="636010" cy="387444"/>
            </a:xfrm>
            <a:custGeom>
              <a:rect b="b" l="l" r="r" t="t"/>
              <a:pathLst>
                <a:path extrusionOk="0" fill="none" h="18742" w="30766">
                  <a:moveTo>
                    <a:pt x="30766" y="1"/>
                  </a:moveTo>
                  <a:lnTo>
                    <a:pt x="0" y="18741"/>
                  </a:lnTo>
                </a:path>
              </a:pathLst>
            </a:custGeom>
            <a:noFill/>
            <a:ln cap="rnd" cmpd="sng" w="21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3397476" y="1769507"/>
              <a:ext cx="1210726" cy="878705"/>
            </a:xfrm>
            <a:custGeom>
              <a:rect b="b" l="l" r="r" t="t"/>
              <a:pathLst>
                <a:path extrusionOk="0" fill="none" h="42506" w="58567">
                  <a:moveTo>
                    <a:pt x="714" y="0"/>
                  </a:moveTo>
                  <a:cubicBezTo>
                    <a:pt x="0" y="10989"/>
                    <a:pt x="2977" y="41803"/>
                    <a:pt x="58567" y="42505"/>
                  </a:cubicBezTo>
                </a:path>
              </a:pathLst>
            </a:custGeom>
            <a:noFill/>
            <a:ln cap="rnd" cmpd="sng" w="21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2935725" y="1203652"/>
              <a:ext cx="972993" cy="972744"/>
            </a:xfrm>
            <a:custGeom>
              <a:rect b="b" l="l" r="r" t="t"/>
              <a:pathLst>
                <a:path extrusionOk="0" h="47055" w="47067">
                  <a:moveTo>
                    <a:pt x="23528" y="1"/>
                  </a:moveTo>
                  <a:cubicBezTo>
                    <a:pt x="10538" y="1"/>
                    <a:pt x="1" y="10526"/>
                    <a:pt x="1" y="23527"/>
                  </a:cubicBezTo>
                  <a:cubicBezTo>
                    <a:pt x="1" y="36517"/>
                    <a:pt x="10538" y="47054"/>
                    <a:pt x="23528" y="47054"/>
                  </a:cubicBezTo>
                  <a:cubicBezTo>
                    <a:pt x="36529" y="47054"/>
                    <a:pt x="47066" y="36517"/>
                    <a:pt x="47066" y="23527"/>
                  </a:cubicBezTo>
                  <a:cubicBezTo>
                    <a:pt x="47066" y="10526"/>
                    <a:pt x="36529" y="1"/>
                    <a:pt x="235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473" name="Google Shape;1473;p32"/>
            <p:cNvGrpSpPr/>
            <p:nvPr/>
          </p:nvGrpSpPr>
          <p:grpSpPr>
            <a:xfrm>
              <a:off x="2557674" y="746347"/>
              <a:ext cx="564897" cy="564897"/>
              <a:chOff x="2557674" y="746347"/>
              <a:chExt cx="564897" cy="564897"/>
            </a:xfrm>
          </p:grpSpPr>
          <p:sp>
            <p:nvSpPr>
              <p:cNvPr id="1474" name="Google Shape;1474;p32"/>
              <p:cNvSpPr/>
              <p:nvPr/>
            </p:nvSpPr>
            <p:spPr>
              <a:xfrm>
                <a:off x="2557674" y="746347"/>
                <a:ext cx="564897" cy="564897"/>
              </a:xfrm>
              <a:custGeom>
                <a:rect b="b" l="l" r="r" t="t"/>
                <a:pathLst>
                  <a:path extrusionOk="0" h="27326" w="27326">
                    <a:moveTo>
                      <a:pt x="13669" y="1"/>
                    </a:moveTo>
                    <a:cubicBezTo>
                      <a:pt x="6121" y="1"/>
                      <a:pt x="1" y="6121"/>
                      <a:pt x="1" y="13657"/>
                    </a:cubicBezTo>
                    <a:cubicBezTo>
                      <a:pt x="1" y="21206"/>
                      <a:pt x="6121" y="27326"/>
                      <a:pt x="13669" y="27326"/>
                    </a:cubicBezTo>
                    <a:cubicBezTo>
                      <a:pt x="21206" y="27326"/>
                      <a:pt x="27326" y="21206"/>
                      <a:pt x="27326" y="13657"/>
                    </a:cubicBezTo>
                    <a:cubicBezTo>
                      <a:pt x="27326" y="6121"/>
                      <a:pt x="21206" y="1"/>
                      <a:pt x="13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2714968" y="842347"/>
                <a:ext cx="250323" cy="372911"/>
              </a:xfrm>
              <a:custGeom>
                <a:rect b="b" l="l" r="r" t="t"/>
                <a:pathLst>
                  <a:path extrusionOk="0" h="18039" w="12109">
                    <a:moveTo>
                      <a:pt x="6656" y="6334"/>
                    </a:moveTo>
                    <a:lnTo>
                      <a:pt x="7049" y="7096"/>
                    </a:lnTo>
                    <a:cubicBezTo>
                      <a:pt x="7096" y="7204"/>
                      <a:pt x="7203" y="7263"/>
                      <a:pt x="7322" y="7263"/>
                    </a:cubicBezTo>
                    <a:cubicBezTo>
                      <a:pt x="7358" y="7263"/>
                      <a:pt x="7394" y="7251"/>
                      <a:pt x="7430" y="7239"/>
                    </a:cubicBezTo>
                    <a:lnTo>
                      <a:pt x="7942" y="7025"/>
                    </a:lnTo>
                    <a:lnTo>
                      <a:pt x="6953" y="11406"/>
                    </a:lnTo>
                    <a:lnTo>
                      <a:pt x="5191" y="11406"/>
                    </a:lnTo>
                    <a:lnTo>
                      <a:pt x="4132" y="6846"/>
                    </a:lnTo>
                    <a:lnTo>
                      <a:pt x="4763" y="6453"/>
                    </a:lnTo>
                    <a:lnTo>
                      <a:pt x="5548" y="7192"/>
                    </a:lnTo>
                    <a:cubicBezTo>
                      <a:pt x="5600" y="7233"/>
                      <a:pt x="5670" y="7265"/>
                      <a:pt x="5742" y="7265"/>
                    </a:cubicBezTo>
                    <a:cubicBezTo>
                      <a:pt x="5753" y="7265"/>
                      <a:pt x="5764" y="7265"/>
                      <a:pt x="5775" y="7263"/>
                    </a:cubicBezTo>
                    <a:cubicBezTo>
                      <a:pt x="5858" y="7263"/>
                      <a:pt x="5929" y="7227"/>
                      <a:pt x="5989" y="7156"/>
                    </a:cubicBezTo>
                    <a:lnTo>
                      <a:pt x="6656" y="6334"/>
                    </a:lnTo>
                    <a:close/>
                    <a:moveTo>
                      <a:pt x="6070" y="1215"/>
                    </a:moveTo>
                    <a:cubicBezTo>
                      <a:pt x="8727" y="1215"/>
                      <a:pt x="10882" y="3377"/>
                      <a:pt x="10894" y="6037"/>
                    </a:cubicBezTo>
                    <a:cubicBezTo>
                      <a:pt x="10894" y="7132"/>
                      <a:pt x="10537" y="8156"/>
                      <a:pt x="9870" y="9025"/>
                    </a:cubicBezTo>
                    <a:cubicBezTo>
                      <a:pt x="9275" y="9775"/>
                      <a:pt x="8715" y="10573"/>
                      <a:pt x="8227" y="11406"/>
                    </a:cubicBezTo>
                    <a:lnTo>
                      <a:pt x="7882" y="11406"/>
                    </a:lnTo>
                    <a:lnTo>
                      <a:pt x="9013" y="6406"/>
                    </a:lnTo>
                    <a:cubicBezTo>
                      <a:pt x="9073" y="6156"/>
                      <a:pt x="8918" y="5918"/>
                      <a:pt x="8668" y="5858"/>
                    </a:cubicBezTo>
                    <a:cubicBezTo>
                      <a:pt x="8637" y="5852"/>
                      <a:pt x="8606" y="5849"/>
                      <a:pt x="8576" y="5849"/>
                    </a:cubicBezTo>
                    <a:cubicBezTo>
                      <a:pt x="8369" y="5849"/>
                      <a:pt x="8174" y="5986"/>
                      <a:pt x="8132" y="6203"/>
                    </a:cubicBezTo>
                    <a:lnTo>
                      <a:pt x="8108" y="6299"/>
                    </a:lnTo>
                    <a:lnTo>
                      <a:pt x="7453" y="6573"/>
                    </a:lnTo>
                    <a:lnTo>
                      <a:pt x="6977" y="5644"/>
                    </a:lnTo>
                    <a:cubicBezTo>
                      <a:pt x="6930" y="5560"/>
                      <a:pt x="6846" y="5501"/>
                      <a:pt x="6739" y="5489"/>
                    </a:cubicBezTo>
                    <a:cubicBezTo>
                      <a:pt x="6727" y="5488"/>
                      <a:pt x="6715" y="5487"/>
                      <a:pt x="6703" y="5487"/>
                    </a:cubicBezTo>
                    <a:cubicBezTo>
                      <a:pt x="6618" y="5487"/>
                      <a:pt x="6529" y="5523"/>
                      <a:pt x="6477" y="5596"/>
                    </a:cubicBezTo>
                    <a:lnTo>
                      <a:pt x="5715" y="6525"/>
                    </a:lnTo>
                    <a:lnTo>
                      <a:pt x="5013" y="5858"/>
                    </a:lnTo>
                    <a:cubicBezTo>
                      <a:pt x="4951" y="5804"/>
                      <a:pt x="4878" y="5776"/>
                      <a:pt x="4805" y="5776"/>
                    </a:cubicBezTo>
                    <a:cubicBezTo>
                      <a:pt x="4750" y="5776"/>
                      <a:pt x="4695" y="5792"/>
                      <a:pt x="4644" y="5822"/>
                    </a:cubicBezTo>
                    <a:lnTo>
                      <a:pt x="3989" y="6227"/>
                    </a:lnTo>
                    <a:lnTo>
                      <a:pt x="3989" y="6215"/>
                    </a:lnTo>
                    <a:cubicBezTo>
                      <a:pt x="3938" y="6001"/>
                      <a:pt x="3756" y="5857"/>
                      <a:pt x="3548" y="5857"/>
                    </a:cubicBezTo>
                    <a:cubicBezTo>
                      <a:pt x="3513" y="5857"/>
                      <a:pt x="3477" y="5861"/>
                      <a:pt x="3441" y="5870"/>
                    </a:cubicBezTo>
                    <a:cubicBezTo>
                      <a:pt x="3203" y="5930"/>
                      <a:pt x="3048" y="6168"/>
                      <a:pt x="3108" y="6418"/>
                    </a:cubicBezTo>
                    <a:lnTo>
                      <a:pt x="4263" y="11406"/>
                    </a:lnTo>
                    <a:lnTo>
                      <a:pt x="3917" y="11406"/>
                    </a:lnTo>
                    <a:cubicBezTo>
                      <a:pt x="3429" y="10597"/>
                      <a:pt x="2858" y="9787"/>
                      <a:pt x="2262" y="9037"/>
                    </a:cubicBezTo>
                    <a:cubicBezTo>
                      <a:pt x="1584" y="8180"/>
                      <a:pt x="1226" y="7156"/>
                      <a:pt x="1226" y="6061"/>
                    </a:cubicBezTo>
                    <a:cubicBezTo>
                      <a:pt x="1215" y="3394"/>
                      <a:pt x="3381" y="1215"/>
                      <a:pt x="6048" y="1215"/>
                    </a:cubicBezTo>
                    <a:cubicBezTo>
                      <a:pt x="6056" y="1215"/>
                      <a:pt x="6063" y="1215"/>
                      <a:pt x="6070" y="1215"/>
                    </a:cubicBezTo>
                    <a:close/>
                    <a:moveTo>
                      <a:pt x="7965" y="12609"/>
                    </a:moveTo>
                    <a:lnTo>
                      <a:pt x="7965" y="13633"/>
                    </a:lnTo>
                    <a:lnTo>
                      <a:pt x="4191" y="13633"/>
                    </a:lnTo>
                    <a:lnTo>
                      <a:pt x="4179" y="12621"/>
                    </a:lnTo>
                    <a:lnTo>
                      <a:pt x="7965" y="12609"/>
                    </a:lnTo>
                    <a:close/>
                    <a:moveTo>
                      <a:pt x="7965" y="14228"/>
                    </a:moveTo>
                    <a:lnTo>
                      <a:pt x="7965" y="15252"/>
                    </a:lnTo>
                    <a:lnTo>
                      <a:pt x="4191" y="15264"/>
                    </a:lnTo>
                    <a:lnTo>
                      <a:pt x="4191" y="14240"/>
                    </a:lnTo>
                    <a:lnTo>
                      <a:pt x="7965" y="14228"/>
                    </a:lnTo>
                    <a:close/>
                    <a:moveTo>
                      <a:pt x="6070" y="0"/>
                    </a:moveTo>
                    <a:cubicBezTo>
                      <a:pt x="6063" y="0"/>
                      <a:pt x="6056" y="0"/>
                      <a:pt x="6048" y="0"/>
                    </a:cubicBezTo>
                    <a:cubicBezTo>
                      <a:pt x="2715" y="12"/>
                      <a:pt x="0" y="2727"/>
                      <a:pt x="12" y="6061"/>
                    </a:cubicBezTo>
                    <a:cubicBezTo>
                      <a:pt x="12" y="7430"/>
                      <a:pt x="464" y="8716"/>
                      <a:pt x="1310" y="9787"/>
                    </a:cubicBezTo>
                    <a:cubicBezTo>
                      <a:pt x="1917" y="10537"/>
                      <a:pt x="2477" y="11371"/>
                      <a:pt x="2977" y="12192"/>
                    </a:cubicBezTo>
                    <a:lnTo>
                      <a:pt x="2977" y="15871"/>
                    </a:lnTo>
                    <a:cubicBezTo>
                      <a:pt x="2977" y="16205"/>
                      <a:pt x="3250" y="16467"/>
                      <a:pt x="3584" y="16467"/>
                    </a:cubicBezTo>
                    <a:lnTo>
                      <a:pt x="4274" y="16467"/>
                    </a:lnTo>
                    <a:lnTo>
                      <a:pt x="4274" y="16764"/>
                    </a:lnTo>
                    <a:cubicBezTo>
                      <a:pt x="4274" y="17467"/>
                      <a:pt x="4846" y="18038"/>
                      <a:pt x="5560" y="18038"/>
                    </a:cubicBezTo>
                    <a:lnTo>
                      <a:pt x="6620" y="18038"/>
                    </a:lnTo>
                    <a:cubicBezTo>
                      <a:pt x="7322" y="18038"/>
                      <a:pt x="7894" y="17455"/>
                      <a:pt x="7894" y="16752"/>
                    </a:cubicBezTo>
                    <a:lnTo>
                      <a:pt x="7894" y="16455"/>
                    </a:lnTo>
                    <a:lnTo>
                      <a:pt x="8573" y="16455"/>
                    </a:lnTo>
                    <a:cubicBezTo>
                      <a:pt x="8918" y="16455"/>
                      <a:pt x="9180" y="16181"/>
                      <a:pt x="9180" y="15847"/>
                    </a:cubicBezTo>
                    <a:lnTo>
                      <a:pt x="9168" y="12180"/>
                    </a:lnTo>
                    <a:cubicBezTo>
                      <a:pt x="9668" y="11347"/>
                      <a:pt x="10216" y="10537"/>
                      <a:pt x="10823" y="9763"/>
                    </a:cubicBezTo>
                    <a:cubicBezTo>
                      <a:pt x="11668" y="8692"/>
                      <a:pt x="12109" y="7394"/>
                      <a:pt x="12109" y="6037"/>
                    </a:cubicBezTo>
                    <a:cubicBezTo>
                      <a:pt x="12097" y="2710"/>
                      <a:pt x="9394" y="0"/>
                      <a:pt x="6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6" name="Google Shape;1476;p32"/>
            <p:cNvGrpSpPr/>
            <p:nvPr/>
          </p:nvGrpSpPr>
          <p:grpSpPr>
            <a:xfrm>
              <a:off x="3891930" y="949160"/>
              <a:ext cx="564897" cy="564897"/>
              <a:chOff x="3891930" y="949160"/>
              <a:chExt cx="564897" cy="564897"/>
            </a:xfrm>
          </p:grpSpPr>
          <p:sp>
            <p:nvSpPr>
              <p:cNvPr id="1477" name="Google Shape;1477;p32"/>
              <p:cNvSpPr/>
              <p:nvPr/>
            </p:nvSpPr>
            <p:spPr>
              <a:xfrm>
                <a:off x="3891930" y="949160"/>
                <a:ext cx="564897" cy="564897"/>
              </a:xfrm>
              <a:custGeom>
                <a:rect b="b" l="l" r="r" t="t"/>
                <a:pathLst>
                  <a:path extrusionOk="0" h="27326" w="27326">
                    <a:moveTo>
                      <a:pt x="13669" y="1"/>
                    </a:moveTo>
                    <a:cubicBezTo>
                      <a:pt x="6121" y="1"/>
                      <a:pt x="1" y="6120"/>
                      <a:pt x="1" y="13657"/>
                    </a:cubicBezTo>
                    <a:cubicBezTo>
                      <a:pt x="1" y="21206"/>
                      <a:pt x="6121" y="27325"/>
                      <a:pt x="13669" y="27325"/>
                    </a:cubicBezTo>
                    <a:cubicBezTo>
                      <a:pt x="21206" y="27325"/>
                      <a:pt x="27326" y="21206"/>
                      <a:pt x="27326" y="13657"/>
                    </a:cubicBezTo>
                    <a:cubicBezTo>
                      <a:pt x="27326" y="6120"/>
                      <a:pt x="21206" y="1"/>
                      <a:pt x="13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2"/>
              <p:cNvSpPr/>
              <p:nvPr/>
            </p:nvSpPr>
            <p:spPr>
              <a:xfrm>
                <a:off x="3995311" y="1080840"/>
                <a:ext cx="358378" cy="301529"/>
              </a:xfrm>
              <a:custGeom>
                <a:rect b="b" l="l" r="r" t="t"/>
                <a:pathLst>
                  <a:path extrusionOk="0" h="14586" w="17336">
                    <a:moveTo>
                      <a:pt x="4334" y="0"/>
                    </a:moveTo>
                    <a:cubicBezTo>
                      <a:pt x="2929" y="0"/>
                      <a:pt x="1786" y="1131"/>
                      <a:pt x="1786" y="2536"/>
                    </a:cubicBezTo>
                    <a:cubicBezTo>
                      <a:pt x="1786" y="3941"/>
                      <a:pt x="2929" y="5084"/>
                      <a:pt x="4334" y="5084"/>
                    </a:cubicBezTo>
                    <a:cubicBezTo>
                      <a:pt x="4822" y="5084"/>
                      <a:pt x="5287" y="4941"/>
                      <a:pt x="5680" y="4691"/>
                    </a:cubicBezTo>
                    <a:cubicBezTo>
                      <a:pt x="5811" y="3882"/>
                      <a:pt x="6239" y="3167"/>
                      <a:pt x="6870" y="2679"/>
                    </a:cubicBezTo>
                    <a:cubicBezTo>
                      <a:pt x="6870" y="2632"/>
                      <a:pt x="6870" y="2584"/>
                      <a:pt x="6870" y="2536"/>
                    </a:cubicBezTo>
                    <a:cubicBezTo>
                      <a:pt x="6870" y="1131"/>
                      <a:pt x="5739" y="0"/>
                      <a:pt x="4334" y="0"/>
                    </a:cubicBezTo>
                    <a:close/>
                    <a:moveTo>
                      <a:pt x="13002" y="0"/>
                    </a:moveTo>
                    <a:cubicBezTo>
                      <a:pt x="11609" y="0"/>
                      <a:pt x="10478" y="1120"/>
                      <a:pt x="10454" y="2501"/>
                    </a:cubicBezTo>
                    <a:cubicBezTo>
                      <a:pt x="11264" y="3001"/>
                      <a:pt x="11823" y="3858"/>
                      <a:pt x="11919" y="4846"/>
                    </a:cubicBezTo>
                    <a:cubicBezTo>
                      <a:pt x="12252" y="4989"/>
                      <a:pt x="12609" y="5084"/>
                      <a:pt x="13002" y="5084"/>
                    </a:cubicBezTo>
                    <a:cubicBezTo>
                      <a:pt x="14407" y="5084"/>
                      <a:pt x="15538" y="3941"/>
                      <a:pt x="15538" y="2536"/>
                    </a:cubicBezTo>
                    <a:cubicBezTo>
                      <a:pt x="15538" y="1131"/>
                      <a:pt x="14407" y="0"/>
                      <a:pt x="13002" y="0"/>
                    </a:cubicBezTo>
                    <a:close/>
                    <a:moveTo>
                      <a:pt x="8787" y="2620"/>
                    </a:moveTo>
                    <a:cubicBezTo>
                      <a:pt x="7382" y="2620"/>
                      <a:pt x="6251" y="3763"/>
                      <a:pt x="6251" y="5168"/>
                    </a:cubicBezTo>
                    <a:cubicBezTo>
                      <a:pt x="6251" y="6573"/>
                      <a:pt x="7382" y="7704"/>
                      <a:pt x="8787" y="7704"/>
                    </a:cubicBezTo>
                    <a:cubicBezTo>
                      <a:pt x="10192" y="7704"/>
                      <a:pt x="11335" y="6573"/>
                      <a:pt x="11335" y="5168"/>
                    </a:cubicBezTo>
                    <a:cubicBezTo>
                      <a:pt x="11335" y="3763"/>
                      <a:pt x="10192" y="2620"/>
                      <a:pt x="8787" y="2620"/>
                    </a:cubicBezTo>
                    <a:close/>
                    <a:moveTo>
                      <a:pt x="3251" y="5251"/>
                    </a:moveTo>
                    <a:cubicBezTo>
                      <a:pt x="1453" y="5251"/>
                      <a:pt x="0" y="6716"/>
                      <a:pt x="0" y="8513"/>
                    </a:cubicBezTo>
                    <a:lnTo>
                      <a:pt x="0" y="11145"/>
                    </a:lnTo>
                    <a:lnTo>
                      <a:pt x="0" y="11192"/>
                    </a:lnTo>
                    <a:lnTo>
                      <a:pt x="179" y="11252"/>
                    </a:lnTo>
                    <a:cubicBezTo>
                      <a:pt x="1560" y="11680"/>
                      <a:pt x="2786" y="11871"/>
                      <a:pt x="3846" y="11942"/>
                    </a:cubicBezTo>
                    <a:lnTo>
                      <a:pt x="3846" y="11145"/>
                    </a:lnTo>
                    <a:cubicBezTo>
                      <a:pt x="3846" y="9394"/>
                      <a:pt x="5013" y="7918"/>
                      <a:pt x="6608" y="7442"/>
                    </a:cubicBezTo>
                    <a:cubicBezTo>
                      <a:pt x="6037" y="6882"/>
                      <a:pt x="5680" y="6120"/>
                      <a:pt x="5644" y="5263"/>
                    </a:cubicBezTo>
                    <a:cubicBezTo>
                      <a:pt x="5573" y="5263"/>
                      <a:pt x="5489" y="5251"/>
                      <a:pt x="5406" y="5251"/>
                    </a:cubicBezTo>
                    <a:close/>
                    <a:moveTo>
                      <a:pt x="11930" y="5251"/>
                    </a:moveTo>
                    <a:cubicBezTo>
                      <a:pt x="11919" y="6108"/>
                      <a:pt x="11549" y="6882"/>
                      <a:pt x="10966" y="7442"/>
                    </a:cubicBezTo>
                    <a:cubicBezTo>
                      <a:pt x="12561" y="7918"/>
                      <a:pt x="13728" y="9394"/>
                      <a:pt x="13728" y="11145"/>
                    </a:cubicBezTo>
                    <a:lnTo>
                      <a:pt x="13728" y="11954"/>
                    </a:lnTo>
                    <a:cubicBezTo>
                      <a:pt x="15848" y="11871"/>
                      <a:pt x="17062" y="11276"/>
                      <a:pt x="17145" y="11240"/>
                    </a:cubicBezTo>
                    <a:lnTo>
                      <a:pt x="17312" y="11145"/>
                    </a:lnTo>
                    <a:lnTo>
                      <a:pt x="17336" y="11145"/>
                    </a:lnTo>
                    <a:lnTo>
                      <a:pt x="17336" y="8513"/>
                    </a:lnTo>
                    <a:cubicBezTo>
                      <a:pt x="17336" y="6716"/>
                      <a:pt x="15871" y="5251"/>
                      <a:pt x="14074" y="5251"/>
                    </a:cubicBezTo>
                    <a:close/>
                    <a:moveTo>
                      <a:pt x="7716" y="7882"/>
                    </a:moveTo>
                    <a:cubicBezTo>
                      <a:pt x="5918" y="7882"/>
                      <a:pt x="4453" y="9347"/>
                      <a:pt x="4453" y="11133"/>
                    </a:cubicBezTo>
                    <a:lnTo>
                      <a:pt x="4453" y="13776"/>
                    </a:lnTo>
                    <a:lnTo>
                      <a:pt x="4465" y="13812"/>
                    </a:lnTo>
                    <a:lnTo>
                      <a:pt x="4644" y="13871"/>
                    </a:lnTo>
                    <a:cubicBezTo>
                      <a:pt x="6358" y="14407"/>
                      <a:pt x="7847" y="14586"/>
                      <a:pt x="9073" y="14586"/>
                    </a:cubicBezTo>
                    <a:cubicBezTo>
                      <a:pt x="11466" y="14586"/>
                      <a:pt x="12847" y="13907"/>
                      <a:pt x="12942" y="13859"/>
                    </a:cubicBezTo>
                    <a:lnTo>
                      <a:pt x="13109" y="13776"/>
                    </a:lnTo>
                    <a:lnTo>
                      <a:pt x="13121" y="13776"/>
                    </a:lnTo>
                    <a:lnTo>
                      <a:pt x="13121" y="11133"/>
                    </a:lnTo>
                    <a:cubicBezTo>
                      <a:pt x="13121" y="9347"/>
                      <a:pt x="11669" y="7882"/>
                      <a:pt x="9871" y="78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9" name="Google Shape;1479;p32"/>
            <p:cNvGrpSpPr/>
            <p:nvPr/>
          </p:nvGrpSpPr>
          <p:grpSpPr>
            <a:xfrm>
              <a:off x="3272183" y="536650"/>
              <a:ext cx="564897" cy="564897"/>
              <a:chOff x="3272183" y="536650"/>
              <a:chExt cx="564897" cy="564897"/>
            </a:xfrm>
          </p:grpSpPr>
          <p:sp>
            <p:nvSpPr>
              <p:cNvPr id="1480" name="Google Shape;1480;p32"/>
              <p:cNvSpPr/>
              <p:nvPr/>
            </p:nvSpPr>
            <p:spPr>
              <a:xfrm>
                <a:off x="3272183" y="536650"/>
                <a:ext cx="564897" cy="564897"/>
              </a:xfrm>
              <a:custGeom>
                <a:rect b="b" l="l" r="r" t="t"/>
                <a:pathLst>
                  <a:path extrusionOk="0" h="27326" w="27326">
                    <a:moveTo>
                      <a:pt x="13657" y="1"/>
                    </a:moveTo>
                    <a:cubicBezTo>
                      <a:pt x="6121" y="1"/>
                      <a:pt x="1" y="6121"/>
                      <a:pt x="1" y="13669"/>
                    </a:cubicBezTo>
                    <a:cubicBezTo>
                      <a:pt x="1" y="21206"/>
                      <a:pt x="6121" y="27326"/>
                      <a:pt x="13657" y="27326"/>
                    </a:cubicBezTo>
                    <a:cubicBezTo>
                      <a:pt x="21206" y="27326"/>
                      <a:pt x="27326" y="21206"/>
                      <a:pt x="27326" y="13669"/>
                    </a:cubicBezTo>
                    <a:cubicBezTo>
                      <a:pt x="27326" y="6121"/>
                      <a:pt x="21206" y="1"/>
                      <a:pt x="13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1" name="Google Shape;1481;p32"/>
              <p:cNvGrpSpPr/>
              <p:nvPr/>
            </p:nvGrpSpPr>
            <p:grpSpPr>
              <a:xfrm>
                <a:off x="3373848" y="640279"/>
                <a:ext cx="379543" cy="375366"/>
                <a:chOff x="3373848" y="640279"/>
                <a:chExt cx="379543" cy="375366"/>
              </a:xfrm>
            </p:grpSpPr>
            <p:sp>
              <p:nvSpPr>
                <p:cNvPr id="1482" name="Google Shape;1482;p32"/>
                <p:cNvSpPr/>
                <p:nvPr/>
              </p:nvSpPr>
              <p:spPr>
                <a:xfrm>
                  <a:off x="3373848" y="640279"/>
                  <a:ext cx="224731" cy="224731"/>
                </a:xfrm>
                <a:custGeom>
                  <a:rect b="b" l="l" r="r" t="t"/>
                  <a:pathLst>
                    <a:path extrusionOk="0" h="10871" w="10871">
                      <a:moveTo>
                        <a:pt x="5465" y="3453"/>
                      </a:moveTo>
                      <a:cubicBezTo>
                        <a:pt x="6537" y="3453"/>
                        <a:pt x="7406" y="4322"/>
                        <a:pt x="7406" y="5394"/>
                      </a:cubicBezTo>
                      <a:cubicBezTo>
                        <a:pt x="7406" y="6465"/>
                        <a:pt x="6537" y="7334"/>
                        <a:pt x="5465" y="7334"/>
                      </a:cubicBezTo>
                      <a:cubicBezTo>
                        <a:pt x="4394" y="7334"/>
                        <a:pt x="3524" y="6465"/>
                        <a:pt x="3524" y="5394"/>
                      </a:cubicBezTo>
                      <a:cubicBezTo>
                        <a:pt x="3524" y="4322"/>
                        <a:pt x="4394" y="3453"/>
                        <a:pt x="5465" y="3453"/>
                      </a:cubicBezTo>
                      <a:close/>
                      <a:moveTo>
                        <a:pt x="4870" y="0"/>
                      </a:moveTo>
                      <a:cubicBezTo>
                        <a:pt x="4620" y="0"/>
                        <a:pt x="4405" y="191"/>
                        <a:pt x="4382" y="441"/>
                      </a:cubicBezTo>
                      <a:lnTo>
                        <a:pt x="4298" y="1119"/>
                      </a:lnTo>
                      <a:cubicBezTo>
                        <a:pt x="3905" y="1227"/>
                        <a:pt x="3536" y="1381"/>
                        <a:pt x="3191" y="1584"/>
                      </a:cubicBezTo>
                      <a:lnTo>
                        <a:pt x="2655" y="1155"/>
                      </a:lnTo>
                      <a:cubicBezTo>
                        <a:pt x="2561" y="1083"/>
                        <a:pt x="2449" y="1047"/>
                        <a:pt x="2338" y="1047"/>
                      </a:cubicBezTo>
                      <a:cubicBezTo>
                        <a:pt x="2211" y="1047"/>
                        <a:pt x="2084" y="1095"/>
                        <a:pt x="1988" y="1191"/>
                      </a:cubicBezTo>
                      <a:lnTo>
                        <a:pt x="1155" y="2024"/>
                      </a:lnTo>
                      <a:cubicBezTo>
                        <a:pt x="976" y="2203"/>
                        <a:pt x="965" y="2489"/>
                        <a:pt x="1119" y="2691"/>
                      </a:cubicBezTo>
                      <a:lnTo>
                        <a:pt x="1572" y="3263"/>
                      </a:lnTo>
                      <a:cubicBezTo>
                        <a:pt x="1393" y="3584"/>
                        <a:pt x="1250" y="3929"/>
                        <a:pt x="1167" y="4298"/>
                      </a:cubicBezTo>
                      <a:lnTo>
                        <a:pt x="441" y="4382"/>
                      </a:lnTo>
                      <a:cubicBezTo>
                        <a:pt x="191" y="4406"/>
                        <a:pt x="0" y="4620"/>
                        <a:pt x="0" y="4870"/>
                      </a:cubicBezTo>
                      <a:lnTo>
                        <a:pt x="0" y="6049"/>
                      </a:lnTo>
                      <a:cubicBezTo>
                        <a:pt x="0" y="6299"/>
                        <a:pt x="191" y="6513"/>
                        <a:pt x="441" y="6537"/>
                      </a:cubicBezTo>
                      <a:lnTo>
                        <a:pt x="1203" y="6632"/>
                      </a:lnTo>
                      <a:cubicBezTo>
                        <a:pt x="1298" y="6965"/>
                        <a:pt x="1441" y="7275"/>
                        <a:pt x="1607" y="7573"/>
                      </a:cubicBezTo>
                      <a:lnTo>
                        <a:pt x="1119" y="8192"/>
                      </a:lnTo>
                      <a:cubicBezTo>
                        <a:pt x="965" y="8382"/>
                        <a:pt x="976" y="8668"/>
                        <a:pt x="1155" y="8847"/>
                      </a:cubicBezTo>
                      <a:lnTo>
                        <a:pt x="1988" y="9680"/>
                      </a:lnTo>
                      <a:cubicBezTo>
                        <a:pt x="2084" y="9776"/>
                        <a:pt x="2211" y="9824"/>
                        <a:pt x="2338" y="9824"/>
                      </a:cubicBezTo>
                      <a:cubicBezTo>
                        <a:pt x="2449" y="9824"/>
                        <a:pt x="2561" y="9788"/>
                        <a:pt x="2655" y="9716"/>
                      </a:cubicBezTo>
                      <a:lnTo>
                        <a:pt x="3251" y="9239"/>
                      </a:lnTo>
                      <a:cubicBezTo>
                        <a:pt x="3572" y="9418"/>
                        <a:pt x="3893" y="9561"/>
                        <a:pt x="4239" y="9656"/>
                      </a:cubicBezTo>
                      <a:lnTo>
                        <a:pt x="4334" y="10430"/>
                      </a:lnTo>
                      <a:cubicBezTo>
                        <a:pt x="4358" y="10680"/>
                        <a:pt x="4572" y="10871"/>
                        <a:pt x="4822" y="10871"/>
                      </a:cubicBezTo>
                      <a:lnTo>
                        <a:pt x="6001" y="10871"/>
                      </a:lnTo>
                      <a:cubicBezTo>
                        <a:pt x="6251" y="10871"/>
                        <a:pt x="6465" y="10680"/>
                        <a:pt x="6489" y="10430"/>
                      </a:cubicBezTo>
                      <a:lnTo>
                        <a:pt x="6584" y="9680"/>
                      </a:lnTo>
                      <a:cubicBezTo>
                        <a:pt x="6953" y="9585"/>
                        <a:pt x="7311" y="9442"/>
                        <a:pt x="7644" y="9251"/>
                      </a:cubicBezTo>
                      <a:lnTo>
                        <a:pt x="8227" y="9716"/>
                      </a:lnTo>
                      <a:cubicBezTo>
                        <a:pt x="8316" y="9788"/>
                        <a:pt x="8425" y="9824"/>
                        <a:pt x="8534" y="9824"/>
                      </a:cubicBezTo>
                      <a:cubicBezTo>
                        <a:pt x="8660" y="9824"/>
                        <a:pt x="8786" y="9776"/>
                        <a:pt x="8882" y="9680"/>
                      </a:cubicBezTo>
                      <a:lnTo>
                        <a:pt x="9716" y="8847"/>
                      </a:lnTo>
                      <a:cubicBezTo>
                        <a:pt x="9894" y="8668"/>
                        <a:pt x="9906" y="8382"/>
                        <a:pt x="9751" y="8192"/>
                      </a:cubicBezTo>
                      <a:lnTo>
                        <a:pt x="9299" y="7608"/>
                      </a:lnTo>
                      <a:cubicBezTo>
                        <a:pt x="9489" y="7287"/>
                        <a:pt x="9632" y="6942"/>
                        <a:pt x="9728" y="6572"/>
                      </a:cubicBezTo>
                      <a:lnTo>
                        <a:pt x="10430" y="6489"/>
                      </a:lnTo>
                      <a:cubicBezTo>
                        <a:pt x="10680" y="6465"/>
                        <a:pt x="10871" y="6251"/>
                        <a:pt x="10871" y="6001"/>
                      </a:cubicBezTo>
                      <a:lnTo>
                        <a:pt x="10871" y="4822"/>
                      </a:lnTo>
                      <a:cubicBezTo>
                        <a:pt x="10871" y="4572"/>
                        <a:pt x="10680" y="4358"/>
                        <a:pt x="10430" y="4334"/>
                      </a:cubicBezTo>
                      <a:lnTo>
                        <a:pt x="9739" y="4251"/>
                      </a:lnTo>
                      <a:cubicBezTo>
                        <a:pt x="9644" y="3894"/>
                        <a:pt x="9501" y="3548"/>
                        <a:pt x="9323" y="3227"/>
                      </a:cubicBezTo>
                      <a:lnTo>
                        <a:pt x="9751" y="2679"/>
                      </a:lnTo>
                      <a:cubicBezTo>
                        <a:pt x="9906" y="2489"/>
                        <a:pt x="9894" y="2203"/>
                        <a:pt x="9716" y="2024"/>
                      </a:cubicBezTo>
                      <a:lnTo>
                        <a:pt x="8882" y="1191"/>
                      </a:lnTo>
                      <a:cubicBezTo>
                        <a:pt x="8786" y="1095"/>
                        <a:pt x="8660" y="1047"/>
                        <a:pt x="8534" y="1047"/>
                      </a:cubicBezTo>
                      <a:cubicBezTo>
                        <a:pt x="8425" y="1047"/>
                        <a:pt x="8316" y="1083"/>
                        <a:pt x="8227" y="1155"/>
                      </a:cubicBezTo>
                      <a:lnTo>
                        <a:pt x="7703" y="1572"/>
                      </a:lnTo>
                      <a:cubicBezTo>
                        <a:pt x="7358" y="1369"/>
                        <a:pt x="7001" y="1215"/>
                        <a:pt x="6620" y="1119"/>
                      </a:cubicBezTo>
                      <a:lnTo>
                        <a:pt x="6537" y="441"/>
                      </a:lnTo>
                      <a:cubicBezTo>
                        <a:pt x="6513" y="191"/>
                        <a:pt x="6299" y="0"/>
                        <a:pt x="6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32"/>
                <p:cNvSpPr/>
                <p:nvPr/>
              </p:nvSpPr>
              <p:spPr>
                <a:xfrm>
                  <a:off x="3567793" y="755422"/>
                  <a:ext cx="185598" cy="185164"/>
                </a:xfrm>
                <a:custGeom>
                  <a:rect b="b" l="l" r="r" t="t"/>
                  <a:pathLst>
                    <a:path extrusionOk="0" h="8957" w="8978">
                      <a:moveTo>
                        <a:pt x="4531" y="2853"/>
                      </a:moveTo>
                      <a:cubicBezTo>
                        <a:pt x="5338" y="2853"/>
                        <a:pt x="6029" y="3482"/>
                        <a:pt x="6096" y="4312"/>
                      </a:cubicBezTo>
                      <a:cubicBezTo>
                        <a:pt x="6168" y="5182"/>
                        <a:pt x="5525" y="5955"/>
                        <a:pt x="4644" y="6027"/>
                      </a:cubicBezTo>
                      <a:cubicBezTo>
                        <a:pt x="4600" y="6030"/>
                        <a:pt x="4557" y="6032"/>
                        <a:pt x="4514" y="6032"/>
                      </a:cubicBezTo>
                      <a:cubicBezTo>
                        <a:pt x="3699" y="6032"/>
                        <a:pt x="2997" y="5400"/>
                        <a:pt x="2929" y="4574"/>
                      </a:cubicBezTo>
                      <a:cubicBezTo>
                        <a:pt x="2858" y="3705"/>
                        <a:pt x="3501" y="2931"/>
                        <a:pt x="4382" y="2860"/>
                      </a:cubicBezTo>
                      <a:cubicBezTo>
                        <a:pt x="4432" y="2855"/>
                        <a:pt x="4482" y="2853"/>
                        <a:pt x="4531" y="2853"/>
                      </a:cubicBezTo>
                      <a:close/>
                      <a:moveTo>
                        <a:pt x="4593" y="0"/>
                      </a:moveTo>
                      <a:cubicBezTo>
                        <a:pt x="4578" y="0"/>
                        <a:pt x="4563" y="1"/>
                        <a:pt x="4548" y="2"/>
                      </a:cubicBezTo>
                      <a:lnTo>
                        <a:pt x="3739" y="74"/>
                      </a:lnTo>
                      <a:cubicBezTo>
                        <a:pt x="3489" y="98"/>
                        <a:pt x="3298" y="300"/>
                        <a:pt x="3286" y="550"/>
                      </a:cubicBezTo>
                      <a:lnTo>
                        <a:pt x="3274" y="1026"/>
                      </a:lnTo>
                      <a:cubicBezTo>
                        <a:pt x="2965" y="1133"/>
                        <a:pt x="2667" y="1288"/>
                        <a:pt x="2393" y="1491"/>
                      </a:cubicBezTo>
                      <a:lnTo>
                        <a:pt x="1989" y="1217"/>
                      </a:lnTo>
                      <a:cubicBezTo>
                        <a:pt x="1905" y="1158"/>
                        <a:pt x="1808" y="1129"/>
                        <a:pt x="1711" y="1129"/>
                      </a:cubicBezTo>
                      <a:cubicBezTo>
                        <a:pt x="1573" y="1129"/>
                        <a:pt x="1437" y="1188"/>
                        <a:pt x="1346" y="1300"/>
                      </a:cubicBezTo>
                      <a:lnTo>
                        <a:pt x="822" y="1931"/>
                      </a:lnTo>
                      <a:cubicBezTo>
                        <a:pt x="655" y="2122"/>
                        <a:pt x="667" y="2407"/>
                        <a:pt x="834" y="2586"/>
                      </a:cubicBezTo>
                      <a:lnTo>
                        <a:pt x="1191" y="2967"/>
                      </a:lnTo>
                      <a:cubicBezTo>
                        <a:pt x="1072" y="3241"/>
                        <a:pt x="977" y="3539"/>
                        <a:pt x="929" y="3836"/>
                      </a:cubicBezTo>
                      <a:lnTo>
                        <a:pt x="417" y="3943"/>
                      </a:lnTo>
                      <a:cubicBezTo>
                        <a:pt x="179" y="3991"/>
                        <a:pt x="0" y="4217"/>
                        <a:pt x="24" y="4467"/>
                      </a:cubicBezTo>
                      <a:lnTo>
                        <a:pt x="95" y="5277"/>
                      </a:lnTo>
                      <a:cubicBezTo>
                        <a:pt x="119" y="5527"/>
                        <a:pt x="322" y="5717"/>
                        <a:pt x="572" y="5729"/>
                      </a:cubicBezTo>
                      <a:lnTo>
                        <a:pt x="1119" y="5741"/>
                      </a:lnTo>
                      <a:cubicBezTo>
                        <a:pt x="1227" y="6003"/>
                        <a:pt x="1358" y="6253"/>
                        <a:pt x="1512" y="6491"/>
                      </a:cubicBezTo>
                      <a:lnTo>
                        <a:pt x="1203" y="6956"/>
                      </a:lnTo>
                      <a:cubicBezTo>
                        <a:pt x="1060" y="7170"/>
                        <a:pt x="1108" y="7444"/>
                        <a:pt x="1298" y="7610"/>
                      </a:cubicBezTo>
                      <a:lnTo>
                        <a:pt x="1917" y="8134"/>
                      </a:lnTo>
                      <a:cubicBezTo>
                        <a:pt x="2007" y="8207"/>
                        <a:pt x="2118" y="8243"/>
                        <a:pt x="2229" y="8243"/>
                      </a:cubicBezTo>
                      <a:cubicBezTo>
                        <a:pt x="2354" y="8243"/>
                        <a:pt x="2478" y="8198"/>
                        <a:pt x="2572" y="8111"/>
                      </a:cubicBezTo>
                      <a:lnTo>
                        <a:pt x="2977" y="7730"/>
                      </a:lnTo>
                      <a:cubicBezTo>
                        <a:pt x="3239" y="7860"/>
                        <a:pt x="3524" y="7944"/>
                        <a:pt x="3810" y="8003"/>
                      </a:cubicBezTo>
                      <a:lnTo>
                        <a:pt x="3917" y="8563"/>
                      </a:lnTo>
                      <a:cubicBezTo>
                        <a:pt x="3963" y="8793"/>
                        <a:pt x="4176" y="8956"/>
                        <a:pt x="4416" y="8956"/>
                      </a:cubicBezTo>
                      <a:cubicBezTo>
                        <a:pt x="4424" y="8956"/>
                        <a:pt x="4433" y="8956"/>
                        <a:pt x="4441" y="8956"/>
                      </a:cubicBezTo>
                      <a:lnTo>
                        <a:pt x="5251" y="8884"/>
                      </a:lnTo>
                      <a:cubicBezTo>
                        <a:pt x="5501" y="8861"/>
                        <a:pt x="5691" y="8658"/>
                        <a:pt x="5703" y="8408"/>
                      </a:cubicBezTo>
                      <a:lnTo>
                        <a:pt x="5715" y="7860"/>
                      </a:lnTo>
                      <a:cubicBezTo>
                        <a:pt x="6013" y="7765"/>
                        <a:pt x="6299" y="7622"/>
                        <a:pt x="6549" y="7444"/>
                      </a:cubicBezTo>
                      <a:lnTo>
                        <a:pt x="7001" y="7741"/>
                      </a:lnTo>
                      <a:cubicBezTo>
                        <a:pt x="7082" y="7794"/>
                        <a:pt x="7176" y="7819"/>
                        <a:pt x="7269" y="7819"/>
                      </a:cubicBezTo>
                      <a:cubicBezTo>
                        <a:pt x="7410" y="7819"/>
                        <a:pt x="7551" y="7761"/>
                        <a:pt x="7644" y="7646"/>
                      </a:cubicBezTo>
                      <a:lnTo>
                        <a:pt x="8168" y="7027"/>
                      </a:lnTo>
                      <a:cubicBezTo>
                        <a:pt x="8335" y="6837"/>
                        <a:pt x="8323" y="6551"/>
                        <a:pt x="8156" y="6372"/>
                      </a:cubicBezTo>
                      <a:lnTo>
                        <a:pt x="7787" y="5991"/>
                      </a:lnTo>
                      <a:cubicBezTo>
                        <a:pt x="7930" y="5717"/>
                        <a:pt x="8025" y="5420"/>
                        <a:pt x="8073" y="5110"/>
                      </a:cubicBezTo>
                      <a:lnTo>
                        <a:pt x="8573" y="5015"/>
                      </a:lnTo>
                      <a:cubicBezTo>
                        <a:pt x="8811" y="4967"/>
                        <a:pt x="8978" y="4741"/>
                        <a:pt x="8966" y="4491"/>
                      </a:cubicBezTo>
                      <a:lnTo>
                        <a:pt x="8894" y="3681"/>
                      </a:lnTo>
                      <a:cubicBezTo>
                        <a:pt x="8870" y="3431"/>
                        <a:pt x="8668" y="3241"/>
                        <a:pt x="8418" y="3229"/>
                      </a:cubicBezTo>
                      <a:lnTo>
                        <a:pt x="7930" y="3217"/>
                      </a:lnTo>
                      <a:cubicBezTo>
                        <a:pt x="7823" y="2931"/>
                        <a:pt x="7680" y="2657"/>
                        <a:pt x="7513" y="2407"/>
                      </a:cubicBezTo>
                      <a:lnTo>
                        <a:pt x="7787" y="2003"/>
                      </a:lnTo>
                      <a:cubicBezTo>
                        <a:pt x="7930" y="1788"/>
                        <a:pt x="7882" y="1514"/>
                        <a:pt x="7692" y="1348"/>
                      </a:cubicBezTo>
                      <a:lnTo>
                        <a:pt x="7073" y="824"/>
                      </a:lnTo>
                      <a:cubicBezTo>
                        <a:pt x="6981" y="749"/>
                        <a:pt x="6867" y="711"/>
                        <a:pt x="6753" y="711"/>
                      </a:cubicBezTo>
                      <a:cubicBezTo>
                        <a:pt x="6631" y="711"/>
                        <a:pt x="6510" y="755"/>
                        <a:pt x="6418" y="848"/>
                      </a:cubicBezTo>
                      <a:lnTo>
                        <a:pt x="6084" y="1169"/>
                      </a:lnTo>
                      <a:cubicBezTo>
                        <a:pt x="5787" y="1026"/>
                        <a:pt x="5477" y="931"/>
                        <a:pt x="5168" y="872"/>
                      </a:cubicBezTo>
                      <a:lnTo>
                        <a:pt x="5072" y="395"/>
                      </a:lnTo>
                      <a:cubicBezTo>
                        <a:pt x="5028" y="171"/>
                        <a:pt x="4825" y="0"/>
                        <a:pt x="45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32"/>
                <p:cNvSpPr/>
                <p:nvPr/>
              </p:nvSpPr>
              <p:spPr>
                <a:xfrm>
                  <a:off x="3447916" y="865707"/>
                  <a:ext cx="150165" cy="149938"/>
                </a:xfrm>
                <a:custGeom>
                  <a:rect b="b" l="l" r="r" t="t"/>
                  <a:pathLst>
                    <a:path extrusionOk="0" h="7253" w="7264">
                      <a:moveTo>
                        <a:pt x="3668" y="2299"/>
                      </a:moveTo>
                      <a:cubicBezTo>
                        <a:pt x="4382" y="2311"/>
                        <a:pt x="4954" y="2895"/>
                        <a:pt x="4942" y="3609"/>
                      </a:cubicBezTo>
                      <a:cubicBezTo>
                        <a:pt x="4942" y="4316"/>
                        <a:pt x="4359" y="4895"/>
                        <a:pt x="3654" y="4895"/>
                      </a:cubicBezTo>
                      <a:cubicBezTo>
                        <a:pt x="3647" y="4895"/>
                        <a:pt x="3639" y="4895"/>
                        <a:pt x="3632" y="4895"/>
                      </a:cubicBezTo>
                      <a:cubicBezTo>
                        <a:pt x="2918" y="4883"/>
                        <a:pt x="2346" y="4300"/>
                        <a:pt x="2358" y="3585"/>
                      </a:cubicBezTo>
                      <a:cubicBezTo>
                        <a:pt x="2358" y="2871"/>
                        <a:pt x="2954" y="2299"/>
                        <a:pt x="3668" y="2299"/>
                      </a:cubicBezTo>
                      <a:close/>
                      <a:moveTo>
                        <a:pt x="3420" y="1"/>
                      </a:moveTo>
                      <a:cubicBezTo>
                        <a:pt x="3179" y="1"/>
                        <a:pt x="2977" y="187"/>
                        <a:pt x="2954" y="430"/>
                      </a:cubicBezTo>
                      <a:lnTo>
                        <a:pt x="2906" y="740"/>
                      </a:lnTo>
                      <a:cubicBezTo>
                        <a:pt x="2656" y="799"/>
                        <a:pt x="2406" y="906"/>
                        <a:pt x="2168" y="1037"/>
                      </a:cubicBezTo>
                      <a:lnTo>
                        <a:pt x="1918" y="835"/>
                      </a:lnTo>
                      <a:cubicBezTo>
                        <a:pt x="1829" y="763"/>
                        <a:pt x="1723" y="727"/>
                        <a:pt x="1616" y="727"/>
                      </a:cubicBezTo>
                      <a:cubicBezTo>
                        <a:pt x="1494" y="727"/>
                        <a:pt x="1371" y="775"/>
                        <a:pt x="1275" y="871"/>
                      </a:cubicBezTo>
                      <a:lnTo>
                        <a:pt x="918" y="1216"/>
                      </a:lnTo>
                      <a:cubicBezTo>
                        <a:pt x="727" y="1394"/>
                        <a:pt x="715" y="1668"/>
                        <a:pt x="870" y="1871"/>
                      </a:cubicBezTo>
                      <a:lnTo>
                        <a:pt x="1072" y="2144"/>
                      </a:lnTo>
                      <a:cubicBezTo>
                        <a:pt x="953" y="2359"/>
                        <a:pt x="858" y="2585"/>
                        <a:pt x="799" y="2835"/>
                      </a:cubicBezTo>
                      <a:lnTo>
                        <a:pt x="453" y="2871"/>
                      </a:lnTo>
                      <a:cubicBezTo>
                        <a:pt x="203" y="2895"/>
                        <a:pt x="13" y="3097"/>
                        <a:pt x="13" y="3347"/>
                      </a:cubicBezTo>
                      <a:lnTo>
                        <a:pt x="1" y="3847"/>
                      </a:lnTo>
                      <a:cubicBezTo>
                        <a:pt x="1" y="4097"/>
                        <a:pt x="191" y="4311"/>
                        <a:pt x="430" y="4347"/>
                      </a:cubicBezTo>
                      <a:lnTo>
                        <a:pt x="799" y="4395"/>
                      </a:lnTo>
                      <a:cubicBezTo>
                        <a:pt x="858" y="4609"/>
                        <a:pt x="941" y="4823"/>
                        <a:pt x="1061" y="5026"/>
                      </a:cubicBezTo>
                      <a:lnTo>
                        <a:pt x="822" y="5312"/>
                      </a:lnTo>
                      <a:cubicBezTo>
                        <a:pt x="668" y="5514"/>
                        <a:pt x="680" y="5788"/>
                        <a:pt x="858" y="5966"/>
                      </a:cubicBezTo>
                      <a:lnTo>
                        <a:pt x="1203" y="6324"/>
                      </a:lnTo>
                      <a:cubicBezTo>
                        <a:pt x="1302" y="6422"/>
                        <a:pt x="1430" y="6474"/>
                        <a:pt x="1559" y="6474"/>
                      </a:cubicBezTo>
                      <a:cubicBezTo>
                        <a:pt x="1663" y="6474"/>
                        <a:pt x="1768" y="6440"/>
                        <a:pt x="1858" y="6371"/>
                      </a:cubicBezTo>
                      <a:lnTo>
                        <a:pt x="2144" y="6145"/>
                      </a:lnTo>
                      <a:cubicBezTo>
                        <a:pt x="2358" y="6264"/>
                        <a:pt x="2573" y="6359"/>
                        <a:pt x="2799" y="6431"/>
                      </a:cubicBezTo>
                      <a:lnTo>
                        <a:pt x="2835" y="6812"/>
                      </a:lnTo>
                      <a:cubicBezTo>
                        <a:pt x="2870" y="7062"/>
                        <a:pt x="3073" y="7252"/>
                        <a:pt x="3323" y="7252"/>
                      </a:cubicBezTo>
                      <a:lnTo>
                        <a:pt x="3823" y="7252"/>
                      </a:lnTo>
                      <a:cubicBezTo>
                        <a:pt x="3830" y="7253"/>
                        <a:pt x="3838" y="7253"/>
                        <a:pt x="3845" y="7253"/>
                      </a:cubicBezTo>
                      <a:cubicBezTo>
                        <a:pt x="4085" y="7253"/>
                        <a:pt x="4288" y="7066"/>
                        <a:pt x="4311" y="6824"/>
                      </a:cubicBezTo>
                      <a:lnTo>
                        <a:pt x="4359" y="6466"/>
                      </a:lnTo>
                      <a:cubicBezTo>
                        <a:pt x="4609" y="6407"/>
                        <a:pt x="4847" y="6312"/>
                        <a:pt x="5073" y="6193"/>
                      </a:cubicBezTo>
                      <a:lnTo>
                        <a:pt x="5347" y="6419"/>
                      </a:lnTo>
                      <a:cubicBezTo>
                        <a:pt x="5435" y="6491"/>
                        <a:pt x="5544" y="6527"/>
                        <a:pt x="5653" y="6527"/>
                      </a:cubicBezTo>
                      <a:cubicBezTo>
                        <a:pt x="5780" y="6527"/>
                        <a:pt x="5906" y="6479"/>
                        <a:pt x="6002" y="6383"/>
                      </a:cubicBezTo>
                      <a:lnTo>
                        <a:pt x="6359" y="6038"/>
                      </a:lnTo>
                      <a:cubicBezTo>
                        <a:pt x="6537" y="5859"/>
                        <a:pt x="6549" y="5585"/>
                        <a:pt x="6395" y="5383"/>
                      </a:cubicBezTo>
                      <a:lnTo>
                        <a:pt x="6192" y="5109"/>
                      </a:lnTo>
                      <a:cubicBezTo>
                        <a:pt x="6323" y="4895"/>
                        <a:pt x="6418" y="4669"/>
                        <a:pt x="6490" y="4419"/>
                      </a:cubicBezTo>
                      <a:lnTo>
                        <a:pt x="6811" y="4383"/>
                      </a:lnTo>
                      <a:cubicBezTo>
                        <a:pt x="7061" y="4359"/>
                        <a:pt x="7252" y="4157"/>
                        <a:pt x="7252" y="3907"/>
                      </a:cubicBezTo>
                      <a:lnTo>
                        <a:pt x="7264" y="3407"/>
                      </a:lnTo>
                      <a:cubicBezTo>
                        <a:pt x="7264" y="3157"/>
                        <a:pt x="7085" y="2942"/>
                        <a:pt x="6835" y="2906"/>
                      </a:cubicBezTo>
                      <a:lnTo>
                        <a:pt x="6514" y="2871"/>
                      </a:lnTo>
                      <a:cubicBezTo>
                        <a:pt x="6454" y="2633"/>
                        <a:pt x="6359" y="2395"/>
                        <a:pt x="6240" y="2180"/>
                      </a:cubicBezTo>
                      <a:lnTo>
                        <a:pt x="6442" y="1942"/>
                      </a:lnTo>
                      <a:cubicBezTo>
                        <a:pt x="6597" y="1740"/>
                        <a:pt x="6585" y="1466"/>
                        <a:pt x="6418" y="1287"/>
                      </a:cubicBezTo>
                      <a:lnTo>
                        <a:pt x="6061" y="930"/>
                      </a:lnTo>
                      <a:cubicBezTo>
                        <a:pt x="5969" y="831"/>
                        <a:pt x="5840" y="780"/>
                        <a:pt x="5711" y="780"/>
                      </a:cubicBezTo>
                      <a:cubicBezTo>
                        <a:pt x="5607" y="780"/>
                        <a:pt x="5503" y="813"/>
                        <a:pt x="5418" y="882"/>
                      </a:cubicBezTo>
                      <a:lnTo>
                        <a:pt x="5180" y="1061"/>
                      </a:lnTo>
                      <a:cubicBezTo>
                        <a:pt x="4954" y="930"/>
                        <a:pt x="4716" y="823"/>
                        <a:pt x="4454" y="751"/>
                      </a:cubicBezTo>
                      <a:lnTo>
                        <a:pt x="4430" y="442"/>
                      </a:lnTo>
                      <a:cubicBezTo>
                        <a:pt x="4406" y="204"/>
                        <a:pt x="4192" y="1"/>
                        <a:pt x="3942" y="1"/>
                      </a:cubicBezTo>
                      <a:lnTo>
                        <a:pt x="3442" y="1"/>
                      </a:lnTo>
                      <a:cubicBezTo>
                        <a:pt x="3434" y="1"/>
                        <a:pt x="3427" y="1"/>
                        <a:pt x="34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85" name="Google Shape;1485;p32"/>
          <p:cNvSpPr/>
          <p:nvPr/>
        </p:nvSpPr>
        <p:spPr>
          <a:xfrm>
            <a:off x="3788570" y="1723967"/>
            <a:ext cx="1746558" cy="1746558"/>
          </a:xfrm>
          <a:custGeom>
            <a:rect b="b" l="l" r="r" t="t"/>
            <a:pathLst>
              <a:path extrusionOk="0" h="84487" w="84487">
                <a:moveTo>
                  <a:pt x="42244" y="0"/>
                </a:moveTo>
                <a:cubicBezTo>
                  <a:pt x="18907" y="0"/>
                  <a:pt x="0" y="18907"/>
                  <a:pt x="0" y="42244"/>
                </a:cubicBezTo>
                <a:cubicBezTo>
                  <a:pt x="0" y="65568"/>
                  <a:pt x="18907" y="84487"/>
                  <a:pt x="42244" y="84487"/>
                </a:cubicBezTo>
                <a:cubicBezTo>
                  <a:pt x="65568" y="84487"/>
                  <a:pt x="84487" y="65568"/>
                  <a:pt x="84487" y="42244"/>
                </a:cubicBezTo>
                <a:cubicBezTo>
                  <a:pt x="84487" y="18907"/>
                  <a:pt x="65568" y="0"/>
                  <a:pt x="422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33"/>
          <p:cNvSpPr txBox="1"/>
          <p:nvPr>
            <p:ph type="title"/>
          </p:nvPr>
        </p:nvSpPr>
        <p:spPr>
          <a:xfrm>
            <a:off x="710275" y="536650"/>
            <a:ext cx="1858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1491" name="Google Shape;1491;p33"/>
          <p:cNvGrpSpPr/>
          <p:nvPr/>
        </p:nvGrpSpPr>
        <p:grpSpPr>
          <a:xfrm>
            <a:off x="3453700" y="1877375"/>
            <a:ext cx="2223500" cy="1774800"/>
            <a:chOff x="3453700" y="1877375"/>
            <a:chExt cx="2223500" cy="1774800"/>
          </a:xfrm>
        </p:grpSpPr>
        <p:sp>
          <p:nvSpPr>
            <p:cNvPr id="1492" name="Google Shape;1492;p33"/>
            <p:cNvSpPr/>
            <p:nvPr/>
          </p:nvSpPr>
          <p:spPr>
            <a:xfrm>
              <a:off x="3686475" y="1877375"/>
              <a:ext cx="1775225" cy="1774800"/>
            </a:xfrm>
            <a:custGeom>
              <a:rect b="b" l="l" r="r" t="t"/>
              <a:pathLst>
                <a:path extrusionOk="0" h="70992" w="71009">
                  <a:moveTo>
                    <a:pt x="35440" y="1"/>
                  </a:moveTo>
                  <a:cubicBezTo>
                    <a:pt x="35103" y="1"/>
                    <a:pt x="34766" y="7"/>
                    <a:pt x="34433" y="19"/>
                  </a:cubicBezTo>
                  <a:lnTo>
                    <a:pt x="34445" y="519"/>
                  </a:lnTo>
                  <a:cubicBezTo>
                    <a:pt x="34778" y="507"/>
                    <a:pt x="35112" y="501"/>
                    <a:pt x="35445" y="501"/>
                  </a:cubicBezTo>
                  <a:cubicBezTo>
                    <a:pt x="35778" y="501"/>
                    <a:pt x="36112" y="507"/>
                    <a:pt x="36445" y="519"/>
                  </a:cubicBezTo>
                  <a:lnTo>
                    <a:pt x="36457" y="19"/>
                  </a:lnTo>
                  <a:cubicBezTo>
                    <a:pt x="36118" y="7"/>
                    <a:pt x="35778" y="1"/>
                    <a:pt x="35440" y="1"/>
                  </a:cubicBezTo>
                  <a:close/>
                  <a:moveTo>
                    <a:pt x="38481" y="126"/>
                  </a:moveTo>
                  <a:lnTo>
                    <a:pt x="38445" y="626"/>
                  </a:lnTo>
                  <a:cubicBezTo>
                    <a:pt x="39100" y="685"/>
                    <a:pt x="39767" y="757"/>
                    <a:pt x="40422" y="852"/>
                  </a:cubicBezTo>
                  <a:lnTo>
                    <a:pt x="40493" y="352"/>
                  </a:lnTo>
                  <a:cubicBezTo>
                    <a:pt x="39826" y="257"/>
                    <a:pt x="39160" y="185"/>
                    <a:pt x="38481" y="126"/>
                  </a:cubicBezTo>
                  <a:close/>
                  <a:moveTo>
                    <a:pt x="32409" y="138"/>
                  </a:moveTo>
                  <a:cubicBezTo>
                    <a:pt x="31742" y="197"/>
                    <a:pt x="31063" y="269"/>
                    <a:pt x="30397" y="364"/>
                  </a:cubicBezTo>
                  <a:lnTo>
                    <a:pt x="30468" y="864"/>
                  </a:lnTo>
                  <a:cubicBezTo>
                    <a:pt x="31123" y="769"/>
                    <a:pt x="31790" y="697"/>
                    <a:pt x="32456" y="638"/>
                  </a:cubicBezTo>
                  <a:lnTo>
                    <a:pt x="32409" y="138"/>
                  </a:lnTo>
                  <a:close/>
                  <a:moveTo>
                    <a:pt x="42493" y="685"/>
                  </a:moveTo>
                  <a:lnTo>
                    <a:pt x="42398" y="1185"/>
                  </a:lnTo>
                  <a:cubicBezTo>
                    <a:pt x="43041" y="1316"/>
                    <a:pt x="43708" y="1459"/>
                    <a:pt x="44339" y="1626"/>
                  </a:cubicBezTo>
                  <a:lnTo>
                    <a:pt x="44470" y="1138"/>
                  </a:lnTo>
                  <a:cubicBezTo>
                    <a:pt x="43815" y="971"/>
                    <a:pt x="43160" y="816"/>
                    <a:pt x="42493" y="685"/>
                  </a:cubicBezTo>
                  <a:close/>
                  <a:moveTo>
                    <a:pt x="28396" y="709"/>
                  </a:moveTo>
                  <a:cubicBezTo>
                    <a:pt x="27742" y="852"/>
                    <a:pt x="27075" y="1007"/>
                    <a:pt x="26420" y="1173"/>
                  </a:cubicBezTo>
                  <a:lnTo>
                    <a:pt x="26551" y="1662"/>
                  </a:lnTo>
                  <a:cubicBezTo>
                    <a:pt x="27194" y="1495"/>
                    <a:pt x="27849" y="1340"/>
                    <a:pt x="28504" y="1209"/>
                  </a:cubicBezTo>
                  <a:lnTo>
                    <a:pt x="28396" y="709"/>
                  </a:lnTo>
                  <a:close/>
                  <a:moveTo>
                    <a:pt x="46423" y="1709"/>
                  </a:moveTo>
                  <a:lnTo>
                    <a:pt x="46268" y="2186"/>
                  </a:lnTo>
                  <a:cubicBezTo>
                    <a:pt x="46899" y="2388"/>
                    <a:pt x="47530" y="2614"/>
                    <a:pt x="48149" y="2864"/>
                  </a:cubicBezTo>
                  <a:lnTo>
                    <a:pt x="48328" y="2388"/>
                  </a:lnTo>
                  <a:cubicBezTo>
                    <a:pt x="47708" y="2150"/>
                    <a:pt x="47054" y="1912"/>
                    <a:pt x="46423" y="1709"/>
                  </a:cubicBezTo>
                  <a:close/>
                  <a:moveTo>
                    <a:pt x="24479" y="1745"/>
                  </a:moveTo>
                  <a:cubicBezTo>
                    <a:pt x="23836" y="1959"/>
                    <a:pt x="23193" y="2186"/>
                    <a:pt x="22574" y="2436"/>
                  </a:cubicBezTo>
                  <a:lnTo>
                    <a:pt x="22753" y="2900"/>
                  </a:lnTo>
                  <a:cubicBezTo>
                    <a:pt x="23372" y="2662"/>
                    <a:pt x="24003" y="2436"/>
                    <a:pt x="24634" y="2221"/>
                  </a:cubicBezTo>
                  <a:lnTo>
                    <a:pt x="24479" y="1745"/>
                  </a:lnTo>
                  <a:close/>
                  <a:moveTo>
                    <a:pt x="50209" y="3174"/>
                  </a:moveTo>
                  <a:lnTo>
                    <a:pt x="49994" y="3638"/>
                  </a:lnTo>
                  <a:cubicBezTo>
                    <a:pt x="50602" y="3912"/>
                    <a:pt x="51209" y="4210"/>
                    <a:pt x="51792" y="4519"/>
                  </a:cubicBezTo>
                  <a:lnTo>
                    <a:pt x="52030" y="4067"/>
                  </a:lnTo>
                  <a:cubicBezTo>
                    <a:pt x="51435" y="3757"/>
                    <a:pt x="50816" y="3459"/>
                    <a:pt x="50209" y="3174"/>
                  </a:cubicBezTo>
                  <a:close/>
                  <a:moveTo>
                    <a:pt x="20705" y="3221"/>
                  </a:moveTo>
                  <a:cubicBezTo>
                    <a:pt x="20098" y="3507"/>
                    <a:pt x="19491" y="3805"/>
                    <a:pt x="18895" y="4114"/>
                  </a:cubicBezTo>
                  <a:lnTo>
                    <a:pt x="19133" y="4567"/>
                  </a:lnTo>
                  <a:cubicBezTo>
                    <a:pt x="19717" y="4257"/>
                    <a:pt x="20312" y="3960"/>
                    <a:pt x="20919" y="3674"/>
                  </a:cubicBezTo>
                  <a:lnTo>
                    <a:pt x="20705" y="3221"/>
                  </a:lnTo>
                  <a:close/>
                  <a:moveTo>
                    <a:pt x="53793" y="5067"/>
                  </a:moveTo>
                  <a:lnTo>
                    <a:pt x="53531" y="5495"/>
                  </a:lnTo>
                  <a:cubicBezTo>
                    <a:pt x="54102" y="5841"/>
                    <a:pt x="54674" y="6210"/>
                    <a:pt x="55221" y="6579"/>
                  </a:cubicBezTo>
                  <a:lnTo>
                    <a:pt x="55495" y="6162"/>
                  </a:lnTo>
                  <a:cubicBezTo>
                    <a:pt x="54947" y="5781"/>
                    <a:pt x="54364" y="5412"/>
                    <a:pt x="53793" y="5067"/>
                  </a:cubicBezTo>
                  <a:close/>
                  <a:moveTo>
                    <a:pt x="17133" y="5114"/>
                  </a:moveTo>
                  <a:cubicBezTo>
                    <a:pt x="16562" y="5472"/>
                    <a:pt x="15990" y="5841"/>
                    <a:pt x="15431" y="6222"/>
                  </a:cubicBezTo>
                  <a:lnTo>
                    <a:pt x="15716" y="6627"/>
                  </a:lnTo>
                  <a:cubicBezTo>
                    <a:pt x="16264" y="6257"/>
                    <a:pt x="16824" y="5888"/>
                    <a:pt x="17395" y="5543"/>
                  </a:cubicBezTo>
                  <a:lnTo>
                    <a:pt x="17133" y="5114"/>
                  </a:lnTo>
                  <a:close/>
                  <a:moveTo>
                    <a:pt x="57138" y="7353"/>
                  </a:moveTo>
                  <a:lnTo>
                    <a:pt x="56841" y="7758"/>
                  </a:lnTo>
                  <a:cubicBezTo>
                    <a:pt x="57364" y="8162"/>
                    <a:pt x="57888" y="8579"/>
                    <a:pt x="58388" y="9020"/>
                  </a:cubicBezTo>
                  <a:lnTo>
                    <a:pt x="58710" y="8639"/>
                  </a:lnTo>
                  <a:cubicBezTo>
                    <a:pt x="58210" y="8198"/>
                    <a:pt x="57674" y="7770"/>
                    <a:pt x="57138" y="7353"/>
                  </a:cubicBezTo>
                  <a:close/>
                  <a:moveTo>
                    <a:pt x="13799" y="7412"/>
                  </a:moveTo>
                  <a:cubicBezTo>
                    <a:pt x="13264" y="7817"/>
                    <a:pt x="12740" y="8258"/>
                    <a:pt x="12228" y="8698"/>
                  </a:cubicBezTo>
                  <a:lnTo>
                    <a:pt x="12561" y="9079"/>
                  </a:lnTo>
                  <a:cubicBezTo>
                    <a:pt x="13061" y="8639"/>
                    <a:pt x="13573" y="8210"/>
                    <a:pt x="14097" y="7805"/>
                  </a:cubicBezTo>
                  <a:lnTo>
                    <a:pt x="13799" y="7412"/>
                  </a:lnTo>
                  <a:close/>
                  <a:moveTo>
                    <a:pt x="60210" y="10008"/>
                  </a:moveTo>
                  <a:lnTo>
                    <a:pt x="59853" y="10365"/>
                  </a:lnTo>
                  <a:cubicBezTo>
                    <a:pt x="60341" y="10829"/>
                    <a:pt x="60805" y="11306"/>
                    <a:pt x="61258" y="11794"/>
                  </a:cubicBezTo>
                  <a:lnTo>
                    <a:pt x="61627" y="11460"/>
                  </a:lnTo>
                  <a:cubicBezTo>
                    <a:pt x="61162" y="10960"/>
                    <a:pt x="60698" y="10472"/>
                    <a:pt x="60210" y="10008"/>
                  </a:cubicBezTo>
                  <a:close/>
                  <a:moveTo>
                    <a:pt x="10739" y="10067"/>
                  </a:moveTo>
                  <a:cubicBezTo>
                    <a:pt x="10251" y="10544"/>
                    <a:pt x="9775" y="11032"/>
                    <a:pt x="9323" y="11520"/>
                  </a:cubicBezTo>
                  <a:lnTo>
                    <a:pt x="9692" y="11865"/>
                  </a:lnTo>
                  <a:cubicBezTo>
                    <a:pt x="10144" y="11377"/>
                    <a:pt x="10609" y="10889"/>
                    <a:pt x="11085" y="10425"/>
                  </a:cubicBezTo>
                  <a:lnTo>
                    <a:pt x="10739" y="10067"/>
                  </a:lnTo>
                  <a:close/>
                  <a:moveTo>
                    <a:pt x="62948" y="12984"/>
                  </a:moveTo>
                  <a:lnTo>
                    <a:pt x="62567" y="13306"/>
                  </a:lnTo>
                  <a:cubicBezTo>
                    <a:pt x="62984" y="13818"/>
                    <a:pt x="63401" y="14354"/>
                    <a:pt x="63794" y="14889"/>
                  </a:cubicBezTo>
                  <a:lnTo>
                    <a:pt x="64199" y="14592"/>
                  </a:lnTo>
                  <a:cubicBezTo>
                    <a:pt x="63794" y="14044"/>
                    <a:pt x="63377" y="13508"/>
                    <a:pt x="62948" y="12984"/>
                  </a:cubicBezTo>
                  <a:close/>
                  <a:moveTo>
                    <a:pt x="8001" y="13056"/>
                  </a:moveTo>
                  <a:cubicBezTo>
                    <a:pt x="7572" y="13580"/>
                    <a:pt x="7156" y="14116"/>
                    <a:pt x="6763" y="14663"/>
                  </a:cubicBezTo>
                  <a:lnTo>
                    <a:pt x="7168" y="14961"/>
                  </a:lnTo>
                  <a:cubicBezTo>
                    <a:pt x="7561" y="14425"/>
                    <a:pt x="7965" y="13889"/>
                    <a:pt x="8382" y="13377"/>
                  </a:cubicBezTo>
                  <a:lnTo>
                    <a:pt x="8001" y="13056"/>
                  </a:lnTo>
                  <a:close/>
                  <a:moveTo>
                    <a:pt x="65342" y="16259"/>
                  </a:moveTo>
                  <a:lnTo>
                    <a:pt x="64925" y="16533"/>
                  </a:lnTo>
                  <a:cubicBezTo>
                    <a:pt x="65282" y="17092"/>
                    <a:pt x="65627" y="17664"/>
                    <a:pt x="65961" y="18235"/>
                  </a:cubicBezTo>
                  <a:lnTo>
                    <a:pt x="66389" y="17985"/>
                  </a:lnTo>
                  <a:cubicBezTo>
                    <a:pt x="66056" y="17402"/>
                    <a:pt x="65711" y="16818"/>
                    <a:pt x="65342" y="16259"/>
                  </a:cubicBezTo>
                  <a:close/>
                  <a:moveTo>
                    <a:pt x="5620" y="16342"/>
                  </a:moveTo>
                  <a:cubicBezTo>
                    <a:pt x="5251" y="16902"/>
                    <a:pt x="4894" y="17485"/>
                    <a:pt x="4572" y="18080"/>
                  </a:cubicBezTo>
                  <a:lnTo>
                    <a:pt x="5001" y="18318"/>
                  </a:lnTo>
                  <a:cubicBezTo>
                    <a:pt x="5334" y="17747"/>
                    <a:pt x="5679" y="17164"/>
                    <a:pt x="6037" y="16604"/>
                  </a:cubicBezTo>
                  <a:lnTo>
                    <a:pt x="5620" y="16342"/>
                  </a:lnTo>
                  <a:close/>
                  <a:moveTo>
                    <a:pt x="67342" y="19783"/>
                  </a:moveTo>
                  <a:lnTo>
                    <a:pt x="66889" y="19997"/>
                  </a:lnTo>
                  <a:cubicBezTo>
                    <a:pt x="67187" y="20593"/>
                    <a:pt x="67461" y="21200"/>
                    <a:pt x="67723" y="21819"/>
                  </a:cubicBezTo>
                  <a:lnTo>
                    <a:pt x="68187" y="21616"/>
                  </a:lnTo>
                  <a:cubicBezTo>
                    <a:pt x="67925" y="20997"/>
                    <a:pt x="67639" y="20378"/>
                    <a:pt x="67342" y="19783"/>
                  </a:cubicBezTo>
                  <a:close/>
                  <a:moveTo>
                    <a:pt x="3620" y="19866"/>
                  </a:moveTo>
                  <a:cubicBezTo>
                    <a:pt x="3322" y="20473"/>
                    <a:pt x="3036" y="21093"/>
                    <a:pt x="2774" y="21724"/>
                  </a:cubicBezTo>
                  <a:lnTo>
                    <a:pt x="3239" y="21914"/>
                  </a:lnTo>
                  <a:cubicBezTo>
                    <a:pt x="3500" y="21307"/>
                    <a:pt x="3774" y="20688"/>
                    <a:pt x="4072" y="20092"/>
                  </a:cubicBezTo>
                  <a:lnTo>
                    <a:pt x="3620" y="19866"/>
                  </a:lnTo>
                  <a:close/>
                  <a:moveTo>
                    <a:pt x="68925" y="23498"/>
                  </a:moveTo>
                  <a:lnTo>
                    <a:pt x="68449" y="23664"/>
                  </a:lnTo>
                  <a:cubicBezTo>
                    <a:pt x="68675" y="24295"/>
                    <a:pt x="68890" y="24938"/>
                    <a:pt x="69068" y="25569"/>
                  </a:cubicBezTo>
                  <a:lnTo>
                    <a:pt x="69556" y="25426"/>
                  </a:lnTo>
                  <a:cubicBezTo>
                    <a:pt x="69366" y="24784"/>
                    <a:pt x="69152" y="24129"/>
                    <a:pt x="68925" y="23498"/>
                  </a:cubicBezTo>
                  <a:close/>
                  <a:moveTo>
                    <a:pt x="2048" y="23617"/>
                  </a:moveTo>
                  <a:cubicBezTo>
                    <a:pt x="1822" y="24248"/>
                    <a:pt x="1607" y="24891"/>
                    <a:pt x="1417" y="25546"/>
                  </a:cubicBezTo>
                  <a:lnTo>
                    <a:pt x="1905" y="25677"/>
                  </a:lnTo>
                  <a:cubicBezTo>
                    <a:pt x="2084" y="25045"/>
                    <a:pt x="2298" y="24403"/>
                    <a:pt x="2512" y="23783"/>
                  </a:cubicBezTo>
                  <a:lnTo>
                    <a:pt x="2048" y="23617"/>
                  </a:lnTo>
                  <a:close/>
                  <a:moveTo>
                    <a:pt x="70080" y="27391"/>
                  </a:moveTo>
                  <a:lnTo>
                    <a:pt x="69580" y="27498"/>
                  </a:lnTo>
                  <a:cubicBezTo>
                    <a:pt x="69735" y="28141"/>
                    <a:pt x="69866" y="28808"/>
                    <a:pt x="69985" y="29463"/>
                  </a:cubicBezTo>
                  <a:lnTo>
                    <a:pt x="70485" y="29367"/>
                  </a:lnTo>
                  <a:cubicBezTo>
                    <a:pt x="70366" y="28713"/>
                    <a:pt x="70223" y="28046"/>
                    <a:pt x="70080" y="27391"/>
                  </a:cubicBezTo>
                  <a:close/>
                  <a:moveTo>
                    <a:pt x="905" y="27498"/>
                  </a:moveTo>
                  <a:cubicBezTo>
                    <a:pt x="762" y="28153"/>
                    <a:pt x="619" y="28832"/>
                    <a:pt x="512" y="29486"/>
                  </a:cubicBezTo>
                  <a:lnTo>
                    <a:pt x="1012" y="29570"/>
                  </a:lnTo>
                  <a:cubicBezTo>
                    <a:pt x="1119" y="28915"/>
                    <a:pt x="1250" y="28260"/>
                    <a:pt x="1393" y="27617"/>
                  </a:cubicBezTo>
                  <a:lnTo>
                    <a:pt x="905" y="27498"/>
                  </a:lnTo>
                  <a:close/>
                  <a:moveTo>
                    <a:pt x="70771" y="31380"/>
                  </a:moveTo>
                  <a:lnTo>
                    <a:pt x="70271" y="31439"/>
                  </a:lnTo>
                  <a:cubicBezTo>
                    <a:pt x="70342" y="32094"/>
                    <a:pt x="70402" y="32761"/>
                    <a:pt x="70437" y="33427"/>
                  </a:cubicBezTo>
                  <a:lnTo>
                    <a:pt x="70949" y="33392"/>
                  </a:lnTo>
                  <a:cubicBezTo>
                    <a:pt x="70902" y="32725"/>
                    <a:pt x="70842" y="32046"/>
                    <a:pt x="70771" y="31380"/>
                  </a:cubicBezTo>
                  <a:close/>
                  <a:moveTo>
                    <a:pt x="226" y="31499"/>
                  </a:moveTo>
                  <a:cubicBezTo>
                    <a:pt x="155" y="32165"/>
                    <a:pt x="95" y="32844"/>
                    <a:pt x="60" y="33511"/>
                  </a:cubicBezTo>
                  <a:lnTo>
                    <a:pt x="560" y="33547"/>
                  </a:lnTo>
                  <a:cubicBezTo>
                    <a:pt x="595" y="32880"/>
                    <a:pt x="655" y="32213"/>
                    <a:pt x="726" y="31558"/>
                  </a:cubicBezTo>
                  <a:lnTo>
                    <a:pt x="226" y="31499"/>
                  </a:lnTo>
                  <a:close/>
                  <a:moveTo>
                    <a:pt x="70509" y="35428"/>
                  </a:moveTo>
                  <a:lnTo>
                    <a:pt x="70509" y="35499"/>
                  </a:lnTo>
                  <a:cubicBezTo>
                    <a:pt x="70509" y="36166"/>
                    <a:pt x="70485" y="36845"/>
                    <a:pt x="70449" y="37499"/>
                  </a:cubicBezTo>
                  <a:lnTo>
                    <a:pt x="70949" y="37523"/>
                  </a:lnTo>
                  <a:cubicBezTo>
                    <a:pt x="70985" y="36856"/>
                    <a:pt x="71009" y="36178"/>
                    <a:pt x="71009" y="35499"/>
                  </a:cubicBezTo>
                  <a:lnTo>
                    <a:pt x="71009" y="35428"/>
                  </a:lnTo>
                  <a:close/>
                  <a:moveTo>
                    <a:pt x="0" y="35547"/>
                  </a:moveTo>
                  <a:cubicBezTo>
                    <a:pt x="0" y="36214"/>
                    <a:pt x="24" y="36892"/>
                    <a:pt x="60" y="37571"/>
                  </a:cubicBezTo>
                  <a:lnTo>
                    <a:pt x="560" y="37535"/>
                  </a:lnTo>
                  <a:cubicBezTo>
                    <a:pt x="524" y="36880"/>
                    <a:pt x="512" y="36202"/>
                    <a:pt x="500" y="35547"/>
                  </a:cubicBezTo>
                  <a:close/>
                  <a:moveTo>
                    <a:pt x="70283" y="39488"/>
                  </a:moveTo>
                  <a:cubicBezTo>
                    <a:pt x="70199" y="40154"/>
                    <a:pt x="70104" y="40821"/>
                    <a:pt x="69997" y="41464"/>
                  </a:cubicBezTo>
                  <a:lnTo>
                    <a:pt x="70497" y="41559"/>
                  </a:lnTo>
                  <a:cubicBezTo>
                    <a:pt x="70604" y="40893"/>
                    <a:pt x="70699" y="40214"/>
                    <a:pt x="70783" y="39547"/>
                  </a:cubicBezTo>
                  <a:lnTo>
                    <a:pt x="70283" y="39488"/>
                  </a:lnTo>
                  <a:close/>
                  <a:moveTo>
                    <a:pt x="738" y="39535"/>
                  </a:moveTo>
                  <a:lnTo>
                    <a:pt x="238" y="39583"/>
                  </a:lnTo>
                  <a:cubicBezTo>
                    <a:pt x="310" y="40262"/>
                    <a:pt x="405" y="40928"/>
                    <a:pt x="524" y="41595"/>
                  </a:cubicBezTo>
                  <a:lnTo>
                    <a:pt x="1024" y="41512"/>
                  </a:lnTo>
                  <a:cubicBezTo>
                    <a:pt x="905" y="40857"/>
                    <a:pt x="810" y="40190"/>
                    <a:pt x="738" y="39535"/>
                  </a:cubicBezTo>
                  <a:close/>
                  <a:moveTo>
                    <a:pt x="69604" y="43429"/>
                  </a:moveTo>
                  <a:cubicBezTo>
                    <a:pt x="69449" y="44072"/>
                    <a:pt x="69283" y="44726"/>
                    <a:pt x="69092" y="45357"/>
                  </a:cubicBezTo>
                  <a:lnTo>
                    <a:pt x="69580" y="45500"/>
                  </a:lnTo>
                  <a:cubicBezTo>
                    <a:pt x="69771" y="44857"/>
                    <a:pt x="69937" y="44203"/>
                    <a:pt x="70092" y="43548"/>
                  </a:cubicBezTo>
                  <a:lnTo>
                    <a:pt x="69604" y="43429"/>
                  </a:lnTo>
                  <a:close/>
                  <a:moveTo>
                    <a:pt x="1417" y="43464"/>
                  </a:moveTo>
                  <a:lnTo>
                    <a:pt x="929" y="43583"/>
                  </a:lnTo>
                  <a:cubicBezTo>
                    <a:pt x="1084" y="44238"/>
                    <a:pt x="1250" y="44893"/>
                    <a:pt x="1441" y="45536"/>
                  </a:cubicBezTo>
                  <a:lnTo>
                    <a:pt x="1929" y="45393"/>
                  </a:lnTo>
                  <a:cubicBezTo>
                    <a:pt x="1738" y="44762"/>
                    <a:pt x="1572" y="44107"/>
                    <a:pt x="1417" y="43464"/>
                  </a:cubicBezTo>
                  <a:close/>
                  <a:moveTo>
                    <a:pt x="68485" y="47262"/>
                  </a:moveTo>
                  <a:cubicBezTo>
                    <a:pt x="68259" y="47882"/>
                    <a:pt x="68009" y="48513"/>
                    <a:pt x="67747" y="49132"/>
                  </a:cubicBezTo>
                  <a:lnTo>
                    <a:pt x="68211" y="49322"/>
                  </a:lnTo>
                  <a:cubicBezTo>
                    <a:pt x="68473" y="48703"/>
                    <a:pt x="68723" y="48060"/>
                    <a:pt x="68949" y="47429"/>
                  </a:cubicBezTo>
                  <a:lnTo>
                    <a:pt x="68485" y="47262"/>
                  </a:lnTo>
                  <a:close/>
                  <a:moveTo>
                    <a:pt x="2548" y="47298"/>
                  </a:moveTo>
                  <a:lnTo>
                    <a:pt x="2072" y="47465"/>
                  </a:lnTo>
                  <a:cubicBezTo>
                    <a:pt x="2298" y="48096"/>
                    <a:pt x="2548" y="48739"/>
                    <a:pt x="2810" y="49358"/>
                  </a:cubicBezTo>
                  <a:lnTo>
                    <a:pt x="3274" y="49156"/>
                  </a:lnTo>
                  <a:cubicBezTo>
                    <a:pt x="3012" y="48548"/>
                    <a:pt x="2762" y="47917"/>
                    <a:pt x="2548" y="47298"/>
                  </a:cubicBezTo>
                  <a:close/>
                  <a:moveTo>
                    <a:pt x="66925" y="50942"/>
                  </a:moveTo>
                  <a:cubicBezTo>
                    <a:pt x="66627" y="51537"/>
                    <a:pt x="66318" y="52132"/>
                    <a:pt x="65985" y="52716"/>
                  </a:cubicBezTo>
                  <a:lnTo>
                    <a:pt x="66425" y="52966"/>
                  </a:lnTo>
                  <a:cubicBezTo>
                    <a:pt x="66758" y="52382"/>
                    <a:pt x="67080" y="51775"/>
                    <a:pt x="67366" y="51168"/>
                  </a:cubicBezTo>
                  <a:lnTo>
                    <a:pt x="66925" y="50942"/>
                  </a:lnTo>
                  <a:close/>
                  <a:moveTo>
                    <a:pt x="4096" y="50965"/>
                  </a:moveTo>
                  <a:lnTo>
                    <a:pt x="3643" y="51192"/>
                  </a:lnTo>
                  <a:cubicBezTo>
                    <a:pt x="3941" y="51799"/>
                    <a:pt x="4262" y="52394"/>
                    <a:pt x="4596" y="52977"/>
                  </a:cubicBezTo>
                  <a:lnTo>
                    <a:pt x="5036" y="52727"/>
                  </a:lnTo>
                  <a:cubicBezTo>
                    <a:pt x="4703" y="52156"/>
                    <a:pt x="4393" y="51561"/>
                    <a:pt x="4096" y="50965"/>
                  </a:cubicBezTo>
                  <a:close/>
                  <a:moveTo>
                    <a:pt x="64949" y="54430"/>
                  </a:moveTo>
                  <a:cubicBezTo>
                    <a:pt x="64591" y="54990"/>
                    <a:pt x="64210" y="55537"/>
                    <a:pt x="63818" y="56073"/>
                  </a:cubicBezTo>
                  <a:lnTo>
                    <a:pt x="64222" y="56371"/>
                  </a:lnTo>
                  <a:cubicBezTo>
                    <a:pt x="64627" y="55835"/>
                    <a:pt x="65008" y="55263"/>
                    <a:pt x="65377" y="54704"/>
                  </a:cubicBezTo>
                  <a:lnTo>
                    <a:pt x="64949" y="54430"/>
                  </a:lnTo>
                  <a:close/>
                  <a:moveTo>
                    <a:pt x="6072" y="54442"/>
                  </a:moveTo>
                  <a:lnTo>
                    <a:pt x="5644" y="54716"/>
                  </a:lnTo>
                  <a:cubicBezTo>
                    <a:pt x="6013" y="55275"/>
                    <a:pt x="6394" y="55847"/>
                    <a:pt x="6787" y="56383"/>
                  </a:cubicBezTo>
                  <a:lnTo>
                    <a:pt x="7203" y="56085"/>
                  </a:lnTo>
                  <a:cubicBezTo>
                    <a:pt x="6810" y="55549"/>
                    <a:pt x="6429" y="55002"/>
                    <a:pt x="6072" y="54442"/>
                  </a:cubicBezTo>
                  <a:close/>
                  <a:moveTo>
                    <a:pt x="8418" y="57669"/>
                  </a:moveTo>
                  <a:lnTo>
                    <a:pt x="8025" y="57990"/>
                  </a:lnTo>
                  <a:cubicBezTo>
                    <a:pt x="8453" y="58514"/>
                    <a:pt x="8906" y="59026"/>
                    <a:pt x="9358" y="59514"/>
                  </a:cubicBezTo>
                  <a:lnTo>
                    <a:pt x="9727" y="59181"/>
                  </a:lnTo>
                  <a:cubicBezTo>
                    <a:pt x="9275" y="58692"/>
                    <a:pt x="8834" y="58180"/>
                    <a:pt x="8418" y="57669"/>
                  </a:cubicBezTo>
                  <a:close/>
                  <a:moveTo>
                    <a:pt x="62603" y="57657"/>
                  </a:moveTo>
                  <a:cubicBezTo>
                    <a:pt x="62175" y="58169"/>
                    <a:pt x="61734" y="58681"/>
                    <a:pt x="61282" y="59169"/>
                  </a:cubicBezTo>
                  <a:lnTo>
                    <a:pt x="61663" y="59514"/>
                  </a:lnTo>
                  <a:cubicBezTo>
                    <a:pt x="62115" y="59014"/>
                    <a:pt x="62556" y="58502"/>
                    <a:pt x="62984" y="57978"/>
                  </a:cubicBezTo>
                  <a:lnTo>
                    <a:pt x="62603" y="57657"/>
                  </a:lnTo>
                  <a:close/>
                  <a:moveTo>
                    <a:pt x="59889" y="60597"/>
                  </a:moveTo>
                  <a:cubicBezTo>
                    <a:pt x="59412" y="61062"/>
                    <a:pt x="58924" y="61514"/>
                    <a:pt x="58424" y="61955"/>
                  </a:cubicBezTo>
                  <a:lnTo>
                    <a:pt x="58757" y="62336"/>
                  </a:lnTo>
                  <a:cubicBezTo>
                    <a:pt x="59257" y="61895"/>
                    <a:pt x="59758" y="61431"/>
                    <a:pt x="60246" y="60967"/>
                  </a:cubicBezTo>
                  <a:lnTo>
                    <a:pt x="59889" y="60597"/>
                  </a:lnTo>
                  <a:close/>
                  <a:moveTo>
                    <a:pt x="11120" y="60609"/>
                  </a:moveTo>
                  <a:lnTo>
                    <a:pt x="10775" y="60967"/>
                  </a:lnTo>
                  <a:cubicBezTo>
                    <a:pt x="11251" y="61443"/>
                    <a:pt x="11752" y="61907"/>
                    <a:pt x="12263" y="62348"/>
                  </a:cubicBezTo>
                  <a:lnTo>
                    <a:pt x="12597" y="61967"/>
                  </a:lnTo>
                  <a:cubicBezTo>
                    <a:pt x="12097" y="61526"/>
                    <a:pt x="11597" y="61074"/>
                    <a:pt x="11120" y="60609"/>
                  </a:cubicBezTo>
                  <a:close/>
                  <a:moveTo>
                    <a:pt x="56876" y="63217"/>
                  </a:moveTo>
                  <a:cubicBezTo>
                    <a:pt x="56352" y="63622"/>
                    <a:pt x="55805" y="64015"/>
                    <a:pt x="55257" y="64396"/>
                  </a:cubicBezTo>
                  <a:lnTo>
                    <a:pt x="55543" y="64812"/>
                  </a:lnTo>
                  <a:cubicBezTo>
                    <a:pt x="56102" y="64431"/>
                    <a:pt x="56650" y="64026"/>
                    <a:pt x="57186" y="63622"/>
                  </a:cubicBezTo>
                  <a:lnTo>
                    <a:pt x="56876" y="63217"/>
                  </a:lnTo>
                  <a:close/>
                  <a:moveTo>
                    <a:pt x="14145" y="63229"/>
                  </a:moveTo>
                  <a:lnTo>
                    <a:pt x="13835" y="63622"/>
                  </a:lnTo>
                  <a:cubicBezTo>
                    <a:pt x="14371" y="64038"/>
                    <a:pt x="14919" y="64443"/>
                    <a:pt x="15478" y="64824"/>
                  </a:cubicBezTo>
                  <a:lnTo>
                    <a:pt x="15764" y="64407"/>
                  </a:lnTo>
                  <a:cubicBezTo>
                    <a:pt x="15216" y="64026"/>
                    <a:pt x="14669" y="63634"/>
                    <a:pt x="14145" y="63229"/>
                  </a:cubicBezTo>
                  <a:close/>
                  <a:moveTo>
                    <a:pt x="53578" y="65479"/>
                  </a:moveTo>
                  <a:cubicBezTo>
                    <a:pt x="53019" y="65824"/>
                    <a:pt x="52435" y="66146"/>
                    <a:pt x="51840" y="66455"/>
                  </a:cubicBezTo>
                  <a:lnTo>
                    <a:pt x="52078" y="66908"/>
                  </a:lnTo>
                  <a:cubicBezTo>
                    <a:pt x="52673" y="66586"/>
                    <a:pt x="53269" y="66253"/>
                    <a:pt x="53840" y="65908"/>
                  </a:cubicBezTo>
                  <a:lnTo>
                    <a:pt x="53578" y="65479"/>
                  </a:lnTo>
                  <a:close/>
                  <a:moveTo>
                    <a:pt x="17443" y="65491"/>
                  </a:moveTo>
                  <a:lnTo>
                    <a:pt x="17181" y="65920"/>
                  </a:lnTo>
                  <a:cubicBezTo>
                    <a:pt x="17764" y="66265"/>
                    <a:pt x="18348" y="66598"/>
                    <a:pt x="18943" y="66920"/>
                  </a:cubicBezTo>
                  <a:lnTo>
                    <a:pt x="19181" y="66467"/>
                  </a:lnTo>
                  <a:cubicBezTo>
                    <a:pt x="18598" y="66158"/>
                    <a:pt x="18014" y="65824"/>
                    <a:pt x="17443" y="65491"/>
                  </a:cubicBezTo>
                  <a:close/>
                  <a:moveTo>
                    <a:pt x="50054" y="67336"/>
                  </a:moveTo>
                  <a:cubicBezTo>
                    <a:pt x="49459" y="67622"/>
                    <a:pt x="48840" y="67884"/>
                    <a:pt x="48220" y="68122"/>
                  </a:cubicBezTo>
                  <a:lnTo>
                    <a:pt x="48399" y="68587"/>
                  </a:lnTo>
                  <a:cubicBezTo>
                    <a:pt x="49030" y="68348"/>
                    <a:pt x="49649" y="68075"/>
                    <a:pt x="50268" y="67801"/>
                  </a:cubicBezTo>
                  <a:lnTo>
                    <a:pt x="50054" y="67336"/>
                  </a:lnTo>
                  <a:close/>
                  <a:moveTo>
                    <a:pt x="20979" y="67348"/>
                  </a:moveTo>
                  <a:lnTo>
                    <a:pt x="20765" y="67813"/>
                  </a:lnTo>
                  <a:cubicBezTo>
                    <a:pt x="21384" y="68086"/>
                    <a:pt x="22015" y="68360"/>
                    <a:pt x="22646" y="68598"/>
                  </a:cubicBezTo>
                  <a:lnTo>
                    <a:pt x="22824" y="68134"/>
                  </a:lnTo>
                  <a:cubicBezTo>
                    <a:pt x="22205" y="67896"/>
                    <a:pt x="21586" y="67634"/>
                    <a:pt x="20979" y="67348"/>
                  </a:cubicBezTo>
                  <a:close/>
                  <a:moveTo>
                    <a:pt x="46339" y="68789"/>
                  </a:moveTo>
                  <a:cubicBezTo>
                    <a:pt x="45708" y="68991"/>
                    <a:pt x="45065" y="69182"/>
                    <a:pt x="44422" y="69360"/>
                  </a:cubicBezTo>
                  <a:lnTo>
                    <a:pt x="44541" y="69837"/>
                  </a:lnTo>
                  <a:cubicBezTo>
                    <a:pt x="45196" y="69670"/>
                    <a:pt x="45851" y="69480"/>
                    <a:pt x="46494" y="69265"/>
                  </a:cubicBezTo>
                  <a:lnTo>
                    <a:pt x="46339" y="68789"/>
                  </a:lnTo>
                  <a:close/>
                  <a:moveTo>
                    <a:pt x="24706" y="68801"/>
                  </a:moveTo>
                  <a:lnTo>
                    <a:pt x="24551" y="69277"/>
                  </a:lnTo>
                  <a:cubicBezTo>
                    <a:pt x="25194" y="69491"/>
                    <a:pt x="25849" y="69682"/>
                    <a:pt x="26503" y="69849"/>
                  </a:cubicBezTo>
                  <a:lnTo>
                    <a:pt x="26622" y="69360"/>
                  </a:lnTo>
                  <a:cubicBezTo>
                    <a:pt x="25991" y="69194"/>
                    <a:pt x="25337" y="69003"/>
                    <a:pt x="24706" y="68801"/>
                  </a:cubicBezTo>
                  <a:close/>
                  <a:moveTo>
                    <a:pt x="28575" y="69813"/>
                  </a:moveTo>
                  <a:lnTo>
                    <a:pt x="28480" y="70313"/>
                  </a:lnTo>
                  <a:cubicBezTo>
                    <a:pt x="29135" y="70444"/>
                    <a:pt x="29801" y="70551"/>
                    <a:pt x="30468" y="70646"/>
                  </a:cubicBezTo>
                  <a:lnTo>
                    <a:pt x="30540" y="70146"/>
                  </a:lnTo>
                  <a:cubicBezTo>
                    <a:pt x="29885" y="70063"/>
                    <a:pt x="29218" y="69944"/>
                    <a:pt x="28575" y="69813"/>
                  </a:cubicBezTo>
                  <a:close/>
                  <a:moveTo>
                    <a:pt x="42470" y="69801"/>
                  </a:moveTo>
                  <a:cubicBezTo>
                    <a:pt x="41827" y="69932"/>
                    <a:pt x="41160" y="70051"/>
                    <a:pt x="40505" y="70146"/>
                  </a:cubicBezTo>
                  <a:lnTo>
                    <a:pt x="40577" y="70646"/>
                  </a:lnTo>
                  <a:cubicBezTo>
                    <a:pt x="41243" y="70551"/>
                    <a:pt x="41910" y="70432"/>
                    <a:pt x="42577" y="70301"/>
                  </a:cubicBezTo>
                  <a:lnTo>
                    <a:pt x="42470" y="69801"/>
                  </a:lnTo>
                  <a:close/>
                  <a:moveTo>
                    <a:pt x="32528" y="70372"/>
                  </a:moveTo>
                  <a:lnTo>
                    <a:pt x="32492" y="70873"/>
                  </a:lnTo>
                  <a:cubicBezTo>
                    <a:pt x="33159" y="70932"/>
                    <a:pt x="33838" y="70968"/>
                    <a:pt x="34516" y="70992"/>
                  </a:cubicBezTo>
                  <a:lnTo>
                    <a:pt x="34528" y="70492"/>
                  </a:lnTo>
                  <a:cubicBezTo>
                    <a:pt x="33861" y="70468"/>
                    <a:pt x="33183" y="70432"/>
                    <a:pt x="32528" y="70372"/>
                  </a:cubicBezTo>
                  <a:close/>
                  <a:moveTo>
                    <a:pt x="38517" y="70372"/>
                  </a:moveTo>
                  <a:cubicBezTo>
                    <a:pt x="37862" y="70432"/>
                    <a:pt x="37183" y="70468"/>
                    <a:pt x="36528" y="70480"/>
                  </a:cubicBezTo>
                  <a:lnTo>
                    <a:pt x="36540" y="70992"/>
                  </a:lnTo>
                  <a:cubicBezTo>
                    <a:pt x="37207" y="70968"/>
                    <a:pt x="37898" y="70932"/>
                    <a:pt x="38564" y="70873"/>
                  </a:cubicBezTo>
                  <a:lnTo>
                    <a:pt x="38517" y="70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4971750" y="320240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6" y="0"/>
                  </a:moveTo>
                  <a:cubicBezTo>
                    <a:pt x="1024" y="0"/>
                    <a:pt x="0" y="1024"/>
                    <a:pt x="0" y="2274"/>
                  </a:cubicBezTo>
                  <a:cubicBezTo>
                    <a:pt x="0" y="3536"/>
                    <a:pt x="1024" y="4560"/>
                    <a:pt x="2286" y="4560"/>
                  </a:cubicBezTo>
                  <a:cubicBezTo>
                    <a:pt x="3536" y="4560"/>
                    <a:pt x="4560" y="3536"/>
                    <a:pt x="4560" y="2274"/>
                  </a:cubicBezTo>
                  <a:cubicBezTo>
                    <a:pt x="4560" y="1024"/>
                    <a:pt x="3536" y="0"/>
                    <a:pt x="2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3453700" y="270800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74" y="0"/>
                  </a:moveTo>
                  <a:cubicBezTo>
                    <a:pt x="1012" y="0"/>
                    <a:pt x="0" y="1024"/>
                    <a:pt x="0" y="2274"/>
                  </a:cubicBezTo>
                  <a:cubicBezTo>
                    <a:pt x="0" y="3536"/>
                    <a:pt x="1012" y="4560"/>
                    <a:pt x="2274" y="4560"/>
                  </a:cubicBezTo>
                  <a:cubicBezTo>
                    <a:pt x="3537" y="4560"/>
                    <a:pt x="4560" y="3536"/>
                    <a:pt x="4560" y="2274"/>
                  </a:cubicBezTo>
                  <a:cubicBezTo>
                    <a:pt x="4560" y="1024"/>
                    <a:pt x="3537" y="0"/>
                    <a:pt x="2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3523650" y="2774375"/>
              <a:ext cx="375075" cy="25"/>
            </a:xfrm>
            <a:custGeom>
              <a:rect b="b" l="l" r="r" t="t"/>
              <a:pathLst>
                <a:path extrusionOk="0" fill="none" h="1" w="15003">
                  <a:moveTo>
                    <a:pt x="15002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4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5245300" y="2774375"/>
              <a:ext cx="375050" cy="25"/>
            </a:xfrm>
            <a:custGeom>
              <a:rect b="b" l="l" r="r" t="t"/>
              <a:pathLst>
                <a:path extrusionOk="0" fill="none" h="1" w="15002">
                  <a:moveTo>
                    <a:pt x="0" y="0"/>
                  </a:moveTo>
                  <a:lnTo>
                    <a:pt x="15002" y="0"/>
                  </a:lnTo>
                </a:path>
              </a:pathLst>
            </a:custGeom>
            <a:noFill/>
            <a:ln cap="rnd" cmpd="sng" w="24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5563175" y="270800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7" y="0"/>
                  </a:moveTo>
                  <a:cubicBezTo>
                    <a:pt x="1025" y="0"/>
                    <a:pt x="1" y="1024"/>
                    <a:pt x="1" y="2274"/>
                  </a:cubicBezTo>
                  <a:cubicBezTo>
                    <a:pt x="1" y="3536"/>
                    <a:pt x="1025" y="4560"/>
                    <a:pt x="2287" y="4560"/>
                  </a:cubicBezTo>
                  <a:cubicBezTo>
                    <a:pt x="3549" y="4560"/>
                    <a:pt x="4561" y="3536"/>
                    <a:pt x="4561" y="2274"/>
                  </a:cubicBezTo>
                  <a:cubicBezTo>
                    <a:pt x="4561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3901075" y="2091850"/>
              <a:ext cx="1346025" cy="1346300"/>
            </a:xfrm>
            <a:custGeom>
              <a:rect b="b" l="l" r="r" t="t"/>
              <a:pathLst>
                <a:path extrusionOk="0" h="53852" w="53841">
                  <a:moveTo>
                    <a:pt x="26920" y="0"/>
                  </a:moveTo>
                  <a:cubicBezTo>
                    <a:pt x="12050" y="0"/>
                    <a:pt x="0" y="12049"/>
                    <a:pt x="0" y="26920"/>
                  </a:cubicBezTo>
                  <a:cubicBezTo>
                    <a:pt x="0" y="41791"/>
                    <a:pt x="12050" y="53852"/>
                    <a:pt x="26920" y="53852"/>
                  </a:cubicBezTo>
                  <a:cubicBezTo>
                    <a:pt x="41791" y="53852"/>
                    <a:pt x="53841" y="41791"/>
                    <a:pt x="53841" y="26920"/>
                  </a:cubicBezTo>
                  <a:cubicBezTo>
                    <a:pt x="53841" y="12049"/>
                    <a:pt x="41791" y="0"/>
                    <a:pt x="2692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38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9" name="Google Shape;1499;p33"/>
            <p:cNvGrpSpPr/>
            <p:nvPr/>
          </p:nvGrpSpPr>
          <p:grpSpPr>
            <a:xfrm>
              <a:off x="4076100" y="2222500"/>
              <a:ext cx="995975" cy="1085000"/>
              <a:chOff x="4076100" y="2222500"/>
              <a:chExt cx="995975" cy="1085000"/>
            </a:xfrm>
          </p:grpSpPr>
          <p:grpSp>
            <p:nvGrpSpPr>
              <p:cNvPr id="1500" name="Google Shape;1500;p33"/>
              <p:cNvGrpSpPr/>
              <p:nvPr/>
            </p:nvGrpSpPr>
            <p:grpSpPr>
              <a:xfrm>
                <a:off x="4076100" y="2222500"/>
                <a:ext cx="476875" cy="1085000"/>
                <a:chOff x="4076100" y="2222500"/>
                <a:chExt cx="476875" cy="1085000"/>
              </a:xfrm>
            </p:grpSpPr>
            <p:sp>
              <p:nvSpPr>
                <p:cNvPr id="1501" name="Google Shape;1501;p33"/>
                <p:cNvSpPr/>
                <p:nvPr/>
              </p:nvSpPr>
              <p:spPr>
                <a:xfrm>
                  <a:off x="4076100" y="2222500"/>
                  <a:ext cx="476875" cy="1085000"/>
                </a:xfrm>
                <a:custGeom>
                  <a:rect b="b" l="l" r="r" t="t"/>
                  <a:pathLst>
                    <a:path extrusionOk="0" h="43400" w="19075">
                      <a:moveTo>
                        <a:pt x="16598" y="1"/>
                      </a:moveTo>
                      <a:cubicBezTo>
                        <a:pt x="15228" y="1"/>
                        <a:pt x="14574" y="775"/>
                        <a:pt x="14300" y="1906"/>
                      </a:cubicBezTo>
                      <a:cubicBezTo>
                        <a:pt x="14062" y="1870"/>
                        <a:pt x="13823" y="1846"/>
                        <a:pt x="13573" y="1846"/>
                      </a:cubicBezTo>
                      <a:cubicBezTo>
                        <a:pt x="10906" y="1846"/>
                        <a:pt x="8740" y="4013"/>
                        <a:pt x="8740" y="6680"/>
                      </a:cubicBezTo>
                      <a:cubicBezTo>
                        <a:pt x="8740" y="6823"/>
                        <a:pt x="8740" y="6954"/>
                        <a:pt x="8751" y="7073"/>
                      </a:cubicBezTo>
                      <a:cubicBezTo>
                        <a:pt x="8144" y="6823"/>
                        <a:pt x="7466" y="6680"/>
                        <a:pt x="6763" y="6680"/>
                      </a:cubicBezTo>
                      <a:cubicBezTo>
                        <a:pt x="3846" y="6680"/>
                        <a:pt x="1477" y="9050"/>
                        <a:pt x="1477" y="11967"/>
                      </a:cubicBezTo>
                      <a:cubicBezTo>
                        <a:pt x="1477" y="12895"/>
                        <a:pt x="1715" y="13776"/>
                        <a:pt x="2143" y="14527"/>
                      </a:cubicBezTo>
                      <a:cubicBezTo>
                        <a:pt x="834" y="15562"/>
                        <a:pt x="0" y="17170"/>
                        <a:pt x="0" y="18956"/>
                      </a:cubicBezTo>
                      <a:cubicBezTo>
                        <a:pt x="0" y="20980"/>
                        <a:pt x="1060" y="22742"/>
                        <a:pt x="2655" y="23754"/>
                      </a:cubicBezTo>
                      <a:cubicBezTo>
                        <a:pt x="1917" y="24659"/>
                        <a:pt x="1477" y="25814"/>
                        <a:pt x="1477" y="27076"/>
                      </a:cubicBezTo>
                      <a:cubicBezTo>
                        <a:pt x="1477" y="29112"/>
                        <a:pt x="2644" y="30886"/>
                        <a:pt x="4346" y="31767"/>
                      </a:cubicBezTo>
                      <a:cubicBezTo>
                        <a:pt x="4322" y="31957"/>
                        <a:pt x="4310" y="32160"/>
                        <a:pt x="4310" y="32350"/>
                      </a:cubicBezTo>
                      <a:cubicBezTo>
                        <a:pt x="4310" y="34815"/>
                        <a:pt x="5977" y="36863"/>
                        <a:pt x="8251" y="37458"/>
                      </a:cubicBezTo>
                      <a:cubicBezTo>
                        <a:pt x="8918" y="39339"/>
                        <a:pt x="10704" y="40696"/>
                        <a:pt x="12811" y="40696"/>
                      </a:cubicBezTo>
                      <a:cubicBezTo>
                        <a:pt x="13276" y="40696"/>
                        <a:pt x="13728" y="40625"/>
                        <a:pt x="14157" y="40506"/>
                      </a:cubicBezTo>
                      <a:cubicBezTo>
                        <a:pt x="14264" y="42149"/>
                        <a:pt x="14847" y="43399"/>
                        <a:pt x="16598" y="43399"/>
                      </a:cubicBezTo>
                      <a:cubicBezTo>
                        <a:pt x="19067" y="43399"/>
                        <a:pt x="19039" y="41268"/>
                        <a:pt x="19074" y="41268"/>
                      </a:cubicBezTo>
                      <a:cubicBezTo>
                        <a:pt x="19074" y="41268"/>
                        <a:pt x="19074" y="41268"/>
                        <a:pt x="19074" y="41268"/>
                      </a:cubicBezTo>
                      <a:cubicBezTo>
                        <a:pt x="19074" y="41268"/>
                        <a:pt x="19015" y="2323"/>
                        <a:pt x="18991" y="2323"/>
                      </a:cubicBezTo>
                      <a:cubicBezTo>
                        <a:pt x="18943" y="2013"/>
                        <a:pt x="18872" y="1727"/>
                        <a:pt x="18776" y="1465"/>
                      </a:cubicBezTo>
                      <a:cubicBezTo>
                        <a:pt x="18443" y="572"/>
                        <a:pt x="17788" y="1"/>
                        <a:pt x="165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02" name="Google Shape;1502;p33"/>
                <p:cNvGrpSpPr/>
                <p:nvPr/>
              </p:nvGrpSpPr>
              <p:grpSpPr>
                <a:xfrm>
                  <a:off x="4129675" y="2371050"/>
                  <a:ext cx="422100" cy="812925"/>
                  <a:chOff x="4129675" y="2371050"/>
                  <a:chExt cx="422100" cy="812925"/>
                </a:xfrm>
              </p:grpSpPr>
              <p:sp>
                <p:nvSpPr>
                  <p:cNvPr id="1503" name="Google Shape;1503;p33"/>
                  <p:cNvSpPr/>
                  <p:nvPr/>
                </p:nvSpPr>
                <p:spPr>
                  <a:xfrm>
                    <a:off x="4355000" y="2516900"/>
                    <a:ext cx="196775" cy="247975"/>
                  </a:xfrm>
                  <a:custGeom>
                    <a:rect b="b" l="l" r="r" t="t"/>
                    <a:pathLst>
                      <a:path extrusionOk="0" fill="none" h="9919" w="7871">
                        <a:moveTo>
                          <a:pt x="7871" y="0"/>
                        </a:moveTo>
                        <a:cubicBezTo>
                          <a:pt x="7871" y="0"/>
                          <a:pt x="0" y="477"/>
                          <a:pt x="2203" y="991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4" name="Google Shape;1504;p33"/>
                  <p:cNvSpPr/>
                  <p:nvPr/>
                </p:nvSpPr>
                <p:spPr>
                  <a:xfrm>
                    <a:off x="4422875" y="2371050"/>
                    <a:ext cx="128300" cy="121175"/>
                  </a:xfrm>
                  <a:custGeom>
                    <a:rect b="b" l="l" r="r" t="t"/>
                    <a:pathLst>
                      <a:path extrusionOk="0" fill="none" h="4847" w="5132">
                        <a:moveTo>
                          <a:pt x="0" y="1524"/>
                        </a:moveTo>
                        <a:cubicBezTo>
                          <a:pt x="0" y="1524"/>
                          <a:pt x="5132" y="0"/>
                          <a:pt x="5132" y="484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5" name="Google Shape;1505;p33"/>
                  <p:cNvSpPr/>
                  <p:nvPr/>
                </p:nvSpPr>
                <p:spPr>
                  <a:xfrm>
                    <a:off x="4294575" y="2389500"/>
                    <a:ext cx="42000" cy="102725"/>
                  </a:xfrm>
                  <a:custGeom>
                    <a:rect b="b" l="l" r="r" t="t"/>
                    <a:pathLst>
                      <a:path extrusionOk="0" fill="none" h="4109" w="1680">
                        <a:moveTo>
                          <a:pt x="1" y="0"/>
                        </a:moveTo>
                        <a:cubicBezTo>
                          <a:pt x="1" y="0"/>
                          <a:pt x="1" y="2334"/>
                          <a:pt x="1679" y="41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6" name="Google Shape;1506;p33"/>
                  <p:cNvSpPr/>
                  <p:nvPr/>
                </p:nvSpPr>
                <p:spPr>
                  <a:xfrm>
                    <a:off x="4129675" y="2529100"/>
                    <a:ext cx="250950" cy="72950"/>
                  </a:xfrm>
                  <a:custGeom>
                    <a:rect b="b" l="l" r="r" t="t"/>
                    <a:pathLst>
                      <a:path extrusionOk="0" fill="none" h="2918" w="10038">
                        <a:moveTo>
                          <a:pt x="0" y="2263"/>
                        </a:moveTo>
                        <a:cubicBezTo>
                          <a:pt x="2858" y="0"/>
                          <a:pt x="5632" y="2917"/>
                          <a:pt x="5632" y="2917"/>
                        </a:cubicBezTo>
                        <a:cubicBezTo>
                          <a:pt x="5632" y="2917"/>
                          <a:pt x="6227" y="322"/>
                          <a:pt x="10037" y="1405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7" name="Google Shape;1507;p33"/>
                  <p:cNvSpPr/>
                  <p:nvPr/>
                </p:nvSpPr>
                <p:spPr>
                  <a:xfrm>
                    <a:off x="4183250" y="2786875"/>
                    <a:ext cx="132175" cy="244400"/>
                  </a:xfrm>
                  <a:custGeom>
                    <a:rect b="b" l="l" r="r" t="t"/>
                    <a:pathLst>
                      <a:path extrusionOk="0" fill="none" h="9776" w="5287">
                        <a:moveTo>
                          <a:pt x="24" y="9775"/>
                        </a:moveTo>
                        <a:cubicBezTo>
                          <a:pt x="24" y="9775"/>
                          <a:pt x="1" y="4894"/>
                          <a:pt x="3787" y="5370"/>
                        </a:cubicBezTo>
                        <a:cubicBezTo>
                          <a:pt x="3787" y="5370"/>
                          <a:pt x="1822" y="2691"/>
                          <a:pt x="5287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8" name="Google Shape;1508;p33"/>
                  <p:cNvSpPr/>
                  <p:nvPr/>
                </p:nvSpPr>
                <p:spPr>
                  <a:xfrm>
                    <a:off x="4255875" y="3031250"/>
                    <a:ext cx="58675" cy="152725"/>
                  </a:xfrm>
                  <a:custGeom>
                    <a:rect b="b" l="l" r="r" t="t"/>
                    <a:pathLst>
                      <a:path extrusionOk="0" fill="none" h="6109" w="2347">
                        <a:moveTo>
                          <a:pt x="2346" y="0"/>
                        </a:moveTo>
                        <a:cubicBezTo>
                          <a:pt x="2346" y="0"/>
                          <a:pt x="1" y="2536"/>
                          <a:pt x="1549" y="61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9" name="Google Shape;1509;p33"/>
                  <p:cNvSpPr/>
                  <p:nvPr/>
                </p:nvSpPr>
                <p:spPr>
                  <a:xfrm>
                    <a:off x="4380600" y="3020525"/>
                    <a:ext cx="170575" cy="102425"/>
                  </a:xfrm>
                  <a:custGeom>
                    <a:rect b="b" l="l" r="r" t="t"/>
                    <a:pathLst>
                      <a:path extrusionOk="0" fill="none" h="4097" w="6823">
                        <a:moveTo>
                          <a:pt x="6823" y="429"/>
                        </a:moveTo>
                        <a:cubicBezTo>
                          <a:pt x="3227" y="1"/>
                          <a:pt x="1691" y="3489"/>
                          <a:pt x="1691" y="3489"/>
                        </a:cubicBezTo>
                        <a:cubicBezTo>
                          <a:pt x="1691" y="3489"/>
                          <a:pt x="739" y="3072"/>
                          <a:pt x="0" y="409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0" name="Google Shape;1510;p33"/>
                  <p:cNvSpPr/>
                  <p:nvPr/>
                </p:nvSpPr>
                <p:spPr>
                  <a:xfrm>
                    <a:off x="4249625" y="2682700"/>
                    <a:ext cx="150650" cy="84550"/>
                  </a:xfrm>
                  <a:custGeom>
                    <a:rect b="b" l="l" r="r" t="t"/>
                    <a:pathLst>
                      <a:path extrusionOk="0" fill="none" h="3382" w="6026">
                        <a:moveTo>
                          <a:pt x="6025" y="0"/>
                        </a:moveTo>
                        <a:cubicBezTo>
                          <a:pt x="6025" y="0"/>
                          <a:pt x="2394" y="3381"/>
                          <a:pt x="1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1" name="Google Shape;1511;p33"/>
                  <p:cNvSpPr/>
                  <p:nvPr/>
                </p:nvSpPr>
                <p:spPr>
                  <a:xfrm>
                    <a:off x="4400250" y="2834800"/>
                    <a:ext cx="150925" cy="74425"/>
                  </a:xfrm>
                  <a:custGeom>
                    <a:rect b="b" l="l" r="r" t="t"/>
                    <a:pathLst>
                      <a:path extrusionOk="0" fill="none" h="2977" w="6037">
                        <a:moveTo>
                          <a:pt x="0" y="965"/>
                        </a:moveTo>
                        <a:cubicBezTo>
                          <a:pt x="0" y="965"/>
                          <a:pt x="3763" y="0"/>
                          <a:pt x="6037" y="2977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12" name="Google Shape;1512;p33"/>
              <p:cNvGrpSpPr/>
              <p:nvPr/>
            </p:nvGrpSpPr>
            <p:grpSpPr>
              <a:xfrm>
                <a:off x="4595200" y="2222500"/>
                <a:ext cx="476875" cy="1085000"/>
                <a:chOff x="4595200" y="2222500"/>
                <a:chExt cx="476875" cy="1085000"/>
              </a:xfrm>
            </p:grpSpPr>
            <p:sp>
              <p:nvSpPr>
                <p:cNvPr id="1513" name="Google Shape;1513;p33"/>
                <p:cNvSpPr/>
                <p:nvPr/>
              </p:nvSpPr>
              <p:spPr>
                <a:xfrm>
                  <a:off x="4595200" y="2222500"/>
                  <a:ext cx="476875" cy="1085000"/>
                </a:xfrm>
                <a:custGeom>
                  <a:rect b="b" l="l" r="r" t="t"/>
                  <a:pathLst>
                    <a:path extrusionOk="0" h="43400" w="19075">
                      <a:moveTo>
                        <a:pt x="2477" y="1"/>
                      </a:moveTo>
                      <a:cubicBezTo>
                        <a:pt x="1287" y="1"/>
                        <a:pt x="632" y="572"/>
                        <a:pt x="298" y="1465"/>
                      </a:cubicBezTo>
                      <a:cubicBezTo>
                        <a:pt x="203" y="1727"/>
                        <a:pt x="132" y="2013"/>
                        <a:pt x="84" y="2323"/>
                      </a:cubicBezTo>
                      <a:cubicBezTo>
                        <a:pt x="60" y="2323"/>
                        <a:pt x="1" y="41268"/>
                        <a:pt x="1" y="41268"/>
                      </a:cubicBezTo>
                      <a:cubicBezTo>
                        <a:pt x="1" y="41268"/>
                        <a:pt x="1" y="41268"/>
                        <a:pt x="1" y="41268"/>
                      </a:cubicBezTo>
                      <a:cubicBezTo>
                        <a:pt x="36" y="41268"/>
                        <a:pt x="8" y="43399"/>
                        <a:pt x="2477" y="43399"/>
                      </a:cubicBezTo>
                      <a:cubicBezTo>
                        <a:pt x="4228" y="43399"/>
                        <a:pt x="4811" y="42149"/>
                        <a:pt x="4918" y="40506"/>
                      </a:cubicBezTo>
                      <a:cubicBezTo>
                        <a:pt x="5347" y="40625"/>
                        <a:pt x="5799" y="40696"/>
                        <a:pt x="6264" y="40696"/>
                      </a:cubicBezTo>
                      <a:cubicBezTo>
                        <a:pt x="8371" y="40696"/>
                        <a:pt x="10157" y="39339"/>
                        <a:pt x="10824" y="37458"/>
                      </a:cubicBezTo>
                      <a:cubicBezTo>
                        <a:pt x="13098" y="36863"/>
                        <a:pt x="14765" y="34815"/>
                        <a:pt x="14765" y="32350"/>
                      </a:cubicBezTo>
                      <a:cubicBezTo>
                        <a:pt x="14765" y="32160"/>
                        <a:pt x="14753" y="31957"/>
                        <a:pt x="14729" y="31767"/>
                      </a:cubicBezTo>
                      <a:cubicBezTo>
                        <a:pt x="16431" y="30886"/>
                        <a:pt x="17598" y="29112"/>
                        <a:pt x="17598" y="27076"/>
                      </a:cubicBezTo>
                      <a:cubicBezTo>
                        <a:pt x="17598" y="25814"/>
                        <a:pt x="17158" y="24659"/>
                        <a:pt x="16420" y="23754"/>
                      </a:cubicBezTo>
                      <a:cubicBezTo>
                        <a:pt x="18015" y="22742"/>
                        <a:pt x="19075" y="20980"/>
                        <a:pt x="19075" y="18956"/>
                      </a:cubicBezTo>
                      <a:cubicBezTo>
                        <a:pt x="19075" y="17170"/>
                        <a:pt x="18241" y="15562"/>
                        <a:pt x="16932" y="14527"/>
                      </a:cubicBezTo>
                      <a:cubicBezTo>
                        <a:pt x="17360" y="13776"/>
                        <a:pt x="17598" y="12895"/>
                        <a:pt x="17598" y="11967"/>
                      </a:cubicBezTo>
                      <a:cubicBezTo>
                        <a:pt x="17598" y="9050"/>
                        <a:pt x="15229" y="6680"/>
                        <a:pt x="12312" y="6680"/>
                      </a:cubicBezTo>
                      <a:cubicBezTo>
                        <a:pt x="11609" y="6680"/>
                        <a:pt x="10931" y="6823"/>
                        <a:pt x="10324" y="7073"/>
                      </a:cubicBezTo>
                      <a:cubicBezTo>
                        <a:pt x="10335" y="6954"/>
                        <a:pt x="10335" y="6823"/>
                        <a:pt x="10335" y="6680"/>
                      </a:cubicBezTo>
                      <a:cubicBezTo>
                        <a:pt x="10335" y="4013"/>
                        <a:pt x="8169" y="1846"/>
                        <a:pt x="5502" y="1846"/>
                      </a:cubicBezTo>
                      <a:cubicBezTo>
                        <a:pt x="5252" y="1846"/>
                        <a:pt x="5013" y="1870"/>
                        <a:pt x="4775" y="1906"/>
                      </a:cubicBezTo>
                      <a:cubicBezTo>
                        <a:pt x="4501" y="775"/>
                        <a:pt x="3847" y="1"/>
                        <a:pt x="24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14" name="Google Shape;1514;p33"/>
                <p:cNvGrpSpPr/>
                <p:nvPr/>
              </p:nvGrpSpPr>
              <p:grpSpPr>
                <a:xfrm>
                  <a:off x="4596400" y="2371050"/>
                  <a:ext cx="422100" cy="812925"/>
                  <a:chOff x="4596400" y="2371050"/>
                  <a:chExt cx="422100" cy="812925"/>
                </a:xfrm>
              </p:grpSpPr>
              <p:sp>
                <p:nvSpPr>
                  <p:cNvPr id="1515" name="Google Shape;1515;p33"/>
                  <p:cNvSpPr/>
                  <p:nvPr/>
                </p:nvSpPr>
                <p:spPr>
                  <a:xfrm>
                    <a:off x="4596400" y="2516900"/>
                    <a:ext cx="196775" cy="247975"/>
                  </a:xfrm>
                  <a:custGeom>
                    <a:rect b="b" l="l" r="r" t="t"/>
                    <a:pathLst>
                      <a:path extrusionOk="0" fill="none" h="9919" w="7871">
                        <a:moveTo>
                          <a:pt x="0" y="0"/>
                        </a:moveTo>
                        <a:cubicBezTo>
                          <a:pt x="0" y="0"/>
                          <a:pt x="7871" y="477"/>
                          <a:pt x="5668" y="991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6" name="Google Shape;1516;p33"/>
                  <p:cNvSpPr/>
                  <p:nvPr/>
                </p:nvSpPr>
                <p:spPr>
                  <a:xfrm>
                    <a:off x="4597000" y="2371050"/>
                    <a:ext cx="128300" cy="121175"/>
                  </a:xfrm>
                  <a:custGeom>
                    <a:rect b="b" l="l" r="r" t="t"/>
                    <a:pathLst>
                      <a:path extrusionOk="0" fill="none" h="4847" w="5132">
                        <a:moveTo>
                          <a:pt x="5132" y="1524"/>
                        </a:moveTo>
                        <a:cubicBezTo>
                          <a:pt x="5132" y="1524"/>
                          <a:pt x="0" y="0"/>
                          <a:pt x="0" y="484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7" name="Google Shape;1517;p33"/>
                  <p:cNvSpPr/>
                  <p:nvPr/>
                </p:nvSpPr>
                <p:spPr>
                  <a:xfrm>
                    <a:off x="4811600" y="2389500"/>
                    <a:ext cx="42000" cy="102725"/>
                  </a:xfrm>
                  <a:custGeom>
                    <a:rect b="b" l="l" r="r" t="t"/>
                    <a:pathLst>
                      <a:path extrusionOk="0" fill="none" h="4109" w="1680">
                        <a:moveTo>
                          <a:pt x="1679" y="0"/>
                        </a:moveTo>
                        <a:cubicBezTo>
                          <a:pt x="1679" y="0"/>
                          <a:pt x="1679" y="2334"/>
                          <a:pt x="1" y="41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8" name="Google Shape;1518;p33"/>
                  <p:cNvSpPr/>
                  <p:nvPr/>
                </p:nvSpPr>
                <p:spPr>
                  <a:xfrm>
                    <a:off x="4767550" y="2529100"/>
                    <a:ext cx="250950" cy="72950"/>
                  </a:xfrm>
                  <a:custGeom>
                    <a:rect b="b" l="l" r="r" t="t"/>
                    <a:pathLst>
                      <a:path extrusionOk="0" fill="none" h="2918" w="10038">
                        <a:moveTo>
                          <a:pt x="10038" y="2263"/>
                        </a:moveTo>
                        <a:cubicBezTo>
                          <a:pt x="7180" y="0"/>
                          <a:pt x="4406" y="2917"/>
                          <a:pt x="4406" y="2917"/>
                        </a:cubicBezTo>
                        <a:cubicBezTo>
                          <a:pt x="4406" y="2917"/>
                          <a:pt x="3811" y="322"/>
                          <a:pt x="1" y="1405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9" name="Google Shape;1519;p33"/>
                  <p:cNvSpPr/>
                  <p:nvPr/>
                </p:nvSpPr>
                <p:spPr>
                  <a:xfrm>
                    <a:off x="4832750" y="2786875"/>
                    <a:ext cx="132175" cy="244400"/>
                  </a:xfrm>
                  <a:custGeom>
                    <a:rect b="b" l="l" r="r" t="t"/>
                    <a:pathLst>
                      <a:path extrusionOk="0" fill="none" h="9776" w="5287">
                        <a:moveTo>
                          <a:pt x="5263" y="9775"/>
                        </a:moveTo>
                        <a:cubicBezTo>
                          <a:pt x="5263" y="9775"/>
                          <a:pt x="5286" y="4894"/>
                          <a:pt x="1500" y="5370"/>
                        </a:cubicBezTo>
                        <a:cubicBezTo>
                          <a:pt x="1500" y="5370"/>
                          <a:pt x="3465" y="2691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0" name="Google Shape;1520;p33"/>
                  <p:cNvSpPr/>
                  <p:nvPr/>
                </p:nvSpPr>
                <p:spPr>
                  <a:xfrm>
                    <a:off x="4833625" y="3031250"/>
                    <a:ext cx="58675" cy="152725"/>
                  </a:xfrm>
                  <a:custGeom>
                    <a:rect b="b" l="l" r="r" t="t"/>
                    <a:pathLst>
                      <a:path extrusionOk="0" fill="none" h="6109" w="2347">
                        <a:moveTo>
                          <a:pt x="1" y="0"/>
                        </a:moveTo>
                        <a:cubicBezTo>
                          <a:pt x="1" y="0"/>
                          <a:pt x="2346" y="2536"/>
                          <a:pt x="798" y="61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1" name="Google Shape;1521;p33"/>
                  <p:cNvSpPr/>
                  <p:nvPr/>
                </p:nvSpPr>
                <p:spPr>
                  <a:xfrm>
                    <a:off x="4597000" y="3020525"/>
                    <a:ext cx="170575" cy="102425"/>
                  </a:xfrm>
                  <a:custGeom>
                    <a:rect b="b" l="l" r="r" t="t"/>
                    <a:pathLst>
                      <a:path extrusionOk="0" fill="none" h="4097" w="6823">
                        <a:moveTo>
                          <a:pt x="0" y="429"/>
                        </a:moveTo>
                        <a:cubicBezTo>
                          <a:pt x="3596" y="1"/>
                          <a:pt x="5132" y="3489"/>
                          <a:pt x="5132" y="3489"/>
                        </a:cubicBezTo>
                        <a:cubicBezTo>
                          <a:pt x="5132" y="3489"/>
                          <a:pt x="6084" y="3072"/>
                          <a:pt x="6823" y="409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2" name="Google Shape;1522;p33"/>
                  <p:cNvSpPr/>
                  <p:nvPr/>
                </p:nvSpPr>
                <p:spPr>
                  <a:xfrm>
                    <a:off x="4747900" y="2682700"/>
                    <a:ext cx="150650" cy="84550"/>
                  </a:xfrm>
                  <a:custGeom>
                    <a:rect b="b" l="l" r="r" t="t"/>
                    <a:pathLst>
                      <a:path extrusionOk="0" fill="none" h="3382" w="6026">
                        <a:moveTo>
                          <a:pt x="1" y="0"/>
                        </a:moveTo>
                        <a:cubicBezTo>
                          <a:pt x="1" y="0"/>
                          <a:pt x="3632" y="3381"/>
                          <a:pt x="6025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3" name="Google Shape;1523;p33"/>
                  <p:cNvSpPr/>
                  <p:nvPr/>
                </p:nvSpPr>
                <p:spPr>
                  <a:xfrm>
                    <a:off x="4597000" y="2834800"/>
                    <a:ext cx="150925" cy="74425"/>
                  </a:xfrm>
                  <a:custGeom>
                    <a:rect b="b" l="l" r="r" t="t"/>
                    <a:pathLst>
                      <a:path extrusionOk="0" fill="none" h="2977" w="6037">
                        <a:moveTo>
                          <a:pt x="6037" y="965"/>
                        </a:moveTo>
                        <a:cubicBezTo>
                          <a:pt x="6037" y="965"/>
                          <a:pt x="2274" y="0"/>
                          <a:pt x="0" y="2977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524" name="Google Shape;1524;p33"/>
            <p:cNvSpPr/>
            <p:nvPr/>
          </p:nvSpPr>
          <p:spPr>
            <a:xfrm>
              <a:off x="4063600" y="22299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74" y="1"/>
                  </a:moveTo>
                  <a:cubicBezTo>
                    <a:pt x="1024" y="1"/>
                    <a:pt x="0" y="1025"/>
                    <a:pt x="0" y="2287"/>
                  </a:cubicBezTo>
                  <a:cubicBezTo>
                    <a:pt x="0" y="3537"/>
                    <a:pt x="1024" y="4561"/>
                    <a:pt x="2274" y="4561"/>
                  </a:cubicBezTo>
                  <a:cubicBezTo>
                    <a:pt x="3536" y="4561"/>
                    <a:pt x="4560" y="3537"/>
                    <a:pt x="4560" y="2287"/>
                  </a:cubicBezTo>
                  <a:cubicBezTo>
                    <a:pt x="4560" y="1025"/>
                    <a:pt x="3536" y="1"/>
                    <a:pt x="2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63600" y="320240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74" y="0"/>
                  </a:moveTo>
                  <a:cubicBezTo>
                    <a:pt x="1024" y="0"/>
                    <a:pt x="0" y="1024"/>
                    <a:pt x="0" y="2274"/>
                  </a:cubicBezTo>
                  <a:cubicBezTo>
                    <a:pt x="0" y="3536"/>
                    <a:pt x="1024" y="4560"/>
                    <a:pt x="2274" y="4560"/>
                  </a:cubicBezTo>
                  <a:cubicBezTo>
                    <a:pt x="3536" y="4560"/>
                    <a:pt x="4560" y="3536"/>
                    <a:pt x="4560" y="2274"/>
                  </a:cubicBezTo>
                  <a:cubicBezTo>
                    <a:pt x="4560" y="1024"/>
                    <a:pt x="3536" y="0"/>
                    <a:pt x="2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984250" y="22299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6" y="1"/>
                  </a:moveTo>
                  <a:cubicBezTo>
                    <a:pt x="1024" y="1"/>
                    <a:pt x="0" y="1025"/>
                    <a:pt x="0" y="2287"/>
                  </a:cubicBezTo>
                  <a:cubicBezTo>
                    <a:pt x="0" y="3537"/>
                    <a:pt x="1024" y="4561"/>
                    <a:pt x="2286" y="4561"/>
                  </a:cubicBezTo>
                  <a:cubicBezTo>
                    <a:pt x="3548" y="4561"/>
                    <a:pt x="4560" y="3537"/>
                    <a:pt x="4560" y="2287"/>
                  </a:cubicBezTo>
                  <a:cubicBezTo>
                    <a:pt x="4560" y="1025"/>
                    <a:pt x="3548" y="1"/>
                    <a:pt x="2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Google Shape;1527;p33"/>
          <p:cNvGrpSpPr/>
          <p:nvPr/>
        </p:nvGrpSpPr>
        <p:grpSpPr>
          <a:xfrm>
            <a:off x="5047950" y="1234900"/>
            <a:ext cx="3385925" cy="1052225"/>
            <a:chOff x="5047950" y="1234900"/>
            <a:chExt cx="3385925" cy="1052225"/>
          </a:xfrm>
        </p:grpSpPr>
        <p:sp>
          <p:nvSpPr>
            <p:cNvPr id="1528" name="Google Shape;1528;p33"/>
            <p:cNvSpPr/>
            <p:nvPr/>
          </p:nvSpPr>
          <p:spPr>
            <a:xfrm>
              <a:off x="5047950" y="1459025"/>
              <a:ext cx="755475" cy="828100"/>
            </a:xfrm>
            <a:custGeom>
              <a:rect b="b" l="l" r="r" t="t"/>
              <a:pathLst>
                <a:path extrusionOk="0" fill="none" h="33124" w="30219">
                  <a:moveTo>
                    <a:pt x="30218" y="1"/>
                  </a:moveTo>
                  <a:lnTo>
                    <a:pt x="15276" y="1"/>
                  </a:lnTo>
                  <a:cubicBezTo>
                    <a:pt x="12645" y="1"/>
                    <a:pt x="12109" y="2953"/>
                    <a:pt x="12109" y="2953"/>
                  </a:cubicBezTo>
                  <a:lnTo>
                    <a:pt x="12109" y="22551"/>
                  </a:lnTo>
                  <a:lnTo>
                    <a:pt x="0" y="22551"/>
                  </a:lnTo>
                  <a:lnTo>
                    <a:pt x="0" y="33124"/>
                  </a:lnTo>
                </a:path>
              </a:pathLst>
            </a:custGeom>
            <a:noFill/>
            <a:ln cap="rnd" cmpd="sng" w="26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3"/>
            <p:cNvSpPr/>
            <p:nvPr/>
          </p:nvSpPr>
          <p:spPr>
            <a:xfrm>
              <a:off x="5633125" y="1459025"/>
              <a:ext cx="1573450" cy="25"/>
            </a:xfrm>
            <a:custGeom>
              <a:rect b="b" l="l" r="r" t="t"/>
              <a:pathLst>
                <a:path extrusionOk="0" fill="none" h="1" w="62938">
                  <a:moveTo>
                    <a:pt x="1" y="1"/>
                  </a:moveTo>
                  <a:lnTo>
                    <a:pt x="62937" y="1"/>
                  </a:lnTo>
                </a:path>
              </a:pathLst>
            </a:custGeom>
            <a:noFill/>
            <a:ln cap="rnd" cmpd="sng" w="24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3"/>
            <p:cNvSpPr/>
            <p:nvPr/>
          </p:nvSpPr>
          <p:spPr>
            <a:xfrm>
              <a:off x="7206550" y="14057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6" y="0"/>
                  </a:moveTo>
                  <a:cubicBezTo>
                    <a:pt x="1024" y="0"/>
                    <a:pt x="0" y="1024"/>
                    <a:pt x="0" y="2274"/>
                  </a:cubicBezTo>
                  <a:cubicBezTo>
                    <a:pt x="0" y="3536"/>
                    <a:pt x="1024" y="4560"/>
                    <a:pt x="2286" y="4560"/>
                  </a:cubicBezTo>
                  <a:cubicBezTo>
                    <a:pt x="3548" y="4560"/>
                    <a:pt x="4560" y="3536"/>
                    <a:pt x="4560" y="2274"/>
                  </a:cubicBezTo>
                  <a:cubicBezTo>
                    <a:pt x="4560" y="1024"/>
                    <a:pt x="3548" y="0"/>
                    <a:pt x="228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3"/>
            <p:cNvSpPr/>
            <p:nvPr/>
          </p:nvSpPr>
          <p:spPr>
            <a:xfrm>
              <a:off x="5670350" y="1234900"/>
              <a:ext cx="791175" cy="457225"/>
            </a:xfrm>
            <a:custGeom>
              <a:rect b="b" l="l" r="r" t="t"/>
              <a:pathLst>
                <a:path extrusionOk="0" h="18289" w="31647">
                  <a:moveTo>
                    <a:pt x="4227" y="0"/>
                  </a:moveTo>
                  <a:cubicBezTo>
                    <a:pt x="1893" y="0"/>
                    <a:pt x="0" y="2286"/>
                    <a:pt x="0" y="5108"/>
                  </a:cubicBezTo>
                  <a:lnTo>
                    <a:pt x="0" y="13180"/>
                  </a:lnTo>
                  <a:cubicBezTo>
                    <a:pt x="0" y="16002"/>
                    <a:pt x="1893" y="18288"/>
                    <a:pt x="4227" y="18288"/>
                  </a:cubicBezTo>
                  <a:lnTo>
                    <a:pt x="27432" y="18288"/>
                  </a:lnTo>
                  <a:cubicBezTo>
                    <a:pt x="29754" y="18288"/>
                    <a:pt x="31647" y="16002"/>
                    <a:pt x="31647" y="13180"/>
                  </a:cubicBezTo>
                  <a:lnTo>
                    <a:pt x="31647" y="5108"/>
                  </a:lnTo>
                  <a:cubicBezTo>
                    <a:pt x="31647" y="2286"/>
                    <a:pt x="29754" y="0"/>
                    <a:pt x="27432" y="0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125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3"/>
            <p:cNvSpPr txBox="1"/>
            <p:nvPr/>
          </p:nvSpPr>
          <p:spPr>
            <a:xfrm>
              <a:off x="7320575" y="1293575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3"/>
          <p:cNvGrpSpPr/>
          <p:nvPr/>
        </p:nvGrpSpPr>
        <p:grpSpPr>
          <a:xfrm>
            <a:off x="5022650" y="3259250"/>
            <a:ext cx="3411225" cy="1014425"/>
            <a:chOff x="5022650" y="3259250"/>
            <a:chExt cx="3411225" cy="1014425"/>
          </a:xfrm>
        </p:grpSpPr>
        <p:sp>
          <p:nvSpPr>
            <p:cNvPr id="1534" name="Google Shape;1534;p33"/>
            <p:cNvSpPr/>
            <p:nvPr/>
          </p:nvSpPr>
          <p:spPr>
            <a:xfrm>
              <a:off x="5022650" y="3259250"/>
              <a:ext cx="755775" cy="790300"/>
            </a:xfrm>
            <a:custGeom>
              <a:rect b="b" l="l" r="r" t="t"/>
              <a:pathLst>
                <a:path extrusionOk="0" fill="none" h="31612" w="30231">
                  <a:moveTo>
                    <a:pt x="30230" y="31611"/>
                  </a:moveTo>
                  <a:lnTo>
                    <a:pt x="15288" y="31611"/>
                  </a:lnTo>
                  <a:cubicBezTo>
                    <a:pt x="12645" y="31611"/>
                    <a:pt x="12121" y="28659"/>
                    <a:pt x="12121" y="28659"/>
                  </a:cubicBezTo>
                  <a:lnTo>
                    <a:pt x="12121" y="9061"/>
                  </a:lnTo>
                  <a:lnTo>
                    <a:pt x="0" y="9061"/>
                  </a:lnTo>
                  <a:lnTo>
                    <a:pt x="0" y="0"/>
                  </a:lnTo>
                </a:path>
              </a:pathLst>
            </a:custGeom>
            <a:noFill/>
            <a:ln cap="rnd" cmpd="sng" w="26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6040925" y="4049525"/>
              <a:ext cx="1165650" cy="25"/>
            </a:xfrm>
            <a:custGeom>
              <a:rect b="b" l="l" r="r" t="t"/>
              <a:pathLst>
                <a:path extrusionOk="0" fill="none" h="1" w="46626">
                  <a:moveTo>
                    <a:pt x="1" y="0"/>
                  </a:moveTo>
                  <a:lnTo>
                    <a:pt x="46625" y="0"/>
                  </a:lnTo>
                </a:path>
              </a:pathLst>
            </a:custGeom>
            <a:noFill/>
            <a:ln cap="rnd" cmpd="sng" w="211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7206550" y="398880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6" y="1"/>
                  </a:moveTo>
                  <a:cubicBezTo>
                    <a:pt x="1024" y="1"/>
                    <a:pt x="0" y="1024"/>
                    <a:pt x="0" y="2287"/>
                  </a:cubicBezTo>
                  <a:cubicBezTo>
                    <a:pt x="0" y="3549"/>
                    <a:pt x="1024" y="4561"/>
                    <a:pt x="2286" y="4561"/>
                  </a:cubicBezTo>
                  <a:cubicBezTo>
                    <a:pt x="3548" y="4561"/>
                    <a:pt x="4560" y="3549"/>
                    <a:pt x="4560" y="2287"/>
                  </a:cubicBezTo>
                  <a:cubicBezTo>
                    <a:pt x="4560" y="1024"/>
                    <a:pt x="3548" y="1"/>
                    <a:pt x="22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5637000" y="3816450"/>
              <a:ext cx="790900" cy="457225"/>
            </a:xfrm>
            <a:custGeom>
              <a:rect b="b" l="l" r="r" t="t"/>
              <a:pathLst>
                <a:path extrusionOk="0" h="18289" w="31636">
                  <a:moveTo>
                    <a:pt x="4216" y="1"/>
                  </a:moveTo>
                  <a:cubicBezTo>
                    <a:pt x="1882" y="1"/>
                    <a:pt x="1" y="2287"/>
                    <a:pt x="1" y="5109"/>
                  </a:cubicBezTo>
                  <a:lnTo>
                    <a:pt x="1" y="13181"/>
                  </a:lnTo>
                  <a:cubicBezTo>
                    <a:pt x="1" y="16003"/>
                    <a:pt x="1882" y="18289"/>
                    <a:pt x="4216" y="18289"/>
                  </a:cubicBezTo>
                  <a:lnTo>
                    <a:pt x="27421" y="18289"/>
                  </a:lnTo>
                  <a:cubicBezTo>
                    <a:pt x="29754" y="18289"/>
                    <a:pt x="31636" y="16003"/>
                    <a:pt x="31636" y="13181"/>
                  </a:cubicBezTo>
                  <a:lnTo>
                    <a:pt x="31636" y="5109"/>
                  </a:lnTo>
                  <a:cubicBezTo>
                    <a:pt x="31636" y="2287"/>
                    <a:pt x="29754" y="1"/>
                    <a:pt x="27421" y="1"/>
                  </a:cubicBezTo>
                  <a:close/>
                </a:path>
              </a:pathLst>
            </a:custGeom>
            <a:solidFill>
              <a:srgbClr val="EC3A3B"/>
            </a:solidFill>
            <a:ln cap="flat" cmpd="sng" w="125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8" name="Google Shape;1538;p33"/>
            <p:cNvSpPr txBox="1"/>
            <p:nvPr/>
          </p:nvSpPr>
          <p:spPr>
            <a:xfrm>
              <a:off x="7320575" y="3879613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9" name="Google Shape;1539;p33"/>
          <p:cNvGrpSpPr/>
          <p:nvPr/>
        </p:nvGrpSpPr>
        <p:grpSpPr>
          <a:xfrm>
            <a:off x="5620334" y="2103150"/>
            <a:ext cx="3108516" cy="729200"/>
            <a:chOff x="5620334" y="2103150"/>
            <a:chExt cx="3108516" cy="729200"/>
          </a:xfrm>
        </p:grpSpPr>
        <p:grpSp>
          <p:nvGrpSpPr>
            <p:cNvPr id="1540" name="Google Shape;1540;p33"/>
            <p:cNvGrpSpPr/>
            <p:nvPr/>
          </p:nvGrpSpPr>
          <p:grpSpPr>
            <a:xfrm flipH="1" rot="10800000">
              <a:off x="5620334" y="2287125"/>
              <a:ext cx="1910264" cy="545225"/>
              <a:chOff x="7009125" y="3498000"/>
              <a:chExt cx="1738500" cy="496200"/>
            </a:xfrm>
          </p:grpSpPr>
          <p:sp>
            <p:nvSpPr>
              <p:cNvPr id="1541" name="Google Shape;1541;p33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42" name="Google Shape;1542;p33"/>
              <p:cNvCxnSpPr>
                <a:stCxn id="1541" idx="0"/>
              </p:cNvCxnSpPr>
              <p:nvPr/>
            </p:nvCxnSpPr>
            <p:spPr>
              <a:xfrm>
                <a:off x="7257225" y="3994200"/>
                <a:ext cx="149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3" name="Google Shape;1543;p33"/>
              <p:cNvCxnSpPr>
                <a:stCxn id="1541" idx="2"/>
              </p:cNvCxnSpPr>
              <p:nvPr/>
            </p:nvCxnSpPr>
            <p:spPr>
              <a:xfrm rot="10800000">
                <a:off x="7009125" y="3542100"/>
                <a:ext cx="0" cy="204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44" name="Google Shape;1544;p33"/>
            <p:cNvSpPr/>
            <p:nvPr/>
          </p:nvSpPr>
          <p:spPr>
            <a:xfrm>
              <a:off x="6015025" y="2103150"/>
              <a:ext cx="791200" cy="456925"/>
            </a:xfrm>
            <a:custGeom>
              <a:rect b="b" l="l" r="r" t="t"/>
              <a:pathLst>
                <a:path extrusionOk="0" h="18277" w="31648">
                  <a:moveTo>
                    <a:pt x="4215" y="1"/>
                  </a:moveTo>
                  <a:cubicBezTo>
                    <a:pt x="1894" y="1"/>
                    <a:pt x="1" y="2287"/>
                    <a:pt x="1" y="5096"/>
                  </a:cubicBezTo>
                  <a:lnTo>
                    <a:pt x="1" y="13181"/>
                  </a:lnTo>
                  <a:cubicBezTo>
                    <a:pt x="1" y="16003"/>
                    <a:pt x="1894" y="18277"/>
                    <a:pt x="4215" y="18277"/>
                  </a:cubicBezTo>
                  <a:lnTo>
                    <a:pt x="27421" y="18277"/>
                  </a:lnTo>
                  <a:cubicBezTo>
                    <a:pt x="29754" y="18277"/>
                    <a:pt x="31647" y="16003"/>
                    <a:pt x="31647" y="13181"/>
                  </a:cubicBezTo>
                  <a:lnTo>
                    <a:pt x="31647" y="5096"/>
                  </a:lnTo>
                  <a:cubicBezTo>
                    <a:pt x="31647" y="2287"/>
                    <a:pt x="29754" y="1"/>
                    <a:pt x="27421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125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5" name="Google Shape;1545;p33"/>
            <p:cNvSpPr/>
            <p:nvPr/>
          </p:nvSpPr>
          <p:spPr>
            <a:xfrm>
              <a:off x="7501525" y="2222225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75" y="0"/>
                  </a:moveTo>
                  <a:cubicBezTo>
                    <a:pt x="1013" y="0"/>
                    <a:pt x="0" y="1024"/>
                    <a:pt x="0" y="2274"/>
                  </a:cubicBezTo>
                  <a:cubicBezTo>
                    <a:pt x="0" y="3536"/>
                    <a:pt x="1013" y="4560"/>
                    <a:pt x="2275" y="4560"/>
                  </a:cubicBezTo>
                  <a:cubicBezTo>
                    <a:pt x="3537" y="4560"/>
                    <a:pt x="4561" y="3536"/>
                    <a:pt x="4561" y="2274"/>
                  </a:cubicBezTo>
                  <a:cubicBezTo>
                    <a:pt x="4561" y="1024"/>
                    <a:pt x="3537" y="0"/>
                    <a:pt x="227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3"/>
            <p:cNvSpPr txBox="1"/>
            <p:nvPr/>
          </p:nvSpPr>
          <p:spPr>
            <a:xfrm>
              <a:off x="7615550" y="2113788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7" name="Google Shape;1547;p33"/>
          <p:cNvGrpSpPr/>
          <p:nvPr/>
        </p:nvGrpSpPr>
        <p:grpSpPr>
          <a:xfrm>
            <a:off x="5620334" y="2712700"/>
            <a:ext cx="3108516" cy="734700"/>
            <a:chOff x="5620334" y="2712700"/>
            <a:chExt cx="3108516" cy="734700"/>
          </a:xfrm>
        </p:grpSpPr>
        <p:grpSp>
          <p:nvGrpSpPr>
            <p:cNvPr id="1548" name="Google Shape;1548;p33"/>
            <p:cNvGrpSpPr/>
            <p:nvPr/>
          </p:nvGrpSpPr>
          <p:grpSpPr>
            <a:xfrm>
              <a:off x="5620334" y="2712700"/>
              <a:ext cx="1910264" cy="545225"/>
              <a:chOff x="7009125" y="3498000"/>
              <a:chExt cx="1738500" cy="496200"/>
            </a:xfrm>
          </p:grpSpPr>
          <p:sp>
            <p:nvSpPr>
              <p:cNvPr id="1549" name="Google Shape;1549;p33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50" name="Google Shape;1550;p33"/>
              <p:cNvCxnSpPr>
                <a:stCxn id="1549" idx="0"/>
              </p:cNvCxnSpPr>
              <p:nvPr/>
            </p:nvCxnSpPr>
            <p:spPr>
              <a:xfrm>
                <a:off x="7257225" y="3994200"/>
                <a:ext cx="149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33"/>
              <p:cNvCxnSpPr>
                <a:stCxn id="1549" idx="2"/>
              </p:cNvCxnSpPr>
              <p:nvPr/>
            </p:nvCxnSpPr>
            <p:spPr>
              <a:xfrm rot="10800000">
                <a:off x="7009125" y="3542100"/>
                <a:ext cx="0" cy="204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52" name="Google Shape;1552;p33"/>
            <p:cNvSpPr/>
            <p:nvPr/>
          </p:nvSpPr>
          <p:spPr>
            <a:xfrm>
              <a:off x="6017125" y="2990175"/>
              <a:ext cx="791175" cy="457225"/>
            </a:xfrm>
            <a:custGeom>
              <a:rect b="b" l="l" r="r" t="t"/>
              <a:pathLst>
                <a:path extrusionOk="0" h="18289" w="31647">
                  <a:moveTo>
                    <a:pt x="4227" y="0"/>
                  </a:moveTo>
                  <a:cubicBezTo>
                    <a:pt x="1893" y="0"/>
                    <a:pt x="0" y="2286"/>
                    <a:pt x="0" y="5108"/>
                  </a:cubicBezTo>
                  <a:lnTo>
                    <a:pt x="0" y="13180"/>
                  </a:lnTo>
                  <a:cubicBezTo>
                    <a:pt x="0" y="16002"/>
                    <a:pt x="1893" y="18288"/>
                    <a:pt x="4227" y="18288"/>
                  </a:cubicBezTo>
                  <a:lnTo>
                    <a:pt x="27432" y="18288"/>
                  </a:lnTo>
                  <a:cubicBezTo>
                    <a:pt x="29754" y="18288"/>
                    <a:pt x="31647" y="16002"/>
                    <a:pt x="31647" y="13180"/>
                  </a:cubicBezTo>
                  <a:lnTo>
                    <a:pt x="31647" y="5108"/>
                  </a:lnTo>
                  <a:cubicBezTo>
                    <a:pt x="31647" y="2286"/>
                    <a:pt x="29754" y="0"/>
                    <a:pt x="27432" y="0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125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33"/>
            <p:cNvSpPr/>
            <p:nvPr/>
          </p:nvSpPr>
          <p:spPr>
            <a:xfrm>
              <a:off x="7501525" y="318840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75" y="1"/>
                  </a:moveTo>
                  <a:cubicBezTo>
                    <a:pt x="1013" y="1"/>
                    <a:pt x="0" y="1025"/>
                    <a:pt x="0" y="2287"/>
                  </a:cubicBezTo>
                  <a:cubicBezTo>
                    <a:pt x="0" y="3549"/>
                    <a:pt x="1013" y="4561"/>
                    <a:pt x="2275" y="4561"/>
                  </a:cubicBezTo>
                  <a:cubicBezTo>
                    <a:pt x="3537" y="4561"/>
                    <a:pt x="4561" y="3549"/>
                    <a:pt x="4561" y="2287"/>
                  </a:cubicBezTo>
                  <a:cubicBezTo>
                    <a:pt x="4561" y="1025"/>
                    <a:pt x="3537" y="1"/>
                    <a:pt x="227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3"/>
            <p:cNvSpPr txBox="1"/>
            <p:nvPr/>
          </p:nvSpPr>
          <p:spPr>
            <a:xfrm>
              <a:off x="7615550" y="3079363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5" name="Google Shape;1555;p33"/>
          <p:cNvGrpSpPr/>
          <p:nvPr/>
        </p:nvGrpSpPr>
        <p:grpSpPr>
          <a:xfrm>
            <a:off x="683650" y="1234900"/>
            <a:ext cx="3437425" cy="1052225"/>
            <a:chOff x="683650" y="1234900"/>
            <a:chExt cx="3437425" cy="1052225"/>
          </a:xfrm>
        </p:grpSpPr>
        <p:sp>
          <p:nvSpPr>
            <p:cNvPr id="1556" name="Google Shape;1556;p33"/>
            <p:cNvSpPr/>
            <p:nvPr/>
          </p:nvSpPr>
          <p:spPr>
            <a:xfrm>
              <a:off x="3365600" y="1459025"/>
              <a:ext cx="755475" cy="828100"/>
            </a:xfrm>
            <a:custGeom>
              <a:rect b="b" l="l" r="r" t="t"/>
              <a:pathLst>
                <a:path extrusionOk="0" fill="none" h="33124" w="30219">
                  <a:moveTo>
                    <a:pt x="0" y="1"/>
                  </a:moveTo>
                  <a:lnTo>
                    <a:pt x="14942" y="1"/>
                  </a:lnTo>
                  <a:cubicBezTo>
                    <a:pt x="17574" y="1"/>
                    <a:pt x="18110" y="2953"/>
                    <a:pt x="18110" y="2953"/>
                  </a:cubicBezTo>
                  <a:lnTo>
                    <a:pt x="18110" y="22551"/>
                  </a:lnTo>
                  <a:lnTo>
                    <a:pt x="30218" y="22551"/>
                  </a:lnTo>
                  <a:lnTo>
                    <a:pt x="30218" y="33124"/>
                  </a:lnTo>
                </a:path>
              </a:pathLst>
            </a:custGeom>
            <a:noFill/>
            <a:ln cap="rnd" cmpd="sng" w="25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1897550" y="1459025"/>
              <a:ext cx="1612725" cy="25"/>
            </a:xfrm>
            <a:custGeom>
              <a:rect b="b" l="l" r="r" t="t"/>
              <a:pathLst>
                <a:path extrusionOk="0" fill="none" h="1" w="64509">
                  <a:moveTo>
                    <a:pt x="6450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5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1796950" y="14057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74" y="0"/>
                  </a:moveTo>
                  <a:cubicBezTo>
                    <a:pt x="1012" y="0"/>
                    <a:pt x="0" y="1024"/>
                    <a:pt x="0" y="2274"/>
                  </a:cubicBezTo>
                  <a:cubicBezTo>
                    <a:pt x="0" y="3536"/>
                    <a:pt x="1012" y="4560"/>
                    <a:pt x="2274" y="4560"/>
                  </a:cubicBezTo>
                  <a:cubicBezTo>
                    <a:pt x="3536" y="4560"/>
                    <a:pt x="4560" y="3536"/>
                    <a:pt x="4560" y="2274"/>
                  </a:cubicBezTo>
                  <a:cubicBezTo>
                    <a:pt x="4560" y="1024"/>
                    <a:pt x="3536" y="0"/>
                    <a:pt x="22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678900" y="1234900"/>
              <a:ext cx="790900" cy="457225"/>
            </a:xfrm>
            <a:custGeom>
              <a:rect b="b" l="l" r="r" t="t"/>
              <a:pathLst>
                <a:path extrusionOk="0" h="18289" w="31636">
                  <a:moveTo>
                    <a:pt x="4215" y="0"/>
                  </a:moveTo>
                  <a:cubicBezTo>
                    <a:pt x="1882" y="0"/>
                    <a:pt x="0" y="2286"/>
                    <a:pt x="0" y="5108"/>
                  </a:cubicBezTo>
                  <a:lnTo>
                    <a:pt x="0" y="13180"/>
                  </a:lnTo>
                  <a:cubicBezTo>
                    <a:pt x="0" y="16002"/>
                    <a:pt x="1882" y="18288"/>
                    <a:pt x="4215" y="18288"/>
                  </a:cubicBezTo>
                  <a:lnTo>
                    <a:pt x="27420" y="18288"/>
                  </a:lnTo>
                  <a:cubicBezTo>
                    <a:pt x="29754" y="18288"/>
                    <a:pt x="31635" y="16002"/>
                    <a:pt x="31635" y="13180"/>
                  </a:cubicBezTo>
                  <a:lnTo>
                    <a:pt x="31635" y="5108"/>
                  </a:lnTo>
                  <a:cubicBezTo>
                    <a:pt x="31635" y="2286"/>
                    <a:pt x="29754" y="0"/>
                    <a:pt x="27420" y="0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125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0" name="Google Shape;1560;p33"/>
            <p:cNvSpPr txBox="1"/>
            <p:nvPr/>
          </p:nvSpPr>
          <p:spPr>
            <a:xfrm>
              <a:off x="683650" y="1293575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1" name="Google Shape;1561;p33"/>
          <p:cNvGrpSpPr/>
          <p:nvPr/>
        </p:nvGrpSpPr>
        <p:grpSpPr>
          <a:xfrm>
            <a:off x="683650" y="3316400"/>
            <a:ext cx="3437425" cy="957275"/>
            <a:chOff x="683650" y="3316400"/>
            <a:chExt cx="3437425" cy="957275"/>
          </a:xfrm>
        </p:grpSpPr>
        <p:sp>
          <p:nvSpPr>
            <p:cNvPr id="1562" name="Google Shape;1562;p33"/>
            <p:cNvSpPr/>
            <p:nvPr/>
          </p:nvSpPr>
          <p:spPr>
            <a:xfrm>
              <a:off x="3365600" y="3316400"/>
              <a:ext cx="755475" cy="733150"/>
            </a:xfrm>
            <a:custGeom>
              <a:rect b="b" l="l" r="r" t="t"/>
              <a:pathLst>
                <a:path extrusionOk="0" fill="none" h="29326" w="30219">
                  <a:moveTo>
                    <a:pt x="0" y="29325"/>
                  </a:moveTo>
                  <a:lnTo>
                    <a:pt x="14942" y="29325"/>
                  </a:lnTo>
                  <a:cubicBezTo>
                    <a:pt x="17574" y="29325"/>
                    <a:pt x="18110" y="26373"/>
                    <a:pt x="18110" y="26373"/>
                  </a:cubicBezTo>
                  <a:lnTo>
                    <a:pt x="18110" y="6775"/>
                  </a:lnTo>
                  <a:lnTo>
                    <a:pt x="30218" y="6775"/>
                  </a:lnTo>
                  <a:lnTo>
                    <a:pt x="30218" y="0"/>
                  </a:lnTo>
                </a:path>
              </a:pathLst>
            </a:custGeom>
            <a:noFill/>
            <a:ln cap="rnd" cmpd="sng" w="26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1897550" y="4049525"/>
              <a:ext cx="1613025" cy="25"/>
            </a:xfrm>
            <a:custGeom>
              <a:rect b="b" l="l" r="r" t="t"/>
              <a:pathLst>
                <a:path extrusionOk="0" fill="none" h="1" w="64521">
                  <a:moveTo>
                    <a:pt x="6452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4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2678900" y="3816450"/>
              <a:ext cx="790900" cy="457225"/>
            </a:xfrm>
            <a:custGeom>
              <a:rect b="b" l="l" r="r" t="t"/>
              <a:pathLst>
                <a:path extrusionOk="0" h="18289" w="31636">
                  <a:moveTo>
                    <a:pt x="4215" y="1"/>
                  </a:moveTo>
                  <a:cubicBezTo>
                    <a:pt x="1882" y="1"/>
                    <a:pt x="0" y="2287"/>
                    <a:pt x="0" y="5109"/>
                  </a:cubicBezTo>
                  <a:lnTo>
                    <a:pt x="0" y="13181"/>
                  </a:lnTo>
                  <a:cubicBezTo>
                    <a:pt x="0" y="16003"/>
                    <a:pt x="1882" y="18289"/>
                    <a:pt x="4215" y="18289"/>
                  </a:cubicBezTo>
                  <a:lnTo>
                    <a:pt x="27420" y="18289"/>
                  </a:lnTo>
                  <a:cubicBezTo>
                    <a:pt x="29754" y="18289"/>
                    <a:pt x="31635" y="16003"/>
                    <a:pt x="31635" y="13181"/>
                  </a:cubicBezTo>
                  <a:lnTo>
                    <a:pt x="31635" y="5109"/>
                  </a:lnTo>
                  <a:cubicBezTo>
                    <a:pt x="31635" y="2287"/>
                    <a:pt x="29754" y="1"/>
                    <a:pt x="27420" y="1"/>
                  </a:cubicBezTo>
                  <a:close/>
                </a:path>
              </a:pathLst>
            </a:custGeom>
            <a:solidFill>
              <a:srgbClr val="EC3A3B"/>
            </a:solidFill>
            <a:ln cap="flat" cmpd="sng" w="125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1796950" y="398880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74" y="1"/>
                  </a:moveTo>
                  <a:cubicBezTo>
                    <a:pt x="1012" y="1"/>
                    <a:pt x="0" y="1024"/>
                    <a:pt x="0" y="2287"/>
                  </a:cubicBezTo>
                  <a:cubicBezTo>
                    <a:pt x="0" y="3549"/>
                    <a:pt x="1012" y="4561"/>
                    <a:pt x="2274" y="4561"/>
                  </a:cubicBezTo>
                  <a:cubicBezTo>
                    <a:pt x="3536" y="4561"/>
                    <a:pt x="4560" y="3549"/>
                    <a:pt x="4560" y="2287"/>
                  </a:cubicBezTo>
                  <a:cubicBezTo>
                    <a:pt x="4560" y="1024"/>
                    <a:pt x="3536" y="1"/>
                    <a:pt x="227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 txBox="1"/>
            <p:nvPr/>
          </p:nvSpPr>
          <p:spPr>
            <a:xfrm>
              <a:off x="683650" y="3879613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7" name="Google Shape;1567;p33"/>
          <p:cNvGrpSpPr/>
          <p:nvPr/>
        </p:nvGrpSpPr>
        <p:grpSpPr>
          <a:xfrm>
            <a:off x="415150" y="2103150"/>
            <a:ext cx="3095123" cy="729200"/>
            <a:chOff x="415150" y="2103150"/>
            <a:chExt cx="3095123" cy="729200"/>
          </a:xfrm>
        </p:grpSpPr>
        <p:grpSp>
          <p:nvGrpSpPr>
            <p:cNvPr id="1568" name="Google Shape;1568;p33"/>
            <p:cNvGrpSpPr/>
            <p:nvPr/>
          </p:nvGrpSpPr>
          <p:grpSpPr>
            <a:xfrm rot="10800000">
              <a:off x="1600009" y="2287125"/>
              <a:ext cx="1910264" cy="545225"/>
              <a:chOff x="7009125" y="3498000"/>
              <a:chExt cx="1738500" cy="496200"/>
            </a:xfrm>
          </p:grpSpPr>
          <p:sp>
            <p:nvSpPr>
              <p:cNvPr id="1569" name="Google Shape;1569;p33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70" name="Google Shape;1570;p33"/>
              <p:cNvCxnSpPr>
                <a:stCxn id="1569" idx="0"/>
              </p:cNvCxnSpPr>
              <p:nvPr/>
            </p:nvCxnSpPr>
            <p:spPr>
              <a:xfrm>
                <a:off x="7257225" y="3994200"/>
                <a:ext cx="149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33"/>
              <p:cNvCxnSpPr>
                <a:stCxn id="1569" idx="2"/>
              </p:cNvCxnSpPr>
              <p:nvPr/>
            </p:nvCxnSpPr>
            <p:spPr>
              <a:xfrm rot="10800000">
                <a:off x="7009125" y="3542100"/>
                <a:ext cx="0" cy="204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72" name="Google Shape;1572;p33"/>
            <p:cNvSpPr/>
            <p:nvPr/>
          </p:nvSpPr>
          <p:spPr>
            <a:xfrm>
              <a:off x="2371425" y="2103150"/>
              <a:ext cx="790900" cy="456925"/>
            </a:xfrm>
            <a:custGeom>
              <a:rect b="b" l="l" r="r" t="t"/>
              <a:pathLst>
                <a:path extrusionOk="0" h="18277" w="31636">
                  <a:moveTo>
                    <a:pt x="4215" y="1"/>
                  </a:moveTo>
                  <a:cubicBezTo>
                    <a:pt x="1881" y="1"/>
                    <a:pt x="0" y="2287"/>
                    <a:pt x="0" y="5096"/>
                  </a:cubicBezTo>
                  <a:lnTo>
                    <a:pt x="0" y="13181"/>
                  </a:lnTo>
                  <a:cubicBezTo>
                    <a:pt x="0" y="16003"/>
                    <a:pt x="1881" y="18277"/>
                    <a:pt x="4215" y="18277"/>
                  </a:cubicBezTo>
                  <a:lnTo>
                    <a:pt x="27420" y="18277"/>
                  </a:lnTo>
                  <a:cubicBezTo>
                    <a:pt x="29754" y="18277"/>
                    <a:pt x="31635" y="16003"/>
                    <a:pt x="31635" y="13181"/>
                  </a:cubicBezTo>
                  <a:lnTo>
                    <a:pt x="31635" y="5096"/>
                  </a:lnTo>
                  <a:cubicBezTo>
                    <a:pt x="31635" y="2287"/>
                    <a:pt x="29754" y="1"/>
                    <a:pt x="27420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125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1528450" y="2234725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75" y="0"/>
                  </a:moveTo>
                  <a:cubicBezTo>
                    <a:pt x="1025" y="0"/>
                    <a:pt x="1" y="1024"/>
                    <a:pt x="1" y="2286"/>
                  </a:cubicBezTo>
                  <a:cubicBezTo>
                    <a:pt x="1" y="3548"/>
                    <a:pt x="1025" y="4560"/>
                    <a:pt x="2275" y="4560"/>
                  </a:cubicBezTo>
                  <a:cubicBezTo>
                    <a:pt x="3537" y="4560"/>
                    <a:pt x="4561" y="3548"/>
                    <a:pt x="4561" y="2286"/>
                  </a:cubicBezTo>
                  <a:cubicBezTo>
                    <a:pt x="4561" y="1024"/>
                    <a:pt x="3537" y="0"/>
                    <a:pt x="227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 txBox="1"/>
            <p:nvPr/>
          </p:nvSpPr>
          <p:spPr>
            <a:xfrm>
              <a:off x="415150" y="2113788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75" name="Google Shape;1575;p33"/>
          <p:cNvGrpSpPr/>
          <p:nvPr/>
        </p:nvGrpSpPr>
        <p:grpSpPr>
          <a:xfrm>
            <a:off x="415150" y="2712700"/>
            <a:ext cx="3095123" cy="734700"/>
            <a:chOff x="415150" y="2712700"/>
            <a:chExt cx="3095123" cy="734700"/>
          </a:xfrm>
        </p:grpSpPr>
        <p:grpSp>
          <p:nvGrpSpPr>
            <p:cNvPr id="1576" name="Google Shape;1576;p33"/>
            <p:cNvGrpSpPr/>
            <p:nvPr/>
          </p:nvGrpSpPr>
          <p:grpSpPr>
            <a:xfrm flipH="1">
              <a:off x="1600009" y="2712700"/>
              <a:ext cx="1910264" cy="545225"/>
              <a:chOff x="7009125" y="3498000"/>
              <a:chExt cx="1738500" cy="496200"/>
            </a:xfrm>
          </p:grpSpPr>
          <p:sp>
            <p:nvSpPr>
              <p:cNvPr id="1577" name="Google Shape;1577;p33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78" name="Google Shape;1578;p33"/>
              <p:cNvCxnSpPr>
                <a:stCxn id="1577" idx="0"/>
              </p:cNvCxnSpPr>
              <p:nvPr/>
            </p:nvCxnSpPr>
            <p:spPr>
              <a:xfrm>
                <a:off x="7257225" y="3994200"/>
                <a:ext cx="149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9" name="Google Shape;1579;p33"/>
              <p:cNvCxnSpPr>
                <a:stCxn id="1577" idx="2"/>
              </p:cNvCxnSpPr>
              <p:nvPr/>
            </p:nvCxnSpPr>
            <p:spPr>
              <a:xfrm rot="10800000">
                <a:off x="7009125" y="3542100"/>
                <a:ext cx="0" cy="204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80" name="Google Shape;1580;p33"/>
            <p:cNvSpPr/>
            <p:nvPr/>
          </p:nvSpPr>
          <p:spPr>
            <a:xfrm>
              <a:off x="2334800" y="2990175"/>
              <a:ext cx="790900" cy="457225"/>
            </a:xfrm>
            <a:custGeom>
              <a:rect b="b" l="l" r="r" t="t"/>
              <a:pathLst>
                <a:path extrusionOk="0" h="18289" w="31636">
                  <a:moveTo>
                    <a:pt x="4216" y="0"/>
                  </a:moveTo>
                  <a:cubicBezTo>
                    <a:pt x="1882" y="0"/>
                    <a:pt x="1" y="2286"/>
                    <a:pt x="1" y="5108"/>
                  </a:cubicBezTo>
                  <a:lnTo>
                    <a:pt x="1" y="13180"/>
                  </a:lnTo>
                  <a:cubicBezTo>
                    <a:pt x="1" y="16002"/>
                    <a:pt x="1882" y="18288"/>
                    <a:pt x="4216" y="18288"/>
                  </a:cubicBezTo>
                  <a:lnTo>
                    <a:pt x="27421" y="18288"/>
                  </a:lnTo>
                  <a:cubicBezTo>
                    <a:pt x="29754" y="18288"/>
                    <a:pt x="31636" y="16002"/>
                    <a:pt x="31636" y="13180"/>
                  </a:cubicBezTo>
                  <a:lnTo>
                    <a:pt x="31636" y="5108"/>
                  </a:lnTo>
                  <a:cubicBezTo>
                    <a:pt x="31636" y="2286"/>
                    <a:pt x="29754" y="0"/>
                    <a:pt x="27421" y="0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125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528450" y="318780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75" y="1"/>
                  </a:moveTo>
                  <a:cubicBezTo>
                    <a:pt x="1025" y="1"/>
                    <a:pt x="1" y="1025"/>
                    <a:pt x="1" y="2287"/>
                  </a:cubicBezTo>
                  <a:cubicBezTo>
                    <a:pt x="1" y="3549"/>
                    <a:pt x="1025" y="4561"/>
                    <a:pt x="2275" y="4561"/>
                  </a:cubicBezTo>
                  <a:cubicBezTo>
                    <a:pt x="3537" y="4561"/>
                    <a:pt x="4561" y="3549"/>
                    <a:pt x="4561" y="2287"/>
                  </a:cubicBezTo>
                  <a:cubicBezTo>
                    <a:pt x="4561" y="1025"/>
                    <a:pt x="3537" y="1"/>
                    <a:pt x="227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 txBox="1"/>
            <p:nvPr/>
          </p:nvSpPr>
          <p:spPr>
            <a:xfrm>
              <a:off x="415150" y="3079363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1503355" y="2060038"/>
            <a:ext cx="2836836" cy="1023551"/>
            <a:chOff x="1581427" y="2098011"/>
            <a:chExt cx="2623784" cy="946681"/>
          </a:xfrm>
        </p:grpSpPr>
        <p:grpSp>
          <p:nvGrpSpPr>
            <p:cNvPr id="116" name="Google Shape;116;p16"/>
            <p:cNvGrpSpPr/>
            <p:nvPr/>
          </p:nvGrpSpPr>
          <p:grpSpPr>
            <a:xfrm>
              <a:off x="2201550" y="2241132"/>
              <a:ext cx="2003662" cy="658914"/>
              <a:chOff x="2201550" y="2241132"/>
              <a:chExt cx="2003662" cy="658914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2221150" y="2241132"/>
                <a:ext cx="606961" cy="411874"/>
              </a:xfrm>
              <a:custGeom>
                <a:rect b="b" l="l" r="r" t="t"/>
                <a:pathLst>
                  <a:path extrusionOk="0" fill="none" h="10003" w="14741">
                    <a:moveTo>
                      <a:pt x="1" y="1"/>
                    </a:moveTo>
                    <a:lnTo>
                      <a:pt x="9871" y="1"/>
                    </a:lnTo>
                    <a:cubicBezTo>
                      <a:pt x="12562" y="1"/>
                      <a:pt x="14741" y="2180"/>
                      <a:pt x="14741" y="4859"/>
                    </a:cubicBezTo>
                    <a:lnTo>
                      <a:pt x="14741" y="10002"/>
                    </a:lnTo>
                  </a:path>
                </a:pathLst>
              </a:custGeom>
              <a:noFill/>
              <a:ln cap="flat" cmpd="sng" w="2202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2201550" y="2428900"/>
                <a:ext cx="2003662" cy="142725"/>
              </a:xfrm>
              <a:custGeom>
                <a:rect b="b" l="l" r="r" t="t"/>
                <a:pathLst>
                  <a:path extrusionOk="0" fill="none" h="1" w="38482">
                    <a:moveTo>
                      <a:pt x="1" y="1"/>
                    </a:moveTo>
                    <a:lnTo>
                      <a:pt x="38482" y="1"/>
                    </a:lnTo>
                  </a:path>
                </a:pathLst>
              </a:custGeom>
              <a:noFill/>
              <a:ln cap="flat" cmpd="sng" w="2202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221150" y="2652955"/>
                <a:ext cx="606961" cy="247091"/>
              </a:xfrm>
              <a:custGeom>
                <a:rect b="b" l="l" r="r" t="t"/>
                <a:pathLst>
                  <a:path extrusionOk="0" fill="none" h="6001" w="14741">
                    <a:moveTo>
                      <a:pt x="1" y="6001"/>
                    </a:moveTo>
                    <a:lnTo>
                      <a:pt x="9871" y="6001"/>
                    </a:lnTo>
                    <a:cubicBezTo>
                      <a:pt x="12562" y="6001"/>
                      <a:pt x="14741" y="3822"/>
                      <a:pt x="14741" y="1143"/>
                    </a:cubicBezTo>
                    <a:lnTo>
                      <a:pt x="14741" y="0"/>
                    </a:lnTo>
                  </a:path>
                </a:pathLst>
              </a:custGeom>
              <a:noFill/>
              <a:ln cap="flat" cmpd="sng" w="2202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" name="Google Shape;120;p16"/>
            <p:cNvSpPr/>
            <p:nvPr/>
          </p:nvSpPr>
          <p:spPr>
            <a:xfrm>
              <a:off x="1581427" y="2098011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1393" y="0"/>
                  </a:moveTo>
                  <a:cubicBezTo>
                    <a:pt x="619" y="0"/>
                    <a:pt x="0" y="619"/>
                    <a:pt x="0" y="1381"/>
                  </a:cubicBezTo>
                  <a:lnTo>
                    <a:pt x="0" y="5561"/>
                  </a:lnTo>
                  <a:cubicBezTo>
                    <a:pt x="0" y="6323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3"/>
                    <a:pt x="15943" y="4310"/>
                  </a:cubicBezTo>
                  <a:lnTo>
                    <a:pt x="15943" y="2644"/>
                  </a:lnTo>
                  <a:cubicBezTo>
                    <a:pt x="15943" y="1179"/>
                    <a:pt x="14764" y="0"/>
                    <a:pt x="13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581427" y="2428433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1393" y="0"/>
                  </a:moveTo>
                  <a:cubicBezTo>
                    <a:pt x="619" y="0"/>
                    <a:pt x="0" y="619"/>
                    <a:pt x="0" y="1381"/>
                  </a:cubicBezTo>
                  <a:lnTo>
                    <a:pt x="0" y="5560"/>
                  </a:lnTo>
                  <a:cubicBezTo>
                    <a:pt x="0" y="6322"/>
                    <a:pt x="619" y="6941"/>
                    <a:pt x="1393" y="6941"/>
                  </a:cubicBezTo>
                  <a:lnTo>
                    <a:pt x="13311" y="6941"/>
                  </a:lnTo>
                  <a:cubicBezTo>
                    <a:pt x="14764" y="6941"/>
                    <a:pt x="15943" y="5763"/>
                    <a:pt x="15943" y="4310"/>
                  </a:cubicBezTo>
                  <a:lnTo>
                    <a:pt x="15943" y="2643"/>
                  </a:lnTo>
                  <a:cubicBezTo>
                    <a:pt x="15943" y="1179"/>
                    <a:pt x="14764" y="0"/>
                    <a:pt x="13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581427" y="2758814"/>
              <a:ext cx="656453" cy="285878"/>
            </a:xfrm>
            <a:custGeom>
              <a:rect b="b" l="l" r="r" t="t"/>
              <a:pathLst>
                <a:path extrusionOk="0" h="6943" w="15943">
                  <a:moveTo>
                    <a:pt x="1393" y="1"/>
                  </a:moveTo>
                  <a:cubicBezTo>
                    <a:pt x="619" y="1"/>
                    <a:pt x="0" y="620"/>
                    <a:pt x="0" y="1382"/>
                  </a:cubicBezTo>
                  <a:lnTo>
                    <a:pt x="0" y="5561"/>
                  </a:lnTo>
                  <a:cubicBezTo>
                    <a:pt x="0" y="6323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4"/>
                    <a:pt x="15943" y="4311"/>
                  </a:cubicBezTo>
                  <a:lnTo>
                    <a:pt x="15943" y="2632"/>
                  </a:lnTo>
                  <a:cubicBezTo>
                    <a:pt x="15943" y="1180"/>
                    <a:pt x="14764" y="1"/>
                    <a:pt x="13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1503355" y="3017864"/>
            <a:ext cx="2954494" cy="1589100"/>
            <a:chOff x="1581427" y="3136298"/>
            <a:chExt cx="2732607" cy="1469756"/>
          </a:xfrm>
        </p:grpSpPr>
        <p:grpSp>
          <p:nvGrpSpPr>
            <p:cNvPr id="124" name="Google Shape;124;p16"/>
            <p:cNvGrpSpPr/>
            <p:nvPr/>
          </p:nvGrpSpPr>
          <p:grpSpPr>
            <a:xfrm>
              <a:off x="2221150" y="3136298"/>
              <a:ext cx="2092884" cy="1325152"/>
              <a:chOff x="2221150" y="3136298"/>
              <a:chExt cx="2092884" cy="1325152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2221150" y="3802535"/>
                <a:ext cx="606961" cy="412326"/>
              </a:xfrm>
              <a:custGeom>
                <a:rect b="b" l="l" r="r" t="t"/>
                <a:pathLst>
                  <a:path extrusionOk="0" fill="none" h="10014" w="14741">
                    <a:moveTo>
                      <a:pt x="1" y="0"/>
                    </a:moveTo>
                    <a:lnTo>
                      <a:pt x="9871" y="0"/>
                    </a:lnTo>
                    <a:cubicBezTo>
                      <a:pt x="12562" y="0"/>
                      <a:pt x="14741" y="2179"/>
                      <a:pt x="14741" y="4858"/>
                    </a:cubicBezTo>
                    <a:lnTo>
                      <a:pt x="14741" y="10013"/>
                    </a:lnTo>
                  </a:path>
                </a:pathLst>
              </a:custGeom>
              <a:noFill/>
              <a:ln cap="flat" cmpd="sng" w="2202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2221150" y="4214811"/>
                <a:ext cx="606961" cy="246638"/>
              </a:xfrm>
              <a:custGeom>
                <a:rect b="b" l="l" r="r" t="t"/>
                <a:pathLst>
                  <a:path extrusionOk="0" fill="none" h="5990" w="14741">
                    <a:moveTo>
                      <a:pt x="1" y="5989"/>
                    </a:moveTo>
                    <a:lnTo>
                      <a:pt x="9871" y="5989"/>
                    </a:lnTo>
                    <a:cubicBezTo>
                      <a:pt x="12562" y="5989"/>
                      <a:pt x="14741" y="3810"/>
                      <a:pt x="14741" y="1132"/>
                    </a:cubicBezTo>
                    <a:lnTo>
                      <a:pt x="14741" y="0"/>
                    </a:lnTo>
                  </a:path>
                </a:pathLst>
              </a:custGeom>
              <a:noFill/>
              <a:ln cap="flat" cmpd="sng" w="2202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2221150" y="3136298"/>
                <a:ext cx="2092884" cy="996723"/>
              </a:xfrm>
              <a:custGeom>
                <a:rect b="b" l="l" r="r" t="t"/>
                <a:pathLst>
                  <a:path extrusionOk="0" fill="none" h="24207" w="50829">
                    <a:moveTo>
                      <a:pt x="50829" y="1"/>
                    </a:moveTo>
                    <a:lnTo>
                      <a:pt x="50829" y="10657"/>
                    </a:lnTo>
                    <a:cubicBezTo>
                      <a:pt x="50829" y="18134"/>
                      <a:pt x="44768" y="24206"/>
                      <a:pt x="37291" y="24206"/>
                    </a:cubicBezTo>
                    <a:lnTo>
                      <a:pt x="1" y="24206"/>
                    </a:lnTo>
                  </a:path>
                </a:pathLst>
              </a:custGeom>
              <a:noFill/>
              <a:ln cap="flat" cmpd="sng" w="2202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" name="Google Shape;128;p16"/>
            <p:cNvSpPr/>
            <p:nvPr/>
          </p:nvSpPr>
          <p:spPr>
            <a:xfrm>
              <a:off x="1581427" y="3659373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1393" y="1"/>
                  </a:moveTo>
                  <a:cubicBezTo>
                    <a:pt x="619" y="1"/>
                    <a:pt x="0" y="620"/>
                    <a:pt x="0" y="1394"/>
                  </a:cubicBezTo>
                  <a:lnTo>
                    <a:pt x="0" y="5561"/>
                  </a:lnTo>
                  <a:cubicBezTo>
                    <a:pt x="0" y="6323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3"/>
                    <a:pt x="15943" y="4311"/>
                  </a:cubicBezTo>
                  <a:lnTo>
                    <a:pt x="15943" y="2644"/>
                  </a:lnTo>
                  <a:cubicBezTo>
                    <a:pt x="15943" y="1191"/>
                    <a:pt x="14764" y="1"/>
                    <a:pt x="13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581427" y="3989795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1393" y="0"/>
                  </a:moveTo>
                  <a:cubicBezTo>
                    <a:pt x="619" y="0"/>
                    <a:pt x="0" y="620"/>
                    <a:pt x="0" y="1393"/>
                  </a:cubicBezTo>
                  <a:lnTo>
                    <a:pt x="0" y="5561"/>
                  </a:lnTo>
                  <a:cubicBezTo>
                    <a:pt x="0" y="6323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3"/>
                    <a:pt x="15943" y="4311"/>
                  </a:cubicBezTo>
                  <a:lnTo>
                    <a:pt x="15943" y="2644"/>
                  </a:lnTo>
                  <a:cubicBezTo>
                    <a:pt x="15943" y="1179"/>
                    <a:pt x="14764" y="0"/>
                    <a:pt x="13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581427" y="4320217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1393" y="0"/>
                  </a:moveTo>
                  <a:cubicBezTo>
                    <a:pt x="619" y="0"/>
                    <a:pt x="0" y="619"/>
                    <a:pt x="0" y="1393"/>
                  </a:cubicBezTo>
                  <a:lnTo>
                    <a:pt x="0" y="5560"/>
                  </a:lnTo>
                  <a:cubicBezTo>
                    <a:pt x="0" y="6322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3"/>
                    <a:pt x="15943" y="4310"/>
                  </a:cubicBezTo>
                  <a:lnTo>
                    <a:pt x="15943" y="2643"/>
                  </a:lnTo>
                  <a:cubicBezTo>
                    <a:pt x="15943" y="1179"/>
                    <a:pt x="14764" y="0"/>
                    <a:pt x="13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" name="Google Shape;131;p16"/>
          <p:cNvGrpSpPr/>
          <p:nvPr/>
        </p:nvGrpSpPr>
        <p:grpSpPr>
          <a:xfrm>
            <a:off x="1503355" y="536663"/>
            <a:ext cx="2954494" cy="1589073"/>
            <a:chOff x="1581427" y="536650"/>
            <a:chExt cx="2732607" cy="1469731"/>
          </a:xfrm>
        </p:grpSpPr>
        <p:sp>
          <p:nvSpPr>
            <p:cNvPr id="132" name="Google Shape;132;p16"/>
            <p:cNvSpPr/>
            <p:nvPr/>
          </p:nvSpPr>
          <p:spPr>
            <a:xfrm>
              <a:off x="1581427" y="867030"/>
              <a:ext cx="656453" cy="285878"/>
            </a:xfrm>
            <a:custGeom>
              <a:rect b="b" l="l" r="r" t="t"/>
              <a:pathLst>
                <a:path extrusionOk="0" h="6943" w="15943">
                  <a:moveTo>
                    <a:pt x="1393" y="1"/>
                  </a:moveTo>
                  <a:cubicBezTo>
                    <a:pt x="619" y="1"/>
                    <a:pt x="0" y="620"/>
                    <a:pt x="0" y="1382"/>
                  </a:cubicBezTo>
                  <a:lnTo>
                    <a:pt x="0" y="5561"/>
                  </a:lnTo>
                  <a:cubicBezTo>
                    <a:pt x="0" y="6323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3"/>
                    <a:pt x="15943" y="4311"/>
                  </a:cubicBezTo>
                  <a:lnTo>
                    <a:pt x="15943" y="2632"/>
                  </a:lnTo>
                  <a:cubicBezTo>
                    <a:pt x="15943" y="1180"/>
                    <a:pt x="14764" y="1"/>
                    <a:pt x="1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581427" y="536650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1393" y="0"/>
                  </a:moveTo>
                  <a:cubicBezTo>
                    <a:pt x="619" y="0"/>
                    <a:pt x="0" y="619"/>
                    <a:pt x="0" y="1381"/>
                  </a:cubicBezTo>
                  <a:lnTo>
                    <a:pt x="0" y="5560"/>
                  </a:lnTo>
                  <a:cubicBezTo>
                    <a:pt x="0" y="6322"/>
                    <a:pt x="619" y="6941"/>
                    <a:pt x="1393" y="6941"/>
                  </a:cubicBezTo>
                  <a:lnTo>
                    <a:pt x="13311" y="6941"/>
                  </a:lnTo>
                  <a:cubicBezTo>
                    <a:pt x="14764" y="6941"/>
                    <a:pt x="15943" y="5763"/>
                    <a:pt x="15943" y="4310"/>
                  </a:cubicBezTo>
                  <a:lnTo>
                    <a:pt x="15943" y="2631"/>
                  </a:lnTo>
                  <a:cubicBezTo>
                    <a:pt x="15943" y="1179"/>
                    <a:pt x="14764" y="0"/>
                    <a:pt x="13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581427" y="1197452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1393" y="1"/>
                  </a:moveTo>
                  <a:cubicBezTo>
                    <a:pt x="619" y="1"/>
                    <a:pt x="0" y="620"/>
                    <a:pt x="0" y="1382"/>
                  </a:cubicBezTo>
                  <a:lnTo>
                    <a:pt x="0" y="5561"/>
                  </a:lnTo>
                  <a:cubicBezTo>
                    <a:pt x="0" y="6323"/>
                    <a:pt x="619" y="6942"/>
                    <a:pt x="1393" y="6942"/>
                  </a:cubicBezTo>
                  <a:lnTo>
                    <a:pt x="13311" y="6942"/>
                  </a:lnTo>
                  <a:cubicBezTo>
                    <a:pt x="14764" y="6942"/>
                    <a:pt x="15943" y="5763"/>
                    <a:pt x="15943" y="4311"/>
                  </a:cubicBezTo>
                  <a:lnTo>
                    <a:pt x="15943" y="2632"/>
                  </a:lnTo>
                  <a:cubicBezTo>
                    <a:pt x="15943" y="1179"/>
                    <a:pt x="14764" y="1"/>
                    <a:pt x="1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5" name="Google Shape;135;p16"/>
            <p:cNvGrpSpPr/>
            <p:nvPr/>
          </p:nvGrpSpPr>
          <p:grpSpPr>
            <a:xfrm>
              <a:off x="2221150" y="679771"/>
              <a:ext cx="2092884" cy="1326610"/>
              <a:chOff x="2221150" y="679771"/>
              <a:chExt cx="2092884" cy="1326610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2221150" y="679771"/>
                <a:ext cx="606961" cy="411832"/>
              </a:xfrm>
              <a:custGeom>
                <a:rect b="b" l="l" r="r" t="t"/>
                <a:pathLst>
                  <a:path extrusionOk="0" fill="none" h="10002" w="14741">
                    <a:moveTo>
                      <a:pt x="1" y="1"/>
                    </a:moveTo>
                    <a:lnTo>
                      <a:pt x="9871" y="1"/>
                    </a:lnTo>
                    <a:cubicBezTo>
                      <a:pt x="12562" y="1"/>
                      <a:pt x="14741" y="2179"/>
                      <a:pt x="14741" y="4858"/>
                    </a:cubicBezTo>
                    <a:lnTo>
                      <a:pt x="14741" y="10002"/>
                    </a:lnTo>
                  </a:path>
                </a:pathLst>
              </a:custGeom>
              <a:noFill/>
              <a:ln cap="flat" cmpd="sng" w="220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2221150" y="1009698"/>
                <a:ext cx="2092884" cy="996682"/>
              </a:xfrm>
              <a:custGeom>
                <a:rect b="b" l="l" r="r" t="t"/>
                <a:pathLst>
                  <a:path extrusionOk="0" fill="none" h="24206" w="50829">
                    <a:moveTo>
                      <a:pt x="1" y="1"/>
                    </a:moveTo>
                    <a:lnTo>
                      <a:pt x="37291" y="1"/>
                    </a:lnTo>
                    <a:cubicBezTo>
                      <a:pt x="44768" y="1"/>
                      <a:pt x="50829" y="6073"/>
                      <a:pt x="50829" y="13550"/>
                    </a:cubicBezTo>
                    <a:lnTo>
                      <a:pt x="50829" y="24206"/>
                    </a:lnTo>
                  </a:path>
                </a:pathLst>
              </a:custGeom>
              <a:noFill/>
              <a:ln cap="flat" cmpd="sng" w="220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221150" y="1091552"/>
                <a:ext cx="606961" cy="247132"/>
              </a:xfrm>
              <a:custGeom>
                <a:rect b="b" l="l" r="r" t="t"/>
                <a:pathLst>
                  <a:path extrusionOk="0" fill="none" h="6002" w="14741">
                    <a:moveTo>
                      <a:pt x="1" y="6002"/>
                    </a:moveTo>
                    <a:lnTo>
                      <a:pt x="9871" y="6002"/>
                    </a:lnTo>
                    <a:cubicBezTo>
                      <a:pt x="12562" y="6002"/>
                      <a:pt x="14741" y="3823"/>
                      <a:pt x="14741" y="1132"/>
                    </a:cubicBezTo>
                    <a:lnTo>
                      <a:pt x="14741" y="1"/>
                    </a:lnTo>
                  </a:path>
                </a:pathLst>
              </a:custGeom>
              <a:noFill/>
              <a:ln cap="flat" cmpd="sng" w="220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" name="Google Shape;139;p16"/>
          <p:cNvGrpSpPr/>
          <p:nvPr/>
        </p:nvGrpSpPr>
        <p:grpSpPr>
          <a:xfrm>
            <a:off x="4628520" y="2060038"/>
            <a:ext cx="3012115" cy="1023551"/>
            <a:chOff x="4776676" y="2098011"/>
            <a:chExt cx="2785900" cy="946681"/>
          </a:xfrm>
        </p:grpSpPr>
        <p:sp>
          <p:nvSpPr>
            <p:cNvPr id="140" name="Google Shape;140;p16"/>
            <p:cNvSpPr/>
            <p:nvPr/>
          </p:nvSpPr>
          <p:spPr>
            <a:xfrm>
              <a:off x="6906123" y="2098011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2631" y="0"/>
                  </a:moveTo>
                  <a:cubicBezTo>
                    <a:pt x="1179" y="0"/>
                    <a:pt x="0" y="1179"/>
                    <a:pt x="0" y="2644"/>
                  </a:cubicBezTo>
                  <a:lnTo>
                    <a:pt x="0" y="4310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81"/>
                  </a:lnTo>
                  <a:cubicBezTo>
                    <a:pt x="15943" y="619"/>
                    <a:pt x="15324" y="0"/>
                    <a:pt x="145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906123" y="2428433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2631" y="0"/>
                  </a:moveTo>
                  <a:cubicBezTo>
                    <a:pt x="1179" y="0"/>
                    <a:pt x="0" y="1179"/>
                    <a:pt x="0" y="2643"/>
                  </a:cubicBezTo>
                  <a:lnTo>
                    <a:pt x="0" y="4310"/>
                  </a:lnTo>
                  <a:cubicBezTo>
                    <a:pt x="0" y="5763"/>
                    <a:pt x="1179" y="6941"/>
                    <a:pt x="2631" y="6941"/>
                  </a:cubicBezTo>
                  <a:lnTo>
                    <a:pt x="14550" y="6941"/>
                  </a:lnTo>
                  <a:cubicBezTo>
                    <a:pt x="15324" y="6941"/>
                    <a:pt x="15943" y="6322"/>
                    <a:pt x="15943" y="5560"/>
                  </a:cubicBezTo>
                  <a:lnTo>
                    <a:pt x="15943" y="1381"/>
                  </a:lnTo>
                  <a:cubicBezTo>
                    <a:pt x="15943" y="619"/>
                    <a:pt x="15324" y="0"/>
                    <a:pt x="145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Moon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906123" y="2758814"/>
              <a:ext cx="656453" cy="285878"/>
            </a:xfrm>
            <a:custGeom>
              <a:rect b="b" l="l" r="r" t="t"/>
              <a:pathLst>
                <a:path extrusionOk="0" h="6943" w="15943">
                  <a:moveTo>
                    <a:pt x="2631" y="1"/>
                  </a:moveTo>
                  <a:cubicBezTo>
                    <a:pt x="1179" y="1"/>
                    <a:pt x="0" y="1180"/>
                    <a:pt x="0" y="2632"/>
                  </a:cubicBezTo>
                  <a:lnTo>
                    <a:pt x="0" y="4311"/>
                  </a:lnTo>
                  <a:cubicBezTo>
                    <a:pt x="0" y="5764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82"/>
                  </a:lnTo>
                  <a:cubicBezTo>
                    <a:pt x="15943" y="620"/>
                    <a:pt x="15324" y="1"/>
                    <a:pt x="145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3" name="Google Shape;143;p16"/>
            <p:cNvGrpSpPr/>
            <p:nvPr/>
          </p:nvGrpSpPr>
          <p:grpSpPr>
            <a:xfrm>
              <a:off x="4776676" y="2241132"/>
              <a:ext cx="2133442" cy="658914"/>
              <a:chOff x="4776676" y="2241132"/>
              <a:chExt cx="2133442" cy="658914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6299216" y="2241132"/>
                <a:ext cx="606961" cy="411874"/>
              </a:xfrm>
              <a:custGeom>
                <a:rect b="b" l="l" r="r" t="t"/>
                <a:pathLst>
                  <a:path extrusionOk="0" fill="none" h="10003" w="14741">
                    <a:moveTo>
                      <a:pt x="14740" y="1"/>
                    </a:moveTo>
                    <a:lnTo>
                      <a:pt x="4870" y="1"/>
                    </a:lnTo>
                    <a:cubicBezTo>
                      <a:pt x="2179" y="1"/>
                      <a:pt x="0" y="2180"/>
                      <a:pt x="0" y="4859"/>
                    </a:cubicBezTo>
                    <a:lnTo>
                      <a:pt x="0" y="10002"/>
                    </a:lnTo>
                  </a:path>
                </a:pathLst>
              </a:custGeom>
              <a:noFill/>
              <a:ln cap="flat" cmpd="sng" w="22025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4776676" y="2503900"/>
                <a:ext cx="2133442" cy="73600"/>
              </a:xfrm>
              <a:custGeom>
                <a:rect b="b" l="l" r="r" t="t"/>
                <a:pathLst>
                  <a:path extrusionOk="0" fill="none" h="1" w="38244">
                    <a:moveTo>
                      <a:pt x="382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22025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6299216" y="2652955"/>
                <a:ext cx="606961" cy="247091"/>
              </a:xfrm>
              <a:custGeom>
                <a:rect b="b" l="l" r="r" t="t"/>
                <a:pathLst>
                  <a:path extrusionOk="0" fill="none" h="6001" w="14741">
                    <a:moveTo>
                      <a:pt x="14740" y="6001"/>
                    </a:moveTo>
                    <a:lnTo>
                      <a:pt x="4870" y="6001"/>
                    </a:lnTo>
                    <a:cubicBezTo>
                      <a:pt x="2179" y="6001"/>
                      <a:pt x="0" y="3822"/>
                      <a:pt x="0" y="1143"/>
                    </a:cubicBezTo>
                    <a:lnTo>
                      <a:pt x="0" y="0"/>
                    </a:lnTo>
                  </a:path>
                </a:pathLst>
              </a:custGeom>
              <a:noFill/>
              <a:ln cap="flat" cmpd="sng" w="22025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16"/>
          <p:cNvGrpSpPr/>
          <p:nvPr/>
        </p:nvGrpSpPr>
        <p:grpSpPr>
          <a:xfrm>
            <a:off x="4661778" y="3017864"/>
            <a:ext cx="2978858" cy="1589100"/>
            <a:chOff x="4807436" y="3136298"/>
            <a:chExt cx="2755140" cy="1469756"/>
          </a:xfrm>
        </p:grpSpPr>
        <p:sp>
          <p:nvSpPr>
            <p:cNvPr id="148" name="Google Shape;148;p16"/>
            <p:cNvSpPr/>
            <p:nvPr/>
          </p:nvSpPr>
          <p:spPr>
            <a:xfrm>
              <a:off x="6906123" y="3659373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2631" y="1"/>
                  </a:moveTo>
                  <a:cubicBezTo>
                    <a:pt x="1179" y="1"/>
                    <a:pt x="0" y="1179"/>
                    <a:pt x="0" y="2644"/>
                  </a:cubicBezTo>
                  <a:lnTo>
                    <a:pt x="0" y="4311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94"/>
                  </a:lnTo>
                  <a:cubicBezTo>
                    <a:pt x="15943" y="620"/>
                    <a:pt x="15324" y="1"/>
                    <a:pt x="14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06123" y="3989795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2631" y="0"/>
                  </a:moveTo>
                  <a:cubicBezTo>
                    <a:pt x="1179" y="0"/>
                    <a:pt x="0" y="1179"/>
                    <a:pt x="0" y="2644"/>
                  </a:cubicBezTo>
                  <a:lnTo>
                    <a:pt x="0" y="4311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93"/>
                  </a:lnTo>
                  <a:cubicBezTo>
                    <a:pt x="15943" y="620"/>
                    <a:pt x="15324" y="0"/>
                    <a:pt x="14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906123" y="4320217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2631" y="0"/>
                  </a:moveTo>
                  <a:cubicBezTo>
                    <a:pt x="1179" y="0"/>
                    <a:pt x="0" y="1179"/>
                    <a:pt x="0" y="2643"/>
                  </a:cubicBezTo>
                  <a:lnTo>
                    <a:pt x="0" y="4310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2"/>
                    <a:pt x="15943" y="5560"/>
                  </a:cubicBezTo>
                  <a:lnTo>
                    <a:pt x="15943" y="1393"/>
                  </a:lnTo>
                  <a:cubicBezTo>
                    <a:pt x="15943" y="619"/>
                    <a:pt x="15324" y="0"/>
                    <a:pt x="14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51" name="Google Shape;151;p16"/>
            <p:cNvGrpSpPr/>
            <p:nvPr/>
          </p:nvGrpSpPr>
          <p:grpSpPr>
            <a:xfrm>
              <a:off x="4807436" y="3136298"/>
              <a:ext cx="2098772" cy="1325152"/>
              <a:chOff x="4807436" y="3136298"/>
              <a:chExt cx="2098772" cy="1325152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6299216" y="3802535"/>
                <a:ext cx="606961" cy="412326"/>
              </a:xfrm>
              <a:custGeom>
                <a:rect b="b" l="l" r="r" t="t"/>
                <a:pathLst>
                  <a:path extrusionOk="0" fill="none" h="10014" w="14741">
                    <a:moveTo>
                      <a:pt x="14740" y="0"/>
                    </a:moveTo>
                    <a:lnTo>
                      <a:pt x="4870" y="0"/>
                    </a:lnTo>
                    <a:cubicBezTo>
                      <a:pt x="2179" y="0"/>
                      <a:pt x="0" y="2179"/>
                      <a:pt x="0" y="4858"/>
                    </a:cubicBezTo>
                    <a:lnTo>
                      <a:pt x="0" y="10013"/>
                    </a:lnTo>
                  </a:path>
                </a:pathLst>
              </a:custGeom>
              <a:noFill/>
              <a:ln cap="flat" cmpd="sng" w="22025">
                <a:solidFill>
                  <a:schemeClr val="accent3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6299216" y="4214811"/>
                <a:ext cx="606961" cy="246638"/>
              </a:xfrm>
              <a:custGeom>
                <a:rect b="b" l="l" r="r" t="t"/>
                <a:pathLst>
                  <a:path extrusionOk="0" fill="none" h="5990" w="14741">
                    <a:moveTo>
                      <a:pt x="14740" y="5989"/>
                    </a:moveTo>
                    <a:lnTo>
                      <a:pt x="4870" y="5989"/>
                    </a:lnTo>
                    <a:cubicBezTo>
                      <a:pt x="2179" y="5989"/>
                      <a:pt x="0" y="3810"/>
                      <a:pt x="0" y="1132"/>
                    </a:cubicBezTo>
                    <a:lnTo>
                      <a:pt x="0" y="0"/>
                    </a:lnTo>
                  </a:path>
                </a:pathLst>
              </a:custGeom>
              <a:noFill/>
              <a:ln cap="flat" cmpd="sng" w="22025">
                <a:solidFill>
                  <a:schemeClr val="accent3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4807436" y="3136298"/>
                <a:ext cx="2098772" cy="996723"/>
              </a:xfrm>
              <a:custGeom>
                <a:rect b="b" l="l" r="r" t="t"/>
                <a:pathLst>
                  <a:path extrusionOk="0" fill="none" h="24207" w="50972">
                    <a:moveTo>
                      <a:pt x="1" y="1"/>
                    </a:moveTo>
                    <a:lnTo>
                      <a:pt x="1" y="10657"/>
                    </a:lnTo>
                    <a:cubicBezTo>
                      <a:pt x="1" y="18134"/>
                      <a:pt x="6061" y="24206"/>
                      <a:pt x="13538" y="24206"/>
                    </a:cubicBezTo>
                    <a:lnTo>
                      <a:pt x="50971" y="24206"/>
                    </a:lnTo>
                  </a:path>
                </a:pathLst>
              </a:custGeom>
              <a:noFill/>
              <a:ln cap="flat" cmpd="sng" w="22025">
                <a:solidFill>
                  <a:schemeClr val="accent3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5" name="Google Shape;155;p16"/>
          <p:cNvGrpSpPr/>
          <p:nvPr/>
        </p:nvGrpSpPr>
        <p:grpSpPr>
          <a:xfrm>
            <a:off x="4661778" y="536663"/>
            <a:ext cx="2978858" cy="1589073"/>
            <a:chOff x="4807436" y="536650"/>
            <a:chExt cx="2755140" cy="1469731"/>
          </a:xfrm>
        </p:grpSpPr>
        <p:sp>
          <p:nvSpPr>
            <p:cNvPr id="156" name="Google Shape;156;p16"/>
            <p:cNvSpPr/>
            <p:nvPr/>
          </p:nvSpPr>
          <p:spPr>
            <a:xfrm>
              <a:off x="6906123" y="536650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2631" y="0"/>
                  </a:moveTo>
                  <a:cubicBezTo>
                    <a:pt x="1179" y="0"/>
                    <a:pt x="0" y="1179"/>
                    <a:pt x="0" y="2631"/>
                  </a:cubicBezTo>
                  <a:lnTo>
                    <a:pt x="0" y="4310"/>
                  </a:lnTo>
                  <a:cubicBezTo>
                    <a:pt x="0" y="5763"/>
                    <a:pt x="1179" y="6941"/>
                    <a:pt x="2631" y="6941"/>
                  </a:cubicBezTo>
                  <a:lnTo>
                    <a:pt x="14550" y="6941"/>
                  </a:lnTo>
                  <a:cubicBezTo>
                    <a:pt x="15324" y="6941"/>
                    <a:pt x="15943" y="6322"/>
                    <a:pt x="15943" y="5560"/>
                  </a:cubicBezTo>
                  <a:lnTo>
                    <a:pt x="15943" y="1381"/>
                  </a:lnTo>
                  <a:cubicBezTo>
                    <a:pt x="15943" y="619"/>
                    <a:pt x="15324" y="0"/>
                    <a:pt x="14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906123" y="867030"/>
              <a:ext cx="656453" cy="285878"/>
            </a:xfrm>
            <a:custGeom>
              <a:rect b="b" l="l" r="r" t="t"/>
              <a:pathLst>
                <a:path extrusionOk="0" h="6943" w="15943">
                  <a:moveTo>
                    <a:pt x="2631" y="1"/>
                  </a:moveTo>
                  <a:cubicBezTo>
                    <a:pt x="1179" y="1"/>
                    <a:pt x="0" y="1180"/>
                    <a:pt x="0" y="2632"/>
                  </a:cubicBezTo>
                  <a:lnTo>
                    <a:pt x="0" y="4311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82"/>
                  </a:lnTo>
                  <a:cubicBezTo>
                    <a:pt x="15943" y="620"/>
                    <a:pt x="15324" y="1"/>
                    <a:pt x="14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906123" y="1197452"/>
              <a:ext cx="656453" cy="285837"/>
            </a:xfrm>
            <a:custGeom>
              <a:rect b="b" l="l" r="r" t="t"/>
              <a:pathLst>
                <a:path extrusionOk="0" h="6942" w="15943">
                  <a:moveTo>
                    <a:pt x="2631" y="1"/>
                  </a:moveTo>
                  <a:cubicBezTo>
                    <a:pt x="1179" y="1"/>
                    <a:pt x="0" y="1179"/>
                    <a:pt x="0" y="2632"/>
                  </a:cubicBezTo>
                  <a:lnTo>
                    <a:pt x="0" y="4311"/>
                  </a:lnTo>
                  <a:cubicBezTo>
                    <a:pt x="0" y="5763"/>
                    <a:pt x="1179" y="6942"/>
                    <a:pt x="2631" y="6942"/>
                  </a:cubicBezTo>
                  <a:lnTo>
                    <a:pt x="14550" y="6942"/>
                  </a:lnTo>
                  <a:cubicBezTo>
                    <a:pt x="15324" y="6942"/>
                    <a:pt x="15943" y="6323"/>
                    <a:pt x="15943" y="5561"/>
                  </a:cubicBezTo>
                  <a:lnTo>
                    <a:pt x="15943" y="1382"/>
                  </a:lnTo>
                  <a:cubicBezTo>
                    <a:pt x="15943" y="620"/>
                    <a:pt x="15324" y="1"/>
                    <a:pt x="14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59" name="Google Shape;159;p16"/>
            <p:cNvGrpSpPr/>
            <p:nvPr/>
          </p:nvGrpSpPr>
          <p:grpSpPr>
            <a:xfrm>
              <a:off x="4807436" y="679771"/>
              <a:ext cx="2098772" cy="1326610"/>
              <a:chOff x="4807436" y="679771"/>
              <a:chExt cx="2098772" cy="1326610"/>
            </a:xfrm>
          </p:grpSpPr>
          <p:sp>
            <p:nvSpPr>
              <p:cNvPr id="160" name="Google Shape;160;p16"/>
              <p:cNvSpPr/>
              <p:nvPr/>
            </p:nvSpPr>
            <p:spPr>
              <a:xfrm>
                <a:off x="6299216" y="679771"/>
                <a:ext cx="606961" cy="411832"/>
              </a:xfrm>
              <a:custGeom>
                <a:rect b="b" l="l" r="r" t="t"/>
                <a:pathLst>
                  <a:path extrusionOk="0" fill="none" h="10002" w="14741">
                    <a:moveTo>
                      <a:pt x="14740" y="1"/>
                    </a:moveTo>
                    <a:lnTo>
                      <a:pt x="4870" y="1"/>
                    </a:lnTo>
                    <a:cubicBezTo>
                      <a:pt x="2179" y="1"/>
                      <a:pt x="0" y="2179"/>
                      <a:pt x="0" y="4858"/>
                    </a:cubicBezTo>
                    <a:lnTo>
                      <a:pt x="0" y="10002"/>
                    </a:lnTo>
                  </a:path>
                </a:pathLst>
              </a:custGeom>
              <a:noFill/>
              <a:ln cap="flat" cmpd="sng" w="2202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4807436" y="1009698"/>
                <a:ext cx="2098772" cy="996682"/>
              </a:xfrm>
              <a:custGeom>
                <a:rect b="b" l="l" r="r" t="t"/>
                <a:pathLst>
                  <a:path extrusionOk="0" fill="none" h="24206" w="50972">
                    <a:moveTo>
                      <a:pt x="50971" y="1"/>
                    </a:moveTo>
                    <a:lnTo>
                      <a:pt x="13538" y="1"/>
                    </a:lnTo>
                    <a:cubicBezTo>
                      <a:pt x="6061" y="1"/>
                      <a:pt x="1" y="6073"/>
                      <a:pt x="1" y="13550"/>
                    </a:cubicBezTo>
                    <a:lnTo>
                      <a:pt x="1" y="24206"/>
                    </a:lnTo>
                  </a:path>
                </a:pathLst>
              </a:custGeom>
              <a:noFill/>
              <a:ln cap="flat" cmpd="sng" w="2202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299216" y="1091552"/>
                <a:ext cx="606961" cy="247132"/>
              </a:xfrm>
              <a:custGeom>
                <a:rect b="b" l="l" r="r" t="t"/>
                <a:pathLst>
                  <a:path extrusionOk="0" fill="none" h="6002" w="14741">
                    <a:moveTo>
                      <a:pt x="14740" y="6002"/>
                    </a:moveTo>
                    <a:lnTo>
                      <a:pt x="4870" y="6002"/>
                    </a:lnTo>
                    <a:cubicBezTo>
                      <a:pt x="2179" y="6002"/>
                      <a:pt x="0" y="3823"/>
                      <a:pt x="0" y="1132"/>
                    </a:cubicBezTo>
                    <a:lnTo>
                      <a:pt x="0" y="1"/>
                    </a:lnTo>
                  </a:path>
                </a:pathLst>
              </a:custGeom>
              <a:noFill/>
              <a:ln cap="flat" cmpd="sng" w="2202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" name="Google Shape;163;p16"/>
          <p:cNvGrpSpPr/>
          <p:nvPr/>
        </p:nvGrpSpPr>
        <p:grpSpPr>
          <a:xfrm>
            <a:off x="3952342" y="1960898"/>
            <a:ext cx="1221274" cy="1221808"/>
            <a:chOff x="3998886" y="2006317"/>
            <a:chExt cx="1129554" cy="1130048"/>
          </a:xfrm>
        </p:grpSpPr>
        <p:sp>
          <p:nvSpPr>
            <p:cNvPr id="164" name="Google Shape;164;p16"/>
            <p:cNvSpPr/>
            <p:nvPr/>
          </p:nvSpPr>
          <p:spPr>
            <a:xfrm>
              <a:off x="3998886" y="2006317"/>
              <a:ext cx="1129554" cy="1130048"/>
            </a:xfrm>
            <a:custGeom>
              <a:rect b="b" l="l" r="r" t="t"/>
              <a:pathLst>
                <a:path extrusionOk="0" h="27445" w="27433">
                  <a:moveTo>
                    <a:pt x="3608" y="1"/>
                  </a:moveTo>
                  <a:cubicBezTo>
                    <a:pt x="1620" y="1"/>
                    <a:pt x="1" y="1620"/>
                    <a:pt x="1" y="3620"/>
                  </a:cubicBezTo>
                  <a:lnTo>
                    <a:pt x="1" y="23825"/>
                  </a:lnTo>
                  <a:cubicBezTo>
                    <a:pt x="1" y="25825"/>
                    <a:pt x="1620" y="27445"/>
                    <a:pt x="3608" y="27445"/>
                  </a:cubicBezTo>
                  <a:lnTo>
                    <a:pt x="23825" y="27445"/>
                  </a:lnTo>
                  <a:cubicBezTo>
                    <a:pt x="25813" y="27445"/>
                    <a:pt x="27433" y="25825"/>
                    <a:pt x="27433" y="23825"/>
                  </a:cubicBezTo>
                  <a:lnTo>
                    <a:pt x="27433" y="3620"/>
                  </a:lnTo>
                  <a:cubicBezTo>
                    <a:pt x="27433" y="1620"/>
                    <a:pt x="25813" y="1"/>
                    <a:pt x="2382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20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155759" y="2163684"/>
              <a:ext cx="815800" cy="815306"/>
            </a:xfrm>
            <a:custGeom>
              <a:rect b="b" l="l" r="r" t="t"/>
              <a:pathLst>
                <a:path extrusionOk="0" h="19801" w="19813">
                  <a:moveTo>
                    <a:pt x="1882" y="1"/>
                  </a:moveTo>
                  <a:cubicBezTo>
                    <a:pt x="846" y="1"/>
                    <a:pt x="1" y="834"/>
                    <a:pt x="1" y="1870"/>
                  </a:cubicBezTo>
                  <a:lnTo>
                    <a:pt x="1" y="17932"/>
                  </a:lnTo>
                  <a:cubicBezTo>
                    <a:pt x="1" y="18967"/>
                    <a:pt x="846" y="19801"/>
                    <a:pt x="1882" y="19801"/>
                  </a:cubicBezTo>
                  <a:lnTo>
                    <a:pt x="17931" y="19801"/>
                  </a:lnTo>
                  <a:cubicBezTo>
                    <a:pt x="18967" y="19801"/>
                    <a:pt x="19813" y="18967"/>
                    <a:pt x="19813" y="17932"/>
                  </a:cubicBezTo>
                  <a:lnTo>
                    <a:pt x="19813" y="1870"/>
                  </a:lnTo>
                  <a:cubicBezTo>
                    <a:pt x="19813" y="834"/>
                    <a:pt x="18967" y="1"/>
                    <a:pt x="17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6"/>
            <p:cNvGrpSpPr/>
            <p:nvPr/>
          </p:nvGrpSpPr>
          <p:grpSpPr>
            <a:xfrm>
              <a:off x="4387024" y="2387224"/>
              <a:ext cx="369974" cy="369068"/>
              <a:chOff x="-38537400" y="3588000"/>
              <a:chExt cx="316650" cy="315875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-38327900" y="3719550"/>
                <a:ext cx="20500" cy="41750"/>
              </a:xfrm>
              <a:custGeom>
                <a:rect b="b" l="l" r="r" t="t"/>
                <a:pathLst>
                  <a:path extrusionOk="0" h="1670" w="820">
                    <a:moveTo>
                      <a:pt x="1" y="0"/>
                    </a:moveTo>
                    <a:lnTo>
                      <a:pt x="1" y="1229"/>
                    </a:lnTo>
                    <a:cubicBezTo>
                      <a:pt x="1" y="1449"/>
                      <a:pt x="190" y="1607"/>
                      <a:pt x="442" y="1670"/>
                    </a:cubicBezTo>
                    <a:cubicBezTo>
                      <a:pt x="631" y="1607"/>
                      <a:pt x="820" y="1449"/>
                      <a:pt x="820" y="1229"/>
                    </a:cubicBezTo>
                    <a:lnTo>
                      <a:pt x="8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-38452350" y="3719550"/>
                <a:ext cx="21300" cy="41750"/>
              </a:xfrm>
              <a:custGeom>
                <a:rect b="b" l="l" r="r" t="t"/>
                <a:pathLst>
                  <a:path extrusionOk="0" h="1670" w="852">
                    <a:moveTo>
                      <a:pt x="1" y="0"/>
                    </a:moveTo>
                    <a:lnTo>
                      <a:pt x="1" y="1229"/>
                    </a:lnTo>
                    <a:cubicBezTo>
                      <a:pt x="1" y="1449"/>
                      <a:pt x="221" y="1607"/>
                      <a:pt x="410" y="1670"/>
                    </a:cubicBezTo>
                    <a:cubicBezTo>
                      <a:pt x="631" y="1607"/>
                      <a:pt x="851" y="1449"/>
                      <a:pt x="851" y="1229"/>
                    </a:cubicBez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-38516925" y="3759700"/>
                <a:ext cx="275700" cy="144175"/>
              </a:xfrm>
              <a:custGeom>
                <a:rect b="b" l="l" r="r" t="t"/>
                <a:pathLst>
                  <a:path extrusionOk="0" h="5767" w="11028">
                    <a:moveTo>
                      <a:pt x="7152" y="1671"/>
                    </a:moveTo>
                    <a:cubicBezTo>
                      <a:pt x="7404" y="1671"/>
                      <a:pt x="7593" y="1860"/>
                      <a:pt x="7593" y="2112"/>
                    </a:cubicBezTo>
                    <a:lnTo>
                      <a:pt x="7593" y="3750"/>
                    </a:lnTo>
                    <a:cubicBezTo>
                      <a:pt x="7593" y="4002"/>
                      <a:pt x="7404" y="4159"/>
                      <a:pt x="7152" y="4159"/>
                    </a:cubicBezTo>
                    <a:lnTo>
                      <a:pt x="3844" y="4159"/>
                    </a:lnTo>
                    <a:cubicBezTo>
                      <a:pt x="3624" y="4159"/>
                      <a:pt x="3434" y="3939"/>
                      <a:pt x="3434" y="3750"/>
                    </a:cubicBezTo>
                    <a:lnTo>
                      <a:pt x="3434" y="2112"/>
                    </a:lnTo>
                    <a:cubicBezTo>
                      <a:pt x="3434" y="1860"/>
                      <a:pt x="3624" y="1671"/>
                      <a:pt x="3844" y="1671"/>
                    </a:cubicBezTo>
                    <a:close/>
                    <a:moveTo>
                      <a:pt x="0" y="1"/>
                    </a:moveTo>
                    <a:lnTo>
                      <a:pt x="0" y="4537"/>
                    </a:lnTo>
                    <a:cubicBezTo>
                      <a:pt x="0" y="5199"/>
                      <a:pt x="568" y="5766"/>
                      <a:pt x="1261" y="5766"/>
                    </a:cubicBezTo>
                    <a:lnTo>
                      <a:pt x="9798" y="5766"/>
                    </a:lnTo>
                    <a:cubicBezTo>
                      <a:pt x="10460" y="5766"/>
                      <a:pt x="11027" y="5199"/>
                      <a:pt x="11027" y="4537"/>
                    </a:cubicBezTo>
                    <a:lnTo>
                      <a:pt x="11027" y="1"/>
                    </a:lnTo>
                    <a:lnTo>
                      <a:pt x="9168" y="1"/>
                    </a:lnTo>
                    <a:cubicBezTo>
                      <a:pt x="9011" y="473"/>
                      <a:pt x="8538" y="851"/>
                      <a:pt x="8003" y="851"/>
                    </a:cubicBezTo>
                    <a:cubicBezTo>
                      <a:pt x="7436" y="851"/>
                      <a:pt x="6995" y="473"/>
                      <a:pt x="6806" y="1"/>
                    </a:cubicBezTo>
                    <a:lnTo>
                      <a:pt x="4159" y="1"/>
                    </a:lnTo>
                    <a:cubicBezTo>
                      <a:pt x="4002" y="473"/>
                      <a:pt x="3560" y="851"/>
                      <a:pt x="2993" y="851"/>
                    </a:cubicBezTo>
                    <a:cubicBezTo>
                      <a:pt x="2489" y="851"/>
                      <a:pt x="2017" y="536"/>
                      <a:pt x="18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-38537400" y="3588000"/>
                <a:ext cx="316650" cy="151250"/>
              </a:xfrm>
              <a:custGeom>
                <a:rect b="b" l="l" r="r" t="t"/>
                <a:pathLst>
                  <a:path extrusionOk="0" h="6050" w="12666">
                    <a:moveTo>
                      <a:pt x="7971" y="820"/>
                    </a:moveTo>
                    <a:cubicBezTo>
                      <a:pt x="8223" y="820"/>
                      <a:pt x="8381" y="1009"/>
                      <a:pt x="8412" y="1229"/>
                    </a:cubicBezTo>
                    <a:lnTo>
                      <a:pt x="8412" y="1639"/>
                    </a:lnTo>
                    <a:lnTo>
                      <a:pt x="4253" y="1639"/>
                    </a:lnTo>
                    <a:lnTo>
                      <a:pt x="4253" y="1229"/>
                    </a:lnTo>
                    <a:cubicBezTo>
                      <a:pt x="4253" y="1009"/>
                      <a:pt x="4443" y="851"/>
                      <a:pt x="4663" y="820"/>
                    </a:cubicBezTo>
                    <a:close/>
                    <a:moveTo>
                      <a:pt x="4632" y="1"/>
                    </a:moveTo>
                    <a:cubicBezTo>
                      <a:pt x="3970" y="1"/>
                      <a:pt x="3403" y="536"/>
                      <a:pt x="3403" y="1229"/>
                    </a:cubicBezTo>
                    <a:lnTo>
                      <a:pt x="3403" y="1639"/>
                    </a:lnTo>
                    <a:lnTo>
                      <a:pt x="1229" y="1639"/>
                    </a:lnTo>
                    <a:cubicBezTo>
                      <a:pt x="536" y="1639"/>
                      <a:pt x="0" y="2175"/>
                      <a:pt x="0" y="2868"/>
                    </a:cubicBezTo>
                    <a:lnTo>
                      <a:pt x="0" y="5609"/>
                    </a:lnTo>
                    <a:cubicBezTo>
                      <a:pt x="0" y="5861"/>
                      <a:pt x="189" y="6050"/>
                      <a:pt x="378" y="6050"/>
                    </a:cubicBezTo>
                    <a:lnTo>
                      <a:pt x="2584" y="6050"/>
                    </a:lnTo>
                    <a:lnTo>
                      <a:pt x="2584" y="4821"/>
                    </a:lnTo>
                    <a:cubicBezTo>
                      <a:pt x="2584" y="4600"/>
                      <a:pt x="2804" y="4380"/>
                      <a:pt x="3025" y="4380"/>
                    </a:cubicBezTo>
                    <a:lnTo>
                      <a:pt x="4663" y="4380"/>
                    </a:lnTo>
                    <a:cubicBezTo>
                      <a:pt x="4915" y="4380"/>
                      <a:pt x="5104" y="4600"/>
                      <a:pt x="5104" y="4821"/>
                    </a:cubicBezTo>
                    <a:lnTo>
                      <a:pt x="5104" y="6050"/>
                    </a:lnTo>
                    <a:lnTo>
                      <a:pt x="7593" y="6050"/>
                    </a:lnTo>
                    <a:lnTo>
                      <a:pt x="7593" y="4821"/>
                    </a:lnTo>
                    <a:cubicBezTo>
                      <a:pt x="7593" y="4600"/>
                      <a:pt x="7782" y="4380"/>
                      <a:pt x="7971" y="4380"/>
                    </a:cubicBezTo>
                    <a:lnTo>
                      <a:pt x="9641" y="4380"/>
                    </a:lnTo>
                    <a:cubicBezTo>
                      <a:pt x="9861" y="4380"/>
                      <a:pt x="10019" y="4600"/>
                      <a:pt x="10019" y="4821"/>
                    </a:cubicBezTo>
                    <a:lnTo>
                      <a:pt x="10019" y="6050"/>
                    </a:lnTo>
                    <a:lnTo>
                      <a:pt x="12224" y="6050"/>
                    </a:lnTo>
                    <a:cubicBezTo>
                      <a:pt x="12476" y="6050"/>
                      <a:pt x="12665" y="5861"/>
                      <a:pt x="12665" y="5609"/>
                    </a:cubicBezTo>
                    <a:lnTo>
                      <a:pt x="12665" y="2868"/>
                    </a:lnTo>
                    <a:cubicBezTo>
                      <a:pt x="12665" y="2238"/>
                      <a:pt x="12067" y="1639"/>
                      <a:pt x="11405" y="1639"/>
                    </a:cubicBezTo>
                    <a:lnTo>
                      <a:pt x="9200" y="1639"/>
                    </a:lnTo>
                    <a:lnTo>
                      <a:pt x="9200" y="1229"/>
                    </a:lnTo>
                    <a:cubicBezTo>
                      <a:pt x="9200" y="568"/>
                      <a:pt x="8664" y="32"/>
                      <a:pt x="7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34"/>
          <p:cNvSpPr/>
          <p:nvPr/>
        </p:nvSpPr>
        <p:spPr>
          <a:xfrm>
            <a:off x="3852259" y="1786019"/>
            <a:ext cx="1262968" cy="1263239"/>
          </a:xfrm>
          <a:custGeom>
            <a:rect b="b" l="l" r="r" t="t"/>
            <a:pathLst>
              <a:path extrusionOk="0" h="55877" w="55865">
                <a:moveTo>
                  <a:pt x="27933" y="0"/>
                </a:moveTo>
                <a:cubicBezTo>
                  <a:pt x="12514" y="0"/>
                  <a:pt x="1" y="12514"/>
                  <a:pt x="1" y="27932"/>
                </a:cubicBezTo>
                <a:cubicBezTo>
                  <a:pt x="1" y="43363"/>
                  <a:pt x="12514" y="55876"/>
                  <a:pt x="27933" y="55876"/>
                </a:cubicBezTo>
                <a:cubicBezTo>
                  <a:pt x="43363" y="55876"/>
                  <a:pt x="55865" y="43363"/>
                  <a:pt x="55865" y="27932"/>
                </a:cubicBezTo>
                <a:cubicBezTo>
                  <a:pt x="55865" y="12514"/>
                  <a:pt x="43363" y="0"/>
                  <a:pt x="279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</a:t>
            </a:r>
            <a:endParaRPr sz="13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88" name="Google Shape;1588;p34"/>
          <p:cNvGrpSpPr/>
          <p:nvPr/>
        </p:nvGrpSpPr>
        <p:grpSpPr>
          <a:xfrm>
            <a:off x="1556750" y="558650"/>
            <a:ext cx="2885841" cy="1690353"/>
            <a:chOff x="1556750" y="558650"/>
            <a:chExt cx="2885841" cy="1690353"/>
          </a:xfrm>
        </p:grpSpPr>
        <p:sp>
          <p:nvSpPr>
            <p:cNvPr id="1589" name="Google Shape;1589;p34"/>
            <p:cNvSpPr/>
            <p:nvPr/>
          </p:nvSpPr>
          <p:spPr>
            <a:xfrm>
              <a:off x="2786933" y="558650"/>
              <a:ext cx="804307" cy="804307"/>
            </a:xfrm>
            <a:custGeom>
              <a:rect b="b" l="l" r="r" t="t"/>
              <a:pathLst>
                <a:path extrusionOk="0" h="35577" w="35577">
                  <a:moveTo>
                    <a:pt x="17789" y="2096"/>
                  </a:moveTo>
                  <a:cubicBezTo>
                    <a:pt x="26445" y="2096"/>
                    <a:pt x="33481" y="9133"/>
                    <a:pt x="33481" y="17789"/>
                  </a:cubicBezTo>
                  <a:cubicBezTo>
                    <a:pt x="33481" y="26444"/>
                    <a:pt x="26445" y="33493"/>
                    <a:pt x="17789" y="33493"/>
                  </a:cubicBezTo>
                  <a:cubicBezTo>
                    <a:pt x="9133" y="33493"/>
                    <a:pt x="2085" y="26444"/>
                    <a:pt x="2085" y="17789"/>
                  </a:cubicBezTo>
                  <a:cubicBezTo>
                    <a:pt x="2085" y="9133"/>
                    <a:pt x="9133" y="2096"/>
                    <a:pt x="17789" y="2096"/>
                  </a:cubicBezTo>
                  <a:close/>
                  <a:moveTo>
                    <a:pt x="17789" y="1"/>
                  </a:moveTo>
                  <a:cubicBezTo>
                    <a:pt x="7978" y="1"/>
                    <a:pt x="1" y="7978"/>
                    <a:pt x="1" y="17789"/>
                  </a:cubicBezTo>
                  <a:cubicBezTo>
                    <a:pt x="1" y="27599"/>
                    <a:pt x="7978" y="35577"/>
                    <a:pt x="17789" y="35577"/>
                  </a:cubicBezTo>
                  <a:cubicBezTo>
                    <a:pt x="27600" y="35577"/>
                    <a:pt x="35577" y="27599"/>
                    <a:pt x="35577" y="17789"/>
                  </a:cubicBezTo>
                  <a:cubicBezTo>
                    <a:pt x="35577" y="7978"/>
                    <a:pt x="27600" y="1"/>
                    <a:pt x="1778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3763168" y="1663153"/>
              <a:ext cx="679423" cy="539551"/>
            </a:xfrm>
            <a:custGeom>
              <a:rect b="b" l="l" r="r" t="t"/>
              <a:pathLst>
                <a:path extrusionOk="0" h="23866" w="30053">
                  <a:moveTo>
                    <a:pt x="28968" y="0"/>
                  </a:moveTo>
                  <a:cubicBezTo>
                    <a:pt x="28933" y="0"/>
                    <a:pt x="28897" y="2"/>
                    <a:pt x="28862" y="6"/>
                  </a:cubicBezTo>
                  <a:cubicBezTo>
                    <a:pt x="15741" y="1185"/>
                    <a:pt x="4490" y="10007"/>
                    <a:pt x="191" y="22485"/>
                  </a:cubicBezTo>
                  <a:cubicBezTo>
                    <a:pt x="1" y="23033"/>
                    <a:pt x="287" y="23628"/>
                    <a:pt x="834" y="23806"/>
                  </a:cubicBezTo>
                  <a:cubicBezTo>
                    <a:pt x="953" y="23854"/>
                    <a:pt x="1061" y="23866"/>
                    <a:pt x="1180" y="23866"/>
                  </a:cubicBezTo>
                  <a:cubicBezTo>
                    <a:pt x="1608" y="23866"/>
                    <a:pt x="2025" y="23592"/>
                    <a:pt x="2168" y="23163"/>
                  </a:cubicBezTo>
                  <a:cubicBezTo>
                    <a:pt x="6204" y="11460"/>
                    <a:pt x="16753" y="3185"/>
                    <a:pt x="29052" y="2089"/>
                  </a:cubicBezTo>
                  <a:cubicBezTo>
                    <a:pt x="29624" y="2030"/>
                    <a:pt x="30052" y="1530"/>
                    <a:pt x="29993" y="946"/>
                  </a:cubicBezTo>
                  <a:cubicBezTo>
                    <a:pt x="29948" y="411"/>
                    <a:pt x="29495" y="0"/>
                    <a:pt x="2896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3326864" y="1126003"/>
              <a:ext cx="314425" cy="295073"/>
            </a:xfrm>
            <a:custGeom>
              <a:rect b="b" l="l" r="r" t="t"/>
              <a:pathLst>
                <a:path extrusionOk="0" h="13052" w="13908">
                  <a:moveTo>
                    <a:pt x="13318" y="0"/>
                  </a:moveTo>
                  <a:cubicBezTo>
                    <a:pt x="13106" y="0"/>
                    <a:pt x="12906" y="126"/>
                    <a:pt x="12824" y="335"/>
                  </a:cubicBezTo>
                  <a:cubicBezTo>
                    <a:pt x="10586" y="5860"/>
                    <a:pt x="6073" y="10122"/>
                    <a:pt x="429" y="12027"/>
                  </a:cubicBezTo>
                  <a:cubicBezTo>
                    <a:pt x="156" y="12123"/>
                    <a:pt x="1" y="12420"/>
                    <a:pt x="96" y="12694"/>
                  </a:cubicBezTo>
                  <a:cubicBezTo>
                    <a:pt x="168" y="12908"/>
                    <a:pt x="370" y="13051"/>
                    <a:pt x="596" y="13051"/>
                  </a:cubicBezTo>
                  <a:cubicBezTo>
                    <a:pt x="644" y="13051"/>
                    <a:pt x="703" y="13039"/>
                    <a:pt x="763" y="13027"/>
                  </a:cubicBezTo>
                  <a:cubicBezTo>
                    <a:pt x="6692" y="11015"/>
                    <a:pt x="11443" y="6539"/>
                    <a:pt x="13800" y="728"/>
                  </a:cubicBezTo>
                  <a:cubicBezTo>
                    <a:pt x="13907" y="454"/>
                    <a:pt x="13776" y="145"/>
                    <a:pt x="13514" y="38"/>
                  </a:cubicBezTo>
                  <a:cubicBezTo>
                    <a:pt x="13450" y="12"/>
                    <a:pt x="13383" y="0"/>
                    <a:pt x="1331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3496977" y="1304752"/>
              <a:ext cx="556393" cy="556393"/>
            </a:xfrm>
            <a:custGeom>
              <a:rect b="b" l="l" r="r" t="t"/>
              <a:pathLst>
                <a:path extrusionOk="0" h="24611" w="24611">
                  <a:moveTo>
                    <a:pt x="739" y="1"/>
                  </a:moveTo>
                  <a:lnTo>
                    <a:pt x="1" y="739"/>
                  </a:lnTo>
                  <a:lnTo>
                    <a:pt x="23873" y="24611"/>
                  </a:lnTo>
                  <a:lnTo>
                    <a:pt x="24611" y="23873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3169411" y="1339204"/>
              <a:ext cx="23715" cy="374991"/>
            </a:xfrm>
            <a:custGeom>
              <a:rect b="b" l="l" r="r" t="t"/>
              <a:pathLst>
                <a:path extrusionOk="0" h="16587" w="1049">
                  <a:moveTo>
                    <a:pt x="1" y="1"/>
                  </a:moveTo>
                  <a:lnTo>
                    <a:pt x="1" y="16586"/>
                  </a:lnTo>
                  <a:lnTo>
                    <a:pt x="1048" y="16586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46253" y="920127"/>
              <a:ext cx="122759" cy="122759"/>
            </a:xfrm>
            <a:custGeom>
              <a:rect b="b" l="l" r="r" t="t"/>
              <a:pathLst>
                <a:path extrusionOk="0" h="5430" w="5430">
                  <a:moveTo>
                    <a:pt x="2715" y="0"/>
                  </a:moveTo>
                  <a:cubicBezTo>
                    <a:pt x="1227" y="0"/>
                    <a:pt x="1" y="1214"/>
                    <a:pt x="1" y="2715"/>
                  </a:cubicBezTo>
                  <a:cubicBezTo>
                    <a:pt x="1" y="4203"/>
                    <a:pt x="1227" y="5429"/>
                    <a:pt x="2715" y="5429"/>
                  </a:cubicBezTo>
                  <a:cubicBezTo>
                    <a:pt x="4216" y="5429"/>
                    <a:pt x="5430" y="4203"/>
                    <a:pt x="5430" y="2715"/>
                  </a:cubicBezTo>
                  <a:cubicBezTo>
                    <a:pt x="5430" y="1214"/>
                    <a:pt x="4216" y="0"/>
                    <a:pt x="271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902135" y="1690462"/>
              <a:ext cx="558292" cy="558541"/>
            </a:xfrm>
            <a:custGeom>
              <a:rect b="b" l="l" r="r" t="t"/>
              <a:pathLst>
                <a:path extrusionOk="0" h="24706" w="24695">
                  <a:moveTo>
                    <a:pt x="12348" y="2096"/>
                  </a:moveTo>
                  <a:cubicBezTo>
                    <a:pt x="18003" y="2096"/>
                    <a:pt x="22611" y="6692"/>
                    <a:pt x="22611" y="12347"/>
                  </a:cubicBezTo>
                  <a:cubicBezTo>
                    <a:pt x="22611" y="18003"/>
                    <a:pt x="18003" y="22610"/>
                    <a:pt x="12348" y="22610"/>
                  </a:cubicBezTo>
                  <a:cubicBezTo>
                    <a:pt x="6692" y="22610"/>
                    <a:pt x="2084" y="18003"/>
                    <a:pt x="2084" y="12347"/>
                  </a:cubicBezTo>
                  <a:cubicBezTo>
                    <a:pt x="2084" y="6692"/>
                    <a:pt x="6692" y="2096"/>
                    <a:pt x="12348" y="2096"/>
                  </a:cubicBezTo>
                  <a:close/>
                  <a:moveTo>
                    <a:pt x="12348" y="0"/>
                  </a:moveTo>
                  <a:cubicBezTo>
                    <a:pt x="5537" y="0"/>
                    <a:pt x="1" y="5537"/>
                    <a:pt x="1" y="12347"/>
                  </a:cubicBezTo>
                  <a:cubicBezTo>
                    <a:pt x="1" y="19158"/>
                    <a:pt x="5537" y="24706"/>
                    <a:pt x="12348" y="24706"/>
                  </a:cubicBezTo>
                  <a:cubicBezTo>
                    <a:pt x="19158" y="24706"/>
                    <a:pt x="24694" y="19158"/>
                    <a:pt x="24694" y="12347"/>
                  </a:cubicBezTo>
                  <a:cubicBezTo>
                    <a:pt x="24694" y="5537"/>
                    <a:pt x="19158" y="0"/>
                    <a:pt x="1234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869010" y="1909020"/>
              <a:ext cx="122759" cy="122759"/>
            </a:xfrm>
            <a:custGeom>
              <a:rect b="b" l="l" r="r" t="t"/>
              <a:pathLst>
                <a:path extrusionOk="0" h="5430" w="5430">
                  <a:moveTo>
                    <a:pt x="2715" y="0"/>
                  </a:moveTo>
                  <a:cubicBezTo>
                    <a:pt x="1215" y="0"/>
                    <a:pt x="1" y="1215"/>
                    <a:pt x="1" y="2715"/>
                  </a:cubicBezTo>
                  <a:cubicBezTo>
                    <a:pt x="1" y="4215"/>
                    <a:pt x="1215" y="5430"/>
                    <a:pt x="2715" y="5430"/>
                  </a:cubicBezTo>
                  <a:cubicBezTo>
                    <a:pt x="4215" y="5430"/>
                    <a:pt x="5430" y="4215"/>
                    <a:pt x="5430" y="2715"/>
                  </a:cubicBezTo>
                  <a:cubicBezTo>
                    <a:pt x="5430" y="1215"/>
                    <a:pt x="4215" y="0"/>
                    <a:pt x="271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3052061" y="795791"/>
              <a:ext cx="264892" cy="345352"/>
            </a:xfrm>
            <a:custGeom>
              <a:rect b="b" l="l" r="r" t="t"/>
              <a:pathLst>
                <a:path extrusionOk="0" h="15276" w="11717">
                  <a:moveTo>
                    <a:pt x="5858" y="1048"/>
                  </a:moveTo>
                  <a:cubicBezTo>
                    <a:pt x="8514" y="1048"/>
                    <a:pt x="10669" y="3215"/>
                    <a:pt x="10669" y="5858"/>
                  </a:cubicBezTo>
                  <a:cubicBezTo>
                    <a:pt x="10669" y="7751"/>
                    <a:pt x="9549" y="9477"/>
                    <a:pt x="7811" y="10251"/>
                  </a:cubicBezTo>
                  <a:lnTo>
                    <a:pt x="7502" y="10394"/>
                  </a:lnTo>
                  <a:lnTo>
                    <a:pt x="7502" y="14228"/>
                  </a:lnTo>
                  <a:lnTo>
                    <a:pt x="4454" y="14228"/>
                  </a:lnTo>
                  <a:lnTo>
                    <a:pt x="4454" y="10466"/>
                  </a:lnTo>
                  <a:lnTo>
                    <a:pt x="4120" y="10335"/>
                  </a:lnTo>
                  <a:cubicBezTo>
                    <a:pt x="2251" y="9620"/>
                    <a:pt x="1048" y="7858"/>
                    <a:pt x="1048" y="5858"/>
                  </a:cubicBezTo>
                  <a:cubicBezTo>
                    <a:pt x="1048" y="3215"/>
                    <a:pt x="3215" y="1048"/>
                    <a:pt x="5858" y="1048"/>
                  </a:cubicBezTo>
                  <a:close/>
                  <a:moveTo>
                    <a:pt x="5858" y="0"/>
                  </a:moveTo>
                  <a:cubicBezTo>
                    <a:pt x="2632" y="0"/>
                    <a:pt x="1" y="2631"/>
                    <a:pt x="1" y="5858"/>
                  </a:cubicBezTo>
                  <a:cubicBezTo>
                    <a:pt x="1" y="8168"/>
                    <a:pt x="1334" y="10216"/>
                    <a:pt x="3406" y="11168"/>
                  </a:cubicBezTo>
                  <a:lnTo>
                    <a:pt x="3406" y="15276"/>
                  </a:lnTo>
                  <a:lnTo>
                    <a:pt x="8549" y="15276"/>
                  </a:lnTo>
                  <a:lnTo>
                    <a:pt x="8549" y="11061"/>
                  </a:lnTo>
                  <a:cubicBezTo>
                    <a:pt x="10490" y="10061"/>
                    <a:pt x="11716" y="8049"/>
                    <a:pt x="11716" y="5858"/>
                  </a:cubicBezTo>
                  <a:cubicBezTo>
                    <a:pt x="11716" y="2631"/>
                    <a:pt x="9085" y="0"/>
                    <a:pt x="585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3108305" y="1085130"/>
              <a:ext cx="158298" cy="39043"/>
            </a:xfrm>
            <a:custGeom>
              <a:rect b="b" l="l" r="r" t="t"/>
              <a:pathLst>
                <a:path extrusionOk="0" h="1727" w="7002">
                  <a:moveTo>
                    <a:pt x="870" y="0"/>
                  </a:moveTo>
                  <a:cubicBezTo>
                    <a:pt x="394" y="0"/>
                    <a:pt x="1" y="381"/>
                    <a:pt x="1" y="869"/>
                  </a:cubicBezTo>
                  <a:cubicBezTo>
                    <a:pt x="1" y="1346"/>
                    <a:pt x="394" y="1727"/>
                    <a:pt x="870" y="1727"/>
                  </a:cubicBezTo>
                  <a:lnTo>
                    <a:pt x="6133" y="1727"/>
                  </a:lnTo>
                  <a:cubicBezTo>
                    <a:pt x="6609" y="1727"/>
                    <a:pt x="7002" y="1346"/>
                    <a:pt x="7002" y="869"/>
                  </a:cubicBezTo>
                  <a:cubicBezTo>
                    <a:pt x="7002" y="381"/>
                    <a:pt x="6609" y="0"/>
                    <a:pt x="613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3096482" y="1073285"/>
              <a:ext cx="181968" cy="62736"/>
            </a:xfrm>
            <a:custGeom>
              <a:rect b="b" l="l" r="r" t="t"/>
              <a:pathLst>
                <a:path extrusionOk="0" h="2775" w="8049">
                  <a:moveTo>
                    <a:pt x="6656" y="1048"/>
                  </a:moveTo>
                  <a:cubicBezTo>
                    <a:pt x="6846" y="1048"/>
                    <a:pt x="7001" y="1203"/>
                    <a:pt x="7001" y="1393"/>
                  </a:cubicBezTo>
                  <a:cubicBezTo>
                    <a:pt x="7001" y="1572"/>
                    <a:pt x="6846" y="1727"/>
                    <a:pt x="6656" y="1727"/>
                  </a:cubicBezTo>
                  <a:lnTo>
                    <a:pt x="1393" y="1727"/>
                  </a:lnTo>
                  <a:cubicBezTo>
                    <a:pt x="1203" y="1727"/>
                    <a:pt x="1048" y="1572"/>
                    <a:pt x="1048" y="1393"/>
                  </a:cubicBezTo>
                  <a:cubicBezTo>
                    <a:pt x="1048" y="1203"/>
                    <a:pt x="1203" y="1048"/>
                    <a:pt x="1393" y="1048"/>
                  </a:cubicBezTo>
                  <a:close/>
                  <a:moveTo>
                    <a:pt x="1393" y="0"/>
                  </a:moveTo>
                  <a:cubicBezTo>
                    <a:pt x="631" y="0"/>
                    <a:pt x="0" y="620"/>
                    <a:pt x="0" y="1393"/>
                  </a:cubicBezTo>
                  <a:cubicBezTo>
                    <a:pt x="0" y="2155"/>
                    <a:pt x="631" y="2775"/>
                    <a:pt x="1393" y="2775"/>
                  </a:cubicBezTo>
                  <a:lnTo>
                    <a:pt x="6656" y="2775"/>
                  </a:lnTo>
                  <a:cubicBezTo>
                    <a:pt x="7430" y="2775"/>
                    <a:pt x="8049" y="2155"/>
                    <a:pt x="8049" y="1393"/>
                  </a:cubicBezTo>
                  <a:cubicBezTo>
                    <a:pt x="8049" y="620"/>
                    <a:pt x="7430" y="0"/>
                    <a:pt x="665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3108305" y="1124149"/>
              <a:ext cx="158298" cy="39314"/>
            </a:xfrm>
            <a:custGeom>
              <a:rect b="b" l="l" r="r" t="t"/>
              <a:pathLst>
                <a:path extrusionOk="0" h="1739" w="7002"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39"/>
                    <a:pt x="870" y="1739"/>
                  </a:cubicBezTo>
                  <a:lnTo>
                    <a:pt x="6133" y="1739"/>
                  </a:lnTo>
                  <a:cubicBezTo>
                    <a:pt x="6609" y="1739"/>
                    <a:pt x="7002" y="1346"/>
                    <a:pt x="7002" y="870"/>
                  </a:cubicBezTo>
                  <a:cubicBezTo>
                    <a:pt x="7002" y="394"/>
                    <a:pt x="6609" y="1"/>
                    <a:pt x="613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3096482" y="1112303"/>
              <a:ext cx="181968" cy="63007"/>
            </a:xfrm>
            <a:custGeom>
              <a:rect b="b" l="l" r="r" t="t"/>
              <a:pathLst>
                <a:path extrusionOk="0" h="2787" w="8049">
                  <a:moveTo>
                    <a:pt x="6656" y="1049"/>
                  </a:moveTo>
                  <a:cubicBezTo>
                    <a:pt x="6846" y="1049"/>
                    <a:pt x="7001" y="1203"/>
                    <a:pt x="7001" y="1394"/>
                  </a:cubicBezTo>
                  <a:cubicBezTo>
                    <a:pt x="7001" y="1584"/>
                    <a:pt x="6846" y="1739"/>
                    <a:pt x="6656" y="1739"/>
                  </a:cubicBezTo>
                  <a:lnTo>
                    <a:pt x="1393" y="1739"/>
                  </a:lnTo>
                  <a:cubicBezTo>
                    <a:pt x="1203" y="1739"/>
                    <a:pt x="1048" y="1584"/>
                    <a:pt x="1048" y="1394"/>
                  </a:cubicBezTo>
                  <a:cubicBezTo>
                    <a:pt x="1048" y="1203"/>
                    <a:pt x="1203" y="1049"/>
                    <a:pt x="1393" y="1049"/>
                  </a:cubicBezTo>
                  <a:close/>
                  <a:moveTo>
                    <a:pt x="1393" y="1"/>
                  </a:moveTo>
                  <a:cubicBezTo>
                    <a:pt x="631" y="1"/>
                    <a:pt x="0" y="632"/>
                    <a:pt x="0" y="1394"/>
                  </a:cubicBezTo>
                  <a:cubicBezTo>
                    <a:pt x="0" y="2156"/>
                    <a:pt x="631" y="2787"/>
                    <a:pt x="1393" y="2787"/>
                  </a:cubicBezTo>
                  <a:lnTo>
                    <a:pt x="6656" y="2787"/>
                  </a:lnTo>
                  <a:cubicBezTo>
                    <a:pt x="7430" y="2787"/>
                    <a:pt x="8049" y="2156"/>
                    <a:pt x="8049" y="1394"/>
                  </a:cubicBezTo>
                  <a:cubicBezTo>
                    <a:pt x="8049" y="632"/>
                    <a:pt x="7430" y="1"/>
                    <a:pt x="6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3185823" y="918521"/>
              <a:ext cx="44989" cy="21545"/>
            </a:xfrm>
            <a:custGeom>
              <a:rect b="b" l="l" r="r" t="t"/>
              <a:pathLst>
                <a:path extrusionOk="0" h="953" w="1990">
                  <a:moveTo>
                    <a:pt x="1156" y="0"/>
                  </a:moveTo>
                  <a:lnTo>
                    <a:pt x="1" y="953"/>
                  </a:lnTo>
                  <a:lnTo>
                    <a:pt x="1989" y="953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172643" y="902109"/>
              <a:ext cx="71349" cy="49917"/>
            </a:xfrm>
            <a:custGeom>
              <a:rect b="b" l="l" r="r" t="t"/>
              <a:pathLst>
                <a:path extrusionOk="0" h="2208" w="3156">
                  <a:moveTo>
                    <a:pt x="1798" y="0"/>
                  </a:moveTo>
                  <a:lnTo>
                    <a:pt x="251" y="1286"/>
                  </a:lnTo>
                  <a:cubicBezTo>
                    <a:pt x="24" y="1465"/>
                    <a:pt x="1" y="1798"/>
                    <a:pt x="179" y="2012"/>
                  </a:cubicBezTo>
                  <a:cubicBezTo>
                    <a:pt x="286" y="2143"/>
                    <a:pt x="441" y="2203"/>
                    <a:pt x="584" y="2203"/>
                  </a:cubicBezTo>
                  <a:cubicBezTo>
                    <a:pt x="703" y="2203"/>
                    <a:pt x="822" y="2167"/>
                    <a:pt x="917" y="2084"/>
                  </a:cubicBezTo>
                  <a:lnTo>
                    <a:pt x="1679" y="1453"/>
                  </a:lnTo>
                  <a:lnTo>
                    <a:pt x="2179" y="2024"/>
                  </a:lnTo>
                  <a:cubicBezTo>
                    <a:pt x="2279" y="2144"/>
                    <a:pt x="2427" y="2208"/>
                    <a:pt x="2578" y="2208"/>
                  </a:cubicBezTo>
                  <a:cubicBezTo>
                    <a:pt x="2697" y="2208"/>
                    <a:pt x="2818" y="2168"/>
                    <a:pt x="2918" y="2084"/>
                  </a:cubicBezTo>
                  <a:cubicBezTo>
                    <a:pt x="3132" y="1893"/>
                    <a:pt x="3156" y="1560"/>
                    <a:pt x="2965" y="1345"/>
                  </a:cubicBezTo>
                  <a:lnTo>
                    <a:pt x="1798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138462" y="918521"/>
              <a:ext cx="44695" cy="21545"/>
            </a:xfrm>
            <a:custGeom>
              <a:rect b="b" l="l" r="r" t="t"/>
              <a:pathLst>
                <a:path extrusionOk="0" h="953" w="1977">
                  <a:moveTo>
                    <a:pt x="1155" y="0"/>
                  </a:moveTo>
                  <a:lnTo>
                    <a:pt x="0" y="953"/>
                  </a:lnTo>
                  <a:lnTo>
                    <a:pt x="1977" y="95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125012" y="902109"/>
              <a:ext cx="71349" cy="49917"/>
            </a:xfrm>
            <a:custGeom>
              <a:rect b="b" l="l" r="r" t="t"/>
              <a:pathLst>
                <a:path extrusionOk="0" h="2208" w="3156">
                  <a:moveTo>
                    <a:pt x="1810" y="0"/>
                  </a:moveTo>
                  <a:lnTo>
                    <a:pt x="262" y="1286"/>
                  </a:lnTo>
                  <a:cubicBezTo>
                    <a:pt x="36" y="1465"/>
                    <a:pt x="0" y="1798"/>
                    <a:pt x="191" y="2012"/>
                  </a:cubicBezTo>
                  <a:cubicBezTo>
                    <a:pt x="298" y="2143"/>
                    <a:pt x="441" y="2203"/>
                    <a:pt x="595" y="2203"/>
                  </a:cubicBezTo>
                  <a:cubicBezTo>
                    <a:pt x="715" y="2203"/>
                    <a:pt x="834" y="2167"/>
                    <a:pt x="929" y="2084"/>
                  </a:cubicBezTo>
                  <a:lnTo>
                    <a:pt x="1691" y="1453"/>
                  </a:lnTo>
                  <a:lnTo>
                    <a:pt x="2179" y="2024"/>
                  </a:lnTo>
                  <a:cubicBezTo>
                    <a:pt x="2285" y="2144"/>
                    <a:pt x="2436" y="2208"/>
                    <a:pt x="2586" y="2208"/>
                  </a:cubicBezTo>
                  <a:cubicBezTo>
                    <a:pt x="2705" y="2208"/>
                    <a:pt x="2823" y="2168"/>
                    <a:pt x="2917" y="2084"/>
                  </a:cubicBezTo>
                  <a:cubicBezTo>
                    <a:pt x="3132" y="1893"/>
                    <a:pt x="3155" y="1560"/>
                    <a:pt x="2977" y="1345"/>
                  </a:cubicBezTo>
                  <a:lnTo>
                    <a:pt x="181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105367" y="1857071"/>
              <a:ext cx="165555" cy="226392"/>
            </a:xfrm>
            <a:custGeom>
              <a:rect b="b" l="l" r="r" t="t"/>
              <a:pathLst>
                <a:path extrusionOk="0" h="10014" w="7323">
                  <a:moveTo>
                    <a:pt x="3667" y="0"/>
                  </a:moveTo>
                  <a:lnTo>
                    <a:pt x="0" y="10014"/>
                  </a:lnTo>
                  <a:lnTo>
                    <a:pt x="7322" y="9799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092164" y="1823161"/>
              <a:ext cx="192209" cy="272149"/>
            </a:xfrm>
            <a:custGeom>
              <a:rect b="b" l="l" r="r" t="t"/>
              <a:pathLst>
                <a:path extrusionOk="0" h="12038" w="8502">
                  <a:moveTo>
                    <a:pt x="4239" y="0"/>
                  </a:moveTo>
                  <a:lnTo>
                    <a:pt x="96" y="11335"/>
                  </a:lnTo>
                  <a:cubicBezTo>
                    <a:pt x="1" y="11609"/>
                    <a:pt x="132" y="11906"/>
                    <a:pt x="405" y="12002"/>
                  </a:cubicBezTo>
                  <a:cubicBezTo>
                    <a:pt x="465" y="12025"/>
                    <a:pt x="524" y="12037"/>
                    <a:pt x="584" y="12037"/>
                  </a:cubicBezTo>
                  <a:cubicBezTo>
                    <a:pt x="798" y="12037"/>
                    <a:pt x="1001" y="11906"/>
                    <a:pt x="1072" y="11692"/>
                  </a:cubicBezTo>
                  <a:lnTo>
                    <a:pt x="4251" y="3012"/>
                  </a:lnTo>
                  <a:lnTo>
                    <a:pt x="7418" y="11478"/>
                  </a:lnTo>
                  <a:cubicBezTo>
                    <a:pt x="7501" y="11690"/>
                    <a:pt x="7698" y="11823"/>
                    <a:pt x="7910" y="11823"/>
                  </a:cubicBezTo>
                  <a:cubicBezTo>
                    <a:pt x="7972" y="11823"/>
                    <a:pt x="8035" y="11812"/>
                    <a:pt x="8097" y="11787"/>
                  </a:cubicBezTo>
                  <a:cubicBezTo>
                    <a:pt x="8371" y="11692"/>
                    <a:pt x="8502" y="11383"/>
                    <a:pt x="8406" y="11121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138462" y="1994880"/>
              <a:ext cx="90181" cy="23"/>
            </a:xfrm>
            <a:custGeom>
              <a:rect b="b" l="l" r="r" t="t"/>
              <a:pathLst>
                <a:path extrusionOk="0" h="1" w="3989">
                  <a:moveTo>
                    <a:pt x="0" y="0"/>
                  </a:moveTo>
                  <a:lnTo>
                    <a:pt x="3989" y="0"/>
                  </a:lnTo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126617" y="1983034"/>
              <a:ext cx="113874" cy="23715"/>
            </a:xfrm>
            <a:custGeom>
              <a:rect b="b" l="l" r="r" t="t"/>
              <a:pathLst>
                <a:path extrusionOk="0" h="1049" w="5037">
                  <a:moveTo>
                    <a:pt x="524" y="0"/>
                  </a:moveTo>
                  <a:cubicBezTo>
                    <a:pt x="239" y="0"/>
                    <a:pt x="1" y="227"/>
                    <a:pt x="1" y="524"/>
                  </a:cubicBezTo>
                  <a:cubicBezTo>
                    <a:pt x="1" y="810"/>
                    <a:pt x="239" y="1048"/>
                    <a:pt x="524" y="1048"/>
                  </a:cubicBezTo>
                  <a:lnTo>
                    <a:pt x="4513" y="1048"/>
                  </a:lnTo>
                  <a:cubicBezTo>
                    <a:pt x="4799" y="1048"/>
                    <a:pt x="5037" y="810"/>
                    <a:pt x="5037" y="524"/>
                  </a:cubicBezTo>
                  <a:cubicBezTo>
                    <a:pt x="5037" y="227"/>
                    <a:pt x="4799" y="0"/>
                    <a:pt x="451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 txBox="1"/>
            <p:nvPr/>
          </p:nvSpPr>
          <p:spPr>
            <a:xfrm>
              <a:off x="1556750" y="816213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1" name="Google Shape;1611;p34"/>
            <p:cNvSpPr txBox="1"/>
            <p:nvPr/>
          </p:nvSpPr>
          <p:spPr>
            <a:xfrm>
              <a:off x="1676075" y="1804288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12" name="Google Shape;1612;p34"/>
          <p:cNvGrpSpPr/>
          <p:nvPr/>
        </p:nvGrpSpPr>
        <p:grpSpPr>
          <a:xfrm>
            <a:off x="4533774" y="579380"/>
            <a:ext cx="3380476" cy="1709455"/>
            <a:chOff x="4533774" y="579380"/>
            <a:chExt cx="3380476" cy="1709455"/>
          </a:xfrm>
        </p:grpSpPr>
        <p:sp>
          <p:nvSpPr>
            <p:cNvPr id="1613" name="Google Shape;1613;p34"/>
            <p:cNvSpPr/>
            <p:nvPr/>
          </p:nvSpPr>
          <p:spPr>
            <a:xfrm>
              <a:off x="6575335" y="751121"/>
              <a:ext cx="101485" cy="460831"/>
            </a:xfrm>
            <a:custGeom>
              <a:rect b="b" l="l" r="r" t="t"/>
              <a:pathLst>
                <a:path extrusionOk="0" h="20384" w="4489">
                  <a:moveTo>
                    <a:pt x="3903" y="0"/>
                  </a:moveTo>
                  <a:cubicBezTo>
                    <a:pt x="3716" y="0"/>
                    <a:pt x="3532" y="100"/>
                    <a:pt x="3441" y="274"/>
                  </a:cubicBezTo>
                  <a:cubicBezTo>
                    <a:pt x="108" y="6429"/>
                    <a:pt x="0" y="13847"/>
                    <a:pt x="3132" y="20097"/>
                  </a:cubicBezTo>
                  <a:cubicBezTo>
                    <a:pt x="3215" y="20276"/>
                    <a:pt x="3406" y="20383"/>
                    <a:pt x="3596" y="20383"/>
                  </a:cubicBezTo>
                  <a:cubicBezTo>
                    <a:pt x="3679" y="20383"/>
                    <a:pt x="3751" y="20371"/>
                    <a:pt x="3834" y="20324"/>
                  </a:cubicBezTo>
                  <a:cubicBezTo>
                    <a:pt x="4084" y="20205"/>
                    <a:pt x="4191" y="19883"/>
                    <a:pt x="4060" y="19621"/>
                  </a:cubicBezTo>
                  <a:cubicBezTo>
                    <a:pt x="1084" y="13680"/>
                    <a:pt x="1191" y="6631"/>
                    <a:pt x="4358" y="774"/>
                  </a:cubicBezTo>
                  <a:cubicBezTo>
                    <a:pt x="4489" y="524"/>
                    <a:pt x="4406" y="202"/>
                    <a:pt x="4144" y="59"/>
                  </a:cubicBezTo>
                  <a:cubicBezTo>
                    <a:pt x="4068" y="19"/>
                    <a:pt x="3985" y="0"/>
                    <a:pt x="390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5420917" y="579380"/>
              <a:ext cx="804578" cy="804307"/>
            </a:xfrm>
            <a:custGeom>
              <a:rect b="b" l="l" r="r" t="t"/>
              <a:pathLst>
                <a:path extrusionOk="0" h="35577" w="35589">
                  <a:moveTo>
                    <a:pt x="17788" y="2096"/>
                  </a:moveTo>
                  <a:cubicBezTo>
                    <a:pt x="26444" y="2096"/>
                    <a:pt x="33493" y="9133"/>
                    <a:pt x="33493" y="17788"/>
                  </a:cubicBezTo>
                  <a:cubicBezTo>
                    <a:pt x="33493" y="26444"/>
                    <a:pt x="26444" y="33493"/>
                    <a:pt x="17788" y="33493"/>
                  </a:cubicBezTo>
                  <a:cubicBezTo>
                    <a:pt x="9133" y="33493"/>
                    <a:pt x="2096" y="26444"/>
                    <a:pt x="2096" y="17788"/>
                  </a:cubicBezTo>
                  <a:cubicBezTo>
                    <a:pt x="2096" y="9133"/>
                    <a:pt x="9133" y="2096"/>
                    <a:pt x="17788" y="2096"/>
                  </a:cubicBezTo>
                  <a:close/>
                  <a:moveTo>
                    <a:pt x="17788" y="1"/>
                  </a:moveTo>
                  <a:cubicBezTo>
                    <a:pt x="7978" y="1"/>
                    <a:pt x="0" y="7978"/>
                    <a:pt x="0" y="17788"/>
                  </a:cubicBezTo>
                  <a:cubicBezTo>
                    <a:pt x="0" y="27599"/>
                    <a:pt x="7978" y="35576"/>
                    <a:pt x="17788" y="35576"/>
                  </a:cubicBezTo>
                  <a:cubicBezTo>
                    <a:pt x="27599" y="35576"/>
                    <a:pt x="35588" y="27599"/>
                    <a:pt x="35588" y="17788"/>
                  </a:cubicBezTo>
                  <a:cubicBezTo>
                    <a:pt x="35588" y="7978"/>
                    <a:pt x="27599" y="1"/>
                    <a:pt x="1778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533774" y="1663945"/>
              <a:ext cx="688014" cy="599054"/>
            </a:xfrm>
            <a:custGeom>
              <a:rect b="b" l="l" r="r" t="t"/>
              <a:pathLst>
                <a:path extrusionOk="0" h="26498" w="30433">
                  <a:moveTo>
                    <a:pt x="1104" y="1"/>
                  </a:moveTo>
                  <a:cubicBezTo>
                    <a:pt x="568" y="1"/>
                    <a:pt x="116" y="400"/>
                    <a:pt x="60" y="935"/>
                  </a:cubicBezTo>
                  <a:cubicBezTo>
                    <a:pt x="0" y="1519"/>
                    <a:pt x="417" y="2031"/>
                    <a:pt x="1001" y="2090"/>
                  </a:cubicBezTo>
                  <a:cubicBezTo>
                    <a:pt x="14097" y="3424"/>
                    <a:pt x="25051" y="12913"/>
                    <a:pt x="28266" y="25700"/>
                  </a:cubicBezTo>
                  <a:cubicBezTo>
                    <a:pt x="28385" y="26176"/>
                    <a:pt x="28814" y="26498"/>
                    <a:pt x="29278" y="26498"/>
                  </a:cubicBezTo>
                  <a:cubicBezTo>
                    <a:pt x="29361" y="26498"/>
                    <a:pt x="29445" y="26486"/>
                    <a:pt x="29528" y="26462"/>
                  </a:cubicBezTo>
                  <a:cubicBezTo>
                    <a:pt x="30088" y="26319"/>
                    <a:pt x="30433" y="25748"/>
                    <a:pt x="30290" y="25188"/>
                  </a:cubicBezTo>
                  <a:cubicBezTo>
                    <a:pt x="26873" y="11556"/>
                    <a:pt x="15181" y="1435"/>
                    <a:pt x="1215" y="7"/>
                  </a:cubicBezTo>
                  <a:cubicBezTo>
                    <a:pt x="1178" y="3"/>
                    <a:pt x="1141" y="1"/>
                    <a:pt x="110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5359812" y="1116259"/>
              <a:ext cx="338638" cy="329843"/>
            </a:xfrm>
            <a:custGeom>
              <a:rect b="b" l="l" r="r" t="t"/>
              <a:pathLst>
                <a:path extrusionOk="0" h="14590" w="14979">
                  <a:moveTo>
                    <a:pt x="596" y="0"/>
                  </a:moveTo>
                  <a:cubicBezTo>
                    <a:pt x="540" y="0"/>
                    <a:pt x="484" y="9"/>
                    <a:pt x="429" y="28"/>
                  </a:cubicBezTo>
                  <a:cubicBezTo>
                    <a:pt x="156" y="123"/>
                    <a:pt x="1" y="409"/>
                    <a:pt x="96" y="683"/>
                  </a:cubicBezTo>
                  <a:cubicBezTo>
                    <a:pt x="2263" y="7339"/>
                    <a:pt x="7561" y="12530"/>
                    <a:pt x="14253" y="14566"/>
                  </a:cubicBezTo>
                  <a:cubicBezTo>
                    <a:pt x="14300" y="14578"/>
                    <a:pt x="14348" y="14590"/>
                    <a:pt x="14395" y="14590"/>
                  </a:cubicBezTo>
                  <a:cubicBezTo>
                    <a:pt x="14622" y="14590"/>
                    <a:pt x="14836" y="14447"/>
                    <a:pt x="14895" y="14220"/>
                  </a:cubicBezTo>
                  <a:cubicBezTo>
                    <a:pt x="14979" y="13947"/>
                    <a:pt x="14824" y="13649"/>
                    <a:pt x="14550" y="13566"/>
                  </a:cubicBezTo>
                  <a:cubicBezTo>
                    <a:pt x="8192" y="11625"/>
                    <a:pt x="3156" y="6696"/>
                    <a:pt x="1084" y="362"/>
                  </a:cubicBezTo>
                  <a:cubicBezTo>
                    <a:pt x="1018" y="143"/>
                    <a:pt x="814" y="0"/>
                    <a:pt x="5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943425" y="1306379"/>
              <a:ext cx="553703" cy="553974"/>
            </a:xfrm>
            <a:custGeom>
              <a:rect b="b" l="l" r="r" t="t"/>
              <a:pathLst>
                <a:path extrusionOk="0" h="24504" w="24492">
                  <a:moveTo>
                    <a:pt x="23754" y="0"/>
                  </a:moveTo>
                  <a:lnTo>
                    <a:pt x="1" y="23765"/>
                  </a:lnTo>
                  <a:lnTo>
                    <a:pt x="739" y="24503"/>
                  </a:lnTo>
                  <a:lnTo>
                    <a:pt x="24492" y="738"/>
                  </a:lnTo>
                  <a:lnTo>
                    <a:pt x="2375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5069930" y="969657"/>
              <a:ext cx="374719" cy="23715"/>
            </a:xfrm>
            <a:custGeom>
              <a:rect b="b" l="l" r="r" t="t"/>
              <a:pathLst>
                <a:path extrusionOk="0" h="1049" w="16575">
                  <a:moveTo>
                    <a:pt x="1" y="1"/>
                  </a:moveTo>
                  <a:lnTo>
                    <a:pt x="1" y="1048"/>
                  </a:lnTo>
                  <a:lnTo>
                    <a:pt x="16574" y="1048"/>
                  </a:lnTo>
                  <a:lnTo>
                    <a:pt x="1657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5811194" y="1379036"/>
              <a:ext cx="23715" cy="374991"/>
            </a:xfrm>
            <a:custGeom>
              <a:rect b="b" l="l" r="r" t="t"/>
              <a:pathLst>
                <a:path extrusionOk="0" h="16587" w="1049">
                  <a:moveTo>
                    <a:pt x="1" y="1"/>
                  </a:moveTo>
                  <a:lnTo>
                    <a:pt x="1" y="16586"/>
                  </a:lnTo>
                  <a:lnTo>
                    <a:pt x="1048" y="16586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6231899" y="969657"/>
              <a:ext cx="374968" cy="23715"/>
            </a:xfrm>
            <a:custGeom>
              <a:rect b="b" l="l" r="r" t="t"/>
              <a:pathLst>
                <a:path extrusionOk="0" h="1049" w="16586">
                  <a:moveTo>
                    <a:pt x="0" y="1"/>
                  </a:moveTo>
                  <a:lnTo>
                    <a:pt x="0" y="1048"/>
                  </a:lnTo>
                  <a:lnTo>
                    <a:pt x="16585" y="1048"/>
                  </a:lnTo>
                  <a:lnTo>
                    <a:pt x="1658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6140366" y="920126"/>
              <a:ext cx="122781" cy="122781"/>
            </a:xfrm>
            <a:custGeom>
              <a:rect b="b" l="l" r="r" t="t"/>
              <a:pathLst>
                <a:path extrusionOk="0" h="5431" w="5431">
                  <a:moveTo>
                    <a:pt x="2716" y="1"/>
                  </a:moveTo>
                  <a:cubicBezTo>
                    <a:pt x="1215" y="1"/>
                    <a:pt x="1" y="1215"/>
                    <a:pt x="1" y="2715"/>
                  </a:cubicBezTo>
                  <a:cubicBezTo>
                    <a:pt x="1" y="4216"/>
                    <a:pt x="1215" y="5430"/>
                    <a:pt x="2716" y="5430"/>
                  </a:cubicBezTo>
                  <a:cubicBezTo>
                    <a:pt x="4216" y="5430"/>
                    <a:pt x="5430" y="4216"/>
                    <a:pt x="5430" y="2715"/>
                  </a:cubicBezTo>
                  <a:cubicBezTo>
                    <a:pt x="5430" y="1215"/>
                    <a:pt x="4216" y="1"/>
                    <a:pt x="271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6601988" y="696187"/>
              <a:ext cx="122759" cy="122781"/>
            </a:xfrm>
            <a:custGeom>
              <a:rect b="b" l="l" r="r" t="t"/>
              <a:pathLst>
                <a:path extrusionOk="0" h="5431" w="5430">
                  <a:moveTo>
                    <a:pt x="2715" y="1"/>
                  </a:moveTo>
                  <a:cubicBezTo>
                    <a:pt x="1215" y="1"/>
                    <a:pt x="0" y="1215"/>
                    <a:pt x="0" y="2715"/>
                  </a:cubicBezTo>
                  <a:cubicBezTo>
                    <a:pt x="0" y="4216"/>
                    <a:pt x="1215" y="5430"/>
                    <a:pt x="2715" y="5430"/>
                  </a:cubicBezTo>
                  <a:cubicBezTo>
                    <a:pt x="4215" y="5430"/>
                    <a:pt x="5429" y="4216"/>
                    <a:pt x="5429" y="2715"/>
                  </a:cubicBezTo>
                  <a:cubicBezTo>
                    <a:pt x="5429" y="1215"/>
                    <a:pt x="4215" y="1"/>
                    <a:pt x="271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6601988" y="1138685"/>
              <a:ext cx="122759" cy="122759"/>
            </a:xfrm>
            <a:custGeom>
              <a:rect b="b" l="l" r="r" t="t"/>
              <a:pathLst>
                <a:path extrusionOk="0" h="5430" w="5430">
                  <a:moveTo>
                    <a:pt x="2715" y="1"/>
                  </a:moveTo>
                  <a:cubicBezTo>
                    <a:pt x="1215" y="1"/>
                    <a:pt x="0" y="1215"/>
                    <a:pt x="0" y="2715"/>
                  </a:cubicBezTo>
                  <a:cubicBezTo>
                    <a:pt x="0" y="4215"/>
                    <a:pt x="1215" y="5430"/>
                    <a:pt x="2715" y="5430"/>
                  </a:cubicBezTo>
                  <a:cubicBezTo>
                    <a:pt x="4215" y="5430"/>
                    <a:pt x="5429" y="4215"/>
                    <a:pt x="5429" y="2715"/>
                  </a:cubicBezTo>
                  <a:cubicBezTo>
                    <a:pt x="5429" y="1215"/>
                    <a:pt x="4215" y="1"/>
                    <a:pt x="271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6637503" y="1174222"/>
              <a:ext cx="51703" cy="51703"/>
            </a:xfrm>
            <a:custGeom>
              <a:rect b="b" l="l" r="r" t="t"/>
              <a:pathLst>
                <a:path extrusionOk="0" h="2287" w="2287">
                  <a:moveTo>
                    <a:pt x="1144" y="0"/>
                  </a:moveTo>
                  <a:cubicBezTo>
                    <a:pt x="513" y="0"/>
                    <a:pt x="1" y="512"/>
                    <a:pt x="1" y="1143"/>
                  </a:cubicBezTo>
                  <a:cubicBezTo>
                    <a:pt x="1" y="1774"/>
                    <a:pt x="513" y="2286"/>
                    <a:pt x="1144" y="2286"/>
                  </a:cubicBezTo>
                  <a:cubicBezTo>
                    <a:pt x="1775" y="2286"/>
                    <a:pt x="2287" y="1774"/>
                    <a:pt x="2287" y="1143"/>
                  </a:cubicBezTo>
                  <a:cubicBezTo>
                    <a:pt x="2287" y="512"/>
                    <a:pt x="1775" y="0"/>
                    <a:pt x="1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5782665" y="775875"/>
              <a:ext cx="227748" cy="227725"/>
            </a:xfrm>
            <a:custGeom>
              <a:rect b="b" l="l" r="r" t="t"/>
              <a:pathLst>
                <a:path extrusionOk="0" h="10073" w="10074">
                  <a:moveTo>
                    <a:pt x="5037" y="1048"/>
                  </a:moveTo>
                  <a:cubicBezTo>
                    <a:pt x="7228" y="1048"/>
                    <a:pt x="9025" y="2846"/>
                    <a:pt x="9025" y="5036"/>
                  </a:cubicBezTo>
                  <a:cubicBezTo>
                    <a:pt x="9025" y="7239"/>
                    <a:pt x="7228" y="9037"/>
                    <a:pt x="5037" y="9037"/>
                  </a:cubicBezTo>
                  <a:cubicBezTo>
                    <a:pt x="2834" y="9037"/>
                    <a:pt x="1048" y="7239"/>
                    <a:pt x="1048" y="5036"/>
                  </a:cubicBezTo>
                  <a:cubicBezTo>
                    <a:pt x="1048" y="2846"/>
                    <a:pt x="2834" y="1048"/>
                    <a:pt x="5037" y="1048"/>
                  </a:cubicBezTo>
                  <a:close/>
                  <a:moveTo>
                    <a:pt x="5037" y="0"/>
                  </a:moveTo>
                  <a:cubicBezTo>
                    <a:pt x="2251" y="0"/>
                    <a:pt x="0" y="2262"/>
                    <a:pt x="0" y="5036"/>
                  </a:cubicBezTo>
                  <a:cubicBezTo>
                    <a:pt x="0" y="7822"/>
                    <a:pt x="2251" y="10073"/>
                    <a:pt x="5037" y="10073"/>
                  </a:cubicBezTo>
                  <a:cubicBezTo>
                    <a:pt x="7811" y="10073"/>
                    <a:pt x="10073" y="7822"/>
                    <a:pt x="10073" y="5036"/>
                  </a:cubicBezTo>
                  <a:cubicBezTo>
                    <a:pt x="10073" y="2262"/>
                    <a:pt x="7811" y="0"/>
                    <a:pt x="503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5891944" y="818940"/>
              <a:ext cx="75396" cy="75373"/>
            </a:xfrm>
            <a:custGeom>
              <a:rect b="b" l="l" r="r" t="t"/>
              <a:pathLst>
                <a:path extrusionOk="0" h="3334" w="3335">
                  <a:moveTo>
                    <a:pt x="203" y="0"/>
                  </a:moveTo>
                  <a:cubicBezTo>
                    <a:pt x="96" y="0"/>
                    <a:pt x="0" y="83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1715" y="393"/>
                    <a:pt x="2941" y="1619"/>
                    <a:pt x="2941" y="3131"/>
                  </a:cubicBezTo>
                  <a:cubicBezTo>
                    <a:pt x="2941" y="3250"/>
                    <a:pt x="3037" y="3334"/>
                    <a:pt x="3144" y="3334"/>
                  </a:cubicBezTo>
                  <a:cubicBezTo>
                    <a:pt x="3251" y="3334"/>
                    <a:pt x="3334" y="3250"/>
                    <a:pt x="3334" y="3131"/>
                  </a:cubicBezTo>
                  <a:cubicBezTo>
                    <a:pt x="3334" y="1405"/>
                    <a:pt x="1929" y="0"/>
                    <a:pt x="20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647546" y="955528"/>
              <a:ext cx="186015" cy="183053"/>
            </a:xfrm>
            <a:custGeom>
              <a:rect b="b" l="l" r="r" t="t"/>
              <a:pathLst>
                <a:path extrusionOk="0" h="8097" w="8228">
                  <a:moveTo>
                    <a:pt x="7490" y="0"/>
                  </a:moveTo>
                  <a:cubicBezTo>
                    <a:pt x="7317" y="0"/>
                    <a:pt x="7144" y="66"/>
                    <a:pt x="7013" y="197"/>
                  </a:cubicBezTo>
                  <a:lnTo>
                    <a:pt x="262" y="6936"/>
                  </a:lnTo>
                  <a:cubicBezTo>
                    <a:pt x="1" y="7210"/>
                    <a:pt x="1" y="7638"/>
                    <a:pt x="262" y="7900"/>
                  </a:cubicBezTo>
                  <a:cubicBezTo>
                    <a:pt x="399" y="8031"/>
                    <a:pt x="575" y="8097"/>
                    <a:pt x="749" y="8097"/>
                  </a:cubicBezTo>
                  <a:cubicBezTo>
                    <a:pt x="923" y="8097"/>
                    <a:pt x="1096" y="8031"/>
                    <a:pt x="1227" y="7900"/>
                  </a:cubicBezTo>
                  <a:lnTo>
                    <a:pt x="7966" y="1149"/>
                  </a:lnTo>
                  <a:cubicBezTo>
                    <a:pt x="8228" y="887"/>
                    <a:pt x="8228" y="459"/>
                    <a:pt x="7966" y="197"/>
                  </a:cubicBezTo>
                  <a:cubicBezTo>
                    <a:pt x="7835" y="66"/>
                    <a:pt x="7662" y="0"/>
                    <a:pt x="749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4535131" y="702381"/>
              <a:ext cx="558541" cy="558564"/>
            </a:xfrm>
            <a:custGeom>
              <a:rect b="b" l="l" r="r" t="t"/>
              <a:pathLst>
                <a:path extrusionOk="0" h="24707" w="24706">
                  <a:moveTo>
                    <a:pt x="12347" y="2084"/>
                  </a:moveTo>
                  <a:cubicBezTo>
                    <a:pt x="18002" y="2084"/>
                    <a:pt x="22610" y="6692"/>
                    <a:pt x="22610" y="12347"/>
                  </a:cubicBezTo>
                  <a:cubicBezTo>
                    <a:pt x="22610" y="18003"/>
                    <a:pt x="18002" y="22611"/>
                    <a:pt x="12347" y="22611"/>
                  </a:cubicBezTo>
                  <a:cubicBezTo>
                    <a:pt x="6691" y="22611"/>
                    <a:pt x="2096" y="18003"/>
                    <a:pt x="2096" y="12347"/>
                  </a:cubicBezTo>
                  <a:cubicBezTo>
                    <a:pt x="2096" y="6692"/>
                    <a:pt x="6691" y="2084"/>
                    <a:pt x="12347" y="2084"/>
                  </a:cubicBezTo>
                  <a:close/>
                  <a:moveTo>
                    <a:pt x="12347" y="1"/>
                  </a:moveTo>
                  <a:cubicBezTo>
                    <a:pt x="5536" y="1"/>
                    <a:pt x="0" y="5537"/>
                    <a:pt x="0" y="12347"/>
                  </a:cubicBezTo>
                  <a:cubicBezTo>
                    <a:pt x="0" y="19158"/>
                    <a:pt x="5536" y="24706"/>
                    <a:pt x="12347" y="24706"/>
                  </a:cubicBezTo>
                  <a:cubicBezTo>
                    <a:pt x="19157" y="24706"/>
                    <a:pt x="24705" y="19158"/>
                    <a:pt x="24705" y="12347"/>
                  </a:cubicBezTo>
                  <a:cubicBezTo>
                    <a:pt x="24705" y="5537"/>
                    <a:pt x="19157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5543919" y="1730294"/>
              <a:ext cx="558564" cy="558541"/>
            </a:xfrm>
            <a:custGeom>
              <a:rect b="b" l="l" r="r" t="t"/>
              <a:pathLst>
                <a:path extrusionOk="0" h="24706" w="24707">
                  <a:moveTo>
                    <a:pt x="12347" y="2084"/>
                  </a:moveTo>
                  <a:cubicBezTo>
                    <a:pt x="18003" y="2084"/>
                    <a:pt x="22611" y="6692"/>
                    <a:pt x="22611" y="12347"/>
                  </a:cubicBezTo>
                  <a:cubicBezTo>
                    <a:pt x="22611" y="18003"/>
                    <a:pt x="18003" y="22610"/>
                    <a:pt x="12347" y="22610"/>
                  </a:cubicBezTo>
                  <a:cubicBezTo>
                    <a:pt x="6692" y="22610"/>
                    <a:pt x="2096" y="18003"/>
                    <a:pt x="2096" y="12347"/>
                  </a:cubicBezTo>
                  <a:cubicBezTo>
                    <a:pt x="2096" y="6692"/>
                    <a:pt x="6692" y="2084"/>
                    <a:pt x="12347" y="2084"/>
                  </a:cubicBezTo>
                  <a:close/>
                  <a:moveTo>
                    <a:pt x="12347" y="1"/>
                  </a:moveTo>
                  <a:cubicBezTo>
                    <a:pt x="5537" y="1"/>
                    <a:pt x="1" y="5537"/>
                    <a:pt x="1" y="12347"/>
                  </a:cubicBezTo>
                  <a:cubicBezTo>
                    <a:pt x="1" y="19158"/>
                    <a:pt x="5537" y="24706"/>
                    <a:pt x="12347" y="24706"/>
                  </a:cubicBezTo>
                  <a:cubicBezTo>
                    <a:pt x="19158" y="24706"/>
                    <a:pt x="24706" y="19158"/>
                    <a:pt x="24706" y="12347"/>
                  </a:cubicBezTo>
                  <a:cubicBezTo>
                    <a:pt x="24706" y="5537"/>
                    <a:pt x="19158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6007963" y="1948185"/>
              <a:ext cx="122759" cy="122759"/>
            </a:xfrm>
            <a:custGeom>
              <a:rect b="b" l="l" r="r" t="t"/>
              <a:pathLst>
                <a:path extrusionOk="0" h="5430" w="5430">
                  <a:moveTo>
                    <a:pt x="2715" y="1"/>
                  </a:moveTo>
                  <a:cubicBezTo>
                    <a:pt x="1215" y="1"/>
                    <a:pt x="1" y="1215"/>
                    <a:pt x="1" y="2715"/>
                  </a:cubicBezTo>
                  <a:cubicBezTo>
                    <a:pt x="1" y="4215"/>
                    <a:pt x="1215" y="5430"/>
                    <a:pt x="2715" y="5430"/>
                  </a:cubicBezTo>
                  <a:cubicBezTo>
                    <a:pt x="4216" y="5430"/>
                    <a:pt x="5430" y="4215"/>
                    <a:pt x="5430" y="2715"/>
                  </a:cubicBezTo>
                  <a:cubicBezTo>
                    <a:pt x="5430" y="1215"/>
                    <a:pt x="4216" y="1"/>
                    <a:pt x="271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5770005" y="1910354"/>
              <a:ext cx="116858" cy="116858"/>
            </a:xfrm>
            <a:custGeom>
              <a:rect b="b" l="l" r="r" t="t"/>
              <a:pathLst>
                <a:path extrusionOk="0" h="5169" w="5169">
                  <a:moveTo>
                    <a:pt x="2585" y="1049"/>
                  </a:moveTo>
                  <a:cubicBezTo>
                    <a:pt x="3430" y="1049"/>
                    <a:pt x="4120" y="1739"/>
                    <a:pt x="4120" y="2584"/>
                  </a:cubicBezTo>
                  <a:cubicBezTo>
                    <a:pt x="4120" y="3430"/>
                    <a:pt x="3430" y="4120"/>
                    <a:pt x="2585" y="4120"/>
                  </a:cubicBezTo>
                  <a:cubicBezTo>
                    <a:pt x="1739" y="4120"/>
                    <a:pt x="1049" y="3430"/>
                    <a:pt x="1049" y="2584"/>
                  </a:cubicBezTo>
                  <a:cubicBezTo>
                    <a:pt x="1049" y="1739"/>
                    <a:pt x="1739" y="1049"/>
                    <a:pt x="2585" y="1049"/>
                  </a:cubicBezTo>
                  <a:close/>
                  <a:moveTo>
                    <a:pt x="2585" y="1"/>
                  </a:moveTo>
                  <a:cubicBezTo>
                    <a:pt x="1156" y="1"/>
                    <a:pt x="1" y="1156"/>
                    <a:pt x="1" y="2584"/>
                  </a:cubicBezTo>
                  <a:cubicBezTo>
                    <a:pt x="1" y="4013"/>
                    <a:pt x="1156" y="5168"/>
                    <a:pt x="2585" y="5168"/>
                  </a:cubicBezTo>
                  <a:cubicBezTo>
                    <a:pt x="4001" y="5168"/>
                    <a:pt x="5168" y="4013"/>
                    <a:pt x="5168" y="2584"/>
                  </a:cubicBezTo>
                  <a:cubicBezTo>
                    <a:pt x="5168" y="1156"/>
                    <a:pt x="4001" y="1"/>
                    <a:pt x="258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5720497" y="2008285"/>
              <a:ext cx="215608" cy="88350"/>
            </a:xfrm>
            <a:custGeom>
              <a:rect b="b" l="l" r="r" t="t"/>
              <a:pathLst>
                <a:path extrusionOk="0" h="3908" w="9537">
                  <a:moveTo>
                    <a:pt x="1691" y="1"/>
                  </a:moveTo>
                  <a:cubicBezTo>
                    <a:pt x="1553" y="1"/>
                    <a:pt x="1415" y="58"/>
                    <a:pt x="1310" y="169"/>
                  </a:cubicBezTo>
                  <a:cubicBezTo>
                    <a:pt x="488" y="1039"/>
                    <a:pt x="24" y="2182"/>
                    <a:pt x="12" y="3384"/>
                  </a:cubicBezTo>
                  <a:lnTo>
                    <a:pt x="0" y="3908"/>
                  </a:lnTo>
                  <a:lnTo>
                    <a:pt x="9537" y="3908"/>
                  </a:lnTo>
                  <a:lnTo>
                    <a:pt x="9537" y="3384"/>
                  </a:lnTo>
                  <a:cubicBezTo>
                    <a:pt x="9525" y="2277"/>
                    <a:pt x="9132" y="1217"/>
                    <a:pt x="8430" y="384"/>
                  </a:cubicBezTo>
                  <a:cubicBezTo>
                    <a:pt x="8323" y="257"/>
                    <a:pt x="8172" y="194"/>
                    <a:pt x="8022" y="194"/>
                  </a:cubicBezTo>
                  <a:cubicBezTo>
                    <a:pt x="7904" y="194"/>
                    <a:pt x="7786" y="233"/>
                    <a:pt x="7692" y="312"/>
                  </a:cubicBezTo>
                  <a:cubicBezTo>
                    <a:pt x="7465" y="503"/>
                    <a:pt x="7442" y="836"/>
                    <a:pt x="7620" y="1050"/>
                  </a:cubicBezTo>
                  <a:cubicBezTo>
                    <a:pt x="8061" y="1574"/>
                    <a:pt x="8335" y="2193"/>
                    <a:pt x="8442" y="2860"/>
                  </a:cubicBezTo>
                  <a:lnTo>
                    <a:pt x="1096" y="2860"/>
                  </a:lnTo>
                  <a:cubicBezTo>
                    <a:pt x="1215" y="2122"/>
                    <a:pt x="1548" y="1431"/>
                    <a:pt x="2072" y="884"/>
                  </a:cubicBezTo>
                  <a:cubicBezTo>
                    <a:pt x="2262" y="669"/>
                    <a:pt x="2262" y="348"/>
                    <a:pt x="2048" y="146"/>
                  </a:cubicBezTo>
                  <a:cubicBezTo>
                    <a:pt x="1945" y="49"/>
                    <a:pt x="1818" y="1"/>
                    <a:pt x="169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4667808" y="832391"/>
              <a:ext cx="292338" cy="280491"/>
            </a:xfrm>
            <a:custGeom>
              <a:rect b="b" l="l" r="r" t="t"/>
              <a:pathLst>
                <a:path extrusionOk="0" h="12407" w="12931">
                  <a:moveTo>
                    <a:pt x="6406" y="2358"/>
                  </a:moveTo>
                  <a:lnTo>
                    <a:pt x="7787" y="4965"/>
                  </a:lnTo>
                  <a:lnTo>
                    <a:pt x="10705" y="5311"/>
                  </a:lnTo>
                  <a:lnTo>
                    <a:pt x="8657" y="7430"/>
                  </a:lnTo>
                  <a:lnTo>
                    <a:pt x="9228" y="10311"/>
                  </a:lnTo>
                  <a:lnTo>
                    <a:pt x="6585" y="9013"/>
                  </a:lnTo>
                  <a:lnTo>
                    <a:pt x="4013" y="10454"/>
                  </a:lnTo>
                  <a:lnTo>
                    <a:pt x="4430" y="7537"/>
                  </a:lnTo>
                  <a:lnTo>
                    <a:pt x="2275" y="5537"/>
                  </a:lnTo>
                  <a:lnTo>
                    <a:pt x="5180" y="5037"/>
                  </a:lnTo>
                  <a:lnTo>
                    <a:pt x="6406" y="2358"/>
                  </a:lnTo>
                  <a:close/>
                  <a:moveTo>
                    <a:pt x="6347" y="0"/>
                  </a:moveTo>
                  <a:lnTo>
                    <a:pt x="4454" y="4096"/>
                  </a:lnTo>
                  <a:lnTo>
                    <a:pt x="1" y="4870"/>
                  </a:lnTo>
                  <a:lnTo>
                    <a:pt x="3323" y="7930"/>
                  </a:lnTo>
                  <a:lnTo>
                    <a:pt x="2680" y="12407"/>
                  </a:lnTo>
                  <a:lnTo>
                    <a:pt x="6621" y="10192"/>
                  </a:lnTo>
                  <a:lnTo>
                    <a:pt x="10669" y="12192"/>
                  </a:lnTo>
                  <a:lnTo>
                    <a:pt x="9788" y="7763"/>
                  </a:lnTo>
                  <a:lnTo>
                    <a:pt x="12931" y="4525"/>
                  </a:lnTo>
                  <a:lnTo>
                    <a:pt x="8454" y="3989"/>
                  </a:lnTo>
                  <a:lnTo>
                    <a:pt x="6347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4"/>
            <p:cNvSpPr txBox="1"/>
            <p:nvPr/>
          </p:nvSpPr>
          <p:spPr>
            <a:xfrm>
              <a:off x="6800950" y="592125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5" name="Google Shape;1635;p34"/>
            <p:cNvSpPr txBox="1"/>
            <p:nvPr/>
          </p:nvSpPr>
          <p:spPr>
            <a:xfrm>
              <a:off x="6800950" y="1034613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Moon</a:t>
              </a:r>
              <a:endParaRPr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6" name="Google Shape;1636;p34"/>
            <p:cNvSpPr txBox="1"/>
            <p:nvPr/>
          </p:nvSpPr>
          <p:spPr>
            <a:xfrm>
              <a:off x="6206925" y="1844100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37" name="Google Shape;1637;p34"/>
          <p:cNvGrpSpPr/>
          <p:nvPr/>
        </p:nvGrpSpPr>
        <p:grpSpPr>
          <a:xfrm>
            <a:off x="4690957" y="2705466"/>
            <a:ext cx="2952243" cy="1712700"/>
            <a:chOff x="4690957" y="2705466"/>
            <a:chExt cx="2952243" cy="1712700"/>
          </a:xfrm>
        </p:grpSpPr>
        <p:sp>
          <p:nvSpPr>
            <p:cNvPr id="1638" name="Google Shape;1638;p34"/>
            <p:cNvSpPr/>
            <p:nvPr/>
          </p:nvSpPr>
          <p:spPr>
            <a:xfrm>
              <a:off x="5623064" y="2749052"/>
              <a:ext cx="804284" cy="804578"/>
            </a:xfrm>
            <a:custGeom>
              <a:rect b="b" l="l" r="r" t="t"/>
              <a:pathLst>
                <a:path extrusionOk="0" h="35589" w="35576">
                  <a:moveTo>
                    <a:pt x="17788" y="2096"/>
                  </a:moveTo>
                  <a:cubicBezTo>
                    <a:pt x="26444" y="2096"/>
                    <a:pt x="33480" y="9145"/>
                    <a:pt x="33480" y="17788"/>
                  </a:cubicBezTo>
                  <a:cubicBezTo>
                    <a:pt x="33480" y="26444"/>
                    <a:pt x="26444" y="33493"/>
                    <a:pt x="17788" y="33493"/>
                  </a:cubicBezTo>
                  <a:cubicBezTo>
                    <a:pt x="9132" y="33493"/>
                    <a:pt x="2084" y="26444"/>
                    <a:pt x="2084" y="17788"/>
                  </a:cubicBezTo>
                  <a:cubicBezTo>
                    <a:pt x="2084" y="9133"/>
                    <a:pt x="9132" y="2096"/>
                    <a:pt x="17788" y="2096"/>
                  </a:cubicBezTo>
                  <a:close/>
                  <a:moveTo>
                    <a:pt x="17788" y="1"/>
                  </a:moveTo>
                  <a:cubicBezTo>
                    <a:pt x="7977" y="1"/>
                    <a:pt x="0" y="7990"/>
                    <a:pt x="0" y="17788"/>
                  </a:cubicBezTo>
                  <a:cubicBezTo>
                    <a:pt x="0" y="27599"/>
                    <a:pt x="7977" y="35588"/>
                    <a:pt x="17788" y="35588"/>
                  </a:cubicBezTo>
                  <a:cubicBezTo>
                    <a:pt x="27599" y="35588"/>
                    <a:pt x="35576" y="27599"/>
                    <a:pt x="35576" y="17788"/>
                  </a:cubicBezTo>
                  <a:cubicBezTo>
                    <a:pt x="35576" y="7990"/>
                    <a:pt x="27599" y="1"/>
                    <a:pt x="1778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4747744" y="3613588"/>
              <a:ext cx="804578" cy="804578"/>
            </a:xfrm>
            <a:custGeom>
              <a:rect b="b" l="l" r="r" t="t"/>
              <a:pathLst>
                <a:path extrusionOk="0" h="35589" w="35589">
                  <a:moveTo>
                    <a:pt x="17801" y="2096"/>
                  </a:moveTo>
                  <a:cubicBezTo>
                    <a:pt x="26457" y="2096"/>
                    <a:pt x="33493" y="9132"/>
                    <a:pt x="33493" y="17788"/>
                  </a:cubicBezTo>
                  <a:cubicBezTo>
                    <a:pt x="33493" y="26444"/>
                    <a:pt x="26457" y="33493"/>
                    <a:pt x="17801" y="33493"/>
                  </a:cubicBezTo>
                  <a:cubicBezTo>
                    <a:pt x="9145" y="33493"/>
                    <a:pt x="2096" y="26444"/>
                    <a:pt x="2096" y="17788"/>
                  </a:cubicBezTo>
                  <a:cubicBezTo>
                    <a:pt x="2096" y="9132"/>
                    <a:pt x="9145" y="2096"/>
                    <a:pt x="17801" y="2096"/>
                  </a:cubicBezTo>
                  <a:close/>
                  <a:moveTo>
                    <a:pt x="17801" y="0"/>
                  </a:moveTo>
                  <a:cubicBezTo>
                    <a:pt x="7990" y="0"/>
                    <a:pt x="1" y="7978"/>
                    <a:pt x="1" y="17788"/>
                  </a:cubicBezTo>
                  <a:cubicBezTo>
                    <a:pt x="1" y="27599"/>
                    <a:pt x="7990" y="35588"/>
                    <a:pt x="17801" y="35588"/>
                  </a:cubicBezTo>
                  <a:cubicBezTo>
                    <a:pt x="27612" y="35588"/>
                    <a:pt x="35589" y="27599"/>
                    <a:pt x="35589" y="17788"/>
                  </a:cubicBezTo>
                  <a:cubicBezTo>
                    <a:pt x="35589" y="7978"/>
                    <a:pt x="27612" y="0"/>
                    <a:pt x="1780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4690957" y="2705466"/>
              <a:ext cx="484004" cy="431487"/>
            </a:xfrm>
            <a:custGeom>
              <a:rect b="b" l="l" r="r" t="t"/>
              <a:pathLst>
                <a:path extrusionOk="0" h="19086" w="21409">
                  <a:moveTo>
                    <a:pt x="20233" y="0"/>
                  </a:moveTo>
                  <a:cubicBezTo>
                    <a:pt x="19835" y="0"/>
                    <a:pt x="19451" y="224"/>
                    <a:pt x="19277" y="607"/>
                  </a:cubicBezTo>
                  <a:cubicBezTo>
                    <a:pt x="15634" y="8334"/>
                    <a:pt x="8919" y="14323"/>
                    <a:pt x="846" y="17038"/>
                  </a:cubicBezTo>
                  <a:cubicBezTo>
                    <a:pt x="298" y="17228"/>
                    <a:pt x="1" y="17823"/>
                    <a:pt x="179" y="18371"/>
                  </a:cubicBezTo>
                  <a:cubicBezTo>
                    <a:pt x="334" y="18800"/>
                    <a:pt x="739" y="19085"/>
                    <a:pt x="1179" y="19085"/>
                  </a:cubicBezTo>
                  <a:cubicBezTo>
                    <a:pt x="1287" y="19085"/>
                    <a:pt x="1394" y="19062"/>
                    <a:pt x="1513" y="19026"/>
                  </a:cubicBezTo>
                  <a:cubicBezTo>
                    <a:pt x="10121" y="16121"/>
                    <a:pt x="17289" y="9739"/>
                    <a:pt x="21170" y="1488"/>
                  </a:cubicBezTo>
                  <a:cubicBezTo>
                    <a:pt x="21408" y="976"/>
                    <a:pt x="21194" y="345"/>
                    <a:pt x="20670" y="95"/>
                  </a:cubicBezTo>
                  <a:cubicBezTo>
                    <a:pt x="20529" y="31"/>
                    <a:pt x="20380" y="0"/>
                    <a:pt x="2023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553888" y="3258193"/>
              <a:ext cx="356136" cy="360544"/>
            </a:xfrm>
            <a:custGeom>
              <a:rect b="b" l="l" r="r" t="t"/>
              <a:pathLst>
                <a:path extrusionOk="0" h="15948" w="15753">
                  <a:moveTo>
                    <a:pt x="581" y="1"/>
                  </a:moveTo>
                  <a:cubicBezTo>
                    <a:pt x="539" y="1"/>
                    <a:pt x="496" y="6"/>
                    <a:pt x="453" y="17"/>
                  </a:cubicBezTo>
                  <a:cubicBezTo>
                    <a:pt x="167" y="89"/>
                    <a:pt x="0" y="374"/>
                    <a:pt x="72" y="648"/>
                  </a:cubicBezTo>
                  <a:cubicBezTo>
                    <a:pt x="1977" y="8006"/>
                    <a:pt x="7715" y="13864"/>
                    <a:pt x="15026" y="15924"/>
                  </a:cubicBezTo>
                  <a:cubicBezTo>
                    <a:pt x="15073" y="15936"/>
                    <a:pt x="15121" y="15948"/>
                    <a:pt x="15169" y="15948"/>
                  </a:cubicBezTo>
                  <a:cubicBezTo>
                    <a:pt x="15395" y="15948"/>
                    <a:pt x="15609" y="15793"/>
                    <a:pt x="15681" y="15567"/>
                  </a:cubicBezTo>
                  <a:cubicBezTo>
                    <a:pt x="15752" y="15281"/>
                    <a:pt x="15597" y="14995"/>
                    <a:pt x="15312" y="14924"/>
                  </a:cubicBezTo>
                  <a:cubicBezTo>
                    <a:pt x="8358" y="12959"/>
                    <a:pt x="2905" y="7387"/>
                    <a:pt x="1084" y="386"/>
                  </a:cubicBezTo>
                  <a:cubicBezTo>
                    <a:pt x="1023" y="155"/>
                    <a:pt x="811" y="1"/>
                    <a:pt x="58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238687" y="3541722"/>
              <a:ext cx="374991" cy="340514"/>
            </a:xfrm>
            <a:custGeom>
              <a:rect b="b" l="l" r="r" t="t"/>
              <a:pathLst>
                <a:path extrusionOk="0" h="15062" w="16587">
                  <a:moveTo>
                    <a:pt x="581" y="1"/>
                  </a:moveTo>
                  <a:cubicBezTo>
                    <a:pt x="335" y="1"/>
                    <a:pt x="112" y="168"/>
                    <a:pt x="60" y="417"/>
                  </a:cubicBezTo>
                  <a:cubicBezTo>
                    <a:pt x="1" y="703"/>
                    <a:pt x="180" y="977"/>
                    <a:pt x="465" y="1036"/>
                  </a:cubicBezTo>
                  <a:cubicBezTo>
                    <a:pt x="7514" y="2584"/>
                    <a:pt x="13276" y="7823"/>
                    <a:pt x="15503" y="14693"/>
                  </a:cubicBezTo>
                  <a:cubicBezTo>
                    <a:pt x="15574" y="14919"/>
                    <a:pt x="15777" y="15062"/>
                    <a:pt x="15991" y="15062"/>
                  </a:cubicBezTo>
                  <a:cubicBezTo>
                    <a:pt x="16051" y="15062"/>
                    <a:pt x="16110" y="15050"/>
                    <a:pt x="16158" y="15026"/>
                  </a:cubicBezTo>
                  <a:cubicBezTo>
                    <a:pt x="16432" y="14943"/>
                    <a:pt x="16586" y="14645"/>
                    <a:pt x="16491" y="14371"/>
                  </a:cubicBezTo>
                  <a:cubicBezTo>
                    <a:pt x="14157" y="7144"/>
                    <a:pt x="8097" y="1643"/>
                    <a:pt x="692" y="12"/>
                  </a:cubicBezTo>
                  <a:cubicBezTo>
                    <a:pt x="654" y="5"/>
                    <a:pt x="617" y="1"/>
                    <a:pt x="58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4972768" y="2960602"/>
              <a:ext cx="623967" cy="623967"/>
            </a:xfrm>
            <a:custGeom>
              <a:rect b="b" l="l" r="r" t="t"/>
              <a:pathLst>
                <a:path extrusionOk="0" h="27600" w="27600">
                  <a:moveTo>
                    <a:pt x="739" y="1"/>
                  </a:moveTo>
                  <a:lnTo>
                    <a:pt x="1" y="739"/>
                  </a:lnTo>
                  <a:lnTo>
                    <a:pt x="26861" y="27600"/>
                  </a:lnTo>
                  <a:lnTo>
                    <a:pt x="27599" y="2686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473409" y="3468251"/>
              <a:ext cx="217778" cy="217778"/>
            </a:xfrm>
            <a:custGeom>
              <a:rect b="b" l="l" r="r" t="t"/>
              <a:pathLst>
                <a:path extrusionOk="0" h="9633" w="9633">
                  <a:moveTo>
                    <a:pt x="8894" y="0"/>
                  </a:moveTo>
                  <a:lnTo>
                    <a:pt x="0" y="8894"/>
                  </a:lnTo>
                  <a:lnTo>
                    <a:pt x="738" y="9632"/>
                  </a:lnTo>
                  <a:lnTo>
                    <a:pt x="9632" y="73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456551" y="4054978"/>
              <a:ext cx="122487" cy="122781"/>
            </a:xfrm>
            <a:custGeom>
              <a:rect b="b" l="l" r="r" t="t"/>
              <a:pathLst>
                <a:path extrusionOk="0" h="5431" w="5418">
                  <a:moveTo>
                    <a:pt x="2703" y="1"/>
                  </a:moveTo>
                  <a:cubicBezTo>
                    <a:pt x="1215" y="1"/>
                    <a:pt x="0" y="1215"/>
                    <a:pt x="0" y="2715"/>
                  </a:cubicBezTo>
                  <a:cubicBezTo>
                    <a:pt x="0" y="4216"/>
                    <a:pt x="1215" y="5430"/>
                    <a:pt x="2703" y="5430"/>
                  </a:cubicBezTo>
                  <a:cubicBezTo>
                    <a:pt x="4203" y="5430"/>
                    <a:pt x="5418" y="4216"/>
                    <a:pt x="5418" y="2715"/>
                  </a:cubicBezTo>
                  <a:cubicBezTo>
                    <a:pt x="5418" y="1215"/>
                    <a:pt x="4203" y="1"/>
                    <a:pt x="270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6337873" y="3107031"/>
              <a:ext cx="122759" cy="122759"/>
            </a:xfrm>
            <a:custGeom>
              <a:rect b="b" l="l" r="r" t="t"/>
              <a:pathLst>
                <a:path extrusionOk="0" h="5430" w="5430">
                  <a:moveTo>
                    <a:pt x="2715" y="1"/>
                  </a:moveTo>
                  <a:cubicBezTo>
                    <a:pt x="1215" y="1"/>
                    <a:pt x="0" y="1215"/>
                    <a:pt x="0" y="2715"/>
                  </a:cubicBezTo>
                  <a:cubicBezTo>
                    <a:pt x="0" y="4215"/>
                    <a:pt x="1215" y="5430"/>
                    <a:pt x="2715" y="5430"/>
                  </a:cubicBezTo>
                  <a:cubicBezTo>
                    <a:pt x="4215" y="5430"/>
                    <a:pt x="5430" y="4215"/>
                    <a:pt x="5430" y="2715"/>
                  </a:cubicBezTo>
                  <a:cubicBezTo>
                    <a:pt x="5430" y="1215"/>
                    <a:pt x="4215" y="1"/>
                    <a:pt x="271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870400" y="2990759"/>
              <a:ext cx="309587" cy="355322"/>
            </a:xfrm>
            <a:custGeom>
              <a:rect b="b" l="l" r="r" t="t"/>
              <a:pathLst>
                <a:path extrusionOk="0" h="15717" w="13694">
                  <a:moveTo>
                    <a:pt x="6847" y="1036"/>
                  </a:moveTo>
                  <a:cubicBezTo>
                    <a:pt x="10050" y="1036"/>
                    <a:pt x="12645" y="3644"/>
                    <a:pt x="12645" y="6846"/>
                  </a:cubicBezTo>
                  <a:cubicBezTo>
                    <a:pt x="12645" y="10049"/>
                    <a:pt x="10050" y="12645"/>
                    <a:pt x="6847" y="12645"/>
                  </a:cubicBezTo>
                  <a:cubicBezTo>
                    <a:pt x="6180" y="12645"/>
                    <a:pt x="5525" y="12526"/>
                    <a:pt x="4882" y="12300"/>
                  </a:cubicBezTo>
                  <a:lnTo>
                    <a:pt x="4644" y="12216"/>
                  </a:lnTo>
                  <a:lnTo>
                    <a:pt x="2549" y="13538"/>
                  </a:lnTo>
                  <a:lnTo>
                    <a:pt x="2549" y="13538"/>
                  </a:lnTo>
                  <a:lnTo>
                    <a:pt x="2989" y="11192"/>
                  </a:lnTo>
                  <a:lnTo>
                    <a:pt x="2799" y="10990"/>
                  </a:lnTo>
                  <a:cubicBezTo>
                    <a:pt x="1668" y="9894"/>
                    <a:pt x="1037" y="8418"/>
                    <a:pt x="1037" y="6846"/>
                  </a:cubicBezTo>
                  <a:cubicBezTo>
                    <a:pt x="1037" y="3644"/>
                    <a:pt x="3644" y="1036"/>
                    <a:pt x="6847" y="1036"/>
                  </a:cubicBezTo>
                  <a:close/>
                  <a:moveTo>
                    <a:pt x="6847" y="0"/>
                  </a:moveTo>
                  <a:cubicBezTo>
                    <a:pt x="3073" y="0"/>
                    <a:pt x="1" y="3072"/>
                    <a:pt x="1" y="6846"/>
                  </a:cubicBezTo>
                  <a:cubicBezTo>
                    <a:pt x="1" y="8609"/>
                    <a:pt x="656" y="10264"/>
                    <a:pt x="1858" y="11538"/>
                  </a:cubicBezTo>
                  <a:lnTo>
                    <a:pt x="1072" y="15717"/>
                  </a:lnTo>
                  <a:lnTo>
                    <a:pt x="1072" y="15717"/>
                  </a:lnTo>
                  <a:lnTo>
                    <a:pt x="4775" y="13371"/>
                  </a:lnTo>
                  <a:cubicBezTo>
                    <a:pt x="5454" y="13585"/>
                    <a:pt x="6145" y="13693"/>
                    <a:pt x="6847" y="13693"/>
                  </a:cubicBezTo>
                  <a:cubicBezTo>
                    <a:pt x="10621" y="13693"/>
                    <a:pt x="13693" y="10621"/>
                    <a:pt x="13693" y="6846"/>
                  </a:cubicBezTo>
                  <a:cubicBezTo>
                    <a:pt x="13693" y="3072"/>
                    <a:pt x="10621" y="0"/>
                    <a:pt x="684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966500" y="3110528"/>
              <a:ext cx="128139" cy="23715"/>
            </a:xfrm>
            <a:custGeom>
              <a:rect b="b" l="l" r="r" t="t"/>
              <a:pathLst>
                <a:path extrusionOk="0" h="1049" w="5668">
                  <a:moveTo>
                    <a:pt x="0" y="1"/>
                  </a:moveTo>
                  <a:lnTo>
                    <a:pt x="0" y="1048"/>
                  </a:lnTo>
                  <a:lnTo>
                    <a:pt x="5668" y="1048"/>
                  </a:lnTo>
                  <a:lnTo>
                    <a:pt x="56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966500" y="3150089"/>
              <a:ext cx="128139" cy="23715"/>
            </a:xfrm>
            <a:custGeom>
              <a:rect b="b" l="l" r="r" t="t"/>
              <a:pathLst>
                <a:path extrusionOk="0" h="1049" w="5668">
                  <a:moveTo>
                    <a:pt x="0" y="1"/>
                  </a:moveTo>
                  <a:lnTo>
                    <a:pt x="0" y="1049"/>
                  </a:lnTo>
                  <a:lnTo>
                    <a:pt x="5668" y="1049"/>
                  </a:lnTo>
                  <a:lnTo>
                    <a:pt x="56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4894437" y="3761886"/>
              <a:ext cx="507154" cy="507154"/>
            </a:xfrm>
            <a:custGeom>
              <a:rect b="b" l="l" r="r" t="t"/>
              <a:pathLst>
                <a:path extrusionOk="0" h="22433" w="22433">
                  <a:moveTo>
                    <a:pt x="11217" y="1"/>
                  </a:moveTo>
                  <a:cubicBezTo>
                    <a:pt x="5025" y="1"/>
                    <a:pt x="1" y="5013"/>
                    <a:pt x="1" y="11216"/>
                  </a:cubicBezTo>
                  <a:cubicBezTo>
                    <a:pt x="1" y="17408"/>
                    <a:pt x="5025" y="22432"/>
                    <a:pt x="11217" y="22432"/>
                  </a:cubicBezTo>
                  <a:cubicBezTo>
                    <a:pt x="17420" y="22432"/>
                    <a:pt x="22432" y="17408"/>
                    <a:pt x="22432" y="11216"/>
                  </a:cubicBezTo>
                  <a:cubicBezTo>
                    <a:pt x="22432" y="5013"/>
                    <a:pt x="17420" y="1"/>
                    <a:pt x="112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075039" y="3885701"/>
              <a:ext cx="176881" cy="248456"/>
            </a:xfrm>
            <a:custGeom>
              <a:rect b="b" l="l" r="r" t="t"/>
              <a:pathLst>
                <a:path extrusionOk="0" h="10990" w="7824">
                  <a:moveTo>
                    <a:pt x="2918" y="1048"/>
                  </a:moveTo>
                  <a:cubicBezTo>
                    <a:pt x="3704" y="1048"/>
                    <a:pt x="4347" y="1679"/>
                    <a:pt x="4347" y="2465"/>
                  </a:cubicBezTo>
                  <a:cubicBezTo>
                    <a:pt x="4347" y="3251"/>
                    <a:pt x="3704" y="3894"/>
                    <a:pt x="2918" y="3894"/>
                  </a:cubicBezTo>
                  <a:lnTo>
                    <a:pt x="1037" y="3894"/>
                  </a:lnTo>
                  <a:lnTo>
                    <a:pt x="1037" y="1048"/>
                  </a:lnTo>
                  <a:close/>
                  <a:moveTo>
                    <a:pt x="4275" y="4930"/>
                  </a:moveTo>
                  <a:cubicBezTo>
                    <a:pt x="5656" y="4930"/>
                    <a:pt x="6776" y="6061"/>
                    <a:pt x="6776" y="7442"/>
                  </a:cubicBezTo>
                  <a:cubicBezTo>
                    <a:pt x="6776" y="8823"/>
                    <a:pt x="5656" y="9942"/>
                    <a:pt x="4275" y="9942"/>
                  </a:cubicBezTo>
                  <a:lnTo>
                    <a:pt x="1037" y="9942"/>
                  </a:lnTo>
                  <a:lnTo>
                    <a:pt x="1037" y="4930"/>
                  </a:lnTo>
                  <a:close/>
                  <a:moveTo>
                    <a:pt x="1" y="1"/>
                  </a:moveTo>
                  <a:lnTo>
                    <a:pt x="1" y="917"/>
                  </a:lnTo>
                  <a:lnTo>
                    <a:pt x="1" y="1048"/>
                  </a:lnTo>
                  <a:lnTo>
                    <a:pt x="1" y="3894"/>
                  </a:lnTo>
                  <a:lnTo>
                    <a:pt x="1" y="4930"/>
                  </a:lnTo>
                  <a:lnTo>
                    <a:pt x="1" y="9942"/>
                  </a:lnTo>
                  <a:lnTo>
                    <a:pt x="1" y="10466"/>
                  </a:lnTo>
                  <a:lnTo>
                    <a:pt x="1" y="10990"/>
                  </a:lnTo>
                  <a:lnTo>
                    <a:pt x="4275" y="10990"/>
                  </a:lnTo>
                  <a:cubicBezTo>
                    <a:pt x="6228" y="10990"/>
                    <a:pt x="7823" y="9395"/>
                    <a:pt x="7823" y="7442"/>
                  </a:cubicBezTo>
                  <a:cubicBezTo>
                    <a:pt x="7823" y="5692"/>
                    <a:pt x="6561" y="4239"/>
                    <a:pt x="4894" y="3942"/>
                  </a:cubicBezTo>
                  <a:cubicBezTo>
                    <a:pt x="5204" y="3537"/>
                    <a:pt x="5394" y="3025"/>
                    <a:pt x="5394" y="2465"/>
                  </a:cubicBezTo>
                  <a:cubicBezTo>
                    <a:pt x="5394" y="1108"/>
                    <a:pt x="4287" y="1"/>
                    <a:pt x="2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 txBox="1"/>
            <p:nvPr/>
          </p:nvSpPr>
          <p:spPr>
            <a:xfrm>
              <a:off x="6529900" y="3002963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3" name="Google Shape;1653;p34"/>
            <p:cNvSpPr txBox="1"/>
            <p:nvPr/>
          </p:nvSpPr>
          <p:spPr>
            <a:xfrm>
              <a:off x="5655250" y="3950913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54" name="Google Shape;1654;p34"/>
          <p:cNvGrpSpPr/>
          <p:nvPr/>
        </p:nvGrpSpPr>
        <p:grpSpPr>
          <a:xfrm>
            <a:off x="1229775" y="2472438"/>
            <a:ext cx="3488025" cy="2112413"/>
            <a:chOff x="1229775" y="2472438"/>
            <a:chExt cx="3488025" cy="2112413"/>
          </a:xfrm>
        </p:grpSpPr>
        <p:sp>
          <p:nvSpPr>
            <p:cNvPr id="1655" name="Google Shape;1655;p34"/>
            <p:cNvSpPr/>
            <p:nvPr/>
          </p:nvSpPr>
          <p:spPr>
            <a:xfrm>
              <a:off x="2770249" y="3458553"/>
              <a:ext cx="804307" cy="804307"/>
            </a:xfrm>
            <a:custGeom>
              <a:rect b="b" l="l" r="r" t="t"/>
              <a:pathLst>
                <a:path extrusionOk="0" h="35577" w="35577">
                  <a:moveTo>
                    <a:pt x="17789" y="2096"/>
                  </a:moveTo>
                  <a:cubicBezTo>
                    <a:pt x="26445" y="2096"/>
                    <a:pt x="33481" y="9132"/>
                    <a:pt x="33481" y="17788"/>
                  </a:cubicBezTo>
                  <a:cubicBezTo>
                    <a:pt x="33481" y="26444"/>
                    <a:pt x="26445" y="33493"/>
                    <a:pt x="17789" y="33493"/>
                  </a:cubicBezTo>
                  <a:cubicBezTo>
                    <a:pt x="9133" y="33493"/>
                    <a:pt x="2084" y="26444"/>
                    <a:pt x="2084" y="17788"/>
                  </a:cubicBezTo>
                  <a:cubicBezTo>
                    <a:pt x="2084" y="9132"/>
                    <a:pt x="9133" y="2096"/>
                    <a:pt x="17789" y="2096"/>
                  </a:cubicBezTo>
                  <a:close/>
                  <a:moveTo>
                    <a:pt x="17789" y="0"/>
                  </a:moveTo>
                  <a:cubicBezTo>
                    <a:pt x="7978" y="0"/>
                    <a:pt x="1" y="7978"/>
                    <a:pt x="1" y="17788"/>
                  </a:cubicBezTo>
                  <a:cubicBezTo>
                    <a:pt x="1" y="27599"/>
                    <a:pt x="7978" y="35576"/>
                    <a:pt x="17789" y="35576"/>
                  </a:cubicBezTo>
                  <a:cubicBezTo>
                    <a:pt x="27599" y="35576"/>
                    <a:pt x="35577" y="27599"/>
                    <a:pt x="35577" y="17788"/>
                  </a:cubicBezTo>
                  <a:cubicBezTo>
                    <a:pt x="35577" y="7978"/>
                    <a:pt x="27599" y="0"/>
                    <a:pt x="1778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3756182" y="2610497"/>
              <a:ext cx="638752" cy="555534"/>
            </a:xfrm>
            <a:custGeom>
              <a:rect b="b" l="l" r="r" t="t"/>
              <a:pathLst>
                <a:path extrusionOk="0" h="24573" w="28254">
                  <a:moveTo>
                    <a:pt x="1165" y="0"/>
                  </a:moveTo>
                  <a:cubicBezTo>
                    <a:pt x="1064" y="0"/>
                    <a:pt x="960" y="15"/>
                    <a:pt x="858" y="46"/>
                  </a:cubicBezTo>
                  <a:cubicBezTo>
                    <a:pt x="310" y="224"/>
                    <a:pt x="0" y="808"/>
                    <a:pt x="179" y="1355"/>
                  </a:cubicBezTo>
                  <a:cubicBezTo>
                    <a:pt x="2012" y="7296"/>
                    <a:pt x="5477" y="12618"/>
                    <a:pt x="10204" y="16726"/>
                  </a:cubicBezTo>
                  <a:cubicBezTo>
                    <a:pt x="14966" y="20881"/>
                    <a:pt x="20765" y="23584"/>
                    <a:pt x="26968" y="24560"/>
                  </a:cubicBezTo>
                  <a:cubicBezTo>
                    <a:pt x="27016" y="24572"/>
                    <a:pt x="27075" y="24572"/>
                    <a:pt x="27123" y="24572"/>
                  </a:cubicBezTo>
                  <a:cubicBezTo>
                    <a:pt x="27635" y="24572"/>
                    <a:pt x="28075" y="24203"/>
                    <a:pt x="28159" y="23691"/>
                  </a:cubicBezTo>
                  <a:cubicBezTo>
                    <a:pt x="28254" y="23120"/>
                    <a:pt x="27861" y="22584"/>
                    <a:pt x="27289" y="22501"/>
                  </a:cubicBezTo>
                  <a:cubicBezTo>
                    <a:pt x="21479" y="21584"/>
                    <a:pt x="16038" y="19048"/>
                    <a:pt x="11573" y="15155"/>
                  </a:cubicBezTo>
                  <a:cubicBezTo>
                    <a:pt x="7144" y="11297"/>
                    <a:pt x="3894" y="6308"/>
                    <a:pt x="2167" y="736"/>
                  </a:cubicBezTo>
                  <a:cubicBezTo>
                    <a:pt x="2031" y="289"/>
                    <a:pt x="1617" y="0"/>
                    <a:pt x="11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3325259" y="3405903"/>
              <a:ext cx="278886" cy="245947"/>
            </a:xfrm>
            <a:custGeom>
              <a:rect b="b" l="l" r="r" t="t"/>
              <a:pathLst>
                <a:path extrusionOk="0" h="10879" w="12336">
                  <a:moveTo>
                    <a:pt x="593" y="1"/>
                  </a:moveTo>
                  <a:cubicBezTo>
                    <a:pt x="379" y="1"/>
                    <a:pt x="179" y="127"/>
                    <a:pt x="96" y="341"/>
                  </a:cubicBezTo>
                  <a:cubicBezTo>
                    <a:pt x="0" y="615"/>
                    <a:pt x="131" y="913"/>
                    <a:pt x="405" y="1008"/>
                  </a:cubicBezTo>
                  <a:cubicBezTo>
                    <a:pt x="5072" y="2770"/>
                    <a:pt x="8942" y="6175"/>
                    <a:pt x="11276" y="10592"/>
                  </a:cubicBezTo>
                  <a:cubicBezTo>
                    <a:pt x="11371" y="10771"/>
                    <a:pt x="11561" y="10878"/>
                    <a:pt x="11740" y="10878"/>
                  </a:cubicBezTo>
                  <a:cubicBezTo>
                    <a:pt x="11823" y="10878"/>
                    <a:pt x="11907" y="10854"/>
                    <a:pt x="11990" y="10819"/>
                  </a:cubicBezTo>
                  <a:cubicBezTo>
                    <a:pt x="12240" y="10676"/>
                    <a:pt x="12335" y="10366"/>
                    <a:pt x="12204" y="10104"/>
                  </a:cubicBezTo>
                  <a:cubicBezTo>
                    <a:pt x="9740" y="5461"/>
                    <a:pt x="5680" y="1877"/>
                    <a:pt x="774" y="32"/>
                  </a:cubicBezTo>
                  <a:cubicBezTo>
                    <a:pt x="714" y="11"/>
                    <a:pt x="653" y="1"/>
                    <a:pt x="5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3473014" y="2959811"/>
              <a:ext cx="549950" cy="550199"/>
            </a:xfrm>
            <a:custGeom>
              <a:rect b="b" l="l" r="r" t="t"/>
              <a:pathLst>
                <a:path extrusionOk="0" h="24337" w="24326">
                  <a:moveTo>
                    <a:pt x="23587" y="0"/>
                  </a:moveTo>
                  <a:lnTo>
                    <a:pt x="1" y="23598"/>
                  </a:lnTo>
                  <a:lnTo>
                    <a:pt x="739" y="24336"/>
                  </a:lnTo>
                  <a:lnTo>
                    <a:pt x="24325" y="738"/>
                  </a:lnTo>
                  <a:lnTo>
                    <a:pt x="23587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3160526" y="3107566"/>
              <a:ext cx="23715" cy="374719"/>
            </a:xfrm>
            <a:custGeom>
              <a:rect b="b" l="l" r="r" t="t"/>
              <a:pathLst>
                <a:path extrusionOk="0" h="16575" w="1049">
                  <a:moveTo>
                    <a:pt x="1" y="1"/>
                  </a:moveTo>
                  <a:lnTo>
                    <a:pt x="1" y="16574"/>
                  </a:lnTo>
                  <a:lnTo>
                    <a:pt x="1049" y="16574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3530887" y="3848830"/>
              <a:ext cx="374719" cy="23715"/>
            </a:xfrm>
            <a:custGeom>
              <a:rect b="b" l="l" r="r" t="t"/>
              <a:pathLst>
                <a:path extrusionOk="0" h="1049" w="16575">
                  <a:moveTo>
                    <a:pt x="1" y="0"/>
                  </a:moveTo>
                  <a:lnTo>
                    <a:pt x="1" y="1048"/>
                  </a:lnTo>
                  <a:lnTo>
                    <a:pt x="16574" y="1048"/>
                  </a:lnTo>
                  <a:lnTo>
                    <a:pt x="1657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2734142" y="3799327"/>
              <a:ext cx="122759" cy="122759"/>
            </a:xfrm>
            <a:custGeom>
              <a:rect b="b" l="l" r="r" t="t"/>
              <a:pathLst>
                <a:path extrusionOk="0" h="5430" w="5430">
                  <a:moveTo>
                    <a:pt x="2715" y="0"/>
                  </a:moveTo>
                  <a:cubicBezTo>
                    <a:pt x="1215" y="0"/>
                    <a:pt x="0" y="1215"/>
                    <a:pt x="0" y="2715"/>
                  </a:cubicBezTo>
                  <a:cubicBezTo>
                    <a:pt x="0" y="4215"/>
                    <a:pt x="1215" y="5429"/>
                    <a:pt x="2715" y="5429"/>
                  </a:cubicBezTo>
                  <a:cubicBezTo>
                    <a:pt x="4215" y="5429"/>
                    <a:pt x="5429" y="4215"/>
                    <a:pt x="5429" y="2715"/>
                  </a:cubicBezTo>
                  <a:cubicBezTo>
                    <a:pt x="5429" y="1215"/>
                    <a:pt x="4215" y="0"/>
                    <a:pt x="271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2467188" y="2631544"/>
              <a:ext cx="101756" cy="460990"/>
            </a:xfrm>
            <a:custGeom>
              <a:rect b="b" l="l" r="r" t="t"/>
              <a:pathLst>
                <a:path extrusionOk="0" h="20391" w="4501">
                  <a:moveTo>
                    <a:pt x="600" y="1"/>
                  </a:moveTo>
                  <a:cubicBezTo>
                    <a:pt x="515" y="1"/>
                    <a:pt x="428" y="22"/>
                    <a:pt x="346" y="67"/>
                  </a:cubicBezTo>
                  <a:cubicBezTo>
                    <a:pt x="96" y="198"/>
                    <a:pt x="0" y="519"/>
                    <a:pt x="131" y="769"/>
                  </a:cubicBezTo>
                  <a:cubicBezTo>
                    <a:pt x="3298" y="6627"/>
                    <a:pt x="3405" y="13676"/>
                    <a:pt x="429" y="19629"/>
                  </a:cubicBezTo>
                  <a:cubicBezTo>
                    <a:pt x="298" y="19891"/>
                    <a:pt x="405" y="20200"/>
                    <a:pt x="667" y="20331"/>
                  </a:cubicBezTo>
                  <a:cubicBezTo>
                    <a:pt x="738" y="20367"/>
                    <a:pt x="822" y="20391"/>
                    <a:pt x="893" y="20391"/>
                  </a:cubicBezTo>
                  <a:cubicBezTo>
                    <a:pt x="1084" y="20391"/>
                    <a:pt x="1274" y="20284"/>
                    <a:pt x="1370" y="20093"/>
                  </a:cubicBezTo>
                  <a:cubicBezTo>
                    <a:pt x="4501" y="13843"/>
                    <a:pt x="4382" y="6437"/>
                    <a:pt x="1060" y="281"/>
                  </a:cubicBezTo>
                  <a:cubicBezTo>
                    <a:pt x="962" y="102"/>
                    <a:pt x="786" y="1"/>
                    <a:pt x="60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2537426" y="2850260"/>
              <a:ext cx="374719" cy="23715"/>
            </a:xfrm>
            <a:custGeom>
              <a:rect b="b" l="l" r="r" t="t"/>
              <a:pathLst>
                <a:path extrusionOk="0" h="1049" w="16575">
                  <a:moveTo>
                    <a:pt x="1" y="0"/>
                  </a:moveTo>
                  <a:lnTo>
                    <a:pt x="1" y="1048"/>
                  </a:lnTo>
                  <a:lnTo>
                    <a:pt x="16574" y="1048"/>
                  </a:lnTo>
                  <a:lnTo>
                    <a:pt x="1657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2419263" y="2576520"/>
              <a:ext cx="122781" cy="122759"/>
            </a:xfrm>
            <a:custGeom>
              <a:rect b="b" l="l" r="r" t="t"/>
              <a:pathLst>
                <a:path extrusionOk="0" h="5430" w="5431">
                  <a:moveTo>
                    <a:pt x="2716" y="1"/>
                  </a:moveTo>
                  <a:cubicBezTo>
                    <a:pt x="1215" y="1"/>
                    <a:pt x="1" y="1215"/>
                    <a:pt x="1" y="2715"/>
                  </a:cubicBezTo>
                  <a:cubicBezTo>
                    <a:pt x="1" y="4216"/>
                    <a:pt x="1215" y="5430"/>
                    <a:pt x="2716" y="5430"/>
                  </a:cubicBezTo>
                  <a:cubicBezTo>
                    <a:pt x="4216" y="5430"/>
                    <a:pt x="5430" y="4216"/>
                    <a:pt x="5430" y="2715"/>
                  </a:cubicBezTo>
                  <a:cubicBezTo>
                    <a:pt x="5430" y="1215"/>
                    <a:pt x="4216" y="1"/>
                    <a:pt x="271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2419263" y="3019288"/>
              <a:ext cx="122781" cy="122759"/>
            </a:xfrm>
            <a:custGeom>
              <a:rect b="b" l="l" r="r" t="t"/>
              <a:pathLst>
                <a:path extrusionOk="0" h="5430" w="5431">
                  <a:moveTo>
                    <a:pt x="2716" y="0"/>
                  </a:moveTo>
                  <a:cubicBezTo>
                    <a:pt x="1215" y="0"/>
                    <a:pt x="1" y="1215"/>
                    <a:pt x="1" y="2715"/>
                  </a:cubicBezTo>
                  <a:cubicBezTo>
                    <a:pt x="1" y="4203"/>
                    <a:pt x="1215" y="5430"/>
                    <a:pt x="2716" y="5430"/>
                  </a:cubicBezTo>
                  <a:cubicBezTo>
                    <a:pt x="4216" y="5430"/>
                    <a:pt x="5430" y="4203"/>
                    <a:pt x="5430" y="2715"/>
                  </a:cubicBezTo>
                  <a:cubicBezTo>
                    <a:pt x="5430" y="1215"/>
                    <a:pt x="4216" y="0"/>
                    <a:pt x="271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2454800" y="3054826"/>
              <a:ext cx="51703" cy="51703"/>
            </a:xfrm>
            <a:custGeom>
              <a:rect b="b" l="l" r="r" t="t"/>
              <a:pathLst>
                <a:path extrusionOk="0" h="2287" w="2287">
                  <a:moveTo>
                    <a:pt x="1144" y="0"/>
                  </a:moveTo>
                  <a:cubicBezTo>
                    <a:pt x="513" y="0"/>
                    <a:pt x="1" y="512"/>
                    <a:pt x="1" y="1143"/>
                  </a:cubicBezTo>
                  <a:cubicBezTo>
                    <a:pt x="1" y="1774"/>
                    <a:pt x="513" y="2286"/>
                    <a:pt x="1144" y="2286"/>
                  </a:cubicBezTo>
                  <a:cubicBezTo>
                    <a:pt x="1775" y="2286"/>
                    <a:pt x="2287" y="1774"/>
                    <a:pt x="2287" y="1143"/>
                  </a:cubicBezTo>
                  <a:cubicBezTo>
                    <a:pt x="2287" y="512"/>
                    <a:pt x="1775" y="0"/>
                    <a:pt x="114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2892980" y="2580024"/>
              <a:ext cx="558564" cy="558541"/>
            </a:xfrm>
            <a:custGeom>
              <a:rect b="b" l="l" r="r" t="t"/>
              <a:pathLst>
                <a:path extrusionOk="0" h="24706" w="24707">
                  <a:moveTo>
                    <a:pt x="12360" y="2096"/>
                  </a:moveTo>
                  <a:cubicBezTo>
                    <a:pt x="18015" y="2096"/>
                    <a:pt x="22611" y="6692"/>
                    <a:pt x="22611" y="12359"/>
                  </a:cubicBezTo>
                  <a:cubicBezTo>
                    <a:pt x="22611" y="18015"/>
                    <a:pt x="18015" y="22610"/>
                    <a:pt x="12360" y="22610"/>
                  </a:cubicBezTo>
                  <a:cubicBezTo>
                    <a:pt x="6704" y="22610"/>
                    <a:pt x="2096" y="18015"/>
                    <a:pt x="2096" y="12359"/>
                  </a:cubicBezTo>
                  <a:cubicBezTo>
                    <a:pt x="2096" y="6692"/>
                    <a:pt x="6704" y="2096"/>
                    <a:pt x="12360" y="2096"/>
                  </a:cubicBezTo>
                  <a:close/>
                  <a:moveTo>
                    <a:pt x="12360" y="0"/>
                  </a:moveTo>
                  <a:cubicBezTo>
                    <a:pt x="5549" y="0"/>
                    <a:pt x="1" y="5537"/>
                    <a:pt x="1" y="12359"/>
                  </a:cubicBezTo>
                  <a:cubicBezTo>
                    <a:pt x="1" y="19170"/>
                    <a:pt x="5549" y="24706"/>
                    <a:pt x="12360" y="24706"/>
                  </a:cubicBezTo>
                  <a:cubicBezTo>
                    <a:pt x="19170" y="24706"/>
                    <a:pt x="24706" y="19170"/>
                    <a:pt x="24706" y="12359"/>
                  </a:cubicBezTo>
                  <a:cubicBezTo>
                    <a:pt x="24706" y="5537"/>
                    <a:pt x="19170" y="0"/>
                    <a:pt x="1236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2855317" y="2798040"/>
              <a:ext cx="122759" cy="122487"/>
            </a:xfrm>
            <a:custGeom>
              <a:rect b="b" l="l" r="r" t="t"/>
              <a:pathLst>
                <a:path extrusionOk="0" h="5418" w="5430">
                  <a:moveTo>
                    <a:pt x="2715" y="1"/>
                  </a:moveTo>
                  <a:cubicBezTo>
                    <a:pt x="1215" y="1"/>
                    <a:pt x="0" y="1215"/>
                    <a:pt x="0" y="2703"/>
                  </a:cubicBezTo>
                  <a:cubicBezTo>
                    <a:pt x="0" y="4203"/>
                    <a:pt x="1215" y="5418"/>
                    <a:pt x="2715" y="5418"/>
                  </a:cubicBezTo>
                  <a:cubicBezTo>
                    <a:pt x="4215" y="5418"/>
                    <a:pt x="5429" y="4203"/>
                    <a:pt x="5429" y="2703"/>
                  </a:cubicBezTo>
                  <a:cubicBezTo>
                    <a:pt x="5429" y="1215"/>
                    <a:pt x="4215" y="1"/>
                    <a:pt x="271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868694" y="3581555"/>
              <a:ext cx="558541" cy="558541"/>
            </a:xfrm>
            <a:custGeom>
              <a:rect b="b" l="l" r="r" t="t"/>
              <a:pathLst>
                <a:path extrusionOk="0" h="24706" w="24706">
                  <a:moveTo>
                    <a:pt x="12359" y="2096"/>
                  </a:moveTo>
                  <a:cubicBezTo>
                    <a:pt x="18014" y="2096"/>
                    <a:pt x="22610" y="6692"/>
                    <a:pt x="22610" y="12347"/>
                  </a:cubicBezTo>
                  <a:cubicBezTo>
                    <a:pt x="22610" y="18003"/>
                    <a:pt x="18014" y="22610"/>
                    <a:pt x="12359" y="22610"/>
                  </a:cubicBezTo>
                  <a:cubicBezTo>
                    <a:pt x="6703" y="22610"/>
                    <a:pt x="2096" y="18003"/>
                    <a:pt x="2096" y="12347"/>
                  </a:cubicBezTo>
                  <a:cubicBezTo>
                    <a:pt x="2096" y="6692"/>
                    <a:pt x="6703" y="2096"/>
                    <a:pt x="12359" y="2096"/>
                  </a:cubicBezTo>
                  <a:close/>
                  <a:moveTo>
                    <a:pt x="12359" y="1"/>
                  </a:moveTo>
                  <a:cubicBezTo>
                    <a:pt x="5548" y="1"/>
                    <a:pt x="0" y="5537"/>
                    <a:pt x="0" y="12347"/>
                  </a:cubicBezTo>
                  <a:cubicBezTo>
                    <a:pt x="0" y="19158"/>
                    <a:pt x="5548" y="24706"/>
                    <a:pt x="12359" y="24706"/>
                  </a:cubicBezTo>
                  <a:cubicBezTo>
                    <a:pt x="19169" y="24706"/>
                    <a:pt x="24706" y="19158"/>
                    <a:pt x="24706" y="12347"/>
                  </a:cubicBezTo>
                  <a:cubicBezTo>
                    <a:pt x="24706" y="5537"/>
                    <a:pt x="19169" y="1"/>
                    <a:pt x="1235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4086710" y="4055000"/>
              <a:ext cx="122759" cy="122759"/>
            </a:xfrm>
            <a:custGeom>
              <a:rect b="b" l="l" r="r" t="t"/>
              <a:pathLst>
                <a:path extrusionOk="0" h="5430" w="5430">
                  <a:moveTo>
                    <a:pt x="2715" y="1"/>
                  </a:moveTo>
                  <a:cubicBezTo>
                    <a:pt x="1215" y="1"/>
                    <a:pt x="0" y="1215"/>
                    <a:pt x="0" y="2715"/>
                  </a:cubicBezTo>
                  <a:cubicBezTo>
                    <a:pt x="0" y="4215"/>
                    <a:pt x="1215" y="5430"/>
                    <a:pt x="2715" y="5430"/>
                  </a:cubicBezTo>
                  <a:cubicBezTo>
                    <a:pt x="4215" y="5430"/>
                    <a:pt x="5429" y="4215"/>
                    <a:pt x="5429" y="2715"/>
                  </a:cubicBezTo>
                  <a:cubicBezTo>
                    <a:pt x="5429" y="1215"/>
                    <a:pt x="4215" y="1"/>
                    <a:pt x="271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3015732" y="2706529"/>
              <a:ext cx="305518" cy="305518"/>
            </a:xfrm>
            <a:custGeom>
              <a:rect b="b" l="l" r="r" t="t"/>
              <a:pathLst>
                <a:path extrusionOk="0" h="13514" w="13514">
                  <a:moveTo>
                    <a:pt x="6751" y="0"/>
                  </a:moveTo>
                  <a:cubicBezTo>
                    <a:pt x="3024" y="0"/>
                    <a:pt x="0" y="3025"/>
                    <a:pt x="0" y="6751"/>
                  </a:cubicBezTo>
                  <a:cubicBezTo>
                    <a:pt x="0" y="10490"/>
                    <a:pt x="3024" y="13514"/>
                    <a:pt x="6751" y="13514"/>
                  </a:cubicBezTo>
                  <a:cubicBezTo>
                    <a:pt x="10490" y="13514"/>
                    <a:pt x="13514" y="10490"/>
                    <a:pt x="13514" y="6751"/>
                  </a:cubicBezTo>
                  <a:cubicBezTo>
                    <a:pt x="13514" y="3025"/>
                    <a:pt x="10490" y="0"/>
                    <a:pt x="675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3020570" y="3703494"/>
              <a:ext cx="286957" cy="357741"/>
            </a:xfrm>
            <a:custGeom>
              <a:rect b="b" l="l" r="r" t="t"/>
              <a:pathLst>
                <a:path extrusionOk="0" h="15824" w="12693">
                  <a:moveTo>
                    <a:pt x="11645" y="1036"/>
                  </a:moveTo>
                  <a:lnTo>
                    <a:pt x="11645" y="14776"/>
                  </a:lnTo>
                  <a:lnTo>
                    <a:pt x="1048" y="14776"/>
                  </a:lnTo>
                  <a:lnTo>
                    <a:pt x="1048" y="1036"/>
                  </a:lnTo>
                  <a:close/>
                  <a:moveTo>
                    <a:pt x="1" y="0"/>
                  </a:moveTo>
                  <a:lnTo>
                    <a:pt x="1" y="15823"/>
                  </a:lnTo>
                  <a:lnTo>
                    <a:pt x="12693" y="15823"/>
                  </a:lnTo>
                  <a:lnTo>
                    <a:pt x="1269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3077086" y="3767538"/>
              <a:ext cx="165035" cy="23444"/>
            </a:xfrm>
            <a:custGeom>
              <a:rect b="b" l="l" r="r" t="t"/>
              <a:pathLst>
                <a:path extrusionOk="0" h="1037" w="7300">
                  <a:moveTo>
                    <a:pt x="525" y="1"/>
                  </a:moveTo>
                  <a:cubicBezTo>
                    <a:pt x="239" y="1"/>
                    <a:pt x="1" y="227"/>
                    <a:pt x="1" y="513"/>
                  </a:cubicBezTo>
                  <a:cubicBezTo>
                    <a:pt x="1" y="810"/>
                    <a:pt x="239" y="1037"/>
                    <a:pt x="525" y="1037"/>
                  </a:cubicBezTo>
                  <a:lnTo>
                    <a:pt x="6776" y="1037"/>
                  </a:lnTo>
                  <a:cubicBezTo>
                    <a:pt x="7061" y="1037"/>
                    <a:pt x="7299" y="810"/>
                    <a:pt x="7299" y="513"/>
                  </a:cubicBezTo>
                  <a:cubicBezTo>
                    <a:pt x="7299" y="227"/>
                    <a:pt x="7061" y="1"/>
                    <a:pt x="677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3077086" y="3822177"/>
              <a:ext cx="165035" cy="23715"/>
            </a:xfrm>
            <a:custGeom>
              <a:rect b="b" l="l" r="r" t="t"/>
              <a:pathLst>
                <a:path extrusionOk="0" h="1049" w="7300">
                  <a:moveTo>
                    <a:pt x="525" y="1"/>
                  </a:moveTo>
                  <a:cubicBezTo>
                    <a:pt x="239" y="1"/>
                    <a:pt x="1" y="227"/>
                    <a:pt x="1" y="525"/>
                  </a:cubicBezTo>
                  <a:cubicBezTo>
                    <a:pt x="1" y="810"/>
                    <a:pt x="239" y="1048"/>
                    <a:pt x="525" y="1048"/>
                  </a:cubicBezTo>
                  <a:lnTo>
                    <a:pt x="6776" y="1048"/>
                  </a:lnTo>
                  <a:cubicBezTo>
                    <a:pt x="7061" y="1048"/>
                    <a:pt x="7299" y="810"/>
                    <a:pt x="7299" y="525"/>
                  </a:cubicBezTo>
                  <a:cubicBezTo>
                    <a:pt x="7299" y="227"/>
                    <a:pt x="7061" y="1"/>
                    <a:pt x="677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3077086" y="3876817"/>
              <a:ext cx="165035" cy="23715"/>
            </a:xfrm>
            <a:custGeom>
              <a:rect b="b" l="l" r="r" t="t"/>
              <a:pathLst>
                <a:path extrusionOk="0" h="1049" w="730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0"/>
                    <a:pt x="239" y="1048"/>
                    <a:pt x="525" y="1048"/>
                  </a:cubicBezTo>
                  <a:lnTo>
                    <a:pt x="6776" y="1048"/>
                  </a:lnTo>
                  <a:cubicBezTo>
                    <a:pt x="7061" y="1048"/>
                    <a:pt x="7299" y="810"/>
                    <a:pt x="7299" y="525"/>
                  </a:cubicBezTo>
                  <a:cubicBezTo>
                    <a:pt x="7299" y="239"/>
                    <a:pt x="7061" y="1"/>
                    <a:pt x="677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3077086" y="3931457"/>
              <a:ext cx="165035" cy="23715"/>
            </a:xfrm>
            <a:custGeom>
              <a:rect b="b" l="l" r="r" t="t"/>
              <a:pathLst>
                <a:path extrusionOk="0" h="1049" w="730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22"/>
                    <a:pt x="239" y="1048"/>
                    <a:pt x="525" y="1048"/>
                  </a:cubicBezTo>
                  <a:lnTo>
                    <a:pt x="6776" y="1048"/>
                  </a:lnTo>
                  <a:cubicBezTo>
                    <a:pt x="7061" y="1048"/>
                    <a:pt x="7299" y="822"/>
                    <a:pt x="7299" y="525"/>
                  </a:cubicBezTo>
                  <a:cubicBezTo>
                    <a:pt x="7299" y="239"/>
                    <a:pt x="7061" y="1"/>
                    <a:pt x="677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3094855" y="2789811"/>
              <a:ext cx="141613" cy="132073"/>
            </a:xfrm>
            <a:custGeom>
              <a:rect b="b" l="l" r="r" t="t"/>
              <a:pathLst>
                <a:path extrusionOk="0" h="5842" w="6264">
                  <a:moveTo>
                    <a:pt x="5670" y="1"/>
                  </a:moveTo>
                  <a:cubicBezTo>
                    <a:pt x="5493" y="1"/>
                    <a:pt x="5321" y="93"/>
                    <a:pt x="5228" y="257"/>
                  </a:cubicBezTo>
                  <a:lnTo>
                    <a:pt x="2858" y="4163"/>
                  </a:lnTo>
                  <a:lnTo>
                    <a:pt x="941" y="2246"/>
                  </a:lnTo>
                  <a:cubicBezTo>
                    <a:pt x="840" y="2145"/>
                    <a:pt x="706" y="2094"/>
                    <a:pt x="572" y="2094"/>
                  </a:cubicBezTo>
                  <a:cubicBezTo>
                    <a:pt x="438" y="2094"/>
                    <a:pt x="304" y="2145"/>
                    <a:pt x="203" y="2246"/>
                  </a:cubicBezTo>
                  <a:cubicBezTo>
                    <a:pt x="1" y="2448"/>
                    <a:pt x="1" y="2781"/>
                    <a:pt x="203" y="2984"/>
                  </a:cubicBezTo>
                  <a:lnTo>
                    <a:pt x="3061" y="5841"/>
                  </a:lnTo>
                  <a:lnTo>
                    <a:pt x="6120" y="793"/>
                  </a:lnTo>
                  <a:cubicBezTo>
                    <a:pt x="6263" y="555"/>
                    <a:pt x="6192" y="234"/>
                    <a:pt x="5942" y="79"/>
                  </a:cubicBezTo>
                  <a:cubicBezTo>
                    <a:pt x="5856" y="26"/>
                    <a:pt x="5762" y="1"/>
                    <a:pt x="5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4005960" y="3760010"/>
              <a:ext cx="265955" cy="210521"/>
            </a:xfrm>
            <a:custGeom>
              <a:rect b="b" l="l" r="r" t="t"/>
              <a:pathLst>
                <a:path extrusionOk="0" h="9312" w="11764">
                  <a:moveTo>
                    <a:pt x="1572" y="1155"/>
                  </a:moveTo>
                  <a:lnTo>
                    <a:pt x="3370" y="1298"/>
                  </a:lnTo>
                  <a:lnTo>
                    <a:pt x="2251" y="2894"/>
                  </a:lnTo>
                  <a:cubicBezTo>
                    <a:pt x="2060" y="2394"/>
                    <a:pt x="1810" y="1762"/>
                    <a:pt x="1572" y="1155"/>
                  </a:cubicBezTo>
                  <a:close/>
                  <a:moveTo>
                    <a:pt x="4679" y="1251"/>
                  </a:moveTo>
                  <a:cubicBezTo>
                    <a:pt x="4691" y="1262"/>
                    <a:pt x="4703" y="1286"/>
                    <a:pt x="4727" y="1298"/>
                  </a:cubicBezTo>
                  <a:cubicBezTo>
                    <a:pt x="5942" y="2108"/>
                    <a:pt x="7597" y="3215"/>
                    <a:pt x="8859" y="4072"/>
                  </a:cubicBezTo>
                  <a:lnTo>
                    <a:pt x="8632" y="4382"/>
                  </a:lnTo>
                  <a:lnTo>
                    <a:pt x="4394" y="1643"/>
                  </a:lnTo>
                  <a:lnTo>
                    <a:pt x="4679" y="1251"/>
                  </a:lnTo>
                  <a:close/>
                  <a:moveTo>
                    <a:pt x="3798" y="2501"/>
                  </a:moveTo>
                  <a:lnTo>
                    <a:pt x="8025" y="5239"/>
                  </a:lnTo>
                  <a:lnTo>
                    <a:pt x="7739" y="5644"/>
                  </a:lnTo>
                  <a:lnTo>
                    <a:pt x="3513" y="2905"/>
                  </a:lnTo>
                  <a:lnTo>
                    <a:pt x="3798" y="2501"/>
                  </a:lnTo>
                  <a:close/>
                  <a:moveTo>
                    <a:pt x="2917" y="3775"/>
                  </a:moveTo>
                  <a:lnTo>
                    <a:pt x="7132" y="6501"/>
                  </a:lnTo>
                  <a:lnTo>
                    <a:pt x="6799" y="6954"/>
                  </a:lnTo>
                  <a:cubicBezTo>
                    <a:pt x="5870" y="6334"/>
                    <a:pt x="4560" y="5453"/>
                    <a:pt x="2667" y="4191"/>
                  </a:cubicBezTo>
                  <a:cubicBezTo>
                    <a:pt x="2655" y="4191"/>
                    <a:pt x="2644" y="4191"/>
                    <a:pt x="2632" y="4179"/>
                  </a:cubicBezTo>
                  <a:lnTo>
                    <a:pt x="2917" y="3775"/>
                  </a:lnTo>
                  <a:close/>
                  <a:moveTo>
                    <a:pt x="9728" y="4656"/>
                  </a:moveTo>
                  <a:cubicBezTo>
                    <a:pt x="10061" y="4894"/>
                    <a:pt x="10335" y="5084"/>
                    <a:pt x="10502" y="5203"/>
                  </a:cubicBezTo>
                  <a:lnTo>
                    <a:pt x="8442" y="8109"/>
                  </a:lnTo>
                  <a:cubicBezTo>
                    <a:pt x="8251" y="7966"/>
                    <a:pt x="8001" y="7787"/>
                    <a:pt x="7668" y="7549"/>
                  </a:cubicBezTo>
                  <a:lnTo>
                    <a:pt x="9728" y="4656"/>
                  </a:lnTo>
                  <a:close/>
                  <a:moveTo>
                    <a:pt x="0" y="0"/>
                  </a:moveTo>
                  <a:lnTo>
                    <a:pt x="298" y="774"/>
                  </a:lnTo>
                  <a:cubicBezTo>
                    <a:pt x="691" y="1762"/>
                    <a:pt x="1584" y="4072"/>
                    <a:pt x="1655" y="4215"/>
                  </a:cubicBezTo>
                  <a:lnTo>
                    <a:pt x="1858" y="4644"/>
                  </a:lnTo>
                  <a:cubicBezTo>
                    <a:pt x="1870" y="4787"/>
                    <a:pt x="1929" y="4930"/>
                    <a:pt x="2036" y="5025"/>
                  </a:cubicBezTo>
                  <a:lnTo>
                    <a:pt x="2048" y="5025"/>
                  </a:lnTo>
                  <a:cubicBezTo>
                    <a:pt x="2060" y="5037"/>
                    <a:pt x="2072" y="5061"/>
                    <a:pt x="2084" y="5072"/>
                  </a:cubicBezTo>
                  <a:cubicBezTo>
                    <a:pt x="4203" y="6477"/>
                    <a:pt x="7644" y="8787"/>
                    <a:pt x="8037" y="9109"/>
                  </a:cubicBezTo>
                  <a:cubicBezTo>
                    <a:pt x="8120" y="9204"/>
                    <a:pt x="8251" y="9252"/>
                    <a:pt x="8382" y="9263"/>
                  </a:cubicBezTo>
                  <a:cubicBezTo>
                    <a:pt x="8454" y="9299"/>
                    <a:pt x="8525" y="9311"/>
                    <a:pt x="8585" y="9311"/>
                  </a:cubicBezTo>
                  <a:cubicBezTo>
                    <a:pt x="8751" y="9311"/>
                    <a:pt x="8918" y="9240"/>
                    <a:pt x="9013" y="9097"/>
                  </a:cubicBezTo>
                  <a:lnTo>
                    <a:pt x="11609" y="5453"/>
                  </a:lnTo>
                  <a:cubicBezTo>
                    <a:pt x="11764" y="5251"/>
                    <a:pt x="11728" y="4977"/>
                    <a:pt x="11561" y="4799"/>
                  </a:cubicBezTo>
                  <a:cubicBezTo>
                    <a:pt x="11407" y="4489"/>
                    <a:pt x="10537" y="3906"/>
                    <a:pt x="5311" y="429"/>
                  </a:cubicBezTo>
                  <a:cubicBezTo>
                    <a:pt x="5287" y="417"/>
                    <a:pt x="5275" y="417"/>
                    <a:pt x="5263" y="405"/>
                  </a:cubicBezTo>
                  <a:lnTo>
                    <a:pt x="5275" y="381"/>
                  </a:lnTo>
                  <a:lnTo>
                    <a:pt x="5191" y="381"/>
                  </a:lnTo>
                  <a:cubicBezTo>
                    <a:pt x="5130" y="358"/>
                    <a:pt x="5063" y="345"/>
                    <a:pt x="4998" y="345"/>
                  </a:cubicBezTo>
                  <a:cubicBezTo>
                    <a:pt x="4963" y="345"/>
                    <a:pt x="4928" y="349"/>
                    <a:pt x="4894" y="3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 txBox="1"/>
            <p:nvPr/>
          </p:nvSpPr>
          <p:spPr>
            <a:xfrm>
              <a:off x="1229775" y="2472438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80" name="Google Shape;1680;p34"/>
            <p:cNvSpPr txBox="1"/>
            <p:nvPr/>
          </p:nvSpPr>
          <p:spPr>
            <a:xfrm>
              <a:off x="1229775" y="2915213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81" name="Google Shape;1681;p34"/>
            <p:cNvSpPr txBox="1"/>
            <p:nvPr/>
          </p:nvSpPr>
          <p:spPr>
            <a:xfrm>
              <a:off x="1544650" y="3699800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82" name="Google Shape;1682;p34"/>
            <p:cNvSpPr txBox="1"/>
            <p:nvPr/>
          </p:nvSpPr>
          <p:spPr>
            <a:xfrm>
              <a:off x="3604500" y="4253950"/>
              <a:ext cx="1113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5"/>
          <p:cNvSpPr txBox="1"/>
          <p:nvPr>
            <p:ph type="title"/>
          </p:nvPr>
        </p:nvSpPr>
        <p:spPr>
          <a:xfrm>
            <a:off x="710275" y="536650"/>
            <a:ext cx="175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sp>
        <p:nvSpPr>
          <p:cNvPr id="1688" name="Google Shape;1688;p35"/>
          <p:cNvSpPr/>
          <p:nvPr/>
        </p:nvSpPr>
        <p:spPr>
          <a:xfrm>
            <a:off x="3135569" y="3982472"/>
            <a:ext cx="21" cy="12406"/>
          </a:xfrm>
          <a:custGeom>
            <a:rect b="b" l="l" r="r" t="t"/>
            <a:pathLst>
              <a:path extrusionOk="0" fill="none" h="596" w="1">
                <a:moveTo>
                  <a:pt x="1" y="596"/>
                </a:moveTo>
                <a:lnTo>
                  <a:pt x="1" y="0"/>
                </a:lnTo>
              </a:path>
            </a:pathLst>
          </a:custGeom>
          <a:noFill/>
          <a:ln cap="flat" cmpd="sng" w="11300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5"/>
          <p:cNvSpPr/>
          <p:nvPr/>
        </p:nvSpPr>
        <p:spPr>
          <a:xfrm>
            <a:off x="3143000" y="3985449"/>
            <a:ext cx="12905" cy="5474"/>
          </a:xfrm>
          <a:custGeom>
            <a:rect b="b" l="l" r="r" t="t"/>
            <a:pathLst>
              <a:path extrusionOk="0" fill="none" h="263" w="620">
                <a:moveTo>
                  <a:pt x="1" y="262"/>
                </a:moveTo>
                <a:lnTo>
                  <a:pt x="620" y="0"/>
                </a:lnTo>
              </a:path>
            </a:pathLst>
          </a:custGeom>
          <a:noFill/>
          <a:ln cap="flat" cmpd="sng" w="11025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5"/>
          <p:cNvSpPr/>
          <p:nvPr/>
        </p:nvSpPr>
        <p:spPr>
          <a:xfrm>
            <a:off x="3143000" y="3978018"/>
            <a:ext cx="5225" cy="12905"/>
          </a:xfrm>
          <a:custGeom>
            <a:rect b="b" l="l" r="r" t="t"/>
            <a:pathLst>
              <a:path extrusionOk="0" fill="none" h="620" w="251">
                <a:moveTo>
                  <a:pt x="1" y="619"/>
                </a:moveTo>
                <a:lnTo>
                  <a:pt x="251" y="0"/>
                </a:lnTo>
              </a:path>
            </a:pathLst>
          </a:custGeom>
          <a:noFill/>
          <a:ln cap="flat" cmpd="sng" w="11025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35"/>
          <p:cNvSpPr/>
          <p:nvPr/>
        </p:nvSpPr>
        <p:spPr>
          <a:xfrm>
            <a:off x="3134091" y="3996606"/>
            <a:ext cx="15632" cy="21"/>
          </a:xfrm>
          <a:custGeom>
            <a:rect b="b" l="l" r="r" t="t"/>
            <a:pathLst>
              <a:path extrusionOk="0" fill="none" h="1" w="751">
                <a:moveTo>
                  <a:pt x="0" y="0"/>
                </a:moveTo>
                <a:lnTo>
                  <a:pt x="750" y="0"/>
                </a:lnTo>
              </a:path>
            </a:pathLst>
          </a:custGeom>
          <a:noFill/>
          <a:ln cap="flat" cmpd="sng" w="11300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35"/>
          <p:cNvSpPr/>
          <p:nvPr/>
        </p:nvSpPr>
        <p:spPr>
          <a:xfrm>
            <a:off x="3134570" y="3985449"/>
            <a:ext cx="9929" cy="9929"/>
          </a:xfrm>
          <a:custGeom>
            <a:rect b="b" l="l" r="r" t="t"/>
            <a:pathLst>
              <a:path extrusionOk="0" fill="none" h="477" w="477">
                <a:moveTo>
                  <a:pt x="1" y="477"/>
                </a:moveTo>
                <a:lnTo>
                  <a:pt x="477" y="0"/>
                </a:lnTo>
              </a:path>
            </a:pathLst>
          </a:custGeom>
          <a:noFill/>
          <a:ln cap="flat" cmpd="sng" w="11025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35"/>
          <p:cNvGrpSpPr/>
          <p:nvPr/>
        </p:nvGrpSpPr>
        <p:grpSpPr>
          <a:xfrm>
            <a:off x="2747720" y="536650"/>
            <a:ext cx="823546" cy="3418053"/>
            <a:chOff x="2747720" y="536650"/>
            <a:chExt cx="823546" cy="3418053"/>
          </a:xfrm>
        </p:grpSpPr>
        <p:sp>
          <p:nvSpPr>
            <p:cNvPr id="1694" name="Google Shape;1694;p35"/>
            <p:cNvSpPr/>
            <p:nvPr/>
          </p:nvSpPr>
          <p:spPr>
            <a:xfrm>
              <a:off x="3135569" y="677173"/>
              <a:ext cx="21" cy="3277530"/>
            </a:xfrm>
            <a:custGeom>
              <a:rect b="b" l="l" r="r" t="t"/>
              <a:pathLst>
                <a:path extrusionOk="0" fill="none" h="157460" w="1">
                  <a:moveTo>
                    <a:pt x="1" y="157460"/>
                  </a:moveTo>
                  <a:lnTo>
                    <a:pt x="1" y="0"/>
                  </a:lnTo>
                </a:path>
              </a:pathLst>
            </a:custGeom>
            <a:noFill/>
            <a:ln cap="flat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3135569" y="649156"/>
              <a:ext cx="21" cy="15632"/>
            </a:xfrm>
            <a:custGeom>
              <a:rect b="b" l="l" r="r" t="t"/>
              <a:pathLst>
                <a:path extrusionOk="0" fill="none" h="751" w="1">
                  <a:moveTo>
                    <a:pt x="1" y="751"/>
                  </a:moveTo>
                  <a:lnTo>
                    <a:pt x="1" y="1"/>
                  </a:lnTo>
                </a:path>
              </a:pathLst>
            </a:custGeom>
            <a:noFill/>
            <a:ln cap="flat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2787373" y="1033799"/>
              <a:ext cx="783893" cy="783893"/>
            </a:xfrm>
            <a:custGeom>
              <a:rect b="b" l="l" r="r" t="t"/>
              <a:pathLst>
                <a:path extrusionOk="0" h="37660" w="37660">
                  <a:moveTo>
                    <a:pt x="18824" y="0"/>
                  </a:moveTo>
                  <a:cubicBezTo>
                    <a:pt x="8430" y="0"/>
                    <a:pt x="0" y="8430"/>
                    <a:pt x="0" y="18836"/>
                  </a:cubicBezTo>
                  <a:cubicBezTo>
                    <a:pt x="0" y="29230"/>
                    <a:pt x="8430" y="37660"/>
                    <a:pt x="18824" y="37660"/>
                  </a:cubicBezTo>
                  <a:cubicBezTo>
                    <a:pt x="29230" y="37660"/>
                    <a:pt x="37660" y="29230"/>
                    <a:pt x="37660" y="18836"/>
                  </a:cubicBezTo>
                  <a:cubicBezTo>
                    <a:pt x="37660" y="8430"/>
                    <a:pt x="29230" y="0"/>
                    <a:pt x="188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2747720" y="994146"/>
              <a:ext cx="783893" cy="783893"/>
            </a:xfrm>
            <a:custGeom>
              <a:rect b="b" l="l" r="r" t="t"/>
              <a:pathLst>
                <a:path extrusionOk="0" h="37660" w="37660">
                  <a:moveTo>
                    <a:pt x="18824" y="0"/>
                  </a:moveTo>
                  <a:cubicBezTo>
                    <a:pt x="8430" y="0"/>
                    <a:pt x="0" y="8430"/>
                    <a:pt x="0" y="18824"/>
                  </a:cubicBezTo>
                  <a:cubicBezTo>
                    <a:pt x="0" y="29230"/>
                    <a:pt x="8430" y="37660"/>
                    <a:pt x="18824" y="37660"/>
                  </a:cubicBezTo>
                  <a:cubicBezTo>
                    <a:pt x="29230" y="37660"/>
                    <a:pt x="37660" y="29230"/>
                    <a:pt x="37660" y="18824"/>
                  </a:cubicBezTo>
                  <a:cubicBezTo>
                    <a:pt x="37660" y="8430"/>
                    <a:pt x="29230" y="0"/>
                    <a:pt x="188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2919466" y="2055843"/>
              <a:ext cx="486259" cy="486259"/>
            </a:xfrm>
            <a:custGeom>
              <a:rect b="b" l="l" r="r" t="t"/>
              <a:pathLst>
                <a:path extrusionOk="0" h="23361" w="23361">
                  <a:moveTo>
                    <a:pt x="11680" y="0"/>
                  </a:moveTo>
                  <a:cubicBezTo>
                    <a:pt x="5227" y="0"/>
                    <a:pt x="0" y="5227"/>
                    <a:pt x="0" y="11680"/>
                  </a:cubicBezTo>
                  <a:cubicBezTo>
                    <a:pt x="0" y="18134"/>
                    <a:pt x="5227" y="23360"/>
                    <a:pt x="11680" y="23360"/>
                  </a:cubicBezTo>
                  <a:cubicBezTo>
                    <a:pt x="18133" y="23360"/>
                    <a:pt x="23360" y="18134"/>
                    <a:pt x="23360" y="11680"/>
                  </a:cubicBezTo>
                  <a:cubicBezTo>
                    <a:pt x="23360" y="5227"/>
                    <a:pt x="18133" y="0"/>
                    <a:pt x="1168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2894925" y="2031052"/>
              <a:ext cx="486259" cy="486509"/>
            </a:xfrm>
            <a:custGeom>
              <a:rect b="b" l="l" r="r" t="t"/>
              <a:pathLst>
                <a:path extrusionOk="0" h="23373" w="23361">
                  <a:moveTo>
                    <a:pt x="11681" y="1"/>
                  </a:moveTo>
                  <a:cubicBezTo>
                    <a:pt x="5227" y="1"/>
                    <a:pt x="1" y="5240"/>
                    <a:pt x="1" y="11681"/>
                  </a:cubicBezTo>
                  <a:cubicBezTo>
                    <a:pt x="1" y="18134"/>
                    <a:pt x="5227" y="23373"/>
                    <a:pt x="11681" y="23373"/>
                  </a:cubicBezTo>
                  <a:cubicBezTo>
                    <a:pt x="18122" y="23373"/>
                    <a:pt x="23361" y="18134"/>
                    <a:pt x="23361" y="11681"/>
                  </a:cubicBezTo>
                  <a:cubicBezTo>
                    <a:pt x="23361" y="5240"/>
                    <a:pt x="18122" y="1"/>
                    <a:pt x="116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2979684" y="554988"/>
              <a:ext cx="359621" cy="359621"/>
            </a:xfrm>
            <a:custGeom>
              <a:rect b="b" l="l" r="r" t="t"/>
              <a:pathLst>
                <a:path extrusionOk="0" h="17277" w="17277">
                  <a:moveTo>
                    <a:pt x="8633" y="0"/>
                  </a:moveTo>
                  <a:cubicBezTo>
                    <a:pt x="3858" y="0"/>
                    <a:pt x="0" y="3858"/>
                    <a:pt x="0" y="8632"/>
                  </a:cubicBezTo>
                  <a:cubicBezTo>
                    <a:pt x="0" y="13407"/>
                    <a:pt x="3858" y="17276"/>
                    <a:pt x="8633" y="17276"/>
                  </a:cubicBezTo>
                  <a:cubicBezTo>
                    <a:pt x="13407" y="17276"/>
                    <a:pt x="17276" y="13407"/>
                    <a:pt x="17276" y="8632"/>
                  </a:cubicBezTo>
                  <a:cubicBezTo>
                    <a:pt x="17276" y="3858"/>
                    <a:pt x="13407" y="0"/>
                    <a:pt x="863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2961346" y="536650"/>
              <a:ext cx="359621" cy="359621"/>
            </a:xfrm>
            <a:custGeom>
              <a:rect b="b" l="l" r="r" t="t"/>
              <a:pathLst>
                <a:path extrusionOk="0" h="17277" w="17277">
                  <a:moveTo>
                    <a:pt x="8644" y="0"/>
                  </a:moveTo>
                  <a:cubicBezTo>
                    <a:pt x="3870" y="0"/>
                    <a:pt x="0" y="3870"/>
                    <a:pt x="0" y="8644"/>
                  </a:cubicBezTo>
                  <a:cubicBezTo>
                    <a:pt x="0" y="13407"/>
                    <a:pt x="3870" y="17276"/>
                    <a:pt x="8644" y="17276"/>
                  </a:cubicBezTo>
                  <a:cubicBezTo>
                    <a:pt x="13407" y="17276"/>
                    <a:pt x="17276" y="13407"/>
                    <a:pt x="17276" y="8644"/>
                  </a:cubicBezTo>
                  <a:cubicBezTo>
                    <a:pt x="17276" y="3870"/>
                    <a:pt x="13407" y="0"/>
                    <a:pt x="86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3028880" y="604059"/>
              <a:ext cx="224552" cy="224802"/>
            </a:xfrm>
            <a:custGeom>
              <a:rect b="b" l="l" r="r" t="t"/>
              <a:pathLst>
                <a:path extrusionOk="0" h="10800" w="10788">
                  <a:moveTo>
                    <a:pt x="5402" y="2353"/>
                  </a:moveTo>
                  <a:cubicBezTo>
                    <a:pt x="7005" y="2353"/>
                    <a:pt x="8350" y="3607"/>
                    <a:pt x="8442" y="5228"/>
                  </a:cubicBezTo>
                  <a:cubicBezTo>
                    <a:pt x="8537" y="6906"/>
                    <a:pt x="7240" y="8347"/>
                    <a:pt x="5573" y="8442"/>
                  </a:cubicBezTo>
                  <a:cubicBezTo>
                    <a:pt x="5514" y="8446"/>
                    <a:pt x="5456" y="8447"/>
                    <a:pt x="5398" y="8447"/>
                  </a:cubicBezTo>
                  <a:cubicBezTo>
                    <a:pt x="3795" y="8447"/>
                    <a:pt x="2450" y="7193"/>
                    <a:pt x="2358" y="5573"/>
                  </a:cubicBezTo>
                  <a:cubicBezTo>
                    <a:pt x="2263" y="3894"/>
                    <a:pt x="3549" y="2453"/>
                    <a:pt x="5227" y="2358"/>
                  </a:cubicBezTo>
                  <a:cubicBezTo>
                    <a:pt x="5286" y="2355"/>
                    <a:pt x="5344" y="2353"/>
                    <a:pt x="5402" y="2353"/>
                  </a:cubicBezTo>
                  <a:close/>
                  <a:moveTo>
                    <a:pt x="5954" y="1"/>
                  </a:moveTo>
                  <a:lnTo>
                    <a:pt x="4251" y="96"/>
                  </a:lnTo>
                  <a:lnTo>
                    <a:pt x="4311" y="1358"/>
                  </a:lnTo>
                  <a:cubicBezTo>
                    <a:pt x="4168" y="1394"/>
                    <a:pt x="4013" y="1441"/>
                    <a:pt x="3870" y="1501"/>
                  </a:cubicBezTo>
                  <a:lnTo>
                    <a:pt x="3180" y="453"/>
                  </a:lnTo>
                  <a:lnTo>
                    <a:pt x="1751" y="1394"/>
                  </a:lnTo>
                  <a:lnTo>
                    <a:pt x="2441" y="2442"/>
                  </a:lnTo>
                  <a:cubicBezTo>
                    <a:pt x="2334" y="2549"/>
                    <a:pt x="2227" y="2668"/>
                    <a:pt x="2132" y="2787"/>
                  </a:cubicBezTo>
                  <a:lnTo>
                    <a:pt x="1001" y="2215"/>
                  </a:lnTo>
                  <a:lnTo>
                    <a:pt x="239" y="3751"/>
                  </a:lnTo>
                  <a:lnTo>
                    <a:pt x="1358" y="4311"/>
                  </a:lnTo>
                  <a:cubicBezTo>
                    <a:pt x="1310" y="4466"/>
                    <a:pt x="1286" y="4620"/>
                    <a:pt x="1263" y="4775"/>
                  </a:cubicBezTo>
                  <a:lnTo>
                    <a:pt x="1" y="4847"/>
                  </a:lnTo>
                  <a:lnTo>
                    <a:pt x="96" y="6549"/>
                  </a:lnTo>
                  <a:lnTo>
                    <a:pt x="1358" y="6478"/>
                  </a:lnTo>
                  <a:cubicBezTo>
                    <a:pt x="1394" y="6633"/>
                    <a:pt x="1441" y="6787"/>
                    <a:pt x="1501" y="6930"/>
                  </a:cubicBezTo>
                  <a:lnTo>
                    <a:pt x="453" y="7609"/>
                  </a:lnTo>
                  <a:lnTo>
                    <a:pt x="1382" y="9050"/>
                  </a:lnTo>
                  <a:lnTo>
                    <a:pt x="2441" y="8359"/>
                  </a:lnTo>
                  <a:cubicBezTo>
                    <a:pt x="2549" y="8466"/>
                    <a:pt x="2668" y="8573"/>
                    <a:pt x="2787" y="8669"/>
                  </a:cubicBezTo>
                  <a:lnTo>
                    <a:pt x="2215" y="9788"/>
                  </a:lnTo>
                  <a:lnTo>
                    <a:pt x="3751" y="10562"/>
                  </a:lnTo>
                  <a:lnTo>
                    <a:pt x="4311" y="9442"/>
                  </a:lnTo>
                  <a:cubicBezTo>
                    <a:pt x="4465" y="9490"/>
                    <a:pt x="4620" y="9514"/>
                    <a:pt x="4775" y="9538"/>
                  </a:cubicBezTo>
                  <a:lnTo>
                    <a:pt x="4846" y="10800"/>
                  </a:lnTo>
                  <a:lnTo>
                    <a:pt x="6549" y="10704"/>
                  </a:lnTo>
                  <a:lnTo>
                    <a:pt x="6478" y="9442"/>
                  </a:lnTo>
                  <a:cubicBezTo>
                    <a:pt x="6632" y="9407"/>
                    <a:pt x="6775" y="9359"/>
                    <a:pt x="6930" y="9300"/>
                  </a:cubicBezTo>
                  <a:lnTo>
                    <a:pt x="7609" y="10347"/>
                  </a:lnTo>
                  <a:lnTo>
                    <a:pt x="9049" y="9407"/>
                  </a:lnTo>
                  <a:lnTo>
                    <a:pt x="8359" y="8359"/>
                  </a:lnTo>
                  <a:cubicBezTo>
                    <a:pt x="8466" y="8252"/>
                    <a:pt x="8573" y="8133"/>
                    <a:pt x="8668" y="8014"/>
                  </a:cubicBezTo>
                  <a:lnTo>
                    <a:pt x="9788" y="8585"/>
                  </a:lnTo>
                  <a:lnTo>
                    <a:pt x="10561" y="7049"/>
                  </a:lnTo>
                  <a:lnTo>
                    <a:pt x="9442" y="6490"/>
                  </a:lnTo>
                  <a:cubicBezTo>
                    <a:pt x="9478" y="6335"/>
                    <a:pt x="9514" y="6180"/>
                    <a:pt x="9538" y="6025"/>
                  </a:cubicBezTo>
                  <a:lnTo>
                    <a:pt x="10788" y="5954"/>
                  </a:lnTo>
                  <a:lnTo>
                    <a:pt x="10692" y="4251"/>
                  </a:lnTo>
                  <a:lnTo>
                    <a:pt x="9442" y="4323"/>
                  </a:lnTo>
                  <a:cubicBezTo>
                    <a:pt x="9407" y="4168"/>
                    <a:pt x="9359" y="4013"/>
                    <a:pt x="9299" y="3870"/>
                  </a:cubicBezTo>
                  <a:lnTo>
                    <a:pt x="10347" y="3192"/>
                  </a:lnTo>
                  <a:lnTo>
                    <a:pt x="9407" y="1751"/>
                  </a:lnTo>
                  <a:lnTo>
                    <a:pt x="8359" y="2442"/>
                  </a:lnTo>
                  <a:cubicBezTo>
                    <a:pt x="8252" y="2334"/>
                    <a:pt x="8133" y="2227"/>
                    <a:pt x="8014" y="2132"/>
                  </a:cubicBezTo>
                  <a:lnTo>
                    <a:pt x="8573" y="1013"/>
                  </a:lnTo>
                  <a:lnTo>
                    <a:pt x="7049" y="239"/>
                  </a:lnTo>
                  <a:lnTo>
                    <a:pt x="6478" y="1358"/>
                  </a:lnTo>
                  <a:cubicBezTo>
                    <a:pt x="6335" y="1310"/>
                    <a:pt x="6180" y="1287"/>
                    <a:pt x="6025" y="1263"/>
                  </a:cubicBezTo>
                  <a:lnTo>
                    <a:pt x="5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35"/>
          <p:cNvGrpSpPr/>
          <p:nvPr/>
        </p:nvGrpSpPr>
        <p:grpSpPr>
          <a:xfrm>
            <a:off x="3164065" y="1439736"/>
            <a:ext cx="2527145" cy="2526131"/>
            <a:chOff x="3164065" y="1439736"/>
            <a:chExt cx="2527145" cy="2526131"/>
          </a:xfrm>
        </p:grpSpPr>
        <p:sp>
          <p:nvSpPr>
            <p:cNvPr id="1704" name="Google Shape;1704;p35"/>
            <p:cNvSpPr/>
            <p:nvPr/>
          </p:nvSpPr>
          <p:spPr>
            <a:xfrm>
              <a:off x="3164065" y="1650135"/>
              <a:ext cx="2315981" cy="2315731"/>
            </a:xfrm>
            <a:custGeom>
              <a:rect b="b" l="l" r="r" t="t"/>
              <a:pathLst>
                <a:path extrusionOk="0" fill="none" h="111253" w="111265">
                  <a:moveTo>
                    <a:pt x="1" y="111253"/>
                  </a:moveTo>
                  <a:lnTo>
                    <a:pt x="111265" y="1"/>
                  </a:lnTo>
                </a:path>
              </a:pathLst>
            </a:custGeom>
            <a:noFill/>
            <a:ln cap="flat" cmpd="sng" w="11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4623541" y="1798089"/>
              <a:ext cx="783664" cy="783664"/>
            </a:xfrm>
            <a:custGeom>
              <a:rect b="b" l="l" r="r" t="t"/>
              <a:pathLst>
                <a:path extrusionOk="0" h="37649" w="37649">
                  <a:moveTo>
                    <a:pt x="18824" y="1"/>
                  </a:moveTo>
                  <a:cubicBezTo>
                    <a:pt x="8430" y="1"/>
                    <a:pt x="1" y="8431"/>
                    <a:pt x="1" y="18825"/>
                  </a:cubicBezTo>
                  <a:cubicBezTo>
                    <a:pt x="1" y="29219"/>
                    <a:pt x="8430" y="37648"/>
                    <a:pt x="18824" y="37648"/>
                  </a:cubicBezTo>
                  <a:cubicBezTo>
                    <a:pt x="29219" y="37648"/>
                    <a:pt x="37648" y="29219"/>
                    <a:pt x="37648" y="18825"/>
                  </a:cubicBezTo>
                  <a:cubicBezTo>
                    <a:pt x="37648" y="8431"/>
                    <a:pt x="29219" y="1"/>
                    <a:pt x="1882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4583638" y="1758436"/>
              <a:ext cx="783914" cy="783664"/>
            </a:xfrm>
            <a:custGeom>
              <a:rect b="b" l="l" r="r" t="t"/>
              <a:pathLst>
                <a:path extrusionOk="0" h="37649" w="37661">
                  <a:moveTo>
                    <a:pt x="18836" y="1"/>
                  </a:moveTo>
                  <a:cubicBezTo>
                    <a:pt x="8430" y="1"/>
                    <a:pt x="1" y="8431"/>
                    <a:pt x="1" y="18825"/>
                  </a:cubicBezTo>
                  <a:cubicBezTo>
                    <a:pt x="1" y="29219"/>
                    <a:pt x="8430" y="37648"/>
                    <a:pt x="18836" y="37648"/>
                  </a:cubicBezTo>
                  <a:cubicBezTo>
                    <a:pt x="29231" y="37648"/>
                    <a:pt x="37660" y="29219"/>
                    <a:pt x="37660" y="18825"/>
                  </a:cubicBezTo>
                  <a:cubicBezTo>
                    <a:pt x="37660" y="8431"/>
                    <a:pt x="29231" y="1"/>
                    <a:pt x="1883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4058742" y="2549766"/>
              <a:ext cx="486259" cy="486259"/>
            </a:xfrm>
            <a:custGeom>
              <a:rect b="b" l="l" r="r" t="t"/>
              <a:pathLst>
                <a:path extrusionOk="0" h="23361" w="23361">
                  <a:moveTo>
                    <a:pt x="11680" y="1"/>
                  </a:moveTo>
                  <a:cubicBezTo>
                    <a:pt x="5227" y="1"/>
                    <a:pt x="0" y="5227"/>
                    <a:pt x="0" y="11681"/>
                  </a:cubicBezTo>
                  <a:cubicBezTo>
                    <a:pt x="0" y="18134"/>
                    <a:pt x="5227" y="23361"/>
                    <a:pt x="11680" y="23361"/>
                  </a:cubicBezTo>
                  <a:cubicBezTo>
                    <a:pt x="18134" y="23361"/>
                    <a:pt x="23360" y="18134"/>
                    <a:pt x="23360" y="11681"/>
                  </a:cubicBezTo>
                  <a:cubicBezTo>
                    <a:pt x="23360" y="5227"/>
                    <a:pt x="18134" y="1"/>
                    <a:pt x="1168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5331590" y="1458074"/>
              <a:ext cx="359621" cy="359621"/>
            </a:xfrm>
            <a:custGeom>
              <a:rect b="b" l="l" r="r" t="t"/>
              <a:pathLst>
                <a:path extrusionOk="0" h="17277" w="17277">
                  <a:moveTo>
                    <a:pt x="8645" y="1"/>
                  </a:moveTo>
                  <a:cubicBezTo>
                    <a:pt x="3870" y="1"/>
                    <a:pt x="1" y="3858"/>
                    <a:pt x="1" y="8633"/>
                  </a:cubicBezTo>
                  <a:cubicBezTo>
                    <a:pt x="1" y="13407"/>
                    <a:pt x="3870" y="17277"/>
                    <a:pt x="8645" y="17277"/>
                  </a:cubicBezTo>
                  <a:cubicBezTo>
                    <a:pt x="13419" y="17277"/>
                    <a:pt x="17277" y="13407"/>
                    <a:pt x="17277" y="8633"/>
                  </a:cubicBezTo>
                  <a:cubicBezTo>
                    <a:pt x="17277" y="3858"/>
                    <a:pt x="13419" y="1"/>
                    <a:pt x="86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313501" y="1439736"/>
              <a:ext cx="359621" cy="359621"/>
            </a:xfrm>
            <a:custGeom>
              <a:rect b="b" l="l" r="r" t="t"/>
              <a:pathLst>
                <a:path extrusionOk="0" h="17277" w="17277">
                  <a:moveTo>
                    <a:pt x="8633" y="1"/>
                  </a:moveTo>
                  <a:cubicBezTo>
                    <a:pt x="3870" y="1"/>
                    <a:pt x="1" y="3870"/>
                    <a:pt x="1" y="8645"/>
                  </a:cubicBezTo>
                  <a:cubicBezTo>
                    <a:pt x="1" y="13407"/>
                    <a:pt x="3870" y="17277"/>
                    <a:pt x="8633" y="17277"/>
                  </a:cubicBezTo>
                  <a:cubicBezTo>
                    <a:pt x="13407" y="17277"/>
                    <a:pt x="17277" y="13407"/>
                    <a:pt x="17277" y="8645"/>
                  </a:cubicBezTo>
                  <a:cubicBezTo>
                    <a:pt x="17277" y="3870"/>
                    <a:pt x="13407" y="1"/>
                    <a:pt x="863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4033952" y="2525225"/>
              <a:ext cx="486259" cy="486259"/>
            </a:xfrm>
            <a:custGeom>
              <a:rect b="b" l="l" r="r" t="t"/>
              <a:pathLst>
                <a:path extrusionOk="0" h="23361" w="23361">
                  <a:moveTo>
                    <a:pt x="11681" y="1"/>
                  </a:moveTo>
                  <a:cubicBezTo>
                    <a:pt x="5228" y="1"/>
                    <a:pt x="1" y="5228"/>
                    <a:pt x="1" y="11681"/>
                  </a:cubicBezTo>
                  <a:cubicBezTo>
                    <a:pt x="1" y="18134"/>
                    <a:pt x="5228" y="23361"/>
                    <a:pt x="11681" y="23361"/>
                  </a:cubicBezTo>
                  <a:cubicBezTo>
                    <a:pt x="18134" y="23361"/>
                    <a:pt x="23361" y="18134"/>
                    <a:pt x="23361" y="11681"/>
                  </a:cubicBezTo>
                  <a:cubicBezTo>
                    <a:pt x="23361" y="5228"/>
                    <a:pt x="18134" y="1"/>
                    <a:pt x="116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11" name="Google Shape;1711;p35"/>
            <p:cNvGrpSpPr/>
            <p:nvPr/>
          </p:nvGrpSpPr>
          <p:grpSpPr>
            <a:xfrm>
              <a:off x="5366498" y="1496548"/>
              <a:ext cx="253628" cy="245997"/>
              <a:chOff x="3270675" y="841800"/>
              <a:chExt cx="497700" cy="482725"/>
            </a:xfrm>
          </p:grpSpPr>
          <p:sp>
            <p:nvSpPr>
              <p:cNvPr id="1712" name="Google Shape;1712;p35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715" name="Google Shape;1715;p35"/>
          <p:cNvGrpSpPr/>
          <p:nvPr/>
        </p:nvGrpSpPr>
        <p:grpSpPr>
          <a:xfrm>
            <a:off x="3158362" y="705419"/>
            <a:ext cx="1421340" cy="3246559"/>
            <a:chOff x="3158362" y="705419"/>
            <a:chExt cx="1421340" cy="3246559"/>
          </a:xfrm>
        </p:grpSpPr>
        <p:sp>
          <p:nvSpPr>
            <p:cNvPr id="1716" name="Google Shape;1716;p35"/>
            <p:cNvSpPr/>
            <p:nvPr/>
          </p:nvSpPr>
          <p:spPr>
            <a:xfrm>
              <a:off x="3158362" y="909636"/>
              <a:ext cx="1211912" cy="3042341"/>
            </a:xfrm>
            <a:custGeom>
              <a:rect b="b" l="l" r="r" t="t"/>
              <a:pathLst>
                <a:path extrusionOk="0" fill="none" h="146161" w="58223">
                  <a:moveTo>
                    <a:pt x="1" y="146161"/>
                  </a:moveTo>
                  <a:lnTo>
                    <a:pt x="58222" y="0"/>
                  </a:lnTo>
                </a:path>
              </a:pathLst>
            </a:custGeom>
            <a:noFill/>
            <a:ln cap="flat" cmpd="sng" w="11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750199" y="1212476"/>
              <a:ext cx="783643" cy="783893"/>
            </a:xfrm>
            <a:custGeom>
              <a:rect b="b" l="l" r="r" t="t"/>
              <a:pathLst>
                <a:path extrusionOk="0" h="37660" w="37648">
                  <a:moveTo>
                    <a:pt x="18824" y="1"/>
                  </a:moveTo>
                  <a:cubicBezTo>
                    <a:pt x="8430" y="1"/>
                    <a:pt x="0" y="8430"/>
                    <a:pt x="0" y="18824"/>
                  </a:cubicBezTo>
                  <a:cubicBezTo>
                    <a:pt x="0" y="29230"/>
                    <a:pt x="8430" y="37660"/>
                    <a:pt x="18824" y="37660"/>
                  </a:cubicBezTo>
                  <a:cubicBezTo>
                    <a:pt x="29218" y="37660"/>
                    <a:pt x="37648" y="29230"/>
                    <a:pt x="37648" y="18824"/>
                  </a:cubicBezTo>
                  <a:cubicBezTo>
                    <a:pt x="37648" y="8430"/>
                    <a:pt x="29218" y="1"/>
                    <a:pt x="1882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3710297" y="1172823"/>
              <a:ext cx="783893" cy="783664"/>
            </a:xfrm>
            <a:custGeom>
              <a:rect b="b" l="l" r="r" t="t"/>
              <a:pathLst>
                <a:path extrusionOk="0" h="37649" w="37660">
                  <a:moveTo>
                    <a:pt x="18836" y="1"/>
                  </a:moveTo>
                  <a:cubicBezTo>
                    <a:pt x="8430" y="1"/>
                    <a:pt x="0" y="8430"/>
                    <a:pt x="0" y="18824"/>
                  </a:cubicBezTo>
                  <a:cubicBezTo>
                    <a:pt x="0" y="29218"/>
                    <a:pt x="8430" y="37648"/>
                    <a:pt x="18836" y="37648"/>
                  </a:cubicBezTo>
                  <a:cubicBezTo>
                    <a:pt x="29230" y="37648"/>
                    <a:pt x="37660" y="29218"/>
                    <a:pt x="37660" y="18824"/>
                  </a:cubicBezTo>
                  <a:cubicBezTo>
                    <a:pt x="37660" y="8430"/>
                    <a:pt x="29230" y="1"/>
                    <a:pt x="1883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526644" y="2186458"/>
              <a:ext cx="486259" cy="486259"/>
            </a:xfrm>
            <a:custGeom>
              <a:rect b="b" l="l" r="r" t="t"/>
              <a:pathLst>
                <a:path extrusionOk="0" h="23361" w="23361">
                  <a:moveTo>
                    <a:pt x="11681" y="0"/>
                  </a:moveTo>
                  <a:cubicBezTo>
                    <a:pt x="5227" y="0"/>
                    <a:pt x="1" y="5227"/>
                    <a:pt x="1" y="11680"/>
                  </a:cubicBezTo>
                  <a:cubicBezTo>
                    <a:pt x="1" y="18133"/>
                    <a:pt x="5227" y="23360"/>
                    <a:pt x="11681" y="23360"/>
                  </a:cubicBezTo>
                  <a:cubicBezTo>
                    <a:pt x="18134" y="23360"/>
                    <a:pt x="23361" y="18133"/>
                    <a:pt x="23361" y="11680"/>
                  </a:cubicBezTo>
                  <a:cubicBezTo>
                    <a:pt x="23361" y="5227"/>
                    <a:pt x="18134" y="0"/>
                    <a:pt x="1168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4220081" y="723507"/>
              <a:ext cx="359621" cy="359621"/>
            </a:xfrm>
            <a:custGeom>
              <a:rect b="b" l="l" r="r" t="t"/>
              <a:pathLst>
                <a:path extrusionOk="0" h="17277" w="17277">
                  <a:moveTo>
                    <a:pt x="8644" y="1"/>
                  </a:moveTo>
                  <a:cubicBezTo>
                    <a:pt x="3870" y="1"/>
                    <a:pt x="0" y="3870"/>
                    <a:pt x="0" y="8645"/>
                  </a:cubicBezTo>
                  <a:cubicBezTo>
                    <a:pt x="0" y="13407"/>
                    <a:pt x="3870" y="17277"/>
                    <a:pt x="8644" y="17277"/>
                  </a:cubicBezTo>
                  <a:cubicBezTo>
                    <a:pt x="13407" y="17277"/>
                    <a:pt x="17276" y="13407"/>
                    <a:pt x="17276" y="8645"/>
                  </a:cubicBezTo>
                  <a:cubicBezTo>
                    <a:pt x="17276" y="3870"/>
                    <a:pt x="13407" y="1"/>
                    <a:pt x="86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4201992" y="705419"/>
              <a:ext cx="359600" cy="359621"/>
            </a:xfrm>
            <a:custGeom>
              <a:rect b="b" l="l" r="r" t="t"/>
              <a:pathLst>
                <a:path extrusionOk="0" h="17277" w="17276">
                  <a:moveTo>
                    <a:pt x="8632" y="0"/>
                  </a:moveTo>
                  <a:cubicBezTo>
                    <a:pt x="3870" y="0"/>
                    <a:pt x="0" y="3870"/>
                    <a:pt x="0" y="8632"/>
                  </a:cubicBezTo>
                  <a:cubicBezTo>
                    <a:pt x="0" y="13407"/>
                    <a:pt x="3870" y="17276"/>
                    <a:pt x="8632" y="17276"/>
                  </a:cubicBezTo>
                  <a:cubicBezTo>
                    <a:pt x="13407" y="17276"/>
                    <a:pt x="17276" y="13407"/>
                    <a:pt x="17276" y="8632"/>
                  </a:cubicBezTo>
                  <a:cubicBezTo>
                    <a:pt x="17276" y="3870"/>
                    <a:pt x="13407" y="0"/>
                    <a:pt x="863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502103" y="2161917"/>
              <a:ext cx="486259" cy="486259"/>
            </a:xfrm>
            <a:custGeom>
              <a:rect b="b" l="l" r="r" t="t"/>
              <a:pathLst>
                <a:path extrusionOk="0" h="23361" w="23361">
                  <a:moveTo>
                    <a:pt x="11681" y="0"/>
                  </a:moveTo>
                  <a:cubicBezTo>
                    <a:pt x="5228" y="0"/>
                    <a:pt x="1" y="5227"/>
                    <a:pt x="1" y="11680"/>
                  </a:cubicBezTo>
                  <a:cubicBezTo>
                    <a:pt x="1" y="18134"/>
                    <a:pt x="5228" y="23360"/>
                    <a:pt x="11681" y="23360"/>
                  </a:cubicBezTo>
                  <a:cubicBezTo>
                    <a:pt x="18134" y="23360"/>
                    <a:pt x="23361" y="18134"/>
                    <a:pt x="23361" y="11680"/>
                  </a:cubicBezTo>
                  <a:cubicBezTo>
                    <a:pt x="23361" y="5227"/>
                    <a:pt x="18134" y="0"/>
                    <a:pt x="1168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23" name="Google Shape;1723;p35"/>
            <p:cNvGrpSpPr/>
            <p:nvPr/>
          </p:nvGrpSpPr>
          <p:grpSpPr>
            <a:xfrm>
              <a:off x="4274555" y="761868"/>
              <a:ext cx="214475" cy="246723"/>
              <a:chOff x="-42971725" y="3217825"/>
              <a:chExt cx="275675" cy="317125"/>
            </a:xfrm>
          </p:grpSpPr>
          <p:sp>
            <p:nvSpPr>
              <p:cNvPr id="1724" name="Google Shape;1724;p35"/>
              <p:cNvSpPr/>
              <p:nvPr/>
            </p:nvSpPr>
            <p:spPr>
              <a:xfrm>
                <a:off x="-42951250" y="3279250"/>
                <a:ext cx="233950" cy="152050"/>
              </a:xfrm>
              <a:custGeom>
                <a:rect b="b" l="l" r="r" t="t"/>
                <a:pathLst>
                  <a:path extrusionOk="0" h="6082" w="9358">
                    <a:moveTo>
                      <a:pt x="379" y="1"/>
                    </a:moveTo>
                    <a:cubicBezTo>
                      <a:pt x="158" y="1"/>
                      <a:pt x="1" y="221"/>
                      <a:pt x="1" y="410"/>
                    </a:cubicBezTo>
                    <a:lnTo>
                      <a:pt x="1" y="6081"/>
                    </a:lnTo>
                    <a:lnTo>
                      <a:pt x="9357" y="6081"/>
                    </a:lnTo>
                    <a:lnTo>
                      <a:pt x="9357" y="410"/>
                    </a:lnTo>
                    <a:cubicBezTo>
                      <a:pt x="9357" y="158"/>
                      <a:pt x="9168" y="1"/>
                      <a:pt x="89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-42971725" y="3451750"/>
                <a:ext cx="275675" cy="83200"/>
              </a:xfrm>
              <a:custGeom>
                <a:rect b="b" l="l" r="r" t="t"/>
                <a:pathLst>
                  <a:path extrusionOk="0" h="3328" w="11027">
                    <a:moveTo>
                      <a:pt x="63" y="0"/>
                    </a:moveTo>
                    <a:cubicBezTo>
                      <a:pt x="32" y="126"/>
                      <a:pt x="0" y="284"/>
                      <a:pt x="0" y="410"/>
                    </a:cubicBezTo>
                    <a:cubicBezTo>
                      <a:pt x="0" y="1103"/>
                      <a:pt x="536" y="1670"/>
                      <a:pt x="1198" y="1670"/>
                    </a:cubicBezTo>
                    <a:lnTo>
                      <a:pt x="3151" y="1670"/>
                    </a:lnTo>
                    <a:lnTo>
                      <a:pt x="2615" y="2710"/>
                    </a:lnTo>
                    <a:cubicBezTo>
                      <a:pt x="2521" y="2930"/>
                      <a:pt x="2615" y="3182"/>
                      <a:pt x="2836" y="3277"/>
                    </a:cubicBezTo>
                    <a:cubicBezTo>
                      <a:pt x="2889" y="3312"/>
                      <a:pt x="2949" y="3328"/>
                      <a:pt x="3009" y="3328"/>
                    </a:cubicBezTo>
                    <a:cubicBezTo>
                      <a:pt x="3166" y="3328"/>
                      <a:pt x="3326" y="3224"/>
                      <a:pt x="3371" y="3088"/>
                    </a:cubicBezTo>
                    <a:lnTo>
                      <a:pt x="4096" y="1639"/>
                    </a:lnTo>
                    <a:lnTo>
                      <a:pt x="5073" y="1639"/>
                    </a:lnTo>
                    <a:lnTo>
                      <a:pt x="5073" y="2867"/>
                    </a:lnTo>
                    <a:cubicBezTo>
                      <a:pt x="5073" y="3119"/>
                      <a:pt x="5262" y="3308"/>
                      <a:pt x="5514" y="3308"/>
                    </a:cubicBezTo>
                    <a:cubicBezTo>
                      <a:pt x="5734" y="3308"/>
                      <a:pt x="5892" y="3119"/>
                      <a:pt x="5892" y="2867"/>
                    </a:cubicBezTo>
                    <a:lnTo>
                      <a:pt x="5892" y="1639"/>
                    </a:lnTo>
                    <a:lnTo>
                      <a:pt x="6868" y="1639"/>
                    </a:lnTo>
                    <a:lnTo>
                      <a:pt x="7593" y="3088"/>
                    </a:lnTo>
                    <a:cubicBezTo>
                      <a:pt x="7688" y="3230"/>
                      <a:pt x="7835" y="3301"/>
                      <a:pt x="7983" y="3301"/>
                    </a:cubicBezTo>
                    <a:cubicBezTo>
                      <a:pt x="8032" y="3301"/>
                      <a:pt x="8081" y="3293"/>
                      <a:pt x="8129" y="3277"/>
                    </a:cubicBezTo>
                    <a:cubicBezTo>
                      <a:pt x="8349" y="3151"/>
                      <a:pt x="8412" y="2930"/>
                      <a:pt x="8349" y="2710"/>
                    </a:cubicBezTo>
                    <a:lnTo>
                      <a:pt x="7814" y="1670"/>
                    </a:lnTo>
                    <a:lnTo>
                      <a:pt x="9767" y="1670"/>
                    </a:lnTo>
                    <a:cubicBezTo>
                      <a:pt x="10429" y="1670"/>
                      <a:pt x="11027" y="1103"/>
                      <a:pt x="11027" y="410"/>
                    </a:cubicBezTo>
                    <a:cubicBezTo>
                      <a:pt x="11027" y="252"/>
                      <a:pt x="10964" y="126"/>
                      <a:pt x="10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-42866975" y="3217825"/>
                <a:ext cx="63025" cy="40975"/>
              </a:xfrm>
              <a:custGeom>
                <a:rect b="b" l="l" r="r" t="t"/>
                <a:pathLst>
                  <a:path extrusionOk="0" h="1639" w="2521">
                    <a:moveTo>
                      <a:pt x="442" y="0"/>
                    </a:moveTo>
                    <a:cubicBezTo>
                      <a:pt x="221" y="0"/>
                      <a:pt x="1" y="189"/>
                      <a:pt x="1" y="410"/>
                    </a:cubicBezTo>
                    <a:lnTo>
                      <a:pt x="1" y="1639"/>
                    </a:lnTo>
                    <a:lnTo>
                      <a:pt x="2489" y="1639"/>
                    </a:lnTo>
                    <a:lnTo>
                      <a:pt x="2489" y="410"/>
                    </a:lnTo>
                    <a:lnTo>
                      <a:pt x="2521" y="410"/>
                    </a:lnTo>
                    <a:cubicBezTo>
                      <a:pt x="2521" y="189"/>
                      <a:pt x="2332" y="0"/>
                      <a:pt x="2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7" name="Google Shape;1727;p35"/>
          <p:cNvGrpSpPr/>
          <p:nvPr/>
        </p:nvGrpSpPr>
        <p:grpSpPr>
          <a:xfrm>
            <a:off x="3177449" y="3604282"/>
            <a:ext cx="3496403" cy="823546"/>
            <a:chOff x="3177449" y="3604282"/>
            <a:chExt cx="3496403" cy="823546"/>
          </a:xfrm>
        </p:grpSpPr>
        <p:sp>
          <p:nvSpPr>
            <p:cNvPr id="1728" name="Google Shape;1728;p35"/>
            <p:cNvSpPr/>
            <p:nvPr/>
          </p:nvSpPr>
          <p:spPr>
            <a:xfrm>
              <a:off x="3177449" y="3996606"/>
              <a:ext cx="3274574" cy="21"/>
            </a:xfrm>
            <a:custGeom>
              <a:rect b="b" l="l" r="r" t="t"/>
              <a:pathLst>
                <a:path extrusionOk="0" fill="none" h="1" w="157318">
                  <a:moveTo>
                    <a:pt x="1" y="0"/>
                  </a:moveTo>
                  <a:lnTo>
                    <a:pt x="157318" y="0"/>
                  </a:lnTo>
                </a:path>
              </a:pathLst>
            </a:custGeom>
            <a:noFill/>
            <a:ln cap="flat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6464434" y="3996606"/>
              <a:ext cx="15382" cy="21"/>
            </a:xfrm>
            <a:custGeom>
              <a:rect b="b" l="l" r="r" t="t"/>
              <a:pathLst>
                <a:path extrusionOk="0" fill="none" h="1" w="739">
                  <a:moveTo>
                    <a:pt x="0" y="0"/>
                  </a:moveTo>
                  <a:lnTo>
                    <a:pt x="738" y="0"/>
                  </a:lnTo>
                </a:path>
              </a:pathLst>
            </a:custGeom>
            <a:noFill/>
            <a:ln cap="flat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5397511" y="3643935"/>
              <a:ext cx="783914" cy="783893"/>
            </a:xfrm>
            <a:custGeom>
              <a:rect b="b" l="l" r="r" t="t"/>
              <a:pathLst>
                <a:path extrusionOk="0" h="37660" w="37661">
                  <a:moveTo>
                    <a:pt x="18825" y="1"/>
                  </a:moveTo>
                  <a:cubicBezTo>
                    <a:pt x="8430" y="1"/>
                    <a:pt x="1" y="8430"/>
                    <a:pt x="1" y="18836"/>
                  </a:cubicBezTo>
                  <a:cubicBezTo>
                    <a:pt x="1" y="29230"/>
                    <a:pt x="8430" y="37660"/>
                    <a:pt x="18825" y="37660"/>
                  </a:cubicBezTo>
                  <a:cubicBezTo>
                    <a:pt x="29231" y="37660"/>
                    <a:pt x="37660" y="29230"/>
                    <a:pt x="37660" y="18836"/>
                  </a:cubicBezTo>
                  <a:cubicBezTo>
                    <a:pt x="37660" y="8430"/>
                    <a:pt x="29231" y="1"/>
                    <a:pt x="1882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5357858" y="3604282"/>
              <a:ext cx="783664" cy="783893"/>
            </a:xfrm>
            <a:custGeom>
              <a:rect b="b" l="l" r="r" t="t"/>
              <a:pathLst>
                <a:path extrusionOk="0" h="37660" w="37649">
                  <a:moveTo>
                    <a:pt x="18825" y="1"/>
                  </a:moveTo>
                  <a:cubicBezTo>
                    <a:pt x="8430" y="1"/>
                    <a:pt x="1" y="8430"/>
                    <a:pt x="1" y="18824"/>
                  </a:cubicBezTo>
                  <a:cubicBezTo>
                    <a:pt x="1" y="29230"/>
                    <a:pt x="8430" y="37660"/>
                    <a:pt x="18825" y="37660"/>
                  </a:cubicBezTo>
                  <a:cubicBezTo>
                    <a:pt x="29231" y="37660"/>
                    <a:pt x="37648" y="29230"/>
                    <a:pt x="37648" y="18824"/>
                  </a:cubicBezTo>
                  <a:cubicBezTo>
                    <a:pt x="37648" y="8430"/>
                    <a:pt x="29231" y="1"/>
                    <a:pt x="1882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539031" y="3764621"/>
              <a:ext cx="486259" cy="486259"/>
            </a:xfrm>
            <a:custGeom>
              <a:rect b="b" l="l" r="r" t="t"/>
              <a:pathLst>
                <a:path extrusionOk="0" h="23361" w="23361">
                  <a:moveTo>
                    <a:pt x="11681" y="1"/>
                  </a:moveTo>
                  <a:cubicBezTo>
                    <a:pt x="5227" y="1"/>
                    <a:pt x="1" y="5228"/>
                    <a:pt x="1" y="11681"/>
                  </a:cubicBezTo>
                  <a:cubicBezTo>
                    <a:pt x="1" y="18134"/>
                    <a:pt x="5227" y="23361"/>
                    <a:pt x="11681" y="23361"/>
                  </a:cubicBezTo>
                  <a:cubicBezTo>
                    <a:pt x="18134" y="23361"/>
                    <a:pt x="23361" y="18134"/>
                    <a:pt x="23361" y="11681"/>
                  </a:cubicBezTo>
                  <a:cubicBezTo>
                    <a:pt x="23361" y="5228"/>
                    <a:pt x="18134" y="1"/>
                    <a:pt x="1168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6314253" y="3830064"/>
              <a:ext cx="359600" cy="359371"/>
            </a:xfrm>
            <a:custGeom>
              <a:rect b="b" l="l" r="r" t="t"/>
              <a:pathLst>
                <a:path extrusionOk="0" h="17265" w="17276">
                  <a:moveTo>
                    <a:pt x="8632" y="0"/>
                  </a:moveTo>
                  <a:cubicBezTo>
                    <a:pt x="3870" y="0"/>
                    <a:pt x="0" y="3858"/>
                    <a:pt x="0" y="8632"/>
                  </a:cubicBezTo>
                  <a:cubicBezTo>
                    <a:pt x="0" y="13407"/>
                    <a:pt x="3870" y="17264"/>
                    <a:pt x="8632" y="17264"/>
                  </a:cubicBezTo>
                  <a:cubicBezTo>
                    <a:pt x="13407" y="17264"/>
                    <a:pt x="17276" y="13407"/>
                    <a:pt x="17276" y="8632"/>
                  </a:cubicBezTo>
                  <a:cubicBezTo>
                    <a:pt x="17276" y="3858"/>
                    <a:pt x="13407" y="0"/>
                    <a:pt x="86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6295914" y="3811726"/>
              <a:ext cx="359600" cy="359600"/>
            </a:xfrm>
            <a:custGeom>
              <a:rect b="b" l="l" r="r" t="t"/>
              <a:pathLst>
                <a:path extrusionOk="0" h="17276" w="17276">
                  <a:moveTo>
                    <a:pt x="8644" y="0"/>
                  </a:moveTo>
                  <a:cubicBezTo>
                    <a:pt x="3870" y="0"/>
                    <a:pt x="0" y="3870"/>
                    <a:pt x="0" y="8644"/>
                  </a:cubicBezTo>
                  <a:cubicBezTo>
                    <a:pt x="0" y="13406"/>
                    <a:pt x="3870" y="17276"/>
                    <a:pt x="8644" y="17276"/>
                  </a:cubicBezTo>
                  <a:cubicBezTo>
                    <a:pt x="13418" y="17276"/>
                    <a:pt x="17276" y="13406"/>
                    <a:pt x="17276" y="8644"/>
                  </a:cubicBezTo>
                  <a:cubicBezTo>
                    <a:pt x="17276" y="3870"/>
                    <a:pt x="13418" y="0"/>
                    <a:pt x="864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514241" y="3740101"/>
              <a:ext cx="486509" cy="486259"/>
            </a:xfrm>
            <a:custGeom>
              <a:rect b="b" l="l" r="r" t="t"/>
              <a:pathLst>
                <a:path extrusionOk="0" h="23361" w="23373">
                  <a:moveTo>
                    <a:pt x="11681" y="0"/>
                  </a:moveTo>
                  <a:cubicBezTo>
                    <a:pt x="5240" y="0"/>
                    <a:pt x="1" y="5227"/>
                    <a:pt x="1" y="11680"/>
                  </a:cubicBezTo>
                  <a:cubicBezTo>
                    <a:pt x="1" y="18133"/>
                    <a:pt x="5240" y="23360"/>
                    <a:pt x="11681" y="23360"/>
                  </a:cubicBezTo>
                  <a:cubicBezTo>
                    <a:pt x="18134" y="23360"/>
                    <a:pt x="23373" y="18133"/>
                    <a:pt x="23373" y="11680"/>
                  </a:cubicBezTo>
                  <a:cubicBezTo>
                    <a:pt x="23373" y="5227"/>
                    <a:pt x="18134" y="0"/>
                    <a:pt x="1168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36" name="Google Shape;1736;p35"/>
            <p:cNvGrpSpPr/>
            <p:nvPr/>
          </p:nvGrpSpPr>
          <p:grpSpPr>
            <a:xfrm>
              <a:off x="6359106" y="3873495"/>
              <a:ext cx="241266" cy="236061"/>
              <a:chOff x="-41117650" y="3605525"/>
              <a:chExt cx="324500" cy="317500"/>
            </a:xfrm>
          </p:grpSpPr>
          <p:sp>
            <p:nvSpPr>
              <p:cNvPr id="1737" name="Google Shape;1737;p35"/>
              <p:cNvSpPr/>
              <p:nvPr/>
            </p:nvSpPr>
            <p:spPr>
              <a:xfrm>
                <a:off x="-41016850" y="3605525"/>
                <a:ext cx="106350" cy="105375"/>
              </a:xfrm>
              <a:custGeom>
                <a:rect b="b" l="l" r="r" t="t"/>
                <a:pathLst>
                  <a:path extrusionOk="0" h="4215" w="4254">
                    <a:moveTo>
                      <a:pt x="2064" y="1"/>
                    </a:moveTo>
                    <a:cubicBezTo>
                      <a:pt x="1954" y="1"/>
                      <a:pt x="1844" y="40"/>
                      <a:pt x="1765" y="119"/>
                    </a:cubicBezTo>
                    <a:lnTo>
                      <a:pt x="1" y="1883"/>
                    </a:lnTo>
                    <a:lnTo>
                      <a:pt x="2332" y="4214"/>
                    </a:lnTo>
                    <a:lnTo>
                      <a:pt x="4096" y="2450"/>
                    </a:lnTo>
                    <a:cubicBezTo>
                      <a:pt x="4254" y="2293"/>
                      <a:pt x="4254" y="2009"/>
                      <a:pt x="4096" y="1852"/>
                    </a:cubicBezTo>
                    <a:lnTo>
                      <a:pt x="2364" y="119"/>
                    </a:lnTo>
                    <a:cubicBezTo>
                      <a:pt x="2285" y="40"/>
                      <a:pt x="2175" y="1"/>
                      <a:pt x="2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-40900275" y="3721300"/>
                <a:ext cx="107125" cy="105375"/>
              </a:xfrm>
              <a:custGeom>
                <a:rect b="b" l="l" r="r" t="t"/>
                <a:pathLst>
                  <a:path extrusionOk="0" h="4215" w="4285">
                    <a:moveTo>
                      <a:pt x="2064" y="1"/>
                    </a:moveTo>
                    <a:cubicBezTo>
                      <a:pt x="1954" y="1"/>
                      <a:pt x="1843" y="40"/>
                      <a:pt x="1765" y="119"/>
                    </a:cubicBezTo>
                    <a:lnTo>
                      <a:pt x="0" y="1915"/>
                    </a:lnTo>
                    <a:lnTo>
                      <a:pt x="2300" y="4215"/>
                    </a:lnTo>
                    <a:lnTo>
                      <a:pt x="4128" y="2482"/>
                    </a:lnTo>
                    <a:cubicBezTo>
                      <a:pt x="4285" y="2324"/>
                      <a:pt x="4285" y="2072"/>
                      <a:pt x="4128" y="1915"/>
                    </a:cubicBezTo>
                    <a:lnTo>
                      <a:pt x="2363" y="119"/>
                    </a:lnTo>
                    <a:cubicBezTo>
                      <a:pt x="2285" y="40"/>
                      <a:pt x="2174" y="1"/>
                      <a:pt x="2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-41117650" y="3668350"/>
                <a:ext cx="262300" cy="254675"/>
              </a:xfrm>
              <a:custGeom>
                <a:rect b="b" l="l" r="r" t="t"/>
                <a:pathLst>
                  <a:path extrusionOk="0" h="10187" w="10492">
                    <a:moveTo>
                      <a:pt x="3497" y="0"/>
                    </a:moveTo>
                    <a:lnTo>
                      <a:pt x="1764" y="1733"/>
                    </a:lnTo>
                    <a:cubicBezTo>
                      <a:pt x="1166" y="2332"/>
                      <a:pt x="725" y="3088"/>
                      <a:pt x="504" y="3812"/>
                    </a:cubicBezTo>
                    <a:cubicBezTo>
                      <a:pt x="0" y="5514"/>
                      <a:pt x="410" y="7404"/>
                      <a:pt x="1764" y="8759"/>
                    </a:cubicBezTo>
                    <a:cubicBezTo>
                      <a:pt x="2667" y="9661"/>
                      <a:pt x="3919" y="10187"/>
                      <a:pt x="5273" y="10187"/>
                    </a:cubicBezTo>
                    <a:cubicBezTo>
                      <a:pt x="5384" y="10187"/>
                      <a:pt x="5496" y="10183"/>
                      <a:pt x="5608" y="10176"/>
                    </a:cubicBezTo>
                    <a:cubicBezTo>
                      <a:pt x="6679" y="10082"/>
                      <a:pt x="7876" y="9609"/>
                      <a:pt x="8758" y="8759"/>
                    </a:cubicBezTo>
                    <a:lnTo>
                      <a:pt x="10491" y="7026"/>
                    </a:lnTo>
                    <a:lnTo>
                      <a:pt x="8191" y="4694"/>
                    </a:lnTo>
                    <a:lnTo>
                      <a:pt x="6396" y="6396"/>
                    </a:lnTo>
                    <a:cubicBezTo>
                      <a:pt x="6077" y="6715"/>
                      <a:pt x="5645" y="6880"/>
                      <a:pt x="5214" y="6880"/>
                    </a:cubicBezTo>
                    <a:cubicBezTo>
                      <a:pt x="4794" y="6880"/>
                      <a:pt x="4375" y="6722"/>
                      <a:pt x="4064" y="6396"/>
                    </a:cubicBezTo>
                    <a:cubicBezTo>
                      <a:pt x="3434" y="5766"/>
                      <a:pt x="3434" y="4694"/>
                      <a:pt x="4064" y="4064"/>
                    </a:cubicBezTo>
                    <a:lnTo>
                      <a:pt x="5797" y="2332"/>
                    </a:lnTo>
                    <a:lnTo>
                      <a:pt x="34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0" name="Google Shape;1740;p35"/>
          <p:cNvGrpSpPr/>
          <p:nvPr/>
        </p:nvGrpSpPr>
        <p:grpSpPr>
          <a:xfrm>
            <a:off x="3181425" y="2481867"/>
            <a:ext cx="3254260" cy="1492437"/>
            <a:chOff x="3181425" y="2481867"/>
            <a:chExt cx="3254260" cy="1492437"/>
          </a:xfrm>
        </p:grpSpPr>
        <p:sp>
          <p:nvSpPr>
            <p:cNvPr id="1741" name="Google Shape;1741;p35"/>
            <p:cNvSpPr/>
            <p:nvPr/>
          </p:nvSpPr>
          <p:spPr>
            <a:xfrm>
              <a:off x="3181425" y="2679881"/>
              <a:ext cx="3008163" cy="1294422"/>
            </a:xfrm>
            <a:custGeom>
              <a:rect b="b" l="l" r="r" t="t"/>
              <a:pathLst>
                <a:path extrusionOk="0" fill="none" h="62187" w="144519">
                  <a:moveTo>
                    <a:pt x="0" y="62187"/>
                  </a:moveTo>
                  <a:lnTo>
                    <a:pt x="144518" y="0"/>
                  </a:lnTo>
                </a:path>
              </a:pathLst>
            </a:custGeom>
            <a:noFill/>
            <a:ln cap="flat" cmpd="sng" w="11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6202475" y="2668724"/>
              <a:ext cx="12656" cy="5474"/>
            </a:xfrm>
            <a:custGeom>
              <a:rect b="b" l="l" r="r" t="t"/>
              <a:pathLst>
                <a:path extrusionOk="0" fill="none" h="263" w="608">
                  <a:moveTo>
                    <a:pt x="0" y="262"/>
                  </a:moveTo>
                  <a:lnTo>
                    <a:pt x="608" y="1"/>
                  </a:lnTo>
                </a:path>
              </a:pathLst>
            </a:custGeom>
            <a:noFill/>
            <a:ln cap="flat" cmpd="sng" w="110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5189089" y="2611982"/>
              <a:ext cx="783914" cy="783643"/>
            </a:xfrm>
            <a:custGeom>
              <a:rect b="b" l="l" r="r" t="t"/>
              <a:pathLst>
                <a:path extrusionOk="0" h="37648" w="37661">
                  <a:moveTo>
                    <a:pt x="18824" y="0"/>
                  </a:moveTo>
                  <a:cubicBezTo>
                    <a:pt x="8430" y="0"/>
                    <a:pt x="1" y="8418"/>
                    <a:pt x="1" y="18824"/>
                  </a:cubicBezTo>
                  <a:cubicBezTo>
                    <a:pt x="1" y="29218"/>
                    <a:pt x="8430" y="37648"/>
                    <a:pt x="18824" y="37648"/>
                  </a:cubicBezTo>
                  <a:cubicBezTo>
                    <a:pt x="29231" y="37648"/>
                    <a:pt x="37660" y="29218"/>
                    <a:pt x="37660" y="18824"/>
                  </a:cubicBezTo>
                  <a:cubicBezTo>
                    <a:pt x="37660" y="8418"/>
                    <a:pt x="29231" y="0"/>
                    <a:pt x="188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5149436" y="2572080"/>
              <a:ext cx="783914" cy="783893"/>
            </a:xfrm>
            <a:custGeom>
              <a:rect b="b" l="l" r="r" t="t"/>
              <a:pathLst>
                <a:path extrusionOk="0" h="37660" w="37661">
                  <a:moveTo>
                    <a:pt x="18824" y="0"/>
                  </a:moveTo>
                  <a:cubicBezTo>
                    <a:pt x="8430" y="0"/>
                    <a:pt x="1" y="8430"/>
                    <a:pt x="1" y="18836"/>
                  </a:cubicBezTo>
                  <a:cubicBezTo>
                    <a:pt x="1" y="29230"/>
                    <a:pt x="8430" y="37660"/>
                    <a:pt x="18824" y="37660"/>
                  </a:cubicBezTo>
                  <a:cubicBezTo>
                    <a:pt x="29231" y="37660"/>
                    <a:pt x="37660" y="29230"/>
                    <a:pt x="37660" y="18836"/>
                  </a:cubicBezTo>
                  <a:cubicBezTo>
                    <a:pt x="37660" y="8430"/>
                    <a:pt x="29231" y="0"/>
                    <a:pt x="1882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4419573" y="3094498"/>
              <a:ext cx="486259" cy="486259"/>
            </a:xfrm>
            <a:custGeom>
              <a:rect b="b" l="l" r="r" t="t"/>
              <a:pathLst>
                <a:path extrusionOk="0" h="23361" w="23361">
                  <a:moveTo>
                    <a:pt x="11681" y="0"/>
                  </a:moveTo>
                  <a:cubicBezTo>
                    <a:pt x="5228" y="0"/>
                    <a:pt x="1" y="5227"/>
                    <a:pt x="1" y="11680"/>
                  </a:cubicBezTo>
                  <a:cubicBezTo>
                    <a:pt x="1" y="18134"/>
                    <a:pt x="5228" y="23360"/>
                    <a:pt x="11681" y="23360"/>
                  </a:cubicBezTo>
                  <a:cubicBezTo>
                    <a:pt x="18134" y="23360"/>
                    <a:pt x="23361" y="18134"/>
                    <a:pt x="23361" y="11680"/>
                  </a:cubicBezTo>
                  <a:cubicBezTo>
                    <a:pt x="23361" y="5227"/>
                    <a:pt x="18134" y="0"/>
                    <a:pt x="1168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6076085" y="2499955"/>
              <a:ext cx="359600" cy="359621"/>
            </a:xfrm>
            <a:custGeom>
              <a:rect b="b" l="l" r="r" t="t"/>
              <a:pathLst>
                <a:path extrusionOk="0" h="17277" w="17276">
                  <a:moveTo>
                    <a:pt x="8632" y="0"/>
                  </a:moveTo>
                  <a:cubicBezTo>
                    <a:pt x="3870" y="0"/>
                    <a:pt x="0" y="3870"/>
                    <a:pt x="0" y="8644"/>
                  </a:cubicBezTo>
                  <a:cubicBezTo>
                    <a:pt x="0" y="13419"/>
                    <a:pt x="3870" y="17276"/>
                    <a:pt x="8632" y="17276"/>
                  </a:cubicBezTo>
                  <a:cubicBezTo>
                    <a:pt x="13407" y="17276"/>
                    <a:pt x="17276" y="13419"/>
                    <a:pt x="17276" y="8644"/>
                  </a:cubicBezTo>
                  <a:cubicBezTo>
                    <a:pt x="17276" y="3870"/>
                    <a:pt x="13407" y="0"/>
                    <a:pt x="86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6057747" y="2481867"/>
              <a:ext cx="359600" cy="359621"/>
            </a:xfrm>
            <a:custGeom>
              <a:rect b="b" l="l" r="r" t="t"/>
              <a:pathLst>
                <a:path extrusionOk="0" h="17277" w="17276">
                  <a:moveTo>
                    <a:pt x="8644" y="0"/>
                  </a:moveTo>
                  <a:cubicBezTo>
                    <a:pt x="3870" y="0"/>
                    <a:pt x="0" y="3870"/>
                    <a:pt x="0" y="8632"/>
                  </a:cubicBezTo>
                  <a:cubicBezTo>
                    <a:pt x="0" y="13407"/>
                    <a:pt x="3870" y="17276"/>
                    <a:pt x="8644" y="17276"/>
                  </a:cubicBezTo>
                  <a:cubicBezTo>
                    <a:pt x="13407" y="17276"/>
                    <a:pt x="17276" y="13407"/>
                    <a:pt x="17276" y="8632"/>
                  </a:cubicBezTo>
                  <a:cubicBezTo>
                    <a:pt x="17276" y="3870"/>
                    <a:pt x="13407" y="0"/>
                    <a:pt x="864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395053" y="3069707"/>
              <a:ext cx="486238" cy="486509"/>
            </a:xfrm>
            <a:custGeom>
              <a:rect b="b" l="l" r="r" t="t"/>
              <a:pathLst>
                <a:path extrusionOk="0" h="23373" w="23360">
                  <a:moveTo>
                    <a:pt x="11680" y="1"/>
                  </a:moveTo>
                  <a:cubicBezTo>
                    <a:pt x="5227" y="1"/>
                    <a:pt x="0" y="5240"/>
                    <a:pt x="0" y="11681"/>
                  </a:cubicBezTo>
                  <a:cubicBezTo>
                    <a:pt x="0" y="18134"/>
                    <a:pt x="5227" y="23373"/>
                    <a:pt x="11680" y="23373"/>
                  </a:cubicBezTo>
                  <a:cubicBezTo>
                    <a:pt x="18133" y="23373"/>
                    <a:pt x="23360" y="18134"/>
                    <a:pt x="23360" y="11681"/>
                  </a:cubicBezTo>
                  <a:cubicBezTo>
                    <a:pt x="23360" y="5240"/>
                    <a:pt x="18133" y="1"/>
                    <a:pt x="1168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49" name="Google Shape;1749;p35"/>
            <p:cNvGrpSpPr/>
            <p:nvPr/>
          </p:nvGrpSpPr>
          <p:grpSpPr>
            <a:xfrm>
              <a:off x="6114374" y="2573432"/>
              <a:ext cx="246346" cy="176490"/>
              <a:chOff x="6128623" y="2573433"/>
              <a:chExt cx="246346" cy="176490"/>
            </a:xfrm>
          </p:grpSpPr>
          <p:sp>
            <p:nvSpPr>
              <p:cNvPr id="1750" name="Google Shape;1750;p35"/>
              <p:cNvSpPr/>
              <p:nvPr/>
            </p:nvSpPr>
            <p:spPr>
              <a:xfrm>
                <a:off x="6128623" y="2584964"/>
                <a:ext cx="157882" cy="164959"/>
              </a:xfrm>
              <a:custGeom>
                <a:rect b="b" l="l" r="r" t="t"/>
                <a:pathLst>
                  <a:path extrusionOk="0" h="7925" w="7585">
                    <a:moveTo>
                      <a:pt x="2739" y="0"/>
                    </a:moveTo>
                    <a:lnTo>
                      <a:pt x="0" y="4441"/>
                    </a:lnTo>
                    <a:lnTo>
                      <a:pt x="1584" y="4441"/>
                    </a:lnTo>
                    <a:cubicBezTo>
                      <a:pt x="1584" y="4441"/>
                      <a:pt x="2012" y="6572"/>
                      <a:pt x="3786" y="7585"/>
                    </a:cubicBezTo>
                    <a:cubicBezTo>
                      <a:pt x="4219" y="7831"/>
                      <a:pt x="4665" y="7924"/>
                      <a:pt x="5094" y="7924"/>
                    </a:cubicBezTo>
                    <a:cubicBezTo>
                      <a:pt x="6426" y="7924"/>
                      <a:pt x="7584" y="7025"/>
                      <a:pt x="7585" y="7025"/>
                    </a:cubicBezTo>
                    <a:lnTo>
                      <a:pt x="7585" y="7025"/>
                    </a:lnTo>
                    <a:cubicBezTo>
                      <a:pt x="7397" y="7078"/>
                      <a:pt x="7185" y="7103"/>
                      <a:pt x="6963" y="7103"/>
                    </a:cubicBezTo>
                    <a:cubicBezTo>
                      <a:pt x="6144" y="7103"/>
                      <a:pt x="5178" y="6761"/>
                      <a:pt x="4691" y="6227"/>
                    </a:cubicBezTo>
                    <a:cubicBezTo>
                      <a:pt x="4060" y="5549"/>
                      <a:pt x="3691" y="4358"/>
                      <a:pt x="3691" y="4358"/>
                    </a:cubicBezTo>
                    <a:lnTo>
                      <a:pt x="5632" y="4358"/>
                    </a:lnTo>
                    <a:lnTo>
                      <a:pt x="27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6217087" y="2573433"/>
                <a:ext cx="157882" cy="164959"/>
              </a:xfrm>
              <a:custGeom>
                <a:rect b="b" l="l" r="r" t="t"/>
                <a:pathLst>
                  <a:path extrusionOk="0" h="7925" w="7585">
                    <a:moveTo>
                      <a:pt x="2486" y="0"/>
                    </a:moveTo>
                    <a:cubicBezTo>
                      <a:pt x="1159" y="0"/>
                      <a:pt x="1" y="900"/>
                      <a:pt x="1" y="900"/>
                    </a:cubicBezTo>
                    <a:cubicBezTo>
                      <a:pt x="186" y="846"/>
                      <a:pt x="395" y="821"/>
                      <a:pt x="616" y="821"/>
                    </a:cubicBezTo>
                    <a:cubicBezTo>
                      <a:pt x="1430" y="821"/>
                      <a:pt x="2398" y="1163"/>
                      <a:pt x="2894" y="1697"/>
                    </a:cubicBezTo>
                    <a:cubicBezTo>
                      <a:pt x="3525" y="2376"/>
                      <a:pt x="3882" y="3567"/>
                      <a:pt x="3882" y="3567"/>
                    </a:cubicBezTo>
                    <a:lnTo>
                      <a:pt x="1942" y="3567"/>
                    </a:lnTo>
                    <a:lnTo>
                      <a:pt x="4847" y="7924"/>
                    </a:lnTo>
                    <a:lnTo>
                      <a:pt x="7585" y="3471"/>
                    </a:lnTo>
                    <a:lnTo>
                      <a:pt x="6002" y="3471"/>
                    </a:lnTo>
                    <a:cubicBezTo>
                      <a:pt x="6002" y="3471"/>
                      <a:pt x="5561" y="1352"/>
                      <a:pt x="3787" y="340"/>
                    </a:cubicBezTo>
                    <a:cubicBezTo>
                      <a:pt x="3358" y="93"/>
                      <a:pt x="2913" y="0"/>
                      <a:pt x="24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2" name="Google Shape;1752;p35"/>
          <p:cNvGrpSpPr/>
          <p:nvPr/>
        </p:nvGrpSpPr>
        <p:grpSpPr>
          <a:xfrm>
            <a:off x="2470150" y="3008990"/>
            <a:ext cx="1597010" cy="1597031"/>
            <a:chOff x="2470150" y="3008990"/>
            <a:chExt cx="1597010" cy="1597031"/>
          </a:xfrm>
        </p:grpSpPr>
        <p:sp>
          <p:nvSpPr>
            <p:cNvPr id="1753" name="Google Shape;1753;p35"/>
            <p:cNvSpPr/>
            <p:nvPr/>
          </p:nvSpPr>
          <p:spPr>
            <a:xfrm>
              <a:off x="2509803" y="3048892"/>
              <a:ext cx="1557357" cy="1557129"/>
            </a:xfrm>
            <a:custGeom>
              <a:rect b="b" l="l" r="r" t="t"/>
              <a:pathLst>
                <a:path extrusionOk="0" h="74808" w="74819">
                  <a:moveTo>
                    <a:pt x="37410" y="1"/>
                  </a:moveTo>
                  <a:cubicBezTo>
                    <a:pt x="16752" y="1"/>
                    <a:pt x="0" y="16741"/>
                    <a:pt x="0" y="37410"/>
                  </a:cubicBezTo>
                  <a:cubicBezTo>
                    <a:pt x="0" y="58067"/>
                    <a:pt x="16752" y="74808"/>
                    <a:pt x="37410" y="74808"/>
                  </a:cubicBezTo>
                  <a:cubicBezTo>
                    <a:pt x="58067" y="74808"/>
                    <a:pt x="74819" y="58067"/>
                    <a:pt x="74819" y="37410"/>
                  </a:cubicBezTo>
                  <a:cubicBezTo>
                    <a:pt x="74819" y="16741"/>
                    <a:pt x="58067" y="1"/>
                    <a:pt x="3741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70150" y="3008990"/>
              <a:ext cx="1557357" cy="1557378"/>
            </a:xfrm>
            <a:custGeom>
              <a:rect b="b" l="l" r="r" t="t"/>
              <a:pathLst>
                <a:path extrusionOk="0" h="74820" w="74819">
                  <a:moveTo>
                    <a:pt x="37410" y="1"/>
                  </a:moveTo>
                  <a:cubicBezTo>
                    <a:pt x="16752" y="1"/>
                    <a:pt x="0" y="16753"/>
                    <a:pt x="0" y="37410"/>
                  </a:cubicBezTo>
                  <a:cubicBezTo>
                    <a:pt x="0" y="58079"/>
                    <a:pt x="16752" y="74820"/>
                    <a:pt x="37410" y="74820"/>
                  </a:cubicBezTo>
                  <a:cubicBezTo>
                    <a:pt x="58067" y="74820"/>
                    <a:pt x="74819" y="58079"/>
                    <a:pt x="74819" y="37410"/>
                  </a:cubicBezTo>
                  <a:cubicBezTo>
                    <a:pt x="74819" y="16753"/>
                    <a:pt x="58067" y="1"/>
                    <a:pt x="3741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 has a beautiful name</a:t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36"/>
          <p:cNvSpPr txBox="1"/>
          <p:nvPr>
            <p:ph type="title"/>
          </p:nvPr>
        </p:nvSpPr>
        <p:spPr>
          <a:xfrm>
            <a:off x="710275" y="536650"/>
            <a:ext cx="1783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1760" name="Google Shape;1760;p36"/>
          <p:cNvGrpSpPr/>
          <p:nvPr/>
        </p:nvGrpSpPr>
        <p:grpSpPr>
          <a:xfrm>
            <a:off x="2517200" y="536650"/>
            <a:ext cx="1888836" cy="2184407"/>
            <a:chOff x="2517200" y="536650"/>
            <a:chExt cx="1888836" cy="2184407"/>
          </a:xfrm>
        </p:grpSpPr>
        <p:sp>
          <p:nvSpPr>
            <p:cNvPr id="1761" name="Google Shape;1761;p36"/>
            <p:cNvSpPr/>
            <p:nvPr/>
          </p:nvSpPr>
          <p:spPr>
            <a:xfrm>
              <a:off x="2768688" y="1643451"/>
              <a:ext cx="537981" cy="160881"/>
            </a:xfrm>
            <a:custGeom>
              <a:rect b="b" l="l" r="r" t="t"/>
              <a:pathLst>
                <a:path extrusionOk="0" h="6954" w="23254">
                  <a:moveTo>
                    <a:pt x="23122" y="0"/>
                  </a:moveTo>
                  <a:lnTo>
                    <a:pt x="0" y="6501"/>
                  </a:lnTo>
                  <a:lnTo>
                    <a:pt x="131" y="6954"/>
                  </a:lnTo>
                  <a:lnTo>
                    <a:pt x="23253" y="441"/>
                  </a:lnTo>
                  <a:lnTo>
                    <a:pt x="23122" y="0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2768965" y="1192230"/>
              <a:ext cx="537704" cy="161182"/>
            </a:xfrm>
            <a:custGeom>
              <a:rect b="b" l="l" r="r" t="t"/>
              <a:pathLst>
                <a:path extrusionOk="0" h="6967" w="23242">
                  <a:moveTo>
                    <a:pt x="119" y="1"/>
                  </a:moveTo>
                  <a:lnTo>
                    <a:pt x="0" y="453"/>
                  </a:lnTo>
                  <a:lnTo>
                    <a:pt x="23110" y="6966"/>
                  </a:lnTo>
                  <a:lnTo>
                    <a:pt x="23241" y="6514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3584600" y="722038"/>
              <a:ext cx="237458" cy="510983"/>
            </a:xfrm>
            <a:custGeom>
              <a:rect b="b" l="l" r="r" t="t"/>
              <a:pathLst>
                <a:path extrusionOk="0" h="22087" w="10264">
                  <a:moveTo>
                    <a:pt x="9847" y="0"/>
                  </a:moveTo>
                  <a:lnTo>
                    <a:pt x="1" y="21908"/>
                  </a:lnTo>
                  <a:lnTo>
                    <a:pt x="418" y="22086"/>
                  </a:lnTo>
                  <a:lnTo>
                    <a:pt x="10264" y="191"/>
                  </a:lnTo>
                  <a:lnTo>
                    <a:pt x="9847" y="0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3699747" y="1642618"/>
              <a:ext cx="706288" cy="706288"/>
            </a:xfrm>
            <a:custGeom>
              <a:rect b="b" l="l" r="r" t="t"/>
              <a:pathLst>
                <a:path extrusionOk="0" h="30529" w="30529">
                  <a:moveTo>
                    <a:pt x="322" y="1"/>
                  </a:moveTo>
                  <a:lnTo>
                    <a:pt x="1" y="334"/>
                  </a:lnTo>
                  <a:lnTo>
                    <a:pt x="30207" y="30528"/>
                  </a:lnTo>
                  <a:lnTo>
                    <a:pt x="30528" y="30207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3166464" y="1124488"/>
              <a:ext cx="833253" cy="833253"/>
            </a:xfrm>
            <a:custGeom>
              <a:rect b="b" l="l" r="r" t="t"/>
              <a:pathLst>
                <a:path extrusionOk="0" h="36017" w="36017">
                  <a:moveTo>
                    <a:pt x="18014" y="0"/>
                  </a:moveTo>
                  <a:cubicBezTo>
                    <a:pt x="8061" y="0"/>
                    <a:pt x="0" y="8061"/>
                    <a:pt x="0" y="18002"/>
                  </a:cubicBezTo>
                  <a:cubicBezTo>
                    <a:pt x="0" y="27956"/>
                    <a:pt x="8061" y="36016"/>
                    <a:pt x="18014" y="36016"/>
                  </a:cubicBezTo>
                  <a:cubicBezTo>
                    <a:pt x="27956" y="36016"/>
                    <a:pt x="36017" y="27956"/>
                    <a:pt x="36017" y="18002"/>
                  </a:cubicBezTo>
                  <a:cubicBezTo>
                    <a:pt x="36017" y="8061"/>
                    <a:pt x="27956" y="0"/>
                    <a:pt x="1801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3583235" y="536650"/>
              <a:ext cx="505754" cy="505731"/>
            </a:xfrm>
            <a:custGeom>
              <a:rect b="b" l="l" r="r" t="t"/>
              <a:pathLst>
                <a:path extrusionOk="0" h="21860" w="21861">
                  <a:moveTo>
                    <a:pt x="10930" y="0"/>
                  </a:moveTo>
                  <a:cubicBezTo>
                    <a:pt x="4894" y="0"/>
                    <a:pt x="0" y="4894"/>
                    <a:pt x="0" y="10930"/>
                  </a:cubicBezTo>
                  <a:cubicBezTo>
                    <a:pt x="0" y="16967"/>
                    <a:pt x="4894" y="21860"/>
                    <a:pt x="10930" y="21860"/>
                  </a:cubicBezTo>
                  <a:cubicBezTo>
                    <a:pt x="16967" y="21860"/>
                    <a:pt x="21860" y="16967"/>
                    <a:pt x="21860" y="10930"/>
                  </a:cubicBezTo>
                  <a:cubicBezTo>
                    <a:pt x="21860" y="4894"/>
                    <a:pt x="16967" y="0"/>
                    <a:pt x="1093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7" name="Google Shape;1767;p36"/>
            <p:cNvGrpSpPr/>
            <p:nvPr/>
          </p:nvGrpSpPr>
          <p:grpSpPr>
            <a:xfrm>
              <a:off x="3678547" y="648471"/>
              <a:ext cx="315130" cy="282090"/>
              <a:chOff x="3666154" y="641039"/>
              <a:chExt cx="315130" cy="282090"/>
            </a:xfrm>
          </p:grpSpPr>
          <p:sp>
            <p:nvSpPr>
              <p:cNvPr id="1768" name="Google Shape;1768;p36"/>
              <p:cNvSpPr/>
              <p:nvPr/>
            </p:nvSpPr>
            <p:spPr>
              <a:xfrm>
                <a:off x="3773296" y="664731"/>
                <a:ext cx="96427" cy="96704"/>
              </a:xfrm>
              <a:custGeom>
                <a:rect b="b" l="l" r="r" t="t"/>
                <a:pathLst>
                  <a:path extrusionOk="0" h="4180" w="4168">
                    <a:moveTo>
                      <a:pt x="2084" y="465"/>
                    </a:moveTo>
                    <a:cubicBezTo>
                      <a:pt x="2977" y="465"/>
                      <a:pt x="3703" y="1191"/>
                      <a:pt x="3703" y="2084"/>
                    </a:cubicBezTo>
                    <a:cubicBezTo>
                      <a:pt x="3703" y="2977"/>
                      <a:pt x="2977" y="3715"/>
                      <a:pt x="2084" y="3715"/>
                    </a:cubicBezTo>
                    <a:cubicBezTo>
                      <a:pt x="1191" y="3715"/>
                      <a:pt x="465" y="2977"/>
                      <a:pt x="465" y="2084"/>
                    </a:cubicBezTo>
                    <a:cubicBezTo>
                      <a:pt x="465" y="1191"/>
                      <a:pt x="1191" y="465"/>
                      <a:pt x="2084" y="465"/>
                    </a:cubicBezTo>
                    <a:close/>
                    <a:moveTo>
                      <a:pt x="2084" y="1"/>
                    </a:moveTo>
                    <a:cubicBezTo>
                      <a:pt x="929" y="1"/>
                      <a:pt x="1" y="941"/>
                      <a:pt x="1" y="2084"/>
                    </a:cubicBezTo>
                    <a:cubicBezTo>
                      <a:pt x="1" y="3239"/>
                      <a:pt x="929" y="4180"/>
                      <a:pt x="2084" y="4180"/>
                    </a:cubicBezTo>
                    <a:cubicBezTo>
                      <a:pt x="3239" y="4180"/>
                      <a:pt x="4168" y="3239"/>
                      <a:pt x="4168" y="2084"/>
                    </a:cubicBezTo>
                    <a:cubicBezTo>
                      <a:pt x="4168" y="941"/>
                      <a:pt x="3239" y="1"/>
                      <a:pt x="2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6"/>
              <p:cNvSpPr/>
              <p:nvPr/>
            </p:nvSpPr>
            <p:spPr>
              <a:xfrm>
                <a:off x="3760895" y="764724"/>
                <a:ext cx="125646" cy="158405"/>
              </a:xfrm>
              <a:custGeom>
                <a:rect b="b" l="l" r="r" t="t"/>
                <a:pathLst>
                  <a:path extrusionOk="0" h="6847" w="5431">
                    <a:moveTo>
                      <a:pt x="2715" y="465"/>
                    </a:moveTo>
                    <a:cubicBezTo>
                      <a:pt x="3311" y="465"/>
                      <a:pt x="3870" y="691"/>
                      <a:pt x="4287" y="1108"/>
                    </a:cubicBezTo>
                    <a:cubicBezTo>
                      <a:pt x="4728" y="1536"/>
                      <a:pt x="4966" y="2108"/>
                      <a:pt x="4966" y="2715"/>
                    </a:cubicBezTo>
                    <a:lnTo>
                      <a:pt x="4966" y="6382"/>
                    </a:lnTo>
                    <a:lnTo>
                      <a:pt x="465" y="6382"/>
                    </a:lnTo>
                    <a:lnTo>
                      <a:pt x="465" y="2715"/>
                    </a:lnTo>
                    <a:cubicBezTo>
                      <a:pt x="465" y="2108"/>
                      <a:pt x="715" y="1536"/>
                      <a:pt x="1144" y="1108"/>
                    </a:cubicBezTo>
                    <a:cubicBezTo>
                      <a:pt x="1572" y="691"/>
                      <a:pt x="2132" y="465"/>
                      <a:pt x="2715" y="465"/>
                    </a:cubicBezTo>
                    <a:close/>
                    <a:moveTo>
                      <a:pt x="2715" y="1"/>
                    </a:moveTo>
                    <a:cubicBezTo>
                      <a:pt x="2001" y="1"/>
                      <a:pt x="1334" y="274"/>
                      <a:pt x="822" y="774"/>
                    </a:cubicBezTo>
                    <a:cubicBezTo>
                      <a:pt x="298" y="1286"/>
                      <a:pt x="1" y="1977"/>
                      <a:pt x="1" y="2715"/>
                    </a:cubicBezTo>
                    <a:lnTo>
                      <a:pt x="1" y="6608"/>
                    </a:lnTo>
                    <a:cubicBezTo>
                      <a:pt x="1" y="6739"/>
                      <a:pt x="108" y="6847"/>
                      <a:pt x="239" y="6847"/>
                    </a:cubicBezTo>
                    <a:lnTo>
                      <a:pt x="5204" y="6847"/>
                    </a:lnTo>
                    <a:cubicBezTo>
                      <a:pt x="5323" y="6847"/>
                      <a:pt x="5430" y="6739"/>
                      <a:pt x="5430" y="6608"/>
                    </a:cubicBezTo>
                    <a:lnTo>
                      <a:pt x="5430" y="2715"/>
                    </a:lnTo>
                    <a:cubicBezTo>
                      <a:pt x="5430" y="1977"/>
                      <a:pt x="5144" y="1286"/>
                      <a:pt x="4609" y="774"/>
                    </a:cubicBezTo>
                    <a:cubicBezTo>
                      <a:pt x="4097" y="274"/>
                      <a:pt x="3430" y="1"/>
                      <a:pt x="2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6"/>
              <p:cNvSpPr/>
              <p:nvPr/>
            </p:nvSpPr>
            <p:spPr>
              <a:xfrm>
                <a:off x="3872735" y="641039"/>
                <a:ext cx="96427" cy="96427"/>
              </a:xfrm>
              <a:custGeom>
                <a:rect b="b" l="l" r="r" t="t"/>
                <a:pathLst>
                  <a:path extrusionOk="0" h="4168" w="4168">
                    <a:moveTo>
                      <a:pt x="2084" y="465"/>
                    </a:moveTo>
                    <a:cubicBezTo>
                      <a:pt x="2977" y="465"/>
                      <a:pt x="3704" y="1191"/>
                      <a:pt x="3704" y="2084"/>
                    </a:cubicBezTo>
                    <a:cubicBezTo>
                      <a:pt x="3704" y="2977"/>
                      <a:pt x="2977" y="3703"/>
                      <a:pt x="2084" y="3703"/>
                    </a:cubicBezTo>
                    <a:cubicBezTo>
                      <a:pt x="1191" y="3703"/>
                      <a:pt x="453" y="2977"/>
                      <a:pt x="453" y="2084"/>
                    </a:cubicBezTo>
                    <a:cubicBezTo>
                      <a:pt x="453" y="1191"/>
                      <a:pt x="1191" y="465"/>
                      <a:pt x="2084" y="465"/>
                    </a:cubicBezTo>
                    <a:close/>
                    <a:moveTo>
                      <a:pt x="2084" y="1"/>
                    </a:moveTo>
                    <a:cubicBezTo>
                      <a:pt x="929" y="1"/>
                      <a:pt x="1" y="929"/>
                      <a:pt x="1" y="2084"/>
                    </a:cubicBezTo>
                    <a:cubicBezTo>
                      <a:pt x="1" y="3239"/>
                      <a:pt x="929" y="4168"/>
                      <a:pt x="2084" y="4168"/>
                    </a:cubicBezTo>
                    <a:cubicBezTo>
                      <a:pt x="3227" y="4168"/>
                      <a:pt x="4168" y="3239"/>
                      <a:pt x="4168" y="2084"/>
                    </a:cubicBezTo>
                    <a:cubicBezTo>
                      <a:pt x="4168" y="929"/>
                      <a:pt x="3227" y="1"/>
                      <a:pt x="2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6"/>
              <p:cNvSpPr/>
              <p:nvPr/>
            </p:nvSpPr>
            <p:spPr>
              <a:xfrm>
                <a:off x="3679364" y="641039"/>
                <a:ext cx="96427" cy="96427"/>
              </a:xfrm>
              <a:custGeom>
                <a:rect b="b" l="l" r="r" t="t"/>
                <a:pathLst>
                  <a:path extrusionOk="0" h="4168" w="4168">
                    <a:moveTo>
                      <a:pt x="2084" y="465"/>
                    </a:moveTo>
                    <a:cubicBezTo>
                      <a:pt x="2977" y="465"/>
                      <a:pt x="3703" y="1191"/>
                      <a:pt x="3703" y="2084"/>
                    </a:cubicBezTo>
                    <a:cubicBezTo>
                      <a:pt x="3703" y="2977"/>
                      <a:pt x="2977" y="3703"/>
                      <a:pt x="2084" y="3703"/>
                    </a:cubicBezTo>
                    <a:cubicBezTo>
                      <a:pt x="1191" y="3703"/>
                      <a:pt x="465" y="2977"/>
                      <a:pt x="465" y="2084"/>
                    </a:cubicBezTo>
                    <a:cubicBezTo>
                      <a:pt x="465" y="1191"/>
                      <a:pt x="1191" y="465"/>
                      <a:pt x="2084" y="465"/>
                    </a:cubicBezTo>
                    <a:close/>
                    <a:moveTo>
                      <a:pt x="2084" y="1"/>
                    </a:moveTo>
                    <a:cubicBezTo>
                      <a:pt x="941" y="1"/>
                      <a:pt x="1" y="929"/>
                      <a:pt x="1" y="2084"/>
                    </a:cubicBezTo>
                    <a:cubicBezTo>
                      <a:pt x="1" y="3239"/>
                      <a:pt x="941" y="4168"/>
                      <a:pt x="2084" y="4168"/>
                    </a:cubicBezTo>
                    <a:cubicBezTo>
                      <a:pt x="3239" y="4168"/>
                      <a:pt x="4168" y="3239"/>
                      <a:pt x="4168" y="2084"/>
                    </a:cubicBezTo>
                    <a:cubicBezTo>
                      <a:pt x="4168" y="929"/>
                      <a:pt x="3239" y="1"/>
                      <a:pt x="2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6"/>
              <p:cNvSpPr/>
              <p:nvPr/>
            </p:nvSpPr>
            <p:spPr>
              <a:xfrm>
                <a:off x="3858136" y="741033"/>
                <a:ext cx="123148" cy="158405"/>
              </a:xfrm>
              <a:custGeom>
                <a:rect b="b" l="l" r="r" t="t"/>
                <a:pathLst>
                  <a:path extrusionOk="0" h="6847" w="5323">
                    <a:moveTo>
                      <a:pt x="2608" y="465"/>
                    </a:moveTo>
                    <a:cubicBezTo>
                      <a:pt x="3858" y="465"/>
                      <a:pt x="4858" y="1477"/>
                      <a:pt x="4858" y="2715"/>
                    </a:cubicBezTo>
                    <a:lnTo>
                      <a:pt x="4858" y="6382"/>
                    </a:lnTo>
                    <a:lnTo>
                      <a:pt x="1227" y="6382"/>
                    </a:lnTo>
                    <a:lnTo>
                      <a:pt x="1227" y="3739"/>
                    </a:lnTo>
                    <a:cubicBezTo>
                      <a:pt x="1227" y="3049"/>
                      <a:pt x="977" y="2406"/>
                      <a:pt x="513" y="1906"/>
                    </a:cubicBezTo>
                    <a:cubicBezTo>
                      <a:pt x="846" y="1036"/>
                      <a:pt x="1668" y="465"/>
                      <a:pt x="2608" y="465"/>
                    </a:cubicBezTo>
                    <a:close/>
                    <a:moveTo>
                      <a:pt x="2608" y="1"/>
                    </a:moveTo>
                    <a:cubicBezTo>
                      <a:pt x="1418" y="1"/>
                      <a:pt x="382" y="763"/>
                      <a:pt x="25" y="1894"/>
                    </a:cubicBezTo>
                    <a:cubicBezTo>
                      <a:pt x="1" y="1977"/>
                      <a:pt x="25" y="2072"/>
                      <a:pt x="84" y="2132"/>
                    </a:cubicBezTo>
                    <a:cubicBezTo>
                      <a:pt x="525" y="2560"/>
                      <a:pt x="763" y="3132"/>
                      <a:pt x="763" y="3739"/>
                    </a:cubicBezTo>
                    <a:lnTo>
                      <a:pt x="763" y="6609"/>
                    </a:lnTo>
                    <a:cubicBezTo>
                      <a:pt x="763" y="6740"/>
                      <a:pt x="870" y="6847"/>
                      <a:pt x="1001" y="6847"/>
                    </a:cubicBezTo>
                    <a:lnTo>
                      <a:pt x="5097" y="6847"/>
                    </a:lnTo>
                    <a:cubicBezTo>
                      <a:pt x="5228" y="6847"/>
                      <a:pt x="5323" y="6740"/>
                      <a:pt x="5323" y="6609"/>
                    </a:cubicBezTo>
                    <a:lnTo>
                      <a:pt x="5323" y="2715"/>
                    </a:lnTo>
                    <a:cubicBezTo>
                      <a:pt x="5323" y="1215"/>
                      <a:pt x="4108" y="1"/>
                      <a:pt x="26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6"/>
              <p:cNvSpPr/>
              <p:nvPr/>
            </p:nvSpPr>
            <p:spPr>
              <a:xfrm>
                <a:off x="3666154" y="741033"/>
                <a:ext cx="123425" cy="158405"/>
              </a:xfrm>
              <a:custGeom>
                <a:rect b="b" l="l" r="r" t="t"/>
                <a:pathLst>
                  <a:path extrusionOk="0" h="6847" w="5335">
                    <a:moveTo>
                      <a:pt x="2715" y="465"/>
                    </a:moveTo>
                    <a:cubicBezTo>
                      <a:pt x="3655" y="465"/>
                      <a:pt x="4489" y="1036"/>
                      <a:pt x="4822" y="1906"/>
                    </a:cubicBezTo>
                    <a:cubicBezTo>
                      <a:pt x="4358" y="2406"/>
                      <a:pt x="4096" y="3049"/>
                      <a:pt x="4096" y="3739"/>
                    </a:cubicBezTo>
                    <a:lnTo>
                      <a:pt x="4096" y="6382"/>
                    </a:lnTo>
                    <a:lnTo>
                      <a:pt x="464" y="6382"/>
                    </a:lnTo>
                    <a:lnTo>
                      <a:pt x="464" y="2715"/>
                    </a:lnTo>
                    <a:cubicBezTo>
                      <a:pt x="464" y="1477"/>
                      <a:pt x="1476" y="465"/>
                      <a:pt x="2715" y="465"/>
                    </a:cubicBezTo>
                    <a:close/>
                    <a:moveTo>
                      <a:pt x="2715" y="1"/>
                    </a:moveTo>
                    <a:cubicBezTo>
                      <a:pt x="1214" y="1"/>
                      <a:pt x="0" y="1215"/>
                      <a:pt x="0" y="2715"/>
                    </a:cubicBezTo>
                    <a:lnTo>
                      <a:pt x="0" y="6609"/>
                    </a:lnTo>
                    <a:cubicBezTo>
                      <a:pt x="0" y="6740"/>
                      <a:pt x="107" y="6847"/>
                      <a:pt x="238" y="6847"/>
                    </a:cubicBezTo>
                    <a:lnTo>
                      <a:pt x="4334" y="6847"/>
                    </a:lnTo>
                    <a:cubicBezTo>
                      <a:pt x="4465" y="6847"/>
                      <a:pt x="4560" y="6740"/>
                      <a:pt x="4560" y="6609"/>
                    </a:cubicBezTo>
                    <a:lnTo>
                      <a:pt x="4560" y="3739"/>
                    </a:lnTo>
                    <a:cubicBezTo>
                      <a:pt x="4560" y="3132"/>
                      <a:pt x="4810" y="2560"/>
                      <a:pt x="5239" y="2132"/>
                    </a:cubicBezTo>
                    <a:cubicBezTo>
                      <a:pt x="5310" y="2072"/>
                      <a:pt x="5334" y="1977"/>
                      <a:pt x="5298" y="1894"/>
                    </a:cubicBezTo>
                    <a:cubicBezTo>
                      <a:pt x="4941" y="763"/>
                      <a:pt x="3905" y="1"/>
                      <a:pt x="2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4" name="Google Shape;1774;p36"/>
            <p:cNvSpPr/>
            <p:nvPr/>
          </p:nvSpPr>
          <p:spPr>
            <a:xfrm>
              <a:off x="2517200" y="883736"/>
              <a:ext cx="505731" cy="505731"/>
            </a:xfrm>
            <a:custGeom>
              <a:rect b="b" l="l" r="r" t="t"/>
              <a:pathLst>
                <a:path extrusionOk="0" h="21860" w="21860">
                  <a:moveTo>
                    <a:pt x="10930" y="0"/>
                  </a:moveTo>
                  <a:cubicBezTo>
                    <a:pt x="4894" y="0"/>
                    <a:pt x="0" y="4893"/>
                    <a:pt x="0" y="10930"/>
                  </a:cubicBezTo>
                  <a:cubicBezTo>
                    <a:pt x="0" y="16966"/>
                    <a:pt x="4894" y="21860"/>
                    <a:pt x="10930" y="21860"/>
                  </a:cubicBezTo>
                  <a:cubicBezTo>
                    <a:pt x="16966" y="21860"/>
                    <a:pt x="21860" y="16966"/>
                    <a:pt x="21860" y="10930"/>
                  </a:cubicBezTo>
                  <a:cubicBezTo>
                    <a:pt x="21860" y="4893"/>
                    <a:pt x="16966" y="0"/>
                    <a:pt x="1093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5" name="Google Shape;1775;p36"/>
            <p:cNvGrpSpPr/>
            <p:nvPr/>
          </p:nvGrpSpPr>
          <p:grpSpPr>
            <a:xfrm>
              <a:off x="2596653" y="963470"/>
              <a:ext cx="346824" cy="346263"/>
              <a:chOff x="2599009" y="951223"/>
              <a:chExt cx="346824" cy="346263"/>
            </a:xfrm>
          </p:grpSpPr>
          <p:sp>
            <p:nvSpPr>
              <p:cNvPr id="1776" name="Google Shape;1776;p36"/>
              <p:cNvSpPr/>
              <p:nvPr/>
            </p:nvSpPr>
            <p:spPr>
              <a:xfrm>
                <a:off x="2599009" y="980675"/>
                <a:ext cx="317065" cy="316811"/>
              </a:xfrm>
              <a:custGeom>
                <a:rect b="b" l="l" r="r" t="t"/>
                <a:pathLst>
                  <a:path extrusionOk="0" h="13694" w="13705">
                    <a:moveTo>
                      <a:pt x="6620" y="465"/>
                    </a:moveTo>
                    <a:lnTo>
                      <a:pt x="6620" y="6895"/>
                    </a:lnTo>
                    <a:cubicBezTo>
                      <a:pt x="6620" y="7026"/>
                      <a:pt x="6727" y="7133"/>
                      <a:pt x="6846" y="7133"/>
                    </a:cubicBezTo>
                    <a:lnTo>
                      <a:pt x="13228" y="7133"/>
                    </a:lnTo>
                    <a:cubicBezTo>
                      <a:pt x="13085" y="10514"/>
                      <a:pt x="10263" y="13229"/>
                      <a:pt x="6846" y="13229"/>
                    </a:cubicBezTo>
                    <a:cubicBezTo>
                      <a:pt x="3334" y="13229"/>
                      <a:pt x="465" y="10371"/>
                      <a:pt x="465" y="6847"/>
                    </a:cubicBezTo>
                    <a:cubicBezTo>
                      <a:pt x="465" y="3406"/>
                      <a:pt x="3203" y="596"/>
                      <a:pt x="6620" y="465"/>
                    </a:cubicBezTo>
                    <a:close/>
                    <a:moveTo>
                      <a:pt x="6846" y="1"/>
                    </a:moveTo>
                    <a:cubicBezTo>
                      <a:pt x="3072" y="1"/>
                      <a:pt x="0" y="3073"/>
                      <a:pt x="0" y="6847"/>
                    </a:cubicBezTo>
                    <a:cubicBezTo>
                      <a:pt x="0" y="10621"/>
                      <a:pt x="3072" y="13693"/>
                      <a:pt x="6846" y="13693"/>
                    </a:cubicBezTo>
                    <a:cubicBezTo>
                      <a:pt x="10597" y="13693"/>
                      <a:pt x="13669" y="10645"/>
                      <a:pt x="13704" y="6907"/>
                    </a:cubicBezTo>
                    <a:cubicBezTo>
                      <a:pt x="13704" y="6835"/>
                      <a:pt x="13681" y="6776"/>
                      <a:pt x="13633" y="6740"/>
                    </a:cubicBezTo>
                    <a:cubicBezTo>
                      <a:pt x="13585" y="6692"/>
                      <a:pt x="13526" y="6668"/>
                      <a:pt x="13466" y="6668"/>
                    </a:cubicBezTo>
                    <a:lnTo>
                      <a:pt x="7084" y="6668"/>
                    </a:lnTo>
                    <a:lnTo>
                      <a:pt x="7084" y="227"/>
                    </a:lnTo>
                    <a:cubicBezTo>
                      <a:pt x="7084" y="108"/>
                      <a:pt x="6977" y="1"/>
                      <a:pt x="6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6"/>
              <p:cNvSpPr/>
              <p:nvPr/>
            </p:nvSpPr>
            <p:spPr>
              <a:xfrm>
                <a:off x="2781898" y="951223"/>
                <a:ext cx="163935" cy="164999"/>
              </a:xfrm>
              <a:custGeom>
                <a:rect b="b" l="l" r="r" t="t"/>
                <a:pathLst>
                  <a:path extrusionOk="0" h="7132" w="7086">
                    <a:moveTo>
                      <a:pt x="465" y="464"/>
                    </a:moveTo>
                    <a:cubicBezTo>
                      <a:pt x="3811" y="583"/>
                      <a:pt x="6514" y="3298"/>
                      <a:pt x="6609" y="6668"/>
                    </a:cubicBezTo>
                    <a:lnTo>
                      <a:pt x="465" y="6668"/>
                    </a:lnTo>
                    <a:lnTo>
                      <a:pt x="465" y="464"/>
                    </a:lnTo>
                    <a:close/>
                    <a:moveTo>
                      <a:pt x="227" y="0"/>
                    </a:moveTo>
                    <a:cubicBezTo>
                      <a:pt x="108" y="0"/>
                      <a:pt x="1" y="107"/>
                      <a:pt x="1" y="226"/>
                    </a:cubicBezTo>
                    <a:lnTo>
                      <a:pt x="1" y="6894"/>
                    </a:lnTo>
                    <a:cubicBezTo>
                      <a:pt x="1" y="7025"/>
                      <a:pt x="108" y="7132"/>
                      <a:pt x="227" y="7132"/>
                    </a:cubicBezTo>
                    <a:lnTo>
                      <a:pt x="6847" y="7132"/>
                    </a:lnTo>
                    <a:cubicBezTo>
                      <a:pt x="6978" y="7132"/>
                      <a:pt x="7085" y="7013"/>
                      <a:pt x="7085" y="6882"/>
                    </a:cubicBezTo>
                    <a:lnTo>
                      <a:pt x="7085" y="6846"/>
                    </a:lnTo>
                    <a:cubicBezTo>
                      <a:pt x="7085" y="3072"/>
                      <a:pt x="4013" y="0"/>
                      <a:pt x="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8" name="Google Shape;1778;p36"/>
            <p:cNvSpPr/>
            <p:nvPr/>
          </p:nvSpPr>
          <p:spPr>
            <a:xfrm>
              <a:off x="2517200" y="1545933"/>
              <a:ext cx="505731" cy="505754"/>
            </a:xfrm>
            <a:custGeom>
              <a:rect b="b" l="l" r="r" t="t"/>
              <a:pathLst>
                <a:path extrusionOk="0" h="21861" w="21860">
                  <a:moveTo>
                    <a:pt x="10930" y="1"/>
                  </a:moveTo>
                  <a:cubicBezTo>
                    <a:pt x="4894" y="1"/>
                    <a:pt x="0" y="4894"/>
                    <a:pt x="0" y="10930"/>
                  </a:cubicBezTo>
                  <a:cubicBezTo>
                    <a:pt x="0" y="16967"/>
                    <a:pt x="4894" y="21860"/>
                    <a:pt x="10930" y="21860"/>
                  </a:cubicBezTo>
                  <a:cubicBezTo>
                    <a:pt x="16966" y="21860"/>
                    <a:pt x="21860" y="16967"/>
                    <a:pt x="21860" y="10930"/>
                  </a:cubicBezTo>
                  <a:cubicBezTo>
                    <a:pt x="21860" y="4894"/>
                    <a:pt x="16966" y="1"/>
                    <a:pt x="1093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9" name="Google Shape;1779;p36"/>
            <p:cNvGrpSpPr/>
            <p:nvPr/>
          </p:nvGrpSpPr>
          <p:grpSpPr>
            <a:xfrm>
              <a:off x="2629979" y="1664243"/>
              <a:ext cx="280173" cy="269134"/>
              <a:chOff x="2610299" y="1647315"/>
              <a:chExt cx="280173" cy="269134"/>
            </a:xfrm>
          </p:grpSpPr>
          <p:sp>
            <p:nvSpPr>
              <p:cNvPr id="1780" name="Google Shape;1780;p36"/>
              <p:cNvSpPr/>
              <p:nvPr/>
            </p:nvSpPr>
            <p:spPr>
              <a:xfrm>
                <a:off x="2610299" y="1752814"/>
                <a:ext cx="76600" cy="163634"/>
              </a:xfrm>
              <a:custGeom>
                <a:rect b="b" l="l" r="r" t="t"/>
                <a:pathLst>
                  <a:path extrusionOk="0" h="7073" w="3311">
                    <a:moveTo>
                      <a:pt x="2846" y="464"/>
                    </a:moveTo>
                    <a:lnTo>
                      <a:pt x="2846" y="6608"/>
                    </a:lnTo>
                    <a:lnTo>
                      <a:pt x="465" y="6608"/>
                    </a:lnTo>
                    <a:lnTo>
                      <a:pt x="465" y="464"/>
                    </a:lnTo>
                    <a:close/>
                    <a:moveTo>
                      <a:pt x="239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6834"/>
                    </a:lnTo>
                    <a:cubicBezTo>
                      <a:pt x="0" y="6965"/>
                      <a:pt x="108" y="7072"/>
                      <a:pt x="239" y="7072"/>
                    </a:cubicBezTo>
                    <a:lnTo>
                      <a:pt x="3084" y="7072"/>
                    </a:lnTo>
                    <a:cubicBezTo>
                      <a:pt x="3215" y="7072"/>
                      <a:pt x="3310" y="6965"/>
                      <a:pt x="3310" y="6834"/>
                    </a:cubicBezTo>
                    <a:lnTo>
                      <a:pt x="3310" y="238"/>
                    </a:lnTo>
                    <a:cubicBezTo>
                      <a:pt x="3310" y="107"/>
                      <a:pt x="3215" y="0"/>
                      <a:pt x="3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6"/>
              <p:cNvSpPr/>
              <p:nvPr/>
            </p:nvSpPr>
            <p:spPr>
              <a:xfrm>
                <a:off x="2713601" y="1712303"/>
                <a:ext cx="76600" cy="204143"/>
              </a:xfrm>
              <a:custGeom>
                <a:rect b="b" l="l" r="r" t="t"/>
                <a:pathLst>
                  <a:path extrusionOk="0" h="8824" w="3311">
                    <a:moveTo>
                      <a:pt x="2846" y="465"/>
                    </a:moveTo>
                    <a:lnTo>
                      <a:pt x="2846" y="8359"/>
                    </a:lnTo>
                    <a:lnTo>
                      <a:pt x="465" y="8359"/>
                    </a:lnTo>
                    <a:lnTo>
                      <a:pt x="465" y="465"/>
                    </a:lnTo>
                    <a:close/>
                    <a:moveTo>
                      <a:pt x="238" y="1"/>
                    </a:moveTo>
                    <a:cubicBezTo>
                      <a:pt x="107" y="1"/>
                      <a:pt x="0" y="108"/>
                      <a:pt x="0" y="227"/>
                    </a:cubicBezTo>
                    <a:lnTo>
                      <a:pt x="0" y="8585"/>
                    </a:lnTo>
                    <a:cubicBezTo>
                      <a:pt x="0" y="8716"/>
                      <a:pt x="107" y="8823"/>
                      <a:pt x="238" y="8823"/>
                    </a:cubicBezTo>
                    <a:lnTo>
                      <a:pt x="3084" y="8823"/>
                    </a:lnTo>
                    <a:cubicBezTo>
                      <a:pt x="3215" y="8823"/>
                      <a:pt x="3310" y="8716"/>
                      <a:pt x="3310" y="8585"/>
                    </a:cubicBezTo>
                    <a:lnTo>
                      <a:pt x="3310" y="227"/>
                    </a:lnTo>
                    <a:cubicBezTo>
                      <a:pt x="3310" y="108"/>
                      <a:pt x="3215" y="1"/>
                      <a:pt x="3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6"/>
              <p:cNvSpPr/>
              <p:nvPr/>
            </p:nvSpPr>
            <p:spPr>
              <a:xfrm>
                <a:off x="2813872" y="1647315"/>
                <a:ext cx="76600" cy="269129"/>
              </a:xfrm>
              <a:custGeom>
                <a:rect b="b" l="l" r="r" t="t"/>
                <a:pathLst>
                  <a:path extrusionOk="0" h="11633" w="3311">
                    <a:moveTo>
                      <a:pt x="2846" y="464"/>
                    </a:moveTo>
                    <a:lnTo>
                      <a:pt x="2846" y="11168"/>
                    </a:lnTo>
                    <a:lnTo>
                      <a:pt x="464" y="11168"/>
                    </a:lnTo>
                    <a:lnTo>
                      <a:pt x="464" y="464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1394"/>
                    </a:lnTo>
                    <a:cubicBezTo>
                      <a:pt x="0" y="11525"/>
                      <a:pt x="107" y="11632"/>
                      <a:pt x="238" y="11632"/>
                    </a:cubicBezTo>
                    <a:lnTo>
                      <a:pt x="3084" y="11632"/>
                    </a:lnTo>
                    <a:cubicBezTo>
                      <a:pt x="3203" y="11632"/>
                      <a:pt x="3310" y="11525"/>
                      <a:pt x="3310" y="11394"/>
                    </a:cubicBezTo>
                    <a:lnTo>
                      <a:pt x="3310" y="238"/>
                    </a:lnTo>
                    <a:cubicBezTo>
                      <a:pt x="3310" y="107"/>
                      <a:pt x="3203" y="0"/>
                      <a:pt x="3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3" name="Google Shape;1783;p36"/>
            <p:cNvSpPr/>
            <p:nvPr/>
          </p:nvSpPr>
          <p:spPr>
            <a:xfrm>
              <a:off x="3244686" y="1956920"/>
              <a:ext cx="258950" cy="525026"/>
            </a:xfrm>
            <a:custGeom>
              <a:rect b="b" l="l" r="r" t="t"/>
              <a:pathLst>
                <a:path extrusionOk="0" h="22694" w="11193">
                  <a:moveTo>
                    <a:pt x="10764" y="1"/>
                  </a:moveTo>
                  <a:lnTo>
                    <a:pt x="0" y="22492"/>
                  </a:lnTo>
                  <a:lnTo>
                    <a:pt x="429" y="22694"/>
                  </a:lnTo>
                  <a:lnTo>
                    <a:pt x="11192" y="203"/>
                  </a:lnTo>
                  <a:lnTo>
                    <a:pt x="10764" y="1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2996230" y="2232099"/>
              <a:ext cx="488935" cy="488958"/>
            </a:xfrm>
            <a:custGeom>
              <a:rect b="b" l="l" r="r" t="t"/>
              <a:pathLst>
                <a:path extrusionOk="0" h="21135" w="21134">
                  <a:moveTo>
                    <a:pt x="10573" y="1"/>
                  </a:moveTo>
                  <a:cubicBezTo>
                    <a:pt x="4739" y="1"/>
                    <a:pt x="0" y="4740"/>
                    <a:pt x="0" y="10574"/>
                  </a:cubicBezTo>
                  <a:cubicBezTo>
                    <a:pt x="0" y="16408"/>
                    <a:pt x="4739" y="21135"/>
                    <a:pt x="10573" y="21135"/>
                  </a:cubicBezTo>
                  <a:cubicBezTo>
                    <a:pt x="16407" y="21135"/>
                    <a:pt x="21134" y="16408"/>
                    <a:pt x="21134" y="10574"/>
                  </a:cubicBezTo>
                  <a:cubicBezTo>
                    <a:pt x="21134" y="4740"/>
                    <a:pt x="16407" y="1"/>
                    <a:pt x="1057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5" name="Google Shape;1785;p36"/>
            <p:cNvGrpSpPr/>
            <p:nvPr/>
          </p:nvGrpSpPr>
          <p:grpSpPr>
            <a:xfrm>
              <a:off x="3080372" y="2316252"/>
              <a:ext cx="320651" cy="320651"/>
              <a:chOff x="3080372" y="2316252"/>
              <a:chExt cx="320651" cy="320651"/>
            </a:xfrm>
          </p:grpSpPr>
          <p:sp>
            <p:nvSpPr>
              <p:cNvPr id="1786" name="Google Shape;1786;p36"/>
              <p:cNvSpPr/>
              <p:nvPr/>
            </p:nvSpPr>
            <p:spPr>
              <a:xfrm>
                <a:off x="3080372" y="2316252"/>
                <a:ext cx="320651" cy="320651"/>
              </a:xfrm>
              <a:custGeom>
                <a:rect b="b" l="l" r="r" t="t"/>
                <a:pathLst>
                  <a:path extrusionOk="0" h="13860" w="13860">
                    <a:moveTo>
                      <a:pt x="6930" y="465"/>
                    </a:moveTo>
                    <a:cubicBezTo>
                      <a:pt x="10490" y="465"/>
                      <a:pt x="13395" y="3358"/>
                      <a:pt x="13395" y="6930"/>
                    </a:cubicBezTo>
                    <a:cubicBezTo>
                      <a:pt x="13395" y="10490"/>
                      <a:pt x="10490" y="13395"/>
                      <a:pt x="6930" y="13395"/>
                    </a:cubicBezTo>
                    <a:cubicBezTo>
                      <a:pt x="3370" y="13395"/>
                      <a:pt x="465" y="10490"/>
                      <a:pt x="465" y="6930"/>
                    </a:cubicBezTo>
                    <a:cubicBezTo>
                      <a:pt x="465" y="3358"/>
                      <a:pt x="3370" y="465"/>
                      <a:pt x="6930" y="465"/>
                    </a:cubicBezTo>
                    <a:close/>
                    <a:moveTo>
                      <a:pt x="6930" y="0"/>
                    </a:moveTo>
                    <a:cubicBezTo>
                      <a:pt x="3108" y="0"/>
                      <a:pt x="0" y="3108"/>
                      <a:pt x="0" y="6930"/>
                    </a:cubicBezTo>
                    <a:cubicBezTo>
                      <a:pt x="0" y="10752"/>
                      <a:pt x="3108" y="13859"/>
                      <a:pt x="6930" y="13859"/>
                    </a:cubicBezTo>
                    <a:cubicBezTo>
                      <a:pt x="10752" y="13859"/>
                      <a:pt x="13859" y="10752"/>
                      <a:pt x="13859" y="6930"/>
                    </a:cubicBezTo>
                    <a:cubicBezTo>
                      <a:pt x="13859" y="3108"/>
                      <a:pt x="10752" y="0"/>
                      <a:pt x="69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6"/>
              <p:cNvSpPr/>
              <p:nvPr/>
            </p:nvSpPr>
            <p:spPr>
              <a:xfrm>
                <a:off x="3112043" y="2348075"/>
                <a:ext cx="257307" cy="257007"/>
              </a:xfrm>
              <a:custGeom>
                <a:rect b="b" l="l" r="r" t="t"/>
                <a:pathLst>
                  <a:path extrusionOk="0" h="11109" w="11122">
                    <a:moveTo>
                      <a:pt x="5561" y="465"/>
                    </a:moveTo>
                    <a:cubicBezTo>
                      <a:pt x="8371" y="465"/>
                      <a:pt x="10657" y="2751"/>
                      <a:pt x="10657" y="5561"/>
                    </a:cubicBezTo>
                    <a:cubicBezTo>
                      <a:pt x="10657" y="8371"/>
                      <a:pt x="8371" y="10657"/>
                      <a:pt x="5561" y="10657"/>
                    </a:cubicBezTo>
                    <a:cubicBezTo>
                      <a:pt x="2751" y="10657"/>
                      <a:pt x="465" y="8371"/>
                      <a:pt x="465" y="5561"/>
                    </a:cubicBezTo>
                    <a:cubicBezTo>
                      <a:pt x="465" y="2751"/>
                      <a:pt x="2751" y="465"/>
                      <a:pt x="5561" y="465"/>
                    </a:cubicBezTo>
                    <a:close/>
                    <a:moveTo>
                      <a:pt x="5561" y="0"/>
                    </a:moveTo>
                    <a:cubicBezTo>
                      <a:pt x="2501" y="0"/>
                      <a:pt x="1" y="2501"/>
                      <a:pt x="1" y="5561"/>
                    </a:cubicBezTo>
                    <a:cubicBezTo>
                      <a:pt x="1" y="8621"/>
                      <a:pt x="2501" y="11109"/>
                      <a:pt x="5561" y="11109"/>
                    </a:cubicBezTo>
                    <a:cubicBezTo>
                      <a:pt x="8621" y="11109"/>
                      <a:pt x="11121" y="8621"/>
                      <a:pt x="11121" y="5561"/>
                    </a:cubicBezTo>
                    <a:cubicBezTo>
                      <a:pt x="11121" y="2501"/>
                      <a:pt x="8621" y="0"/>
                      <a:pt x="55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6"/>
              <p:cNvSpPr/>
              <p:nvPr/>
            </p:nvSpPr>
            <p:spPr>
              <a:xfrm>
                <a:off x="3185601" y="2370516"/>
                <a:ext cx="110192" cy="212125"/>
              </a:xfrm>
              <a:custGeom>
                <a:rect b="b" l="l" r="r" t="t"/>
                <a:pathLst>
                  <a:path extrusionOk="0" h="9169" w="4763">
                    <a:moveTo>
                      <a:pt x="2084" y="1858"/>
                    </a:moveTo>
                    <a:lnTo>
                      <a:pt x="2084" y="3882"/>
                    </a:lnTo>
                    <a:cubicBezTo>
                      <a:pt x="1667" y="3811"/>
                      <a:pt x="1369" y="3692"/>
                      <a:pt x="1179" y="3537"/>
                    </a:cubicBezTo>
                    <a:cubicBezTo>
                      <a:pt x="1000" y="3382"/>
                      <a:pt x="905" y="3156"/>
                      <a:pt x="905" y="2870"/>
                    </a:cubicBezTo>
                    <a:cubicBezTo>
                      <a:pt x="905" y="2584"/>
                      <a:pt x="1012" y="2358"/>
                      <a:pt x="1214" y="2179"/>
                    </a:cubicBezTo>
                    <a:cubicBezTo>
                      <a:pt x="1405" y="2001"/>
                      <a:pt x="1703" y="1894"/>
                      <a:pt x="2084" y="1858"/>
                    </a:cubicBezTo>
                    <a:close/>
                    <a:moveTo>
                      <a:pt x="2584" y="4823"/>
                    </a:moveTo>
                    <a:cubicBezTo>
                      <a:pt x="3012" y="4906"/>
                      <a:pt x="3334" y="5037"/>
                      <a:pt x="3536" y="5204"/>
                    </a:cubicBezTo>
                    <a:cubicBezTo>
                      <a:pt x="3739" y="5370"/>
                      <a:pt x="3846" y="5608"/>
                      <a:pt x="3846" y="5894"/>
                    </a:cubicBezTo>
                    <a:cubicBezTo>
                      <a:pt x="3846" y="6192"/>
                      <a:pt x="3739" y="6430"/>
                      <a:pt x="3524" y="6609"/>
                    </a:cubicBezTo>
                    <a:cubicBezTo>
                      <a:pt x="3310" y="6787"/>
                      <a:pt x="3000" y="6906"/>
                      <a:pt x="2584" y="6966"/>
                    </a:cubicBezTo>
                    <a:lnTo>
                      <a:pt x="2584" y="4823"/>
                    </a:lnTo>
                    <a:close/>
                    <a:moveTo>
                      <a:pt x="2084" y="1"/>
                    </a:moveTo>
                    <a:lnTo>
                      <a:pt x="2084" y="1156"/>
                    </a:lnTo>
                    <a:cubicBezTo>
                      <a:pt x="1417" y="1203"/>
                      <a:pt x="893" y="1382"/>
                      <a:pt x="536" y="1691"/>
                    </a:cubicBezTo>
                    <a:cubicBezTo>
                      <a:pt x="179" y="2001"/>
                      <a:pt x="0" y="2418"/>
                      <a:pt x="0" y="2965"/>
                    </a:cubicBezTo>
                    <a:cubicBezTo>
                      <a:pt x="0" y="3453"/>
                      <a:pt x="167" y="3846"/>
                      <a:pt x="488" y="4120"/>
                    </a:cubicBezTo>
                    <a:cubicBezTo>
                      <a:pt x="822" y="4406"/>
                      <a:pt x="1357" y="4608"/>
                      <a:pt x="2084" y="4727"/>
                    </a:cubicBezTo>
                    <a:lnTo>
                      <a:pt x="2084" y="6978"/>
                    </a:lnTo>
                    <a:cubicBezTo>
                      <a:pt x="1715" y="6978"/>
                      <a:pt x="1357" y="6930"/>
                      <a:pt x="1012" y="6823"/>
                    </a:cubicBezTo>
                    <a:cubicBezTo>
                      <a:pt x="679" y="6716"/>
                      <a:pt x="333" y="6549"/>
                      <a:pt x="0" y="6335"/>
                    </a:cubicBezTo>
                    <a:lnTo>
                      <a:pt x="0" y="7228"/>
                    </a:lnTo>
                    <a:cubicBezTo>
                      <a:pt x="345" y="7383"/>
                      <a:pt x="691" y="7490"/>
                      <a:pt x="1036" y="7561"/>
                    </a:cubicBezTo>
                    <a:cubicBezTo>
                      <a:pt x="1393" y="7633"/>
                      <a:pt x="1738" y="7680"/>
                      <a:pt x="2084" y="7680"/>
                    </a:cubicBezTo>
                    <a:lnTo>
                      <a:pt x="2084" y="9168"/>
                    </a:lnTo>
                    <a:lnTo>
                      <a:pt x="2584" y="9168"/>
                    </a:lnTo>
                    <a:lnTo>
                      <a:pt x="2584" y="7668"/>
                    </a:lnTo>
                    <a:cubicBezTo>
                      <a:pt x="3286" y="7621"/>
                      <a:pt x="3822" y="7442"/>
                      <a:pt x="4191" y="7121"/>
                    </a:cubicBezTo>
                    <a:cubicBezTo>
                      <a:pt x="4572" y="6799"/>
                      <a:pt x="4763" y="6359"/>
                      <a:pt x="4763" y="5799"/>
                    </a:cubicBezTo>
                    <a:cubicBezTo>
                      <a:pt x="4763" y="5287"/>
                      <a:pt x="4584" y="4882"/>
                      <a:pt x="4227" y="4585"/>
                    </a:cubicBezTo>
                    <a:cubicBezTo>
                      <a:pt x="3881" y="4287"/>
                      <a:pt x="3322" y="4084"/>
                      <a:pt x="2584" y="3965"/>
                    </a:cubicBezTo>
                    <a:lnTo>
                      <a:pt x="2584" y="1858"/>
                    </a:lnTo>
                    <a:cubicBezTo>
                      <a:pt x="2881" y="1870"/>
                      <a:pt x="3179" y="1918"/>
                      <a:pt x="3465" y="1989"/>
                    </a:cubicBezTo>
                    <a:cubicBezTo>
                      <a:pt x="3750" y="2072"/>
                      <a:pt x="4036" y="2179"/>
                      <a:pt x="4310" y="2310"/>
                    </a:cubicBezTo>
                    <a:lnTo>
                      <a:pt x="4310" y="1453"/>
                    </a:lnTo>
                    <a:cubicBezTo>
                      <a:pt x="4036" y="1358"/>
                      <a:pt x="3750" y="1287"/>
                      <a:pt x="3465" y="1239"/>
                    </a:cubicBezTo>
                    <a:cubicBezTo>
                      <a:pt x="3179" y="1191"/>
                      <a:pt x="2881" y="1156"/>
                      <a:pt x="2584" y="1144"/>
                    </a:cubicBez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9" name="Google Shape;1789;p36"/>
          <p:cNvGrpSpPr/>
          <p:nvPr/>
        </p:nvGrpSpPr>
        <p:grpSpPr>
          <a:xfrm>
            <a:off x="4833547" y="2265993"/>
            <a:ext cx="1812541" cy="2340042"/>
            <a:chOff x="4833547" y="2265993"/>
            <a:chExt cx="1812541" cy="2340042"/>
          </a:xfrm>
        </p:grpSpPr>
        <p:sp>
          <p:nvSpPr>
            <p:cNvPr id="1790" name="Google Shape;1790;p36"/>
            <p:cNvSpPr/>
            <p:nvPr/>
          </p:nvSpPr>
          <p:spPr>
            <a:xfrm>
              <a:off x="5712551" y="2546956"/>
              <a:ext cx="150701" cy="661939"/>
            </a:xfrm>
            <a:custGeom>
              <a:rect b="b" l="l" r="r" t="t"/>
              <a:pathLst>
                <a:path extrusionOk="0" h="28612" w="6514">
                  <a:moveTo>
                    <a:pt x="6061" y="1"/>
                  </a:moveTo>
                  <a:lnTo>
                    <a:pt x="1" y="28516"/>
                  </a:lnTo>
                  <a:lnTo>
                    <a:pt x="453" y="28611"/>
                  </a:lnTo>
                  <a:lnTo>
                    <a:pt x="6513" y="96"/>
                  </a:lnTo>
                  <a:lnTo>
                    <a:pt x="6061" y="1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6"/>
            <p:cNvSpPr/>
            <p:nvPr/>
          </p:nvSpPr>
          <p:spPr>
            <a:xfrm>
              <a:off x="5378421" y="3817120"/>
              <a:ext cx="161158" cy="537704"/>
            </a:xfrm>
            <a:custGeom>
              <a:rect b="b" l="l" r="r" t="t"/>
              <a:pathLst>
                <a:path extrusionOk="0" h="23242" w="6966">
                  <a:moveTo>
                    <a:pt x="6513" y="0"/>
                  </a:moveTo>
                  <a:lnTo>
                    <a:pt x="0" y="23110"/>
                  </a:lnTo>
                  <a:lnTo>
                    <a:pt x="441" y="23241"/>
                  </a:lnTo>
                  <a:lnTo>
                    <a:pt x="6965" y="131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6"/>
            <p:cNvSpPr/>
            <p:nvPr/>
          </p:nvSpPr>
          <p:spPr>
            <a:xfrm>
              <a:off x="5829896" y="3816564"/>
              <a:ext cx="160881" cy="537704"/>
            </a:xfrm>
            <a:custGeom>
              <a:rect b="b" l="l" r="r" t="t"/>
              <a:pathLst>
                <a:path extrusionOk="0" h="23242" w="6954">
                  <a:moveTo>
                    <a:pt x="441" y="1"/>
                  </a:moveTo>
                  <a:lnTo>
                    <a:pt x="1" y="132"/>
                  </a:lnTo>
                  <a:lnTo>
                    <a:pt x="6513" y="23242"/>
                  </a:lnTo>
                  <a:lnTo>
                    <a:pt x="6954" y="23122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5949439" y="3300910"/>
              <a:ext cx="511260" cy="237735"/>
            </a:xfrm>
            <a:custGeom>
              <a:rect b="b" l="l" r="r" t="t"/>
              <a:pathLst>
                <a:path extrusionOk="0" h="10276" w="22099">
                  <a:moveTo>
                    <a:pt x="21908" y="0"/>
                  </a:moveTo>
                  <a:lnTo>
                    <a:pt x="1" y="9858"/>
                  </a:lnTo>
                  <a:lnTo>
                    <a:pt x="191" y="10275"/>
                  </a:lnTo>
                  <a:lnTo>
                    <a:pt x="22099" y="429"/>
                  </a:lnTo>
                  <a:lnTo>
                    <a:pt x="21908" y="0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4833547" y="2717190"/>
              <a:ext cx="706566" cy="706566"/>
            </a:xfrm>
            <a:custGeom>
              <a:rect b="b" l="l" r="r" t="t"/>
              <a:pathLst>
                <a:path extrusionOk="0" h="30541" w="30541">
                  <a:moveTo>
                    <a:pt x="334" y="1"/>
                  </a:moveTo>
                  <a:lnTo>
                    <a:pt x="1" y="334"/>
                  </a:lnTo>
                  <a:lnTo>
                    <a:pt x="30207" y="30540"/>
                  </a:lnTo>
                  <a:lnTo>
                    <a:pt x="30540" y="3020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5224984" y="3123504"/>
              <a:ext cx="833253" cy="833253"/>
            </a:xfrm>
            <a:custGeom>
              <a:rect b="b" l="l" r="r" t="t"/>
              <a:pathLst>
                <a:path extrusionOk="0" h="36017" w="36017">
                  <a:moveTo>
                    <a:pt x="18015" y="1"/>
                  </a:moveTo>
                  <a:cubicBezTo>
                    <a:pt x="8061" y="1"/>
                    <a:pt x="1" y="8073"/>
                    <a:pt x="1" y="18015"/>
                  </a:cubicBezTo>
                  <a:cubicBezTo>
                    <a:pt x="1" y="27956"/>
                    <a:pt x="8061" y="36017"/>
                    <a:pt x="18015" y="36017"/>
                  </a:cubicBezTo>
                  <a:cubicBezTo>
                    <a:pt x="27956" y="36017"/>
                    <a:pt x="36017" y="27956"/>
                    <a:pt x="36017" y="18015"/>
                  </a:cubicBezTo>
                  <a:cubicBezTo>
                    <a:pt x="36017" y="8073"/>
                    <a:pt x="27956" y="1"/>
                    <a:pt x="1801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6140334" y="3034523"/>
              <a:ext cx="505754" cy="505754"/>
            </a:xfrm>
            <a:custGeom>
              <a:rect b="b" l="l" r="r" t="t"/>
              <a:pathLst>
                <a:path extrusionOk="0" h="21861" w="21861">
                  <a:moveTo>
                    <a:pt x="10931" y="1"/>
                  </a:moveTo>
                  <a:cubicBezTo>
                    <a:pt x="4894" y="1"/>
                    <a:pt x="1" y="4894"/>
                    <a:pt x="1" y="10931"/>
                  </a:cubicBezTo>
                  <a:cubicBezTo>
                    <a:pt x="1" y="16967"/>
                    <a:pt x="4894" y="21861"/>
                    <a:pt x="10931" y="21861"/>
                  </a:cubicBezTo>
                  <a:cubicBezTo>
                    <a:pt x="16967" y="21861"/>
                    <a:pt x="21861" y="16967"/>
                    <a:pt x="21861" y="10931"/>
                  </a:cubicBezTo>
                  <a:cubicBezTo>
                    <a:pt x="21861" y="4894"/>
                    <a:pt x="16967" y="1"/>
                    <a:pt x="109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6337036" y="3374460"/>
              <a:ext cx="114865" cy="50966"/>
            </a:xfrm>
            <a:custGeom>
              <a:rect b="b" l="l" r="r" t="t"/>
              <a:pathLst>
                <a:path extrusionOk="0" h="2203" w="4965">
                  <a:moveTo>
                    <a:pt x="4501" y="464"/>
                  </a:moveTo>
                  <a:lnTo>
                    <a:pt x="4501" y="1738"/>
                  </a:lnTo>
                  <a:lnTo>
                    <a:pt x="464" y="1738"/>
                  </a:lnTo>
                  <a:lnTo>
                    <a:pt x="464" y="464"/>
                  </a:lnTo>
                  <a:close/>
                  <a:moveTo>
                    <a:pt x="226" y="0"/>
                  </a:moveTo>
                  <a:cubicBezTo>
                    <a:pt x="95" y="0"/>
                    <a:pt x="0" y="107"/>
                    <a:pt x="0" y="238"/>
                  </a:cubicBezTo>
                  <a:lnTo>
                    <a:pt x="0" y="1965"/>
                  </a:lnTo>
                  <a:cubicBezTo>
                    <a:pt x="0" y="2096"/>
                    <a:pt x="95" y="2203"/>
                    <a:pt x="226" y="2203"/>
                  </a:cubicBezTo>
                  <a:lnTo>
                    <a:pt x="4739" y="2203"/>
                  </a:lnTo>
                  <a:cubicBezTo>
                    <a:pt x="4870" y="2203"/>
                    <a:pt x="4965" y="2096"/>
                    <a:pt x="4965" y="1965"/>
                  </a:cubicBezTo>
                  <a:lnTo>
                    <a:pt x="4965" y="238"/>
                  </a:lnTo>
                  <a:cubicBezTo>
                    <a:pt x="4965" y="107"/>
                    <a:pt x="4870" y="0"/>
                    <a:pt x="4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6365678" y="3419066"/>
              <a:ext cx="57583" cy="39144"/>
            </a:xfrm>
            <a:custGeom>
              <a:rect b="b" l="l" r="r" t="t"/>
              <a:pathLst>
                <a:path extrusionOk="0" h="1692" w="2489">
                  <a:moveTo>
                    <a:pt x="2024" y="465"/>
                  </a:moveTo>
                  <a:lnTo>
                    <a:pt x="2024" y="1227"/>
                  </a:lnTo>
                  <a:lnTo>
                    <a:pt x="465" y="1227"/>
                  </a:lnTo>
                  <a:lnTo>
                    <a:pt x="465" y="465"/>
                  </a:lnTo>
                  <a:close/>
                  <a:moveTo>
                    <a:pt x="227" y="1"/>
                  </a:moveTo>
                  <a:cubicBezTo>
                    <a:pt x="107" y="1"/>
                    <a:pt x="0" y="96"/>
                    <a:pt x="0" y="227"/>
                  </a:cubicBezTo>
                  <a:lnTo>
                    <a:pt x="0" y="1465"/>
                  </a:lnTo>
                  <a:cubicBezTo>
                    <a:pt x="0" y="1596"/>
                    <a:pt x="107" y="1692"/>
                    <a:pt x="227" y="1692"/>
                  </a:cubicBezTo>
                  <a:lnTo>
                    <a:pt x="2262" y="1692"/>
                  </a:lnTo>
                  <a:cubicBezTo>
                    <a:pt x="2393" y="1692"/>
                    <a:pt x="2489" y="1596"/>
                    <a:pt x="2489" y="1465"/>
                  </a:cubicBezTo>
                  <a:lnTo>
                    <a:pt x="2489" y="227"/>
                  </a:lnTo>
                  <a:cubicBezTo>
                    <a:pt x="2489" y="96"/>
                    <a:pt x="2393" y="1"/>
                    <a:pt x="2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6286067" y="3118275"/>
              <a:ext cx="216798" cy="266932"/>
            </a:xfrm>
            <a:custGeom>
              <a:rect b="b" l="l" r="r" t="t"/>
              <a:pathLst>
                <a:path extrusionOk="0" h="11538" w="9371">
                  <a:moveTo>
                    <a:pt x="4691" y="465"/>
                  </a:moveTo>
                  <a:cubicBezTo>
                    <a:pt x="7013" y="465"/>
                    <a:pt x="8918" y="2358"/>
                    <a:pt x="8918" y="4691"/>
                  </a:cubicBezTo>
                  <a:cubicBezTo>
                    <a:pt x="8918" y="5584"/>
                    <a:pt x="8632" y="6442"/>
                    <a:pt x="8097" y="7168"/>
                  </a:cubicBezTo>
                  <a:cubicBezTo>
                    <a:pt x="8097" y="7192"/>
                    <a:pt x="8085" y="7204"/>
                    <a:pt x="8073" y="7215"/>
                  </a:cubicBezTo>
                  <a:cubicBezTo>
                    <a:pt x="7144" y="8704"/>
                    <a:pt x="6870" y="10466"/>
                    <a:pt x="6811" y="11073"/>
                  </a:cubicBezTo>
                  <a:lnTo>
                    <a:pt x="2560" y="11073"/>
                  </a:lnTo>
                  <a:cubicBezTo>
                    <a:pt x="2501" y="10466"/>
                    <a:pt x="2239" y="8704"/>
                    <a:pt x="1298" y="7227"/>
                  </a:cubicBezTo>
                  <a:cubicBezTo>
                    <a:pt x="1286" y="7204"/>
                    <a:pt x="1286" y="7192"/>
                    <a:pt x="1274" y="7168"/>
                  </a:cubicBezTo>
                  <a:cubicBezTo>
                    <a:pt x="739" y="6442"/>
                    <a:pt x="465" y="5584"/>
                    <a:pt x="465" y="4691"/>
                  </a:cubicBezTo>
                  <a:cubicBezTo>
                    <a:pt x="465" y="2358"/>
                    <a:pt x="2358" y="465"/>
                    <a:pt x="4691" y="465"/>
                  </a:cubicBezTo>
                  <a:close/>
                  <a:moveTo>
                    <a:pt x="4691" y="0"/>
                  </a:moveTo>
                  <a:cubicBezTo>
                    <a:pt x="2096" y="0"/>
                    <a:pt x="0" y="2108"/>
                    <a:pt x="0" y="4691"/>
                  </a:cubicBezTo>
                  <a:cubicBezTo>
                    <a:pt x="0" y="5668"/>
                    <a:pt x="298" y="6608"/>
                    <a:pt x="870" y="7406"/>
                  </a:cubicBezTo>
                  <a:cubicBezTo>
                    <a:pt x="870" y="7418"/>
                    <a:pt x="881" y="7430"/>
                    <a:pt x="881" y="7430"/>
                  </a:cubicBezTo>
                  <a:cubicBezTo>
                    <a:pt x="1965" y="9120"/>
                    <a:pt x="2120" y="11299"/>
                    <a:pt x="2120" y="11323"/>
                  </a:cubicBezTo>
                  <a:cubicBezTo>
                    <a:pt x="2132" y="11442"/>
                    <a:pt x="2227" y="11537"/>
                    <a:pt x="2358" y="11537"/>
                  </a:cubicBezTo>
                  <a:lnTo>
                    <a:pt x="7025" y="11537"/>
                  </a:lnTo>
                  <a:cubicBezTo>
                    <a:pt x="7144" y="11537"/>
                    <a:pt x="7239" y="11442"/>
                    <a:pt x="7251" y="11323"/>
                  </a:cubicBezTo>
                  <a:cubicBezTo>
                    <a:pt x="7251" y="11299"/>
                    <a:pt x="7406" y="9132"/>
                    <a:pt x="8490" y="7430"/>
                  </a:cubicBezTo>
                  <a:cubicBezTo>
                    <a:pt x="8490" y="7430"/>
                    <a:pt x="8501" y="7418"/>
                    <a:pt x="8501" y="7406"/>
                  </a:cubicBezTo>
                  <a:cubicBezTo>
                    <a:pt x="9073" y="6608"/>
                    <a:pt x="9371" y="5668"/>
                    <a:pt x="9371" y="4691"/>
                  </a:cubicBezTo>
                  <a:cubicBezTo>
                    <a:pt x="9371" y="2108"/>
                    <a:pt x="7275" y="0"/>
                    <a:pt x="4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6418567" y="3160961"/>
              <a:ext cx="52355" cy="52355"/>
            </a:xfrm>
            <a:custGeom>
              <a:rect b="b" l="l" r="r" t="t"/>
              <a:pathLst>
                <a:path extrusionOk="0" h="2263" w="2263">
                  <a:moveTo>
                    <a:pt x="238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58"/>
                    <a:pt x="107" y="465"/>
                    <a:pt x="238" y="465"/>
                  </a:cubicBezTo>
                  <a:cubicBezTo>
                    <a:pt x="1096" y="465"/>
                    <a:pt x="1798" y="1168"/>
                    <a:pt x="1798" y="2037"/>
                  </a:cubicBezTo>
                  <a:cubicBezTo>
                    <a:pt x="1798" y="2156"/>
                    <a:pt x="1905" y="2263"/>
                    <a:pt x="2036" y="2263"/>
                  </a:cubicBezTo>
                  <a:cubicBezTo>
                    <a:pt x="2167" y="2263"/>
                    <a:pt x="2262" y="2156"/>
                    <a:pt x="2262" y="2037"/>
                  </a:cubicBezTo>
                  <a:cubicBezTo>
                    <a:pt x="2262" y="906"/>
                    <a:pt x="1358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6379444" y="3311090"/>
              <a:ext cx="10758" cy="74125"/>
            </a:xfrm>
            <a:custGeom>
              <a:rect b="b" l="l" r="r" t="t"/>
              <a:pathLst>
                <a:path extrusionOk="0" h="3204" w="465">
                  <a:moveTo>
                    <a:pt x="239" y="1"/>
                  </a:moveTo>
                  <a:cubicBezTo>
                    <a:pt x="108" y="1"/>
                    <a:pt x="1" y="108"/>
                    <a:pt x="1" y="227"/>
                  </a:cubicBezTo>
                  <a:lnTo>
                    <a:pt x="1" y="2977"/>
                  </a:lnTo>
                  <a:cubicBezTo>
                    <a:pt x="1" y="3108"/>
                    <a:pt x="108" y="3203"/>
                    <a:pt x="239" y="3203"/>
                  </a:cubicBezTo>
                  <a:cubicBezTo>
                    <a:pt x="370" y="3203"/>
                    <a:pt x="465" y="3108"/>
                    <a:pt x="465" y="2977"/>
                  </a:cubicBezTo>
                  <a:lnTo>
                    <a:pt x="465" y="227"/>
                  </a:lnTo>
                  <a:cubicBezTo>
                    <a:pt x="465" y="108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6403413" y="3311090"/>
              <a:ext cx="10758" cy="74125"/>
            </a:xfrm>
            <a:custGeom>
              <a:rect b="b" l="l" r="r" t="t"/>
              <a:pathLst>
                <a:path extrusionOk="0" h="3204" w="465">
                  <a:moveTo>
                    <a:pt x="227" y="1"/>
                  </a:moveTo>
                  <a:cubicBezTo>
                    <a:pt x="96" y="1"/>
                    <a:pt x="0" y="108"/>
                    <a:pt x="0" y="227"/>
                  </a:cubicBezTo>
                  <a:lnTo>
                    <a:pt x="0" y="2977"/>
                  </a:lnTo>
                  <a:cubicBezTo>
                    <a:pt x="0" y="3108"/>
                    <a:pt x="108" y="3203"/>
                    <a:pt x="227" y="3203"/>
                  </a:cubicBezTo>
                  <a:cubicBezTo>
                    <a:pt x="358" y="3203"/>
                    <a:pt x="465" y="3108"/>
                    <a:pt x="465" y="2977"/>
                  </a:cubicBezTo>
                  <a:lnTo>
                    <a:pt x="465" y="227"/>
                  </a:lnTo>
                  <a:cubicBezTo>
                    <a:pt x="465" y="108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5793272" y="4100281"/>
              <a:ext cx="505731" cy="505754"/>
            </a:xfrm>
            <a:custGeom>
              <a:rect b="b" l="l" r="r" t="t"/>
              <a:pathLst>
                <a:path extrusionOk="0" h="21861" w="21860">
                  <a:moveTo>
                    <a:pt x="10930" y="1"/>
                  </a:moveTo>
                  <a:cubicBezTo>
                    <a:pt x="4894" y="1"/>
                    <a:pt x="0" y="4894"/>
                    <a:pt x="0" y="10931"/>
                  </a:cubicBezTo>
                  <a:cubicBezTo>
                    <a:pt x="0" y="16967"/>
                    <a:pt x="4894" y="21861"/>
                    <a:pt x="10930" y="21861"/>
                  </a:cubicBezTo>
                  <a:cubicBezTo>
                    <a:pt x="16967" y="21861"/>
                    <a:pt x="21860" y="16967"/>
                    <a:pt x="21860" y="10931"/>
                  </a:cubicBezTo>
                  <a:cubicBezTo>
                    <a:pt x="21860" y="4894"/>
                    <a:pt x="16967" y="1"/>
                    <a:pt x="1093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4" name="Google Shape;1804;p36"/>
            <p:cNvGrpSpPr/>
            <p:nvPr/>
          </p:nvGrpSpPr>
          <p:grpSpPr>
            <a:xfrm>
              <a:off x="5932772" y="4196434"/>
              <a:ext cx="226730" cy="313768"/>
              <a:chOff x="5932920" y="4196434"/>
              <a:chExt cx="226730" cy="313768"/>
            </a:xfrm>
          </p:grpSpPr>
          <p:sp>
            <p:nvSpPr>
              <p:cNvPr id="1805" name="Google Shape;1805;p36"/>
              <p:cNvSpPr/>
              <p:nvPr/>
            </p:nvSpPr>
            <p:spPr>
              <a:xfrm>
                <a:off x="5932920" y="4196434"/>
                <a:ext cx="226445" cy="313757"/>
              </a:xfrm>
              <a:custGeom>
                <a:rect b="b" l="l" r="r" t="t"/>
                <a:pathLst>
                  <a:path extrusionOk="0" h="13562" w="9788">
                    <a:moveTo>
                      <a:pt x="9323" y="465"/>
                    </a:moveTo>
                    <a:lnTo>
                      <a:pt x="9323" y="11418"/>
                    </a:lnTo>
                    <a:lnTo>
                      <a:pt x="7597" y="13097"/>
                    </a:lnTo>
                    <a:lnTo>
                      <a:pt x="453" y="13097"/>
                    </a:lnTo>
                    <a:lnTo>
                      <a:pt x="453" y="465"/>
                    </a:lnTo>
                    <a:close/>
                    <a:moveTo>
                      <a:pt x="227" y="0"/>
                    </a:moveTo>
                    <a:cubicBezTo>
                      <a:pt x="96" y="0"/>
                      <a:pt x="1" y="96"/>
                      <a:pt x="1" y="226"/>
                    </a:cubicBezTo>
                    <a:lnTo>
                      <a:pt x="1" y="13323"/>
                    </a:lnTo>
                    <a:cubicBezTo>
                      <a:pt x="1" y="13454"/>
                      <a:pt x="96" y="13561"/>
                      <a:pt x="227" y="13561"/>
                    </a:cubicBezTo>
                    <a:lnTo>
                      <a:pt x="7692" y="13561"/>
                    </a:lnTo>
                    <a:cubicBezTo>
                      <a:pt x="7752" y="13561"/>
                      <a:pt x="7811" y="13538"/>
                      <a:pt x="7847" y="13490"/>
                    </a:cubicBezTo>
                    <a:lnTo>
                      <a:pt x="9716" y="11680"/>
                    </a:lnTo>
                    <a:cubicBezTo>
                      <a:pt x="9764" y="11633"/>
                      <a:pt x="9788" y="11573"/>
                      <a:pt x="9788" y="11514"/>
                    </a:cubicBezTo>
                    <a:lnTo>
                      <a:pt x="9788" y="226"/>
                    </a:lnTo>
                    <a:cubicBezTo>
                      <a:pt x="9788" y="96"/>
                      <a:pt x="9680" y="0"/>
                      <a:pt x="9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5963228" y="4266119"/>
                <a:ext cx="137191" cy="10758"/>
              </a:xfrm>
              <a:custGeom>
                <a:rect b="b" l="l" r="r" t="t"/>
                <a:pathLst>
                  <a:path extrusionOk="0" h="465" w="5930">
                    <a:moveTo>
                      <a:pt x="226" y="1"/>
                    </a:moveTo>
                    <a:cubicBezTo>
                      <a:pt x="107" y="1"/>
                      <a:pt x="0" y="108"/>
                      <a:pt x="0" y="239"/>
                    </a:cubicBezTo>
                    <a:cubicBezTo>
                      <a:pt x="0" y="370"/>
                      <a:pt x="107" y="465"/>
                      <a:pt x="226" y="465"/>
                    </a:cubicBezTo>
                    <a:lnTo>
                      <a:pt x="5691" y="465"/>
                    </a:lnTo>
                    <a:cubicBezTo>
                      <a:pt x="5822" y="465"/>
                      <a:pt x="5930" y="370"/>
                      <a:pt x="5930" y="239"/>
                    </a:cubicBezTo>
                    <a:cubicBezTo>
                      <a:pt x="5930" y="108"/>
                      <a:pt x="5822" y="1"/>
                      <a:pt x="5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5963228" y="4315699"/>
                <a:ext cx="137191" cy="10758"/>
              </a:xfrm>
              <a:custGeom>
                <a:rect b="b" l="l" r="r" t="t"/>
                <a:pathLst>
                  <a:path extrusionOk="0" h="465" w="5930">
                    <a:moveTo>
                      <a:pt x="226" y="1"/>
                    </a:moveTo>
                    <a:cubicBezTo>
                      <a:pt x="107" y="1"/>
                      <a:pt x="0" y="108"/>
                      <a:pt x="0" y="239"/>
                    </a:cubicBezTo>
                    <a:cubicBezTo>
                      <a:pt x="0" y="370"/>
                      <a:pt x="107" y="465"/>
                      <a:pt x="226" y="465"/>
                    </a:cubicBezTo>
                    <a:lnTo>
                      <a:pt x="5691" y="465"/>
                    </a:lnTo>
                    <a:cubicBezTo>
                      <a:pt x="5822" y="465"/>
                      <a:pt x="5930" y="370"/>
                      <a:pt x="5930" y="239"/>
                    </a:cubicBezTo>
                    <a:cubicBezTo>
                      <a:pt x="5930" y="108"/>
                      <a:pt x="5822" y="1"/>
                      <a:pt x="5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5963228" y="4361439"/>
                <a:ext cx="137191" cy="10758"/>
              </a:xfrm>
              <a:custGeom>
                <a:rect b="b" l="l" r="r" t="t"/>
                <a:pathLst>
                  <a:path extrusionOk="0" h="465" w="5930">
                    <a:moveTo>
                      <a:pt x="226" y="0"/>
                    </a:moveTo>
                    <a:cubicBezTo>
                      <a:pt x="107" y="0"/>
                      <a:pt x="0" y="107"/>
                      <a:pt x="0" y="226"/>
                    </a:cubicBezTo>
                    <a:cubicBezTo>
                      <a:pt x="0" y="357"/>
                      <a:pt x="107" y="464"/>
                      <a:pt x="226" y="464"/>
                    </a:cubicBezTo>
                    <a:lnTo>
                      <a:pt x="5691" y="464"/>
                    </a:lnTo>
                    <a:cubicBezTo>
                      <a:pt x="5822" y="464"/>
                      <a:pt x="5930" y="357"/>
                      <a:pt x="5930" y="226"/>
                    </a:cubicBezTo>
                    <a:cubicBezTo>
                      <a:pt x="5930" y="107"/>
                      <a:pt x="5822" y="0"/>
                      <a:pt x="5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5963228" y="4414860"/>
                <a:ext cx="137191" cy="10781"/>
              </a:xfrm>
              <a:custGeom>
                <a:rect b="b" l="l" r="r" t="t"/>
                <a:pathLst>
                  <a:path extrusionOk="0" h="466" w="5930">
                    <a:moveTo>
                      <a:pt x="226" y="1"/>
                    </a:moveTo>
                    <a:cubicBezTo>
                      <a:pt x="107" y="1"/>
                      <a:pt x="0" y="108"/>
                      <a:pt x="0" y="239"/>
                    </a:cubicBezTo>
                    <a:cubicBezTo>
                      <a:pt x="0" y="370"/>
                      <a:pt x="107" y="465"/>
                      <a:pt x="226" y="465"/>
                    </a:cubicBezTo>
                    <a:lnTo>
                      <a:pt x="5691" y="465"/>
                    </a:lnTo>
                    <a:cubicBezTo>
                      <a:pt x="5822" y="465"/>
                      <a:pt x="5930" y="370"/>
                      <a:pt x="5930" y="239"/>
                    </a:cubicBezTo>
                    <a:cubicBezTo>
                      <a:pt x="5930" y="108"/>
                      <a:pt x="5822" y="1"/>
                      <a:pt x="5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6105353" y="4457569"/>
                <a:ext cx="54298" cy="52632"/>
              </a:xfrm>
              <a:custGeom>
                <a:rect b="b" l="l" r="r" t="t"/>
                <a:pathLst>
                  <a:path extrusionOk="0" h="2275" w="2347">
                    <a:moveTo>
                      <a:pt x="1525" y="465"/>
                    </a:moveTo>
                    <a:lnTo>
                      <a:pt x="465" y="1489"/>
                    </a:lnTo>
                    <a:lnTo>
                      <a:pt x="465" y="465"/>
                    </a:lnTo>
                    <a:close/>
                    <a:moveTo>
                      <a:pt x="239" y="0"/>
                    </a:moveTo>
                    <a:cubicBezTo>
                      <a:pt x="108" y="0"/>
                      <a:pt x="1" y="96"/>
                      <a:pt x="1" y="227"/>
                    </a:cubicBezTo>
                    <a:lnTo>
                      <a:pt x="1" y="2036"/>
                    </a:lnTo>
                    <a:cubicBezTo>
                      <a:pt x="1" y="2132"/>
                      <a:pt x="60" y="2215"/>
                      <a:pt x="144" y="2251"/>
                    </a:cubicBezTo>
                    <a:cubicBezTo>
                      <a:pt x="179" y="2263"/>
                      <a:pt x="203" y="2274"/>
                      <a:pt x="239" y="2274"/>
                    </a:cubicBezTo>
                    <a:cubicBezTo>
                      <a:pt x="299" y="2274"/>
                      <a:pt x="358" y="2251"/>
                      <a:pt x="394" y="2203"/>
                    </a:cubicBezTo>
                    <a:lnTo>
                      <a:pt x="2263" y="393"/>
                    </a:lnTo>
                    <a:cubicBezTo>
                      <a:pt x="2335" y="334"/>
                      <a:pt x="2346" y="227"/>
                      <a:pt x="2311" y="143"/>
                    </a:cubicBezTo>
                    <a:cubicBezTo>
                      <a:pt x="2275" y="48"/>
                      <a:pt x="2192" y="0"/>
                      <a:pt x="20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1" name="Google Shape;1811;p36"/>
            <p:cNvSpPr/>
            <p:nvPr/>
          </p:nvSpPr>
          <p:spPr>
            <a:xfrm>
              <a:off x="5130774" y="4100281"/>
              <a:ext cx="505754" cy="505754"/>
            </a:xfrm>
            <a:custGeom>
              <a:rect b="b" l="l" r="r" t="t"/>
              <a:pathLst>
                <a:path extrusionOk="0" h="21861" w="21861">
                  <a:moveTo>
                    <a:pt x="10931" y="1"/>
                  </a:moveTo>
                  <a:cubicBezTo>
                    <a:pt x="4894" y="1"/>
                    <a:pt x="1" y="4894"/>
                    <a:pt x="1" y="10931"/>
                  </a:cubicBezTo>
                  <a:cubicBezTo>
                    <a:pt x="1" y="16967"/>
                    <a:pt x="4894" y="21861"/>
                    <a:pt x="10931" y="21861"/>
                  </a:cubicBezTo>
                  <a:cubicBezTo>
                    <a:pt x="16967" y="21861"/>
                    <a:pt x="21860" y="16967"/>
                    <a:pt x="21860" y="10931"/>
                  </a:cubicBezTo>
                  <a:cubicBezTo>
                    <a:pt x="21860" y="4894"/>
                    <a:pt x="16967" y="1"/>
                    <a:pt x="109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5361625" y="4242428"/>
              <a:ext cx="217076" cy="267209"/>
            </a:xfrm>
            <a:custGeom>
              <a:rect b="b" l="l" r="r" t="t"/>
              <a:pathLst>
                <a:path extrusionOk="0" h="11550" w="9383">
                  <a:moveTo>
                    <a:pt x="4405" y="465"/>
                  </a:moveTo>
                  <a:cubicBezTo>
                    <a:pt x="6894" y="465"/>
                    <a:pt x="8918" y="2489"/>
                    <a:pt x="8918" y="4977"/>
                  </a:cubicBezTo>
                  <a:cubicBezTo>
                    <a:pt x="8918" y="7418"/>
                    <a:pt x="7013" y="9407"/>
                    <a:pt x="4572" y="9490"/>
                  </a:cubicBezTo>
                  <a:cubicBezTo>
                    <a:pt x="4489" y="9490"/>
                    <a:pt x="4417" y="9537"/>
                    <a:pt x="4382" y="9597"/>
                  </a:cubicBezTo>
                  <a:cubicBezTo>
                    <a:pt x="3810" y="10454"/>
                    <a:pt x="2727" y="10823"/>
                    <a:pt x="2036" y="10978"/>
                  </a:cubicBezTo>
                  <a:cubicBezTo>
                    <a:pt x="2322" y="10538"/>
                    <a:pt x="2584" y="9954"/>
                    <a:pt x="2786" y="9442"/>
                  </a:cubicBezTo>
                  <a:cubicBezTo>
                    <a:pt x="2834" y="9335"/>
                    <a:pt x="2774" y="9204"/>
                    <a:pt x="2655" y="9156"/>
                  </a:cubicBezTo>
                  <a:cubicBezTo>
                    <a:pt x="1798" y="8787"/>
                    <a:pt x="1060" y="8168"/>
                    <a:pt x="572" y="7371"/>
                  </a:cubicBezTo>
                  <a:cubicBezTo>
                    <a:pt x="1726" y="6430"/>
                    <a:pt x="2417" y="5001"/>
                    <a:pt x="2417" y="3501"/>
                  </a:cubicBezTo>
                  <a:cubicBezTo>
                    <a:pt x="2417" y="2715"/>
                    <a:pt x="2226" y="1929"/>
                    <a:pt x="1869" y="1239"/>
                  </a:cubicBezTo>
                  <a:cubicBezTo>
                    <a:pt x="2619" y="727"/>
                    <a:pt x="3489" y="465"/>
                    <a:pt x="4405" y="465"/>
                  </a:cubicBezTo>
                  <a:close/>
                  <a:moveTo>
                    <a:pt x="4405" y="1"/>
                  </a:moveTo>
                  <a:cubicBezTo>
                    <a:pt x="3322" y="1"/>
                    <a:pt x="2298" y="334"/>
                    <a:pt x="1429" y="977"/>
                  </a:cubicBezTo>
                  <a:cubicBezTo>
                    <a:pt x="1334" y="1048"/>
                    <a:pt x="1310" y="1179"/>
                    <a:pt x="1369" y="1275"/>
                  </a:cubicBezTo>
                  <a:cubicBezTo>
                    <a:pt x="1750" y="1953"/>
                    <a:pt x="1953" y="2727"/>
                    <a:pt x="1953" y="3501"/>
                  </a:cubicBezTo>
                  <a:cubicBezTo>
                    <a:pt x="1953" y="4942"/>
                    <a:pt x="1286" y="6263"/>
                    <a:pt x="131" y="7132"/>
                  </a:cubicBezTo>
                  <a:cubicBezTo>
                    <a:pt x="36" y="7204"/>
                    <a:pt x="0" y="7335"/>
                    <a:pt x="60" y="7430"/>
                  </a:cubicBezTo>
                  <a:cubicBezTo>
                    <a:pt x="572" y="8323"/>
                    <a:pt x="1345" y="9049"/>
                    <a:pt x="2274" y="9490"/>
                  </a:cubicBezTo>
                  <a:cubicBezTo>
                    <a:pt x="1917" y="10347"/>
                    <a:pt x="1560" y="10942"/>
                    <a:pt x="1286" y="11133"/>
                  </a:cubicBezTo>
                  <a:cubicBezTo>
                    <a:pt x="1203" y="11181"/>
                    <a:pt x="1167" y="11300"/>
                    <a:pt x="1203" y="11395"/>
                  </a:cubicBezTo>
                  <a:cubicBezTo>
                    <a:pt x="1226" y="11490"/>
                    <a:pt x="1322" y="11550"/>
                    <a:pt x="1417" y="11550"/>
                  </a:cubicBezTo>
                  <a:lnTo>
                    <a:pt x="1441" y="11550"/>
                  </a:lnTo>
                  <a:cubicBezTo>
                    <a:pt x="1524" y="11550"/>
                    <a:pt x="3667" y="11359"/>
                    <a:pt x="4703" y="9954"/>
                  </a:cubicBezTo>
                  <a:cubicBezTo>
                    <a:pt x="7334" y="9788"/>
                    <a:pt x="9382" y="7632"/>
                    <a:pt x="9382" y="4977"/>
                  </a:cubicBezTo>
                  <a:cubicBezTo>
                    <a:pt x="9382" y="2239"/>
                    <a:pt x="7144" y="1"/>
                    <a:pt x="4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5186972" y="4208279"/>
              <a:ext cx="230563" cy="267209"/>
            </a:xfrm>
            <a:custGeom>
              <a:rect b="b" l="l" r="r" t="t"/>
              <a:pathLst>
                <a:path extrusionOk="0" h="11550" w="9966">
                  <a:moveTo>
                    <a:pt x="4989" y="453"/>
                  </a:moveTo>
                  <a:cubicBezTo>
                    <a:pt x="6608" y="453"/>
                    <a:pt x="8121" y="1334"/>
                    <a:pt x="8918" y="2751"/>
                  </a:cubicBezTo>
                  <a:cubicBezTo>
                    <a:pt x="9299" y="3429"/>
                    <a:pt x="9502" y="4203"/>
                    <a:pt x="9502" y="4977"/>
                  </a:cubicBezTo>
                  <a:cubicBezTo>
                    <a:pt x="9502" y="6418"/>
                    <a:pt x="8835" y="7739"/>
                    <a:pt x="7680" y="8608"/>
                  </a:cubicBezTo>
                  <a:cubicBezTo>
                    <a:pt x="7382" y="8823"/>
                    <a:pt x="7061" y="9001"/>
                    <a:pt x="6727" y="9144"/>
                  </a:cubicBezTo>
                  <a:cubicBezTo>
                    <a:pt x="6608" y="9192"/>
                    <a:pt x="6549" y="9323"/>
                    <a:pt x="6597" y="9442"/>
                  </a:cubicBezTo>
                  <a:cubicBezTo>
                    <a:pt x="6799" y="9942"/>
                    <a:pt x="7061" y="10537"/>
                    <a:pt x="7359" y="10978"/>
                  </a:cubicBezTo>
                  <a:cubicBezTo>
                    <a:pt x="6656" y="10823"/>
                    <a:pt x="5573" y="10454"/>
                    <a:pt x="5001" y="9597"/>
                  </a:cubicBezTo>
                  <a:cubicBezTo>
                    <a:pt x="4953" y="9525"/>
                    <a:pt x="4894" y="9489"/>
                    <a:pt x="4811" y="9489"/>
                  </a:cubicBezTo>
                  <a:cubicBezTo>
                    <a:pt x="2382" y="9394"/>
                    <a:pt x="465" y="7418"/>
                    <a:pt x="465" y="4977"/>
                  </a:cubicBezTo>
                  <a:cubicBezTo>
                    <a:pt x="465" y="2489"/>
                    <a:pt x="2489" y="453"/>
                    <a:pt x="4989" y="453"/>
                  </a:cubicBezTo>
                  <a:close/>
                  <a:moveTo>
                    <a:pt x="4989" y="0"/>
                  </a:moveTo>
                  <a:cubicBezTo>
                    <a:pt x="2239" y="0"/>
                    <a:pt x="0" y="2227"/>
                    <a:pt x="0" y="4977"/>
                  </a:cubicBezTo>
                  <a:cubicBezTo>
                    <a:pt x="0" y="7632"/>
                    <a:pt x="2048" y="9787"/>
                    <a:pt x="4680" y="9942"/>
                  </a:cubicBezTo>
                  <a:cubicBezTo>
                    <a:pt x="5715" y="11359"/>
                    <a:pt x="7859" y="11537"/>
                    <a:pt x="7954" y="11549"/>
                  </a:cubicBezTo>
                  <a:lnTo>
                    <a:pt x="7966" y="11549"/>
                  </a:lnTo>
                  <a:cubicBezTo>
                    <a:pt x="8085" y="11549"/>
                    <a:pt x="8204" y="11442"/>
                    <a:pt x="8204" y="11311"/>
                  </a:cubicBezTo>
                  <a:cubicBezTo>
                    <a:pt x="8204" y="11228"/>
                    <a:pt x="8156" y="11144"/>
                    <a:pt x="8073" y="11109"/>
                  </a:cubicBezTo>
                  <a:cubicBezTo>
                    <a:pt x="7799" y="10906"/>
                    <a:pt x="7454" y="10323"/>
                    <a:pt x="7108" y="9478"/>
                  </a:cubicBezTo>
                  <a:cubicBezTo>
                    <a:pt x="7406" y="9347"/>
                    <a:pt x="7692" y="9168"/>
                    <a:pt x="7954" y="8978"/>
                  </a:cubicBezTo>
                  <a:cubicBezTo>
                    <a:pt x="9216" y="8037"/>
                    <a:pt x="9966" y="6549"/>
                    <a:pt x="9966" y="4977"/>
                  </a:cubicBezTo>
                  <a:cubicBezTo>
                    <a:pt x="9966" y="4120"/>
                    <a:pt x="9740" y="3274"/>
                    <a:pt x="9323" y="2524"/>
                  </a:cubicBezTo>
                  <a:cubicBezTo>
                    <a:pt x="8442" y="965"/>
                    <a:pt x="6775" y="0"/>
                    <a:pt x="4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5590532" y="2265993"/>
              <a:ext cx="488657" cy="488935"/>
            </a:xfrm>
            <a:custGeom>
              <a:rect b="b" l="l" r="r" t="t"/>
              <a:pathLst>
                <a:path extrusionOk="0" h="21134" w="21122">
                  <a:moveTo>
                    <a:pt x="10561" y="0"/>
                  </a:moveTo>
                  <a:cubicBezTo>
                    <a:pt x="4727" y="0"/>
                    <a:pt x="0" y="4739"/>
                    <a:pt x="0" y="10573"/>
                  </a:cubicBezTo>
                  <a:cubicBezTo>
                    <a:pt x="0" y="16407"/>
                    <a:pt x="4727" y="21134"/>
                    <a:pt x="10561" y="21134"/>
                  </a:cubicBezTo>
                  <a:cubicBezTo>
                    <a:pt x="16395" y="21134"/>
                    <a:pt x="21122" y="16407"/>
                    <a:pt x="21122" y="10573"/>
                  </a:cubicBezTo>
                  <a:cubicBezTo>
                    <a:pt x="21122" y="4739"/>
                    <a:pt x="16395" y="0"/>
                    <a:pt x="1056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5684186" y="2345049"/>
              <a:ext cx="300801" cy="301102"/>
            </a:xfrm>
            <a:custGeom>
              <a:rect b="b" l="l" r="r" t="t"/>
              <a:pathLst>
                <a:path extrusionOk="0" h="13015" w="13002">
                  <a:moveTo>
                    <a:pt x="6501" y="465"/>
                  </a:moveTo>
                  <a:cubicBezTo>
                    <a:pt x="9835" y="465"/>
                    <a:pt x="12549" y="3179"/>
                    <a:pt x="12549" y="6501"/>
                  </a:cubicBezTo>
                  <a:cubicBezTo>
                    <a:pt x="12549" y="9835"/>
                    <a:pt x="9835" y="12550"/>
                    <a:pt x="6501" y="12550"/>
                  </a:cubicBezTo>
                  <a:cubicBezTo>
                    <a:pt x="3167" y="12550"/>
                    <a:pt x="465" y="9835"/>
                    <a:pt x="465" y="6501"/>
                  </a:cubicBezTo>
                  <a:cubicBezTo>
                    <a:pt x="465" y="3179"/>
                    <a:pt x="3167" y="465"/>
                    <a:pt x="6501" y="465"/>
                  </a:cubicBezTo>
                  <a:close/>
                  <a:moveTo>
                    <a:pt x="6501" y="1"/>
                  </a:moveTo>
                  <a:cubicBezTo>
                    <a:pt x="2917" y="1"/>
                    <a:pt x="0" y="2918"/>
                    <a:pt x="0" y="6501"/>
                  </a:cubicBezTo>
                  <a:cubicBezTo>
                    <a:pt x="0" y="10097"/>
                    <a:pt x="2917" y="13014"/>
                    <a:pt x="6501" y="13014"/>
                  </a:cubicBezTo>
                  <a:cubicBezTo>
                    <a:pt x="10085" y="13014"/>
                    <a:pt x="13002" y="10097"/>
                    <a:pt x="13002" y="6501"/>
                  </a:cubicBezTo>
                  <a:cubicBezTo>
                    <a:pt x="13002" y="2918"/>
                    <a:pt x="10085" y="1"/>
                    <a:pt x="6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5727149" y="2388290"/>
              <a:ext cx="214878" cy="214600"/>
            </a:xfrm>
            <a:custGeom>
              <a:rect b="b" l="l" r="r" t="t"/>
              <a:pathLst>
                <a:path extrusionOk="0" h="9276" w="9288">
                  <a:moveTo>
                    <a:pt x="4644" y="465"/>
                  </a:moveTo>
                  <a:cubicBezTo>
                    <a:pt x="6954" y="465"/>
                    <a:pt x="8823" y="2334"/>
                    <a:pt x="8823" y="4632"/>
                  </a:cubicBezTo>
                  <a:cubicBezTo>
                    <a:pt x="8823" y="6942"/>
                    <a:pt x="6954" y="8811"/>
                    <a:pt x="4644" y="8811"/>
                  </a:cubicBezTo>
                  <a:cubicBezTo>
                    <a:pt x="2346" y="8811"/>
                    <a:pt x="465" y="6942"/>
                    <a:pt x="465" y="4632"/>
                  </a:cubicBezTo>
                  <a:cubicBezTo>
                    <a:pt x="465" y="2334"/>
                    <a:pt x="2346" y="465"/>
                    <a:pt x="4644" y="465"/>
                  </a:cubicBezTo>
                  <a:close/>
                  <a:moveTo>
                    <a:pt x="4644" y="1"/>
                  </a:moveTo>
                  <a:cubicBezTo>
                    <a:pt x="2084" y="1"/>
                    <a:pt x="1" y="2072"/>
                    <a:pt x="1" y="4632"/>
                  </a:cubicBezTo>
                  <a:cubicBezTo>
                    <a:pt x="1" y="7192"/>
                    <a:pt x="2084" y="9276"/>
                    <a:pt x="4644" y="9276"/>
                  </a:cubicBezTo>
                  <a:cubicBezTo>
                    <a:pt x="7204" y="9276"/>
                    <a:pt x="9287" y="7192"/>
                    <a:pt x="9287" y="4632"/>
                  </a:cubicBezTo>
                  <a:cubicBezTo>
                    <a:pt x="9287" y="2072"/>
                    <a:pt x="7204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5770390" y="2431276"/>
              <a:ext cx="128399" cy="128654"/>
            </a:xfrm>
            <a:custGeom>
              <a:rect b="b" l="l" r="r" t="t"/>
              <a:pathLst>
                <a:path extrusionOk="0" h="5561" w="5550">
                  <a:moveTo>
                    <a:pt x="2775" y="465"/>
                  </a:moveTo>
                  <a:cubicBezTo>
                    <a:pt x="4049" y="465"/>
                    <a:pt x="5085" y="1500"/>
                    <a:pt x="5085" y="2774"/>
                  </a:cubicBezTo>
                  <a:cubicBezTo>
                    <a:pt x="5085" y="4060"/>
                    <a:pt x="4049" y="5096"/>
                    <a:pt x="2775" y="5096"/>
                  </a:cubicBezTo>
                  <a:cubicBezTo>
                    <a:pt x="1501" y="5096"/>
                    <a:pt x="465" y="4060"/>
                    <a:pt x="465" y="2774"/>
                  </a:cubicBezTo>
                  <a:cubicBezTo>
                    <a:pt x="465" y="1500"/>
                    <a:pt x="1501" y="465"/>
                    <a:pt x="2775" y="465"/>
                  </a:cubicBezTo>
                  <a:close/>
                  <a:moveTo>
                    <a:pt x="2775" y="0"/>
                  </a:moveTo>
                  <a:cubicBezTo>
                    <a:pt x="1251" y="0"/>
                    <a:pt x="1" y="1250"/>
                    <a:pt x="1" y="2774"/>
                  </a:cubicBezTo>
                  <a:cubicBezTo>
                    <a:pt x="1" y="4310"/>
                    <a:pt x="1251" y="5560"/>
                    <a:pt x="2775" y="5560"/>
                  </a:cubicBezTo>
                  <a:cubicBezTo>
                    <a:pt x="4311" y="5560"/>
                    <a:pt x="5549" y="4310"/>
                    <a:pt x="5549" y="2774"/>
                  </a:cubicBezTo>
                  <a:cubicBezTo>
                    <a:pt x="5549" y="1250"/>
                    <a:pt x="4311" y="0"/>
                    <a:pt x="2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5805372" y="2466258"/>
              <a:ext cx="58693" cy="58693"/>
            </a:xfrm>
            <a:custGeom>
              <a:rect b="b" l="l" r="r" t="t"/>
              <a:pathLst>
                <a:path extrusionOk="0" h="2537" w="2537">
                  <a:moveTo>
                    <a:pt x="1263" y="465"/>
                  </a:moveTo>
                  <a:cubicBezTo>
                    <a:pt x="1715" y="465"/>
                    <a:pt x="2073" y="822"/>
                    <a:pt x="2073" y="1262"/>
                  </a:cubicBezTo>
                  <a:cubicBezTo>
                    <a:pt x="2073" y="1715"/>
                    <a:pt x="1715" y="2072"/>
                    <a:pt x="1263" y="2072"/>
                  </a:cubicBezTo>
                  <a:cubicBezTo>
                    <a:pt x="823" y="2072"/>
                    <a:pt x="453" y="1715"/>
                    <a:pt x="453" y="1262"/>
                  </a:cubicBezTo>
                  <a:cubicBezTo>
                    <a:pt x="453" y="822"/>
                    <a:pt x="823" y="465"/>
                    <a:pt x="1263" y="465"/>
                  </a:cubicBezTo>
                  <a:close/>
                  <a:moveTo>
                    <a:pt x="1263" y="0"/>
                  </a:moveTo>
                  <a:cubicBezTo>
                    <a:pt x="561" y="0"/>
                    <a:pt x="1" y="572"/>
                    <a:pt x="1" y="1262"/>
                  </a:cubicBezTo>
                  <a:cubicBezTo>
                    <a:pt x="1" y="1965"/>
                    <a:pt x="561" y="2536"/>
                    <a:pt x="1263" y="2536"/>
                  </a:cubicBezTo>
                  <a:cubicBezTo>
                    <a:pt x="1966" y="2536"/>
                    <a:pt x="2537" y="1965"/>
                    <a:pt x="2537" y="1262"/>
                  </a:cubicBezTo>
                  <a:cubicBezTo>
                    <a:pt x="2537" y="572"/>
                    <a:pt x="1966" y="0"/>
                    <a:pt x="1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5742303" y="2622055"/>
              <a:ext cx="36923" cy="53835"/>
            </a:xfrm>
            <a:custGeom>
              <a:rect b="b" l="l" r="r" t="t"/>
              <a:pathLst>
                <a:path extrusionOk="0" h="2327" w="1596">
                  <a:moveTo>
                    <a:pt x="1333" y="0"/>
                  </a:moveTo>
                  <a:cubicBezTo>
                    <a:pt x="1250" y="0"/>
                    <a:pt x="1172" y="40"/>
                    <a:pt x="1132" y="112"/>
                  </a:cubicBezTo>
                  <a:lnTo>
                    <a:pt x="60" y="1982"/>
                  </a:lnTo>
                  <a:cubicBezTo>
                    <a:pt x="0" y="2089"/>
                    <a:pt x="36" y="2232"/>
                    <a:pt x="155" y="2303"/>
                  </a:cubicBezTo>
                  <a:cubicBezTo>
                    <a:pt x="191" y="2315"/>
                    <a:pt x="227" y="2327"/>
                    <a:pt x="262" y="2327"/>
                  </a:cubicBezTo>
                  <a:cubicBezTo>
                    <a:pt x="346" y="2327"/>
                    <a:pt x="429" y="2291"/>
                    <a:pt x="465" y="2208"/>
                  </a:cubicBezTo>
                  <a:lnTo>
                    <a:pt x="1536" y="350"/>
                  </a:lnTo>
                  <a:cubicBezTo>
                    <a:pt x="1596" y="231"/>
                    <a:pt x="1560" y="89"/>
                    <a:pt x="1453" y="29"/>
                  </a:cubicBezTo>
                  <a:cubicBezTo>
                    <a:pt x="1414" y="10"/>
                    <a:pt x="1373" y="0"/>
                    <a:pt x="1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6"/>
            <p:cNvSpPr/>
            <p:nvPr/>
          </p:nvSpPr>
          <p:spPr>
            <a:xfrm>
              <a:off x="5895741" y="2622055"/>
              <a:ext cx="36923" cy="53835"/>
            </a:xfrm>
            <a:custGeom>
              <a:rect b="b" l="l" r="r" t="t"/>
              <a:pathLst>
                <a:path extrusionOk="0" h="2327" w="1596">
                  <a:moveTo>
                    <a:pt x="267" y="0"/>
                  </a:moveTo>
                  <a:cubicBezTo>
                    <a:pt x="229" y="0"/>
                    <a:pt x="190" y="10"/>
                    <a:pt x="155" y="29"/>
                  </a:cubicBezTo>
                  <a:cubicBezTo>
                    <a:pt x="48" y="89"/>
                    <a:pt x="0" y="231"/>
                    <a:pt x="72" y="339"/>
                  </a:cubicBezTo>
                  <a:lnTo>
                    <a:pt x="1131" y="2208"/>
                  </a:lnTo>
                  <a:cubicBezTo>
                    <a:pt x="1179" y="2291"/>
                    <a:pt x="1262" y="2327"/>
                    <a:pt x="1334" y="2327"/>
                  </a:cubicBezTo>
                  <a:cubicBezTo>
                    <a:pt x="1381" y="2327"/>
                    <a:pt x="1417" y="2315"/>
                    <a:pt x="1453" y="2303"/>
                  </a:cubicBezTo>
                  <a:cubicBezTo>
                    <a:pt x="1560" y="2232"/>
                    <a:pt x="1596" y="2089"/>
                    <a:pt x="1536" y="1982"/>
                  </a:cubicBezTo>
                  <a:lnTo>
                    <a:pt x="465" y="112"/>
                  </a:lnTo>
                  <a:cubicBezTo>
                    <a:pt x="424" y="40"/>
                    <a:pt x="346" y="0"/>
                    <a:pt x="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5828531" y="2406151"/>
              <a:ext cx="181540" cy="94830"/>
            </a:xfrm>
            <a:custGeom>
              <a:rect b="b" l="l" r="r" t="t"/>
              <a:pathLst>
                <a:path extrusionOk="0" h="4099" w="7847">
                  <a:moveTo>
                    <a:pt x="7587" y="1"/>
                  </a:moveTo>
                  <a:cubicBezTo>
                    <a:pt x="7550" y="1"/>
                    <a:pt x="7513" y="9"/>
                    <a:pt x="7477" y="27"/>
                  </a:cubicBezTo>
                  <a:lnTo>
                    <a:pt x="167" y="3658"/>
                  </a:lnTo>
                  <a:cubicBezTo>
                    <a:pt x="48" y="3717"/>
                    <a:pt x="0" y="3848"/>
                    <a:pt x="60" y="3967"/>
                  </a:cubicBezTo>
                  <a:cubicBezTo>
                    <a:pt x="95" y="4051"/>
                    <a:pt x="179" y="4098"/>
                    <a:pt x="262" y="4098"/>
                  </a:cubicBezTo>
                  <a:cubicBezTo>
                    <a:pt x="298" y="4098"/>
                    <a:pt x="333" y="4087"/>
                    <a:pt x="369" y="4075"/>
                  </a:cubicBezTo>
                  <a:lnTo>
                    <a:pt x="7692" y="443"/>
                  </a:lnTo>
                  <a:cubicBezTo>
                    <a:pt x="7799" y="384"/>
                    <a:pt x="7846" y="241"/>
                    <a:pt x="7787" y="122"/>
                  </a:cubicBezTo>
                  <a:cubicBezTo>
                    <a:pt x="7753" y="46"/>
                    <a:pt x="7673" y="1"/>
                    <a:pt x="7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5958810" y="2373760"/>
              <a:ext cx="90921" cy="79284"/>
            </a:xfrm>
            <a:custGeom>
              <a:rect b="b" l="l" r="r" t="t"/>
              <a:pathLst>
                <a:path extrusionOk="0" h="3427" w="3930">
                  <a:moveTo>
                    <a:pt x="2227" y="641"/>
                  </a:moveTo>
                  <a:lnTo>
                    <a:pt x="1751" y="1522"/>
                  </a:lnTo>
                  <a:cubicBezTo>
                    <a:pt x="1715" y="1581"/>
                    <a:pt x="1715" y="1653"/>
                    <a:pt x="1739" y="1724"/>
                  </a:cubicBezTo>
                  <a:cubicBezTo>
                    <a:pt x="1763" y="1784"/>
                    <a:pt x="1822" y="1831"/>
                    <a:pt x="1882" y="1855"/>
                  </a:cubicBezTo>
                  <a:lnTo>
                    <a:pt x="3025" y="2189"/>
                  </a:lnTo>
                  <a:lnTo>
                    <a:pt x="1370" y="2927"/>
                  </a:lnTo>
                  <a:lnTo>
                    <a:pt x="537" y="2391"/>
                  </a:lnTo>
                  <a:lnTo>
                    <a:pt x="1084" y="1046"/>
                  </a:lnTo>
                  <a:lnTo>
                    <a:pt x="2227" y="641"/>
                  </a:lnTo>
                  <a:close/>
                  <a:moveTo>
                    <a:pt x="2703" y="1"/>
                  </a:moveTo>
                  <a:cubicBezTo>
                    <a:pt x="2680" y="1"/>
                    <a:pt x="2656" y="4"/>
                    <a:pt x="2632" y="10"/>
                  </a:cubicBezTo>
                  <a:lnTo>
                    <a:pt x="834" y="641"/>
                  </a:lnTo>
                  <a:cubicBezTo>
                    <a:pt x="763" y="665"/>
                    <a:pt x="715" y="712"/>
                    <a:pt x="691" y="772"/>
                  </a:cubicBezTo>
                  <a:lnTo>
                    <a:pt x="36" y="2391"/>
                  </a:lnTo>
                  <a:cubicBezTo>
                    <a:pt x="1" y="2486"/>
                    <a:pt x="36" y="2605"/>
                    <a:pt x="120" y="2665"/>
                  </a:cubicBezTo>
                  <a:lnTo>
                    <a:pt x="1215" y="3379"/>
                  </a:lnTo>
                  <a:cubicBezTo>
                    <a:pt x="1251" y="3415"/>
                    <a:pt x="1299" y="3427"/>
                    <a:pt x="1346" y="3427"/>
                  </a:cubicBezTo>
                  <a:cubicBezTo>
                    <a:pt x="1382" y="3427"/>
                    <a:pt x="1406" y="3415"/>
                    <a:pt x="1441" y="3403"/>
                  </a:cubicBezTo>
                  <a:lnTo>
                    <a:pt x="3787" y="2367"/>
                  </a:lnTo>
                  <a:cubicBezTo>
                    <a:pt x="3882" y="2319"/>
                    <a:pt x="3930" y="2236"/>
                    <a:pt x="3930" y="2141"/>
                  </a:cubicBezTo>
                  <a:cubicBezTo>
                    <a:pt x="3918" y="2034"/>
                    <a:pt x="3858" y="1962"/>
                    <a:pt x="3763" y="1927"/>
                  </a:cubicBezTo>
                  <a:lnTo>
                    <a:pt x="2287" y="1486"/>
                  </a:lnTo>
                  <a:lnTo>
                    <a:pt x="2918" y="343"/>
                  </a:lnTo>
                  <a:cubicBezTo>
                    <a:pt x="2954" y="260"/>
                    <a:pt x="2942" y="153"/>
                    <a:pt x="2882" y="81"/>
                  </a:cubicBezTo>
                  <a:cubicBezTo>
                    <a:pt x="2837" y="28"/>
                    <a:pt x="2773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3" name="Google Shape;1823;p36"/>
          <p:cNvGrpSpPr/>
          <p:nvPr/>
        </p:nvGrpSpPr>
        <p:grpSpPr>
          <a:xfrm>
            <a:off x="2555490" y="2717190"/>
            <a:ext cx="2335646" cy="1888845"/>
            <a:chOff x="2555490" y="2717190"/>
            <a:chExt cx="2335646" cy="1888845"/>
          </a:xfrm>
        </p:grpSpPr>
        <p:sp>
          <p:nvSpPr>
            <p:cNvPr id="1824" name="Google Shape;1824;p36"/>
            <p:cNvSpPr/>
            <p:nvPr/>
          </p:nvSpPr>
          <p:spPr>
            <a:xfrm>
              <a:off x="3581569" y="3537522"/>
              <a:ext cx="1007344" cy="280720"/>
            </a:xfrm>
            <a:custGeom>
              <a:rect b="b" l="l" r="r" t="t"/>
              <a:pathLst>
                <a:path extrusionOk="0" h="12134" w="43542">
                  <a:moveTo>
                    <a:pt x="132" y="1"/>
                  </a:moveTo>
                  <a:lnTo>
                    <a:pt x="1" y="453"/>
                  </a:lnTo>
                  <a:lnTo>
                    <a:pt x="43423" y="12133"/>
                  </a:lnTo>
                  <a:lnTo>
                    <a:pt x="43542" y="11692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6"/>
            <p:cNvSpPr/>
            <p:nvPr/>
          </p:nvSpPr>
          <p:spPr>
            <a:xfrm>
              <a:off x="3662012" y="3816842"/>
              <a:ext cx="160881" cy="537704"/>
            </a:xfrm>
            <a:custGeom>
              <a:rect b="b" l="l" r="r" t="t"/>
              <a:pathLst>
                <a:path extrusionOk="0" h="23242" w="6954">
                  <a:moveTo>
                    <a:pt x="441" y="0"/>
                  </a:moveTo>
                  <a:lnTo>
                    <a:pt x="0" y="120"/>
                  </a:lnTo>
                  <a:lnTo>
                    <a:pt x="6513" y="23241"/>
                  </a:lnTo>
                  <a:lnTo>
                    <a:pt x="6954" y="231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6"/>
            <p:cNvSpPr/>
            <p:nvPr/>
          </p:nvSpPr>
          <p:spPr>
            <a:xfrm>
              <a:off x="3210815" y="3817120"/>
              <a:ext cx="161158" cy="537704"/>
            </a:xfrm>
            <a:custGeom>
              <a:rect b="b" l="l" r="r" t="t"/>
              <a:pathLst>
                <a:path extrusionOk="0" h="23242" w="6966">
                  <a:moveTo>
                    <a:pt x="6513" y="0"/>
                  </a:moveTo>
                  <a:lnTo>
                    <a:pt x="0" y="23110"/>
                  </a:lnTo>
                  <a:lnTo>
                    <a:pt x="441" y="23241"/>
                  </a:lnTo>
                  <a:lnTo>
                    <a:pt x="6965" y="131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2740601" y="3301188"/>
              <a:ext cx="511260" cy="237735"/>
            </a:xfrm>
            <a:custGeom>
              <a:rect b="b" l="l" r="r" t="t"/>
              <a:pathLst>
                <a:path extrusionOk="0" h="10276" w="22099">
                  <a:moveTo>
                    <a:pt x="191" y="0"/>
                  </a:moveTo>
                  <a:lnTo>
                    <a:pt x="0" y="429"/>
                  </a:lnTo>
                  <a:lnTo>
                    <a:pt x="21908" y="10275"/>
                  </a:lnTo>
                  <a:lnTo>
                    <a:pt x="22098" y="984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3661457" y="2717190"/>
              <a:ext cx="706288" cy="706566"/>
            </a:xfrm>
            <a:custGeom>
              <a:rect b="b" l="l" r="r" t="t"/>
              <a:pathLst>
                <a:path extrusionOk="0" h="30541" w="30529">
                  <a:moveTo>
                    <a:pt x="30207" y="1"/>
                  </a:moveTo>
                  <a:lnTo>
                    <a:pt x="1" y="30207"/>
                  </a:lnTo>
                  <a:lnTo>
                    <a:pt x="322" y="30540"/>
                  </a:lnTo>
                  <a:lnTo>
                    <a:pt x="30528" y="334"/>
                  </a:lnTo>
                  <a:lnTo>
                    <a:pt x="30207" y="1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3143305" y="3123504"/>
              <a:ext cx="833276" cy="833253"/>
            </a:xfrm>
            <a:custGeom>
              <a:rect b="b" l="l" r="r" t="t"/>
              <a:pathLst>
                <a:path extrusionOk="0" h="36017" w="36018">
                  <a:moveTo>
                    <a:pt x="18003" y="1"/>
                  </a:moveTo>
                  <a:cubicBezTo>
                    <a:pt x="8062" y="1"/>
                    <a:pt x="1" y="8073"/>
                    <a:pt x="1" y="18015"/>
                  </a:cubicBezTo>
                  <a:cubicBezTo>
                    <a:pt x="1" y="27956"/>
                    <a:pt x="8062" y="36017"/>
                    <a:pt x="18003" y="36017"/>
                  </a:cubicBezTo>
                  <a:cubicBezTo>
                    <a:pt x="27957" y="36017"/>
                    <a:pt x="36017" y="27956"/>
                    <a:pt x="36017" y="18015"/>
                  </a:cubicBezTo>
                  <a:cubicBezTo>
                    <a:pt x="36017" y="8073"/>
                    <a:pt x="27957" y="1"/>
                    <a:pt x="180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3564772" y="4100281"/>
              <a:ext cx="505754" cy="505754"/>
            </a:xfrm>
            <a:custGeom>
              <a:rect b="b" l="l" r="r" t="t"/>
              <a:pathLst>
                <a:path extrusionOk="0" h="21861" w="21861">
                  <a:moveTo>
                    <a:pt x="10930" y="1"/>
                  </a:moveTo>
                  <a:cubicBezTo>
                    <a:pt x="4894" y="1"/>
                    <a:pt x="1" y="4894"/>
                    <a:pt x="1" y="10931"/>
                  </a:cubicBezTo>
                  <a:cubicBezTo>
                    <a:pt x="1" y="16967"/>
                    <a:pt x="4894" y="21861"/>
                    <a:pt x="10930" y="21861"/>
                  </a:cubicBezTo>
                  <a:cubicBezTo>
                    <a:pt x="16967" y="21861"/>
                    <a:pt x="21860" y="16967"/>
                    <a:pt x="21860" y="10931"/>
                  </a:cubicBezTo>
                  <a:cubicBezTo>
                    <a:pt x="21860" y="4894"/>
                    <a:pt x="16967" y="1"/>
                    <a:pt x="1093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6"/>
            <p:cNvSpPr/>
            <p:nvPr/>
          </p:nvSpPr>
          <p:spPr>
            <a:xfrm>
              <a:off x="3649334" y="4184866"/>
              <a:ext cx="336637" cy="336614"/>
            </a:xfrm>
            <a:custGeom>
              <a:rect b="b" l="l" r="r" t="t"/>
              <a:pathLst>
                <a:path extrusionOk="0" h="14550" w="14551">
                  <a:moveTo>
                    <a:pt x="7275" y="465"/>
                  </a:moveTo>
                  <a:cubicBezTo>
                    <a:pt x="11038" y="465"/>
                    <a:pt x="14086" y="3524"/>
                    <a:pt x="14086" y="7275"/>
                  </a:cubicBezTo>
                  <a:cubicBezTo>
                    <a:pt x="14086" y="11037"/>
                    <a:pt x="11038" y="14085"/>
                    <a:pt x="7275" y="14085"/>
                  </a:cubicBezTo>
                  <a:cubicBezTo>
                    <a:pt x="3525" y="14085"/>
                    <a:pt x="465" y="11037"/>
                    <a:pt x="465" y="7275"/>
                  </a:cubicBezTo>
                  <a:cubicBezTo>
                    <a:pt x="465" y="3524"/>
                    <a:pt x="3525" y="465"/>
                    <a:pt x="7275" y="465"/>
                  </a:cubicBezTo>
                  <a:close/>
                  <a:moveTo>
                    <a:pt x="7275" y="0"/>
                  </a:moveTo>
                  <a:cubicBezTo>
                    <a:pt x="3263" y="0"/>
                    <a:pt x="1" y="3263"/>
                    <a:pt x="1" y="7275"/>
                  </a:cubicBezTo>
                  <a:cubicBezTo>
                    <a:pt x="1" y="11287"/>
                    <a:pt x="3263" y="14550"/>
                    <a:pt x="7275" y="14550"/>
                  </a:cubicBezTo>
                  <a:cubicBezTo>
                    <a:pt x="11288" y="14550"/>
                    <a:pt x="14550" y="11287"/>
                    <a:pt x="14550" y="7275"/>
                  </a:cubicBezTo>
                  <a:cubicBezTo>
                    <a:pt x="14550" y="3263"/>
                    <a:pt x="11288" y="0"/>
                    <a:pt x="7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6"/>
            <p:cNvSpPr/>
            <p:nvPr/>
          </p:nvSpPr>
          <p:spPr>
            <a:xfrm>
              <a:off x="3684316" y="4219847"/>
              <a:ext cx="266932" cy="266932"/>
            </a:xfrm>
            <a:custGeom>
              <a:rect b="b" l="l" r="r" t="t"/>
              <a:pathLst>
                <a:path extrusionOk="0" h="11538" w="11538">
                  <a:moveTo>
                    <a:pt x="5763" y="453"/>
                  </a:moveTo>
                  <a:cubicBezTo>
                    <a:pt x="8692" y="453"/>
                    <a:pt x="11074" y="2834"/>
                    <a:pt x="11074" y="5763"/>
                  </a:cubicBezTo>
                  <a:cubicBezTo>
                    <a:pt x="11074" y="8692"/>
                    <a:pt x="8692" y="11073"/>
                    <a:pt x="5763" y="11073"/>
                  </a:cubicBezTo>
                  <a:cubicBezTo>
                    <a:pt x="2846" y="11073"/>
                    <a:pt x="465" y="8692"/>
                    <a:pt x="465" y="5763"/>
                  </a:cubicBezTo>
                  <a:cubicBezTo>
                    <a:pt x="465" y="2834"/>
                    <a:pt x="2846" y="453"/>
                    <a:pt x="5763" y="453"/>
                  </a:cubicBezTo>
                  <a:close/>
                  <a:moveTo>
                    <a:pt x="5763" y="0"/>
                  </a:moveTo>
                  <a:cubicBezTo>
                    <a:pt x="2585" y="0"/>
                    <a:pt x="1" y="2584"/>
                    <a:pt x="1" y="5763"/>
                  </a:cubicBezTo>
                  <a:cubicBezTo>
                    <a:pt x="1" y="8942"/>
                    <a:pt x="2585" y="11537"/>
                    <a:pt x="5763" y="11537"/>
                  </a:cubicBezTo>
                  <a:cubicBezTo>
                    <a:pt x="8954" y="11537"/>
                    <a:pt x="11538" y="8942"/>
                    <a:pt x="11538" y="5763"/>
                  </a:cubicBezTo>
                  <a:cubicBezTo>
                    <a:pt x="11538" y="2584"/>
                    <a:pt x="8954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6"/>
            <p:cNvSpPr/>
            <p:nvPr/>
          </p:nvSpPr>
          <p:spPr>
            <a:xfrm>
              <a:off x="3756222" y="4296381"/>
              <a:ext cx="114056" cy="79677"/>
            </a:xfrm>
            <a:custGeom>
              <a:rect b="b" l="l" r="r" t="t"/>
              <a:pathLst>
                <a:path extrusionOk="0" h="3444" w="4930">
                  <a:moveTo>
                    <a:pt x="4676" y="1"/>
                  </a:moveTo>
                  <a:cubicBezTo>
                    <a:pt x="4599" y="1"/>
                    <a:pt x="4523" y="40"/>
                    <a:pt x="4477" y="109"/>
                  </a:cubicBezTo>
                  <a:lnTo>
                    <a:pt x="2644" y="2824"/>
                  </a:lnTo>
                  <a:lnTo>
                    <a:pt x="441" y="86"/>
                  </a:lnTo>
                  <a:cubicBezTo>
                    <a:pt x="400" y="31"/>
                    <a:pt x="332" y="4"/>
                    <a:pt x="263" y="4"/>
                  </a:cubicBezTo>
                  <a:cubicBezTo>
                    <a:pt x="212" y="4"/>
                    <a:pt x="160" y="19"/>
                    <a:pt x="119" y="50"/>
                  </a:cubicBezTo>
                  <a:cubicBezTo>
                    <a:pt x="24" y="133"/>
                    <a:pt x="0" y="276"/>
                    <a:pt x="84" y="383"/>
                  </a:cubicBezTo>
                  <a:lnTo>
                    <a:pt x="2477" y="3360"/>
                  </a:lnTo>
                  <a:cubicBezTo>
                    <a:pt x="2525" y="3407"/>
                    <a:pt x="2596" y="3443"/>
                    <a:pt x="2655" y="3443"/>
                  </a:cubicBezTo>
                  <a:lnTo>
                    <a:pt x="2667" y="3443"/>
                  </a:lnTo>
                  <a:cubicBezTo>
                    <a:pt x="2739" y="3443"/>
                    <a:pt x="2810" y="3395"/>
                    <a:pt x="2846" y="3336"/>
                  </a:cubicBezTo>
                  <a:lnTo>
                    <a:pt x="4858" y="359"/>
                  </a:lnTo>
                  <a:cubicBezTo>
                    <a:pt x="4930" y="252"/>
                    <a:pt x="4906" y="109"/>
                    <a:pt x="4799" y="38"/>
                  </a:cubicBezTo>
                  <a:cubicBezTo>
                    <a:pt x="4761" y="13"/>
                    <a:pt x="4718" y="1"/>
                    <a:pt x="46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6"/>
            <p:cNvSpPr/>
            <p:nvPr/>
          </p:nvSpPr>
          <p:spPr>
            <a:xfrm>
              <a:off x="2902552" y="4100281"/>
              <a:ext cx="505754" cy="505754"/>
            </a:xfrm>
            <a:custGeom>
              <a:rect b="b" l="l" r="r" t="t"/>
              <a:pathLst>
                <a:path extrusionOk="0" h="21861" w="21861">
                  <a:moveTo>
                    <a:pt x="10931" y="1"/>
                  </a:moveTo>
                  <a:cubicBezTo>
                    <a:pt x="4894" y="1"/>
                    <a:pt x="1" y="4894"/>
                    <a:pt x="1" y="10931"/>
                  </a:cubicBezTo>
                  <a:cubicBezTo>
                    <a:pt x="1" y="16967"/>
                    <a:pt x="4894" y="21861"/>
                    <a:pt x="10931" y="21861"/>
                  </a:cubicBezTo>
                  <a:cubicBezTo>
                    <a:pt x="16967" y="21861"/>
                    <a:pt x="21861" y="16967"/>
                    <a:pt x="21861" y="10931"/>
                  </a:cubicBezTo>
                  <a:cubicBezTo>
                    <a:pt x="21861" y="4894"/>
                    <a:pt x="16967" y="1"/>
                    <a:pt x="1093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6"/>
            <p:cNvSpPr/>
            <p:nvPr/>
          </p:nvSpPr>
          <p:spPr>
            <a:xfrm>
              <a:off x="2997317" y="4205179"/>
              <a:ext cx="316255" cy="273340"/>
            </a:xfrm>
            <a:custGeom>
              <a:rect b="b" l="l" r="r" t="t"/>
              <a:pathLst>
                <a:path extrusionOk="0" h="11815" w="13670">
                  <a:moveTo>
                    <a:pt x="11502" y="563"/>
                  </a:moveTo>
                  <a:lnTo>
                    <a:pt x="13086" y="1884"/>
                  </a:lnTo>
                  <a:lnTo>
                    <a:pt x="5728" y="11255"/>
                  </a:lnTo>
                  <a:lnTo>
                    <a:pt x="560" y="7397"/>
                  </a:lnTo>
                  <a:lnTo>
                    <a:pt x="1572" y="5540"/>
                  </a:lnTo>
                  <a:lnTo>
                    <a:pt x="5097" y="8421"/>
                  </a:lnTo>
                  <a:cubicBezTo>
                    <a:pt x="5144" y="8457"/>
                    <a:pt x="5204" y="8469"/>
                    <a:pt x="5263" y="8469"/>
                  </a:cubicBezTo>
                  <a:cubicBezTo>
                    <a:pt x="5335" y="8457"/>
                    <a:pt x="5382" y="8433"/>
                    <a:pt x="5430" y="8373"/>
                  </a:cubicBezTo>
                  <a:lnTo>
                    <a:pt x="11502" y="563"/>
                  </a:lnTo>
                  <a:close/>
                  <a:moveTo>
                    <a:pt x="11474" y="0"/>
                  </a:moveTo>
                  <a:cubicBezTo>
                    <a:pt x="11464" y="0"/>
                    <a:pt x="11453" y="1"/>
                    <a:pt x="11443" y="3"/>
                  </a:cubicBezTo>
                  <a:cubicBezTo>
                    <a:pt x="11383" y="3"/>
                    <a:pt x="11324" y="39"/>
                    <a:pt x="11288" y="87"/>
                  </a:cubicBezTo>
                  <a:lnTo>
                    <a:pt x="5204" y="7909"/>
                  </a:lnTo>
                  <a:lnTo>
                    <a:pt x="1656" y="5004"/>
                  </a:lnTo>
                  <a:cubicBezTo>
                    <a:pt x="1610" y="4967"/>
                    <a:pt x="1565" y="4952"/>
                    <a:pt x="1514" y="4952"/>
                  </a:cubicBezTo>
                  <a:cubicBezTo>
                    <a:pt x="1498" y="4952"/>
                    <a:pt x="1482" y="4953"/>
                    <a:pt x="1465" y="4956"/>
                  </a:cubicBezTo>
                  <a:cubicBezTo>
                    <a:pt x="1394" y="4968"/>
                    <a:pt x="1334" y="5004"/>
                    <a:pt x="1310" y="5063"/>
                  </a:cubicBezTo>
                  <a:lnTo>
                    <a:pt x="60" y="7349"/>
                  </a:lnTo>
                  <a:cubicBezTo>
                    <a:pt x="1" y="7457"/>
                    <a:pt x="36" y="7576"/>
                    <a:pt x="120" y="7647"/>
                  </a:cubicBezTo>
                  <a:lnTo>
                    <a:pt x="5632" y="11767"/>
                  </a:lnTo>
                  <a:cubicBezTo>
                    <a:pt x="5680" y="11802"/>
                    <a:pt x="5728" y="11814"/>
                    <a:pt x="5775" y="11814"/>
                  </a:cubicBezTo>
                  <a:cubicBezTo>
                    <a:pt x="5847" y="11814"/>
                    <a:pt x="5906" y="11779"/>
                    <a:pt x="5954" y="11719"/>
                  </a:cubicBezTo>
                  <a:lnTo>
                    <a:pt x="13598" y="1992"/>
                  </a:lnTo>
                  <a:cubicBezTo>
                    <a:pt x="13669" y="1896"/>
                    <a:pt x="13657" y="1753"/>
                    <a:pt x="13562" y="1670"/>
                  </a:cubicBezTo>
                  <a:lnTo>
                    <a:pt x="11609" y="51"/>
                  </a:lnTo>
                  <a:cubicBezTo>
                    <a:pt x="11570" y="21"/>
                    <a:pt x="11523" y="0"/>
                    <a:pt x="1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6"/>
            <p:cNvSpPr/>
            <p:nvPr/>
          </p:nvSpPr>
          <p:spPr>
            <a:xfrm>
              <a:off x="2555490" y="3034523"/>
              <a:ext cx="505731" cy="505754"/>
            </a:xfrm>
            <a:custGeom>
              <a:rect b="b" l="l" r="r" t="t"/>
              <a:pathLst>
                <a:path extrusionOk="0" h="21861" w="21860">
                  <a:moveTo>
                    <a:pt x="10930" y="1"/>
                  </a:moveTo>
                  <a:cubicBezTo>
                    <a:pt x="4894" y="1"/>
                    <a:pt x="0" y="4894"/>
                    <a:pt x="0" y="10931"/>
                  </a:cubicBezTo>
                  <a:cubicBezTo>
                    <a:pt x="0" y="16967"/>
                    <a:pt x="4894" y="21861"/>
                    <a:pt x="10930" y="21861"/>
                  </a:cubicBezTo>
                  <a:cubicBezTo>
                    <a:pt x="16966" y="21861"/>
                    <a:pt x="21860" y="16967"/>
                    <a:pt x="21860" y="10931"/>
                  </a:cubicBezTo>
                  <a:cubicBezTo>
                    <a:pt x="21860" y="4894"/>
                    <a:pt x="16966" y="1"/>
                    <a:pt x="1093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6"/>
            <p:cNvSpPr/>
            <p:nvPr/>
          </p:nvSpPr>
          <p:spPr>
            <a:xfrm>
              <a:off x="2692663" y="3112769"/>
              <a:ext cx="215433" cy="349292"/>
            </a:xfrm>
            <a:custGeom>
              <a:rect b="b" l="l" r="r" t="t"/>
              <a:pathLst>
                <a:path extrusionOk="0" h="15098" w="9312">
                  <a:moveTo>
                    <a:pt x="4656" y="465"/>
                  </a:moveTo>
                  <a:cubicBezTo>
                    <a:pt x="6966" y="465"/>
                    <a:pt x="8847" y="2346"/>
                    <a:pt x="8847" y="4656"/>
                  </a:cubicBezTo>
                  <a:cubicBezTo>
                    <a:pt x="8847" y="6715"/>
                    <a:pt x="5513" y="12835"/>
                    <a:pt x="4656" y="14383"/>
                  </a:cubicBezTo>
                  <a:cubicBezTo>
                    <a:pt x="3787" y="12835"/>
                    <a:pt x="465" y="6715"/>
                    <a:pt x="465" y="4656"/>
                  </a:cubicBezTo>
                  <a:cubicBezTo>
                    <a:pt x="465" y="2346"/>
                    <a:pt x="2346" y="465"/>
                    <a:pt x="4656" y="465"/>
                  </a:cubicBezTo>
                  <a:close/>
                  <a:moveTo>
                    <a:pt x="4656" y="0"/>
                  </a:moveTo>
                  <a:cubicBezTo>
                    <a:pt x="2084" y="0"/>
                    <a:pt x="0" y="2096"/>
                    <a:pt x="0" y="4656"/>
                  </a:cubicBezTo>
                  <a:cubicBezTo>
                    <a:pt x="0" y="7132"/>
                    <a:pt x="4275" y="14657"/>
                    <a:pt x="4453" y="14978"/>
                  </a:cubicBezTo>
                  <a:cubicBezTo>
                    <a:pt x="4489" y="15050"/>
                    <a:pt x="4572" y="15097"/>
                    <a:pt x="4656" y="15097"/>
                  </a:cubicBezTo>
                  <a:cubicBezTo>
                    <a:pt x="4739" y="15097"/>
                    <a:pt x="4810" y="15050"/>
                    <a:pt x="4858" y="14978"/>
                  </a:cubicBezTo>
                  <a:cubicBezTo>
                    <a:pt x="5037" y="14657"/>
                    <a:pt x="9311" y="7132"/>
                    <a:pt x="9311" y="4656"/>
                  </a:cubicBezTo>
                  <a:cubicBezTo>
                    <a:pt x="9311" y="2096"/>
                    <a:pt x="7216" y="0"/>
                    <a:pt x="4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6"/>
            <p:cNvSpPr/>
            <p:nvPr/>
          </p:nvSpPr>
          <p:spPr>
            <a:xfrm>
              <a:off x="2755732" y="3167300"/>
              <a:ext cx="89278" cy="89556"/>
            </a:xfrm>
            <a:custGeom>
              <a:rect b="b" l="l" r="r" t="t"/>
              <a:pathLst>
                <a:path extrusionOk="0" h="3871" w="3859">
                  <a:moveTo>
                    <a:pt x="1930" y="465"/>
                  </a:moveTo>
                  <a:cubicBezTo>
                    <a:pt x="2739" y="465"/>
                    <a:pt x="3394" y="1132"/>
                    <a:pt x="3394" y="1941"/>
                  </a:cubicBezTo>
                  <a:cubicBezTo>
                    <a:pt x="3394" y="2739"/>
                    <a:pt x="2739" y="3406"/>
                    <a:pt x="1930" y="3406"/>
                  </a:cubicBezTo>
                  <a:cubicBezTo>
                    <a:pt x="1120" y="3406"/>
                    <a:pt x="453" y="2739"/>
                    <a:pt x="453" y="1941"/>
                  </a:cubicBezTo>
                  <a:cubicBezTo>
                    <a:pt x="453" y="1132"/>
                    <a:pt x="1120" y="465"/>
                    <a:pt x="1930" y="465"/>
                  </a:cubicBezTo>
                  <a:close/>
                  <a:moveTo>
                    <a:pt x="1930" y="1"/>
                  </a:moveTo>
                  <a:cubicBezTo>
                    <a:pt x="858" y="1"/>
                    <a:pt x="1" y="870"/>
                    <a:pt x="1" y="1941"/>
                  </a:cubicBezTo>
                  <a:cubicBezTo>
                    <a:pt x="1" y="3001"/>
                    <a:pt x="858" y="3870"/>
                    <a:pt x="1930" y="3870"/>
                  </a:cubicBezTo>
                  <a:cubicBezTo>
                    <a:pt x="2989" y="3870"/>
                    <a:pt x="3859" y="3001"/>
                    <a:pt x="3859" y="1941"/>
                  </a:cubicBezTo>
                  <a:cubicBezTo>
                    <a:pt x="3859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6"/>
            <p:cNvSpPr/>
            <p:nvPr/>
          </p:nvSpPr>
          <p:spPr>
            <a:xfrm>
              <a:off x="4402455" y="3568385"/>
              <a:ext cx="488681" cy="488935"/>
            </a:xfrm>
            <a:custGeom>
              <a:rect b="b" l="l" r="r" t="t"/>
              <a:pathLst>
                <a:path extrusionOk="0" h="21134" w="21123">
                  <a:moveTo>
                    <a:pt x="10561" y="0"/>
                  </a:moveTo>
                  <a:cubicBezTo>
                    <a:pt x="4727" y="0"/>
                    <a:pt x="0" y="4739"/>
                    <a:pt x="0" y="10573"/>
                  </a:cubicBezTo>
                  <a:cubicBezTo>
                    <a:pt x="0" y="16407"/>
                    <a:pt x="4727" y="21134"/>
                    <a:pt x="10561" y="21134"/>
                  </a:cubicBezTo>
                  <a:cubicBezTo>
                    <a:pt x="16395" y="21134"/>
                    <a:pt x="21122" y="16407"/>
                    <a:pt x="21122" y="10573"/>
                  </a:cubicBezTo>
                  <a:cubicBezTo>
                    <a:pt x="21122" y="4739"/>
                    <a:pt x="16395" y="0"/>
                    <a:pt x="1056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0" name="Google Shape;1840;p36"/>
            <p:cNvGrpSpPr/>
            <p:nvPr/>
          </p:nvGrpSpPr>
          <p:grpSpPr>
            <a:xfrm>
              <a:off x="4529165" y="3649361"/>
              <a:ext cx="235260" cy="327279"/>
              <a:chOff x="4519800" y="3649361"/>
              <a:chExt cx="235260" cy="327279"/>
            </a:xfrm>
          </p:grpSpPr>
          <p:sp>
            <p:nvSpPr>
              <p:cNvPr id="1841" name="Google Shape;1841;p36"/>
              <p:cNvSpPr/>
              <p:nvPr/>
            </p:nvSpPr>
            <p:spPr>
              <a:xfrm>
                <a:off x="4519800" y="3649361"/>
                <a:ext cx="235260" cy="268042"/>
              </a:xfrm>
              <a:custGeom>
                <a:rect b="b" l="l" r="r" t="t"/>
                <a:pathLst>
                  <a:path extrusionOk="0" h="11586" w="10169">
                    <a:moveTo>
                      <a:pt x="5084" y="465"/>
                    </a:moveTo>
                    <a:cubicBezTo>
                      <a:pt x="7632" y="465"/>
                      <a:pt x="9704" y="2537"/>
                      <a:pt x="9704" y="5084"/>
                    </a:cubicBezTo>
                    <a:cubicBezTo>
                      <a:pt x="9704" y="6811"/>
                      <a:pt x="8752" y="8382"/>
                      <a:pt x="7216" y="9180"/>
                    </a:cubicBezTo>
                    <a:cubicBezTo>
                      <a:pt x="7132" y="9228"/>
                      <a:pt x="7085" y="9299"/>
                      <a:pt x="7085" y="9395"/>
                    </a:cubicBezTo>
                    <a:lnTo>
                      <a:pt x="7085" y="11121"/>
                    </a:lnTo>
                    <a:lnTo>
                      <a:pt x="3084" y="11121"/>
                    </a:lnTo>
                    <a:lnTo>
                      <a:pt x="3084" y="9395"/>
                    </a:lnTo>
                    <a:cubicBezTo>
                      <a:pt x="3084" y="9299"/>
                      <a:pt x="3037" y="9228"/>
                      <a:pt x="2953" y="9180"/>
                    </a:cubicBezTo>
                    <a:cubicBezTo>
                      <a:pt x="1417" y="8382"/>
                      <a:pt x="465" y="6811"/>
                      <a:pt x="465" y="5084"/>
                    </a:cubicBezTo>
                    <a:cubicBezTo>
                      <a:pt x="465" y="2537"/>
                      <a:pt x="2537" y="465"/>
                      <a:pt x="5084" y="465"/>
                    </a:cubicBezTo>
                    <a:close/>
                    <a:moveTo>
                      <a:pt x="5084" y="0"/>
                    </a:moveTo>
                    <a:cubicBezTo>
                      <a:pt x="2287" y="0"/>
                      <a:pt x="1" y="2275"/>
                      <a:pt x="1" y="5084"/>
                    </a:cubicBezTo>
                    <a:cubicBezTo>
                      <a:pt x="1" y="6942"/>
                      <a:pt x="1001" y="8633"/>
                      <a:pt x="2620" y="9525"/>
                    </a:cubicBezTo>
                    <a:lnTo>
                      <a:pt x="2620" y="11359"/>
                    </a:lnTo>
                    <a:cubicBezTo>
                      <a:pt x="2620" y="11478"/>
                      <a:pt x="2727" y="11585"/>
                      <a:pt x="2846" y="11585"/>
                    </a:cubicBezTo>
                    <a:lnTo>
                      <a:pt x="7323" y="11585"/>
                    </a:lnTo>
                    <a:cubicBezTo>
                      <a:pt x="7442" y="11585"/>
                      <a:pt x="7549" y="11478"/>
                      <a:pt x="7549" y="11359"/>
                    </a:cubicBezTo>
                    <a:lnTo>
                      <a:pt x="7549" y="9525"/>
                    </a:lnTo>
                    <a:cubicBezTo>
                      <a:pt x="9168" y="8633"/>
                      <a:pt x="10168" y="6942"/>
                      <a:pt x="10168" y="5084"/>
                    </a:cubicBezTo>
                    <a:cubicBezTo>
                      <a:pt x="10168" y="2275"/>
                      <a:pt x="7894" y="0"/>
                      <a:pt x="5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6"/>
              <p:cNvSpPr/>
              <p:nvPr/>
            </p:nvSpPr>
            <p:spPr>
              <a:xfrm>
                <a:off x="4580393" y="3931157"/>
                <a:ext cx="114079" cy="45483"/>
              </a:xfrm>
              <a:custGeom>
                <a:rect b="b" l="l" r="r" t="t"/>
                <a:pathLst>
                  <a:path extrusionOk="0" h="1966" w="4931">
                    <a:moveTo>
                      <a:pt x="4466" y="465"/>
                    </a:moveTo>
                    <a:lnTo>
                      <a:pt x="4466" y="1501"/>
                    </a:lnTo>
                    <a:lnTo>
                      <a:pt x="465" y="1501"/>
                    </a:lnTo>
                    <a:lnTo>
                      <a:pt x="465" y="465"/>
                    </a:lnTo>
                    <a:close/>
                    <a:moveTo>
                      <a:pt x="227" y="1"/>
                    </a:moveTo>
                    <a:cubicBezTo>
                      <a:pt x="108" y="1"/>
                      <a:pt x="1" y="96"/>
                      <a:pt x="1" y="227"/>
                    </a:cubicBezTo>
                    <a:lnTo>
                      <a:pt x="1" y="1727"/>
                    </a:lnTo>
                    <a:cubicBezTo>
                      <a:pt x="1" y="1858"/>
                      <a:pt x="108" y="1965"/>
                      <a:pt x="227" y="1965"/>
                    </a:cubicBezTo>
                    <a:lnTo>
                      <a:pt x="4704" y="1965"/>
                    </a:lnTo>
                    <a:cubicBezTo>
                      <a:pt x="4823" y="1965"/>
                      <a:pt x="4930" y="1858"/>
                      <a:pt x="4930" y="1727"/>
                    </a:cubicBezTo>
                    <a:lnTo>
                      <a:pt x="4930" y="227"/>
                    </a:lnTo>
                    <a:cubicBezTo>
                      <a:pt x="4930" y="96"/>
                      <a:pt x="4823" y="1"/>
                      <a:pt x="47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6"/>
              <p:cNvSpPr/>
              <p:nvPr/>
            </p:nvSpPr>
            <p:spPr>
              <a:xfrm>
                <a:off x="4615930" y="3846595"/>
                <a:ext cx="10781" cy="41342"/>
              </a:xfrm>
              <a:custGeom>
                <a:rect b="b" l="l" r="r" t="t"/>
                <a:pathLst>
                  <a:path extrusionOk="0" h="1787" w="466">
                    <a:moveTo>
                      <a:pt x="227" y="0"/>
                    </a:moveTo>
                    <a:cubicBezTo>
                      <a:pt x="108" y="0"/>
                      <a:pt x="1" y="96"/>
                      <a:pt x="1" y="227"/>
                    </a:cubicBezTo>
                    <a:lnTo>
                      <a:pt x="1" y="1548"/>
                    </a:lnTo>
                    <a:cubicBezTo>
                      <a:pt x="1" y="1679"/>
                      <a:pt x="108" y="1786"/>
                      <a:pt x="227" y="1786"/>
                    </a:cubicBezTo>
                    <a:cubicBezTo>
                      <a:pt x="358" y="1786"/>
                      <a:pt x="465" y="1679"/>
                      <a:pt x="465" y="1548"/>
                    </a:cubicBezTo>
                    <a:lnTo>
                      <a:pt x="465" y="227"/>
                    </a:lnTo>
                    <a:cubicBezTo>
                      <a:pt x="465" y="96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6"/>
              <p:cNvSpPr/>
              <p:nvPr/>
            </p:nvSpPr>
            <p:spPr>
              <a:xfrm>
                <a:off x="4641010" y="3846595"/>
                <a:ext cx="10758" cy="41342"/>
              </a:xfrm>
              <a:custGeom>
                <a:rect b="b" l="l" r="r" t="t"/>
                <a:pathLst>
                  <a:path extrusionOk="0" h="1787" w="465">
                    <a:moveTo>
                      <a:pt x="226" y="0"/>
                    </a:moveTo>
                    <a:cubicBezTo>
                      <a:pt x="107" y="0"/>
                      <a:pt x="0" y="96"/>
                      <a:pt x="0" y="227"/>
                    </a:cubicBezTo>
                    <a:lnTo>
                      <a:pt x="0" y="1548"/>
                    </a:lnTo>
                    <a:cubicBezTo>
                      <a:pt x="0" y="1679"/>
                      <a:pt x="107" y="1786"/>
                      <a:pt x="226" y="1786"/>
                    </a:cubicBezTo>
                    <a:cubicBezTo>
                      <a:pt x="357" y="1786"/>
                      <a:pt x="465" y="1679"/>
                      <a:pt x="465" y="1548"/>
                    </a:cubicBezTo>
                    <a:lnTo>
                      <a:pt x="465" y="227"/>
                    </a:lnTo>
                    <a:cubicBezTo>
                      <a:pt x="465" y="96"/>
                      <a:pt x="357" y="0"/>
                      <a:pt x="2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6"/>
              <p:cNvSpPr/>
              <p:nvPr/>
            </p:nvSpPr>
            <p:spPr>
              <a:xfrm>
                <a:off x="4545134" y="3742738"/>
                <a:ext cx="81019" cy="81019"/>
              </a:xfrm>
              <a:custGeom>
                <a:rect b="b" l="l" r="r" t="t"/>
                <a:pathLst>
                  <a:path extrusionOk="0" h="3502" w="3502">
                    <a:moveTo>
                      <a:pt x="1751" y="465"/>
                    </a:moveTo>
                    <a:cubicBezTo>
                      <a:pt x="2465" y="465"/>
                      <a:pt x="3037" y="1048"/>
                      <a:pt x="3049" y="1751"/>
                    </a:cubicBezTo>
                    <a:cubicBezTo>
                      <a:pt x="3049" y="2465"/>
                      <a:pt x="2465" y="3037"/>
                      <a:pt x="1751" y="3037"/>
                    </a:cubicBezTo>
                    <a:cubicBezTo>
                      <a:pt x="1049" y="3037"/>
                      <a:pt x="465" y="2465"/>
                      <a:pt x="465" y="1751"/>
                    </a:cubicBezTo>
                    <a:cubicBezTo>
                      <a:pt x="465" y="1048"/>
                      <a:pt x="1049" y="465"/>
                      <a:pt x="1751" y="465"/>
                    </a:cubicBezTo>
                    <a:close/>
                    <a:moveTo>
                      <a:pt x="1751" y="1"/>
                    </a:moveTo>
                    <a:cubicBezTo>
                      <a:pt x="787" y="1"/>
                      <a:pt x="1" y="787"/>
                      <a:pt x="1" y="1751"/>
                    </a:cubicBezTo>
                    <a:cubicBezTo>
                      <a:pt x="1" y="2715"/>
                      <a:pt x="787" y="3501"/>
                      <a:pt x="1751" y="3501"/>
                    </a:cubicBezTo>
                    <a:cubicBezTo>
                      <a:pt x="2716" y="3501"/>
                      <a:pt x="3501" y="2715"/>
                      <a:pt x="3501" y="1751"/>
                    </a:cubicBezTo>
                    <a:cubicBezTo>
                      <a:pt x="3501" y="787"/>
                      <a:pt x="2716" y="1"/>
                      <a:pt x="17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6"/>
              <p:cNvSpPr/>
              <p:nvPr/>
            </p:nvSpPr>
            <p:spPr>
              <a:xfrm>
                <a:off x="4648714" y="3742738"/>
                <a:ext cx="81019" cy="81019"/>
              </a:xfrm>
              <a:custGeom>
                <a:rect b="b" l="l" r="r" t="t"/>
                <a:pathLst>
                  <a:path extrusionOk="0" h="3502" w="3502">
                    <a:moveTo>
                      <a:pt x="1751" y="465"/>
                    </a:moveTo>
                    <a:cubicBezTo>
                      <a:pt x="2453" y="465"/>
                      <a:pt x="3037" y="1048"/>
                      <a:pt x="3037" y="1751"/>
                    </a:cubicBezTo>
                    <a:cubicBezTo>
                      <a:pt x="3037" y="2465"/>
                      <a:pt x="2453" y="3037"/>
                      <a:pt x="1751" y="3037"/>
                    </a:cubicBezTo>
                    <a:cubicBezTo>
                      <a:pt x="1036" y="3037"/>
                      <a:pt x="465" y="2465"/>
                      <a:pt x="465" y="1751"/>
                    </a:cubicBezTo>
                    <a:cubicBezTo>
                      <a:pt x="465" y="1048"/>
                      <a:pt x="1036" y="465"/>
                      <a:pt x="1751" y="465"/>
                    </a:cubicBezTo>
                    <a:close/>
                    <a:moveTo>
                      <a:pt x="1751" y="1"/>
                    </a:moveTo>
                    <a:cubicBezTo>
                      <a:pt x="786" y="1"/>
                      <a:pt x="1" y="787"/>
                      <a:pt x="1" y="1751"/>
                    </a:cubicBezTo>
                    <a:cubicBezTo>
                      <a:pt x="1" y="2715"/>
                      <a:pt x="786" y="3501"/>
                      <a:pt x="1751" y="3501"/>
                    </a:cubicBezTo>
                    <a:cubicBezTo>
                      <a:pt x="2715" y="3501"/>
                      <a:pt x="3501" y="2715"/>
                      <a:pt x="3501" y="1751"/>
                    </a:cubicBezTo>
                    <a:cubicBezTo>
                      <a:pt x="3501" y="787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7" name="Google Shape;1847;p36"/>
          <p:cNvGrpSpPr/>
          <p:nvPr/>
        </p:nvGrpSpPr>
        <p:grpSpPr>
          <a:xfrm>
            <a:off x="4303850" y="536650"/>
            <a:ext cx="2342239" cy="1812256"/>
            <a:chOff x="4303850" y="536650"/>
            <a:chExt cx="2342239" cy="1812256"/>
          </a:xfrm>
        </p:grpSpPr>
        <p:sp>
          <p:nvSpPr>
            <p:cNvPr id="1848" name="Google Shape;1848;p36"/>
            <p:cNvSpPr/>
            <p:nvPr/>
          </p:nvSpPr>
          <p:spPr>
            <a:xfrm>
              <a:off x="4582892" y="1131637"/>
              <a:ext cx="721696" cy="366366"/>
            </a:xfrm>
            <a:custGeom>
              <a:rect b="b" l="l" r="r" t="t"/>
              <a:pathLst>
                <a:path extrusionOk="0" h="15836" w="31195">
                  <a:moveTo>
                    <a:pt x="214" y="1"/>
                  </a:moveTo>
                  <a:lnTo>
                    <a:pt x="0" y="417"/>
                  </a:lnTo>
                  <a:lnTo>
                    <a:pt x="30992" y="15836"/>
                  </a:lnTo>
                  <a:lnTo>
                    <a:pt x="31194" y="1541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6"/>
            <p:cNvSpPr/>
            <p:nvPr/>
          </p:nvSpPr>
          <p:spPr>
            <a:xfrm>
              <a:off x="5856896" y="1643451"/>
              <a:ext cx="537704" cy="160881"/>
            </a:xfrm>
            <a:custGeom>
              <a:rect b="b" l="l" r="r" t="t"/>
              <a:pathLst>
                <a:path extrusionOk="0" h="6954" w="23242">
                  <a:moveTo>
                    <a:pt x="120" y="0"/>
                  </a:moveTo>
                  <a:lnTo>
                    <a:pt x="0" y="441"/>
                  </a:lnTo>
                  <a:lnTo>
                    <a:pt x="23110" y="6954"/>
                  </a:lnTo>
                  <a:lnTo>
                    <a:pt x="23241" y="651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6"/>
            <p:cNvSpPr/>
            <p:nvPr/>
          </p:nvSpPr>
          <p:spPr>
            <a:xfrm>
              <a:off x="5856618" y="1191698"/>
              <a:ext cx="537704" cy="161158"/>
            </a:xfrm>
            <a:custGeom>
              <a:rect b="b" l="l" r="r" t="t"/>
              <a:pathLst>
                <a:path extrusionOk="0" h="6966" w="23242">
                  <a:moveTo>
                    <a:pt x="23111" y="0"/>
                  </a:moveTo>
                  <a:lnTo>
                    <a:pt x="1" y="6525"/>
                  </a:lnTo>
                  <a:lnTo>
                    <a:pt x="132" y="6965"/>
                  </a:lnTo>
                  <a:lnTo>
                    <a:pt x="23242" y="441"/>
                  </a:lnTo>
                  <a:lnTo>
                    <a:pt x="23111" y="0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6"/>
            <p:cNvSpPr/>
            <p:nvPr/>
          </p:nvSpPr>
          <p:spPr>
            <a:xfrm>
              <a:off x="5340687" y="721761"/>
              <a:ext cx="237735" cy="511260"/>
            </a:xfrm>
            <a:custGeom>
              <a:rect b="b" l="l" r="r" t="t"/>
              <a:pathLst>
                <a:path extrusionOk="0" h="22099" w="10276">
                  <a:moveTo>
                    <a:pt x="429" y="0"/>
                  </a:moveTo>
                  <a:lnTo>
                    <a:pt x="0" y="191"/>
                  </a:lnTo>
                  <a:lnTo>
                    <a:pt x="9847" y="22098"/>
                  </a:lnTo>
                  <a:lnTo>
                    <a:pt x="10275" y="21908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4757245" y="1642618"/>
              <a:ext cx="706288" cy="706288"/>
            </a:xfrm>
            <a:custGeom>
              <a:rect b="b" l="l" r="r" t="t"/>
              <a:pathLst>
                <a:path extrusionOk="0" h="30529" w="30529">
                  <a:moveTo>
                    <a:pt x="30195" y="1"/>
                  </a:moveTo>
                  <a:lnTo>
                    <a:pt x="1" y="30207"/>
                  </a:lnTo>
                  <a:lnTo>
                    <a:pt x="322" y="30528"/>
                  </a:lnTo>
                  <a:lnTo>
                    <a:pt x="30528" y="334"/>
                  </a:lnTo>
                  <a:lnTo>
                    <a:pt x="30195" y="1"/>
                  </a:lnTo>
                  <a:close/>
                </a:path>
              </a:pathLst>
            </a:custGeom>
            <a:solidFill>
              <a:srgbClr val="544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5163558" y="1124488"/>
              <a:ext cx="833253" cy="833253"/>
            </a:xfrm>
            <a:custGeom>
              <a:rect b="b" l="l" r="r" t="t"/>
              <a:pathLst>
                <a:path extrusionOk="0" h="36017" w="36017">
                  <a:moveTo>
                    <a:pt x="18003" y="0"/>
                  </a:moveTo>
                  <a:cubicBezTo>
                    <a:pt x="8061" y="0"/>
                    <a:pt x="0" y="8061"/>
                    <a:pt x="0" y="18002"/>
                  </a:cubicBezTo>
                  <a:cubicBezTo>
                    <a:pt x="0" y="27956"/>
                    <a:pt x="8061" y="36016"/>
                    <a:pt x="18003" y="36016"/>
                  </a:cubicBezTo>
                  <a:cubicBezTo>
                    <a:pt x="27956" y="36016"/>
                    <a:pt x="36017" y="27956"/>
                    <a:pt x="36017" y="18002"/>
                  </a:cubicBezTo>
                  <a:cubicBezTo>
                    <a:pt x="36017" y="8061"/>
                    <a:pt x="27956" y="0"/>
                    <a:pt x="1800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6140334" y="883736"/>
              <a:ext cx="505754" cy="505731"/>
            </a:xfrm>
            <a:custGeom>
              <a:rect b="b" l="l" r="r" t="t"/>
              <a:pathLst>
                <a:path extrusionOk="0" h="21860" w="21861">
                  <a:moveTo>
                    <a:pt x="10931" y="0"/>
                  </a:moveTo>
                  <a:cubicBezTo>
                    <a:pt x="4894" y="0"/>
                    <a:pt x="1" y="4893"/>
                    <a:pt x="1" y="10930"/>
                  </a:cubicBezTo>
                  <a:cubicBezTo>
                    <a:pt x="1" y="16966"/>
                    <a:pt x="4894" y="21860"/>
                    <a:pt x="10931" y="21860"/>
                  </a:cubicBezTo>
                  <a:cubicBezTo>
                    <a:pt x="16967" y="21860"/>
                    <a:pt x="21861" y="16966"/>
                    <a:pt x="21861" y="10930"/>
                  </a:cubicBezTo>
                  <a:cubicBezTo>
                    <a:pt x="21861" y="4893"/>
                    <a:pt x="16967" y="0"/>
                    <a:pt x="1093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5" name="Google Shape;1855;p36"/>
            <p:cNvGrpSpPr/>
            <p:nvPr/>
          </p:nvGrpSpPr>
          <p:grpSpPr>
            <a:xfrm>
              <a:off x="6284673" y="961677"/>
              <a:ext cx="217076" cy="349847"/>
              <a:chOff x="6275332" y="961681"/>
              <a:chExt cx="217076" cy="349847"/>
            </a:xfrm>
          </p:grpSpPr>
          <p:sp>
            <p:nvSpPr>
              <p:cNvPr id="1856" name="Google Shape;1856;p36"/>
              <p:cNvSpPr/>
              <p:nvPr/>
            </p:nvSpPr>
            <p:spPr>
              <a:xfrm>
                <a:off x="6275332" y="961681"/>
                <a:ext cx="217076" cy="349847"/>
              </a:xfrm>
              <a:custGeom>
                <a:rect b="b" l="l" r="r" t="t"/>
                <a:pathLst>
                  <a:path extrusionOk="0" h="15122" w="9383">
                    <a:moveTo>
                      <a:pt x="8918" y="465"/>
                    </a:moveTo>
                    <a:lnTo>
                      <a:pt x="8918" y="14669"/>
                    </a:lnTo>
                    <a:lnTo>
                      <a:pt x="464" y="14669"/>
                    </a:lnTo>
                    <a:lnTo>
                      <a:pt x="464" y="465"/>
                    </a:lnTo>
                    <a:close/>
                    <a:moveTo>
                      <a:pt x="226" y="0"/>
                    </a:moveTo>
                    <a:cubicBezTo>
                      <a:pt x="95" y="0"/>
                      <a:pt x="0" y="96"/>
                      <a:pt x="0" y="227"/>
                    </a:cubicBezTo>
                    <a:lnTo>
                      <a:pt x="0" y="14895"/>
                    </a:lnTo>
                    <a:cubicBezTo>
                      <a:pt x="0" y="15026"/>
                      <a:pt x="95" y="15121"/>
                      <a:pt x="226" y="15121"/>
                    </a:cubicBezTo>
                    <a:lnTo>
                      <a:pt x="9144" y="15121"/>
                    </a:lnTo>
                    <a:cubicBezTo>
                      <a:pt x="9275" y="15121"/>
                      <a:pt x="9382" y="15026"/>
                      <a:pt x="9382" y="14895"/>
                    </a:cubicBezTo>
                    <a:lnTo>
                      <a:pt x="9382" y="227"/>
                    </a:lnTo>
                    <a:cubicBezTo>
                      <a:pt x="9382" y="96"/>
                      <a:pt x="9275" y="0"/>
                      <a:pt x="9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6"/>
              <p:cNvSpPr/>
              <p:nvPr/>
            </p:nvSpPr>
            <p:spPr>
              <a:xfrm>
                <a:off x="6300388" y="988403"/>
                <a:ext cx="166665" cy="279054"/>
              </a:xfrm>
              <a:custGeom>
                <a:rect b="b" l="l" r="r" t="t"/>
                <a:pathLst>
                  <a:path extrusionOk="0" h="12062" w="7204">
                    <a:moveTo>
                      <a:pt x="6739" y="465"/>
                    </a:moveTo>
                    <a:lnTo>
                      <a:pt x="6739" y="11597"/>
                    </a:lnTo>
                    <a:lnTo>
                      <a:pt x="465" y="11597"/>
                    </a:lnTo>
                    <a:lnTo>
                      <a:pt x="465" y="465"/>
                    </a:lnTo>
                    <a:close/>
                    <a:moveTo>
                      <a:pt x="239" y="0"/>
                    </a:moveTo>
                    <a:cubicBezTo>
                      <a:pt x="108" y="0"/>
                      <a:pt x="1" y="108"/>
                      <a:pt x="1" y="238"/>
                    </a:cubicBezTo>
                    <a:lnTo>
                      <a:pt x="1" y="11823"/>
                    </a:lnTo>
                    <a:cubicBezTo>
                      <a:pt x="1" y="11954"/>
                      <a:pt x="108" y="12061"/>
                      <a:pt x="239" y="12061"/>
                    </a:cubicBezTo>
                    <a:lnTo>
                      <a:pt x="6978" y="12061"/>
                    </a:lnTo>
                    <a:cubicBezTo>
                      <a:pt x="7097" y="12061"/>
                      <a:pt x="7204" y="11954"/>
                      <a:pt x="7204" y="11823"/>
                    </a:cubicBezTo>
                    <a:lnTo>
                      <a:pt x="7204" y="238"/>
                    </a:lnTo>
                    <a:cubicBezTo>
                      <a:pt x="7204" y="108"/>
                      <a:pt x="7097" y="0"/>
                      <a:pt x="69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6"/>
              <p:cNvSpPr/>
              <p:nvPr/>
            </p:nvSpPr>
            <p:spPr>
              <a:xfrm>
                <a:off x="6342265" y="1278458"/>
                <a:ext cx="83193" cy="10758"/>
              </a:xfrm>
              <a:custGeom>
                <a:rect b="b" l="l" r="r" t="t"/>
                <a:pathLst>
                  <a:path extrusionOk="0" h="465" w="3596">
                    <a:moveTo>
                      <a:pt x="226" y="1"/>
                    </a:moveTo>
                    <a:cubicBezTo>
                      <a:pt x="107" y="1"/>
                      <a:pt x="0" y="108"/>
                      <a:pt x="0" y="227"/>
                    </a:cubicBezTo>
                    <a:cubicBezTo>
                      <a:pt x="0" y="358"/>
                      <a:pt x="107" y="465"/>
                      <a:pt x="226" y="465"/>
                    </a:cubicBezTo>
                    <a:lnTo>
                      <a:pt x="3358" y="465"/>
                    </a:lnTo>
                    <a:cubicBezTo>
                      <a:pt x="3489" y="465"/>
                      <a:pt x="3596" y="358"/>
                      <a:pt x="3596" y="227"/>
                    </a:cubicBezTo>
                    <a:cubicBezTo>
                      <a:pt x="3596" y="108"/>
                      <a:pt x="3489" y="1"/>
                      <a:pt x="3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9" name="Google Shape;1859;p36"/>
            <p:cNvSpPr/>
            <p:nvPr/>
          </p:nvSpPr>
          <p:spPr>
            <a:xfrm>
              <a:off x="6140334" y="1545933"/>
              <a:ext cx="505754" cy="505754"/>
            </a:xfrm>
            <a:custGeom>
              <a:rect b="b" l="l" r="r" t="t"/>
              <a:pathLst>
                <a:path extrusionOk="0" h="21861" w="21861">
                  <a:moveTo>
                    <a:pt x="10931" y="1"/>
                  </a:moveTo>
                  <a:cubicBezTo>
                    <a:pt x="4894" y="1"/>
                    <a:pt x="1" y="4894"/>
                    <a:pt x="1" y="10930"/>
                  </a:cubicBezTo>
                  <a:cubicBezTo>
                    <a:pt x="1" y="16967"/>
                    <a:pt x="4894" y="21860"/>
                    <a:pt x="10931" y="21860"/>
                  </a:cubicBezTo>
                  <a:cubicBezTo>
                    <a:pt x="16967" y="21860"/>
                    <a:pt x="21861" y="16967"/>
                    <a:pt x="21861" y="10930"/>
                  </a:cubicBezTo>
                  <a:cubicBezTo>
                    <a:pt x="21861" y="4894"/>
                    <a:pt x="16967" y="1"/>
                    <a:pt x="109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6244747" y="1658327"/>
              <a:ext cx="305498" cy="236070"/>
            </a:xfrm>
            <a:custGeom>
              <a:rect b="b" l="l" r="r" t="t"/>
              <a:pathLst>
                <a:path extrusionOk="0" h="10204" w="13205">
                  <a:moveTo>
                    <a:pt x="12740" y="465"/>
                  </a:moveTo>
                  <a:lnTo>
                    <a:pt x="12740" y="9740"/>
                  </a:lnTo>
                  <a:lnTo>
                    <a:pt x="465" y="9740"/>
                  </a:lnTo>
                  <a:lnTo>
                    <a:pt x="465" y="465"/>
                  </a:lnTo>
                  <a:close/>
                  <a:moveTo>
                    <a:pt x="227" y="0"/>
                  </a:moveTo>
                  <a:cubicBezTo>
                    <a:pt x="96" y="0"/>
                    <a:pt x="0" y="107"/>
                    <a:pt x="0" y="238"/>
                  </a:cubicBezTo>
                  <a:lnTo>
                    <a:pt x="0" y="9966"/>
                  </a:lnTo>
                  <a:cubicBezTo>
                    <a:pt x="0" y="10097"/>
                    <a:pt x="96" y="10204"/>
                    <a:pt x="227" y="10204"/>
                  </a:cubicBezTo>
                  <a:lnTo>
                    <a:pt x="12966" y="10204"/>
                  </a:lnTo>
                  <a:cubicBezTo>
                    <a:pt x="13097" y="10204"/>
                    <a:pt x="13204" y="10097"/>
                    <a:pt x="13204" y="9966"/>
                  </a:cubicBezTo>
                  <a:lnTo>
                    <a:pt x="13204" y="238"/>
                  </a:lnTo>
                  <a:cubicBezTo>
                    <a:pt x="13204" y="107"/>
                    <a:pt x="13097" y="0"/>
                    <a:pt x="12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6309759" y="1952246"/>
              <a:ext cx="175479" cy="10758"/>
            </a:xfrm>
            <a:custGeom>
              <a:rect b="b" l="l" r="r" t="t"/>
              <a:pathLst>
                <a:path extrusionOk="0" h="465" w="7585">
                  <a:moveTo>
                    <a:pt x="227" y="0"/>
                  </a:moveTo>
                  <a:cubicBezTo>
                    <a:pt x="96" y="0"/>
                    <a:pt x="0" y="107"/>
                    <a:pt x="0" y="238"/>
                  </a:cubicBezTo>
                  <a:cubicBezTo>
                    <a:pt x="0" y="357"/>
                    <a:pt x="96" y="465"/>
                    <a:pt x="227" y="465"/>
                  </a:cubicBezTo>
                  <a:lnTo>
                    <a:pt x="7358" y="465"/>
                  </a:lnTo>
                  <a:cubicBezTo>
                    <a:pt x="7477" y="465"/>
                    <a:pt x="7585" y="357"/>
                    <a:pt x="7585" y="238"/>
                  </a:cubicBezTo>
                  <a:cubicBezTo>
                    <a:pt x="7585" y="107"/>
                    <a:pt x="7477" y="0"/>
                    <a:pt x="7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6343074" y="1883648"/>
              <a:ext cx="108573" cy="79353"/>
            </a:xfrm>
            <a:custGeom>
              <a:rect b="b" l="l" r="r" t="t"/>
              <a:pathLst>
                <a:path extrusionOk="0" h="3430" w="4693">
                  <a:moveTo>
                    <a:pt x="4228" y="465"/>
                  </a:moveTo>
                  <a:lnTo>
                    <a:pt x="4228" y="2965"/>
                  </a:lnTo>
                  <a:lnTo>
                    <a:pt x="465" y="2965"/>
                  </a:lnTo>
                  <a:lnTo>
                    <a:pt x="465" y="465"/>
                  </a:lnTo>
                  <a:close/>
                  <a:moveTo>
                    <a:pt x="239" y="1"/>
                  </a:moveTo>
                  <a:cubicBezTo>
                    <a:pt x="108" y="1"/>
                    <a:pt x="1" y="96"/>
                    <a:pt x="1" y="227"/>
                  </a:cubicBezTo>
                  <a:lnTo>
                    <a:pt x="1" y="3203"/>
                  </a:lnTo>
                  <a:cubicBezTo>
                    <a:pt x="1" y="3322"/>
                    <a:pt x="108" y="3430"/>
                    <a:pt x="239" y="3430"/>
                  </a:cubicBezTo>
                  <a:lnTo>
                    <a:pt x="4466" y="3430"/>
                  </a:lnTo>
                  <a:cubicBezTo>
                    <a:pt x="4597" y="3430"/>
                    <a:pt x="4692" y="3322"/>
                    <a:pt x="4692" y="3203"/>
                  </a:cubicBezTo>
                  <a:lnTo>
                    <a:pt x="4692" y="227"/>
                  </a:lnTo>
                  <a:cubicBezTo>
                    <a:pt x="4692" y="96"/>
                    <a:pt x="4597" y="1"/>
                    <a:pt x="4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6268715" y="1684494"/>
              <a:ext cx="252333" cy="180430"/>
            </a:xfrm>
            <a:custGeom>
              <a:rect b="b" l="l" r="r" t="t"/>
              <a:pathLst>
                <a:path extrusionOk="0" h="7799" w="10907">
                  <a:moveTo>
                    <a:pt x="10442" y="465"/>
                  </a:moveTo>
                  <a:lnTo>
                    <a:pt x="10442" y="7335"/>
                  </a:lnTo>
                  <a:lnTo>
                    <a:pt x="465" y="7335"/>
                  </a:lnTo>
                  <a:lnTo>
                    <a:pt x="465" y="465"/>
                  </a:lnTo>
                  <a:close/>
                  <a:moveTo>
                    <a:pt x="227" y="0"/>
                  </a:moveTo>
                  <a:cubicBezTo>
                    <a:pt x="107" y="0"/>
                    <a:pt x="0" y="96"/>
                    <a:pt x="0" y="227"/>
                  </a:cubicBezTo>
                  <a:lnTo>
                    <a:pt x="0" y="7573"/>
                  </a:lnTo>
                  <a:cubicBezTo>
                    <a:pt x="0" y="7704"/>
                    <a:pt x="107" y="7799"/>
                    <a:pt x="227" y="7799"/>
                  </a:cubicBezTo>
                  <a:lnTo>
                    <a:pt x="10668" y="7799"/>
                  </a:lnTo>
                  <a:cubicBezTo>
                    <a:pt x="10799" y="7799"/>
                    <a:pt x="10906" y="7704"/>
                    <a:pt x="10906" y="7573"/>
                  </a:cubicBezTo>
                  <a:lnTo>
                    <a:pt x="10906" y="227"/>
                  </a:lnTo>
                  <a:cubicBezTo>
                    <a:pt x="10906" y="96"/>
                    <a:pt x="10799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5074299" y="536650"/>
              <a:ext cx="505754" cy="505731"/>
            </a:xfrm>
            <a:custGeom>
              <a:rect b="b" l="l" r="r" t="t"/>
              <a:pathLst>
                <a:path extrusionOk="0" h="21860" w="21861">
                  <a:moveTo>
                    <a:pt x="10931" y="0"/>
                  </a:moveTo>
                  <a:cubicBezTo>
                    <a:pt x="4894" y="0"/>
                    <a:pt x="1" y="4894"/>
                    <a:pt x="1" y="10930"/>
                  </a:cubicBezTo>
                  <a:cubicBezTo>
                    <a:pt x="1" y="16967"/>
                    <a:pt x="4894" y="21860"/>
                    <a:pt x="10931" y="21860"/>
                  </a:cubicBezTo>
                  <a:cubicBezTo>
                    <a:pt x="16967" y="21860"/>
                    <a:pt x="21861" y="16967"/>
                    <a:pt x="21861" y="10930"/>
                  </a:cubicBezTo>
                  <a:cubicBezTo>
                    <a:pt x="21861" y="4894"/>
                    <a:pt x="16967" y="0"/>
                    <a:pt x="1093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5" name="Google Shape;1865;p36"/>
            <p:cNvGrpSpPr/>
            <p:nvPr/>
          </p:nvGrpSpPr>
          <p:grpSpPr>
            <a:xfrm>
              <a:off x="5181445" y="688403"/>
              <a:ext cx="291463" cy="202226"/>
              <a:chOff x="5178157" y="687034"/>
              <a:chExt cx="291463" cy="202226"/>
            </a:xfrm>
          </p:grpSpPr>
          <p:sp>
            <p:nvSpPr>
              <p:cNvPr id="1866" name="Google Shape;1866;p36"/>
              <p:cNvSpPr/>
              <p:nvPr/>
            </p:nvSpPr>
            <p:spPr>
              <a:xfrm>
                <a:off x="5178990" y="687034"/>
                <a:ext cx="290067" cy="202223"/>
              </a:xfrm>
              <a:custGeom>
                <a:rect b="b" l="l" r="r" t="t"/>
                <a:pathLst>
                  <a:path extrusionOk="0" h="8741" w="12538">
                    <a:moveTo>
                      <a:pt x="12073" y="465"/>
                    </a:moveTo>
                    <a:lnTo>
                      <a:pt x="12073" y="8276"/>
                    </a:lnTo>
                    <a:lnTo>
                      <a:pt x="465" y="8276"/>
                    </a:lnTo>
                    <a:lnTo>
                      <a:pt x="465" y="465"/>
                    </a:lnTo>
                    <a:close/>
                    <a:moveTo>
                      <a:pt x="226" y="1"/>
                    </a:moveTo>
                    <a:cubicBezTo>
                      <a:pt x="95" y="1"/>
                      <a:pt x="0" y="108"/>
                      <a:pt x="0" y="239"/>
                    </a:cubicBezTo>
                    <a:lnTo>
                      <a:pt x="0" y="8502"/>
                    </a:lnTo>
                    <a:cubicBezTo>
                      <a:pt x="0" y="8633"/>
                      <a:pt x="95" y="8740"/>
                      <a:pt x="226" y="8740"/>
                    </a:cubicBezTo>
                    <a:lnTo>
                      <a:pt x="12299" y="8740"/>
                    </a:lnTo>
                    <a:cubicBezTo>
                      <a:pt x="12430" y="8740"/>
                      <a:pt x="12537" y="8633"/>
                      <a:pt x="12537" y="8502"/>
                    </a:cubicBezTo>
                    <a:lnTo>
                      <a:pt x="12537" y="239"/>
                    </a:lnTo>
                    <a:cubicBezTo>
                      <a:pt x="12537" y="108"/>
                      <a:pt x="12430" y="1"/>
                      <a:pt x="12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6"/>
              <p:cNvSpPr/>
              <p:nvPr/>
            </p:nvSpPr>
            <p:spPr>
              <a:xfrm>
                <a:off x="5178157" y="687196"/>
                <a:ext cx="287869" cy="106190"/>
              </a:xfrm>
              <a:custGeom>
                <a:rect b="b" l="l" r="r" t="t"/>
                <a:pathLst>
                  <a:path extrusionOk="0" h="4590" w="12443">
                    <a:moveTo>
                      <a:pt x="260" y="1"/>
                    </a:moveTo>
                    <a:cubicBezTo>
                      <a:pt x="187" y="1"/>
                      <a:pt x="116" y="35"/>
                      <a:pt x="72" y="101"/>
                    </a:cubicBezTo>
                    <a:cubicBezTo>
                      <a:pt x="0" y="208"/>
                      <a:pt x="24" y="351"/>
                      <a:pt x="131" y="423"/>
                    </a:cubicBezTo>
                    <a:lnTo>
                      <a:pt x="6168" y="4554"/>
                    </a:lnTo>
                    <a:cubicBezTo>
                      <a:pt x="6216" y="4578"/>
                      <a:pt x="6251" y="4590"/>
                      <a:pt x="6299" y="4590"/>
                    </a:cubicBezTo>
                    <a:cubicBezTo>
                      <a:pt x="6346" y="4590"/>
                      <a:pt x="6382" y="4578"/>
                      <a:pt x="6418" y="4554"/>
                    </a:cubicBezTo>
                    <a:lnTo>
                      <a:pt x="12300" y="935"/>
                    </a:lnTo>
                    <a:cubicBezTo>
                      <a:pt x="12407" y="863"/>
                      <a:pt x="12442" y="720"/>
                      <a:pt x="12371" y="613"/>
                    </a:cubicBezTo>
                    <a:cubicBezTo>
                      <a:pt x="12325" y="544"/>
                      <a:pt x="12249" y="504"/>
                      <a:pt x="12172" y="504"/>
                    </a:cubicBezTo>
                    <a:cubicBezTo>
                      <a:pt x="12130" y="504"/>
                      <a:pt x="12088" y="516"/>
                      <a:pt x="12050" y="542"/>
                    </a:cubicBezTo>
                    <a:lnTo>
                      <a:pt x="6311" y="4090"/>
                    </a:lnTo>
                    <a:lnTo>
                      <a:pt x="393" y="42"/>
                    </a:lnTo>
                    <a:cubicBezTo>
                      <a:pt x="352" y="14"/>
                      <a:pt x="306" y="1"/>
                      <a:pt x="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5178157" y="750565"/>
                <a:ext cx="104963" cy="138694"/>
              </a:xfrm>
              <a:custGeom>
                <a:rect b="b" l="l" r="r" t="t"/>
                <a:pathLst>
                  <a:path extrusionOk="0" h="5995" w="4537">
                    <a:moveTo>
                      <a:pt x="4272" y="0"/>
                    </a:moveTo>
                    <a:cubicBezTo>
                      <a:pt x="4199" y="0"/>
                      <a:pt x="4128" y="35"/>
                      <a:pt x="4084" y="101"/>
                    </a:cubicBezTo>
                    <a:lnTo>
                      <a:pt x="72" y="5625"/>
                    </a:lnTo>
                    <a:cubicBezTo>
                      <a:pt x="0" y="5720"/>
                      <a:pt x="24" y="5875"/>
                      <a:pt x="131" y="5947"/>
                    </a:cubicBezTo>
                    <a:cubicBezTo>
                      <a:pt x="167" y="5970"/>
                      <a:pt x="215" y="5994"/>
                      <a:pt x="262" y="5994"/>
                    </a:cubicBezTo>
                    <a:cubicBezTo>
                      <a:pt x="334" y="5994"/>
                      <a:pt x="405" y="5958"/>
                      <a:pt x="453" y="5899"/>
                    </a:cubicBezTo>
                    <a:lnTo>
                      <a:pt x="4453" y="362"/>
                    </a:lnTo>
                    <a:cubicBezTo>
                      <a:pt x="4537" y="267"/>
                      <a:pt x="4513" y="124"/>
                      <a:pt x="4406" y="41"/>
                    </a:cubicBezTo>
                    <a:cubicBezTo>
                      <a:pt x="4365" y="14"/>
                      <a:pt x="4318" y="0"/>
                      <a:pt x="42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6"/>
              <p:cNvSpPr/>
              <p:nvPr/>
            </p:nvSpPr>
            <p:spPr>
              <a:xfrm>
                <a:off x="5382540" y="750565"/>
                <a:ext cx="87080" cy="138694"/>
              </a:xfrm>
              <a:custGeom>
                <a:rect b="b" l="l" r="r" t="t"/>
                <a:pathLst>
                  <a:path extrusionOk="0" h="5995" w="3764">
                    <a:moveTo>
                      <a:pt x="256" y="0"/>
                    </a:moveTo>
                    <a:cubicBezTo>
                      <a:pt x="217" y="0"/>
                      <a:pt x="179" y="10"/>
                      <a:pt x="144" y="29"/>
                    </a:cubicBezTo>
                    <a:cubicBezTo>
                      <a:pt x="37" y="101"/>
                      <a:pt x="1" y="243"/>
                      <a:pt x="60" y="351"/>
                    </a:cubicBezTo>
                    <a:lnTo>
                      <a:pt x="3299" y="5875"/>
                    </a:lnTo>
                    <a:cubicBezTo>
                      <a:pt x="3347" y="5947"/>
                      <a:pt x="3430" y="5994"/>
                      <a:pt x="3501" y="5994"/>
                    </a:cubicBezTo>
                    <a:cubicBezTo>
                      <a:pt x="3549" y="5994"/>
                      <a:pt x="3585" y="5982"/>
                      <a:pt x="3620" y="5958"/>
                    </a:cubicBezTo>
                    <a:cubicBezTo>
                      <a:pt x="3728" y="5887"/>
                      <a:pt x="3763" y="5756"/>
                      <a:pt x="3704" y="5637"/>
                    </a:cubicBezTo>
                    <a:lnTo>
                      <a:pt x="465" y="112"/>
                    </a:lnTo>
                    <a:cubicBezTo>
                      <a:pt x="417" y="40"/>
                      <a:pt x="336" y="0"/>
                      <a:pt x="2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0" name="Google Shape;1870;p36"/>
            <p:cNvSpPr/>
            <p:nvPr/>
          </p:nvSpPr>
          <p:spPr>
            <a:xfrm>
              <a:off x="4303850" y="841304"/>
              <a:ext cx="488935" cy="488935"/>
            </a:xfrm>
            <a:custGeom>
              <a:rect b="b" l="l" r="r" t="t"/>
              <a:pathLst>
                <a:path extrusionOk="0" h="21134" w="21134">
                  <a:moveTo>
                    <a:pt x="10573" y="0"/>
                  </a:moveTo>
                  <a:cubicBezTo>
                    <a:pt x="4727" y="0"/>
                    <a:pt x="0" y="4727"/>
                    <a:pt x="0" y="10561"/>
                  </a:cubicBezTo>
                  <a:cubicBezTo>
                    <a:pt x="0" y="16395"/>
                    <a:pt x="4727" y="21134"/>
                    <a:pt x="10573" y="21134"/>
                  </a:cubicBezTo>
                  <a:cubicBezTo>
                    <a:pt x="16407" y="21134"/>
                    <a:pt x="21134" y="16395"/>
                    <a:pt x="21134" y="10561"/>
                  </a:cubicBezTo>
                  <a:cubicBezTo>
                    <a:pt x="21134" y="4727"/>
                    <a:pt x="16407" y="0"/>
                    <a:pt x="1057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4406319" y="943773"/>
              <a:ext cx="284005" cy="284005"/>
            </a:xfrm>
            <a:custGeom>
              <a:rect b="b" l="l" r="r" t="t"/>
              <a:pathLst>
                <a:path extrusionOk="0" h="12276" w="12276">
                  <a:moveTo>
                    <a:pt x="6144" y="465"/>
                  </a:moveTo>
                  <a:cubicBezTo>
                    <a:pt x="9263" y="465"/>
                    <a:pt x="11811" y="3001"/>
                    <a:pt x="11811" y="6132"/>
                  </a:cubicBezTo>
                  <a:cubicBezTo>
                    <a:pt x="11811" y="9264"/>
                    <a:pt x="9263" y="11812"/>
                    <a:pt x="6144" y="11812"/>
                  </a:cubicBezTo>
                  <a:cubicBezTo>
                    <a:pt x="3012" y="11812"/>
                    <a:pt x="464" y="9264"/>
                    <a:pt x="464" y="6132"/>
                  </a:cubicBezTo>
                  <a:cubicBezTo>
                    <a:pt x="464" y="3001"/>
                    <a:pt x="3012" y="465"/>
                    <a:pt x="6144" y="465"/>
                  </a:cubicBezTo>
                  <a:close/>
                  <a:moveTo>
                    <a:pt x="6144" y="1"/>
                  </a:moveTo>
                  <a:cubicBezTo>
                    <a:pt x="2750" y="1"/>
                    <a:pt x="0" y="2751"/>
                    <a:pt x="0" y="6132"/>
                  </a:cubicBezTo>
                  <a:cubicBezTo>
                    <a:pt x="0" y="9526"/>
                    <a:pt x="2750" y="12276"/>
                    <a:pt x="6144" y="12276"/>
                  </a:cubicBezTo>
                  <a:cubicBezTo>
                    <a:pt x="9525" y="12276"/>
                    <a:pt x="12275" y="9526"/>
                    <a:pt x="12275" y="6132"/>
                  </a:cubicBezTo>
                  <a:cubicBezTo>
                    <a:pt x="12275" y="2751"/>
                    <a:pt x="9525" y="1"/>
                    <a:pt x="6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4437992" y="956891"/>
              <a:ext cx="59781" cy="258233"/>
            </a:xfrm>
            <a:custGeom>
              <a:rect b="b" l="l" r="r" t="t"/>
              <a:pathLst>
                <a:path extrusionOk="0" h="11162" w="2584">
                  <a:moveTo>
                    <a:pt x="2309" y="1"/>
                  </a:moveTo>
                  <a:cubicBezTo>
                    <a:pt x="2218" y="1"/>
                    <a:pt x="2132" y="57"/>
                    <a:pt x="2096" y="148"/>
                  </a:cubicBezTo>
                  <a:cubicBezTo>
                    <a:pt x="0" y="5696"/>
                    <a:pt x="2084" y="10959"/>
                    <a:pt x="2096" y="11018"/>
                  </a:cubicBezTo>
                  <a:cubicBezTo>
                    <a:pt x="2132" y="11102"/>
                    <a:pt x="2227" y="11161"/>
                    <a:pt x="2310" y="11161"/>
                  </a:cubicBezTo>
                  <a:cubicBezTo>
                    <a:pt x="2346" y="11161"/>
                    <a:pt x="2370" y="11149"/>
                    <a:pt x="2405" y="11137"/>
                  </a:cubicBezTo>
                  <a:cubicBezTo>
                    <a:pt x="2524" y="11090"/>
                    <a:pt x="2584" y="10959"/>
                    <a:pt x="2536" y="10840"/>
                  </a:cubicBezTo>
                  <a:cubicBezTo>
                    <a:pt x="2513" y="10792"/>
                    <a:pt x="500" y="5696"/>
                    <a:pt x="2536" y="315"/>
                  </a:cubicBezTo>
                  <a:cubicBezTo>
                    <a:pt x="2572" y="196"/>
                    <a:pt x="2513" y="65"/>
                    <a:pt x="2394" y="17"/>
                  </a:cubicBezTo>
                  <a:cubicBezTo>
                    <a:pt x="2366" y="6"/>
                    <a:pt x="2337" y="1"/>
                    <a:pt x="2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4599134" y="956891"/>
              <a:ext cx="59526" cy="258233"/>
            </a:xfrm>
            <a:custGeom>
              <a:rect b="b" l="l" r="r" t="t"/>
              <a:pathLst>
                <a:path extrusionOk="0" h="11162" w="2573">
                  <a:moveTo>
                    <a:pt x="264" y="1"/>
                  </a:moveTo>
                  <a:cubicBezTo>
                    <a:pt x="236" y="1"/>
                    <a:pt x="207" y="6"/>
                    <a:pt x="179" y="17"/>
                  </a:cubicBezTo>
                  <a:cubicBezTo>
                    <a:pt x="60" y="65"/>
                    <a:pt x="1" y="196"/>
                    <a:pt x="36" y="315"/>
                  </a:cubicBezTo>
                  <a:cubicBezTo>
                    <a:pt x="2072" y="5684"/>
                    <a:pt x="60" y="10792"/>
                    <a:pt x="48" y="10840"/>
                  </a:cubicBezTo>
                  <a:cubicBezTo>
                    <a:pt x="1" y="10959"/>
                    <a:pt x="48" y="11090"/>
                    <a:pt x="167" y="11137"/>
                  </a:cubicBezTo>
                  <a:cubicBezTo>
                    <a:pt x="203" y="11149"/>
                    <a:pt x="227" y="11161"/>
                    <a:pt x="262" y="11161"/>
                  </a:cubicBezTo>
                  <a:cubicBezTo>
                    <a:pt x="346" y="11161"/>
                    <a:pt x="441" y="11102"/>
                    <a:pt x="477" y="11018"/>
                  </a:cubicBezTo>
                  <a:cubicBezTo>
                    <a:pt x="489" y="10959"/>
                    <a:pt x="2572" y="5696"/>
                    <a:pt x="477" y="148"/>
                  </a:cubicBezTo>
                  <a:cubicBezTo>
                    <a:pt x="440" y="57"/>
                    <a:pt x="355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4430542" y="1001521"/>
              <a:ext cx="235537" cy="32065"/>
            </a:xfrm>
            <a:custGeom>
              <a:rect b="b" l="l" r="r" t="t"/>
              <a:pathLst>
                <a:path extrusionOk="0" h="1386" w="10181">
                  <a:moveTo>
                    <a:pt x="9909" y="0"/>
                  </a:moveTo>
                  <a:cubicBezTo>
                    <a:pt x="9881" y="0"/>
                    <a:pt x="9852" y="5"/>
                    <a:pt x="9824" y="17"/>
                  </a:cubicBezTo>
                  <a:cubicBezTo>
                    <a:pt x="9792" y="33"/>
                    <a:pt x="7756" y="922"/>
                    <a:pt x="4975" y="922"/>
                  </a:cubicBezTo>
                  <a:cubicBezTo>
                    <a:pt x="3572" y="922"/>
                    <a:pt x="1979" y="695"/>
                    <a:pt x="358" y="17"/>
                  </a:cubicBezTo>
                  <a:cubicBezTo>
                    <a:pt x="330" y="6"/>
                    <a:pt x="301" y="0"/>
                    <a:pt x="272" y="0"/>
                  </a:cubicBezTo>
                  <a:cubicBezTo>
                    <a:pt x="177" y="0"/>
                    <a:pt x="85" y="57"/>
                    <a:pt x="49" y="148"/>
                  </a:cubicBezTo>
                  <a:cubicBezTo>
                    <a:pt x="1" y="267"/>
                    <a:pt x="60" y="398"/>
                    <a:pt x="179" y="445"/>
                  </a:cubicBezTo>
                  <a:cubicBezTo>
                    <a:pt x="1858" y="1148"/>
                    <a:pt x="3513" y="1386"/>
                    <a:pt x="4966" y="1386"/>
                  </a:cubicBezTo>
                  <a:cubicBezTo>
                    <a:pt x="7859" y="1386"/>
                    <a:pt x="9978" y="457"/>
                    <a:pt x="10014" y="445"/>
                  </a:cubicBezTo>
                  <a:cubicBezTo>
                    <a:pt x="10133" y="398"/>
                    <a:pt x="10181" y="255"/>
                    <a:pt x="10133" y="136"/>
                  </a:cubicBezTo>
                  <a:cubicBezTo>
                    <a:pt x="10088" y="54"/>
                    <a:pt x="10001" y="0"/>
                    <a:pt x="9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4430542" y="1139504"/>
              <a:ext cx="235537" cy="32088"/>
            </a:xfrm>
            <a:custGeom>
              <a:rect b="b" l="l" r="r" t="t"/>
              <a:pathLst>
                <a:path extrusionOk="0" h="1387" w="10181">
                  <a:moveTo>
                    <a:pt x="5226" y="1"/>
                  </a:moveTo>
                  <a:cubicBezTo>
                    <a:pt x="2326" y="1"/>
                    <a:pt x="199" y="927"/>
                    <a:pt x="168" y="935"/>
                  </a:cubicBezTo>
                  <a:cubicBezTo>
                    <a:pt x="49" y="994"/>
                    <a:pt x="1" y="1125"/>
                    <a:pt x="49" y="1244"/>
                  </a:cubicBezTo>
                  <a:cubicBezTo>
                    <a:pt x="93" y="1332"/>
                    <a:pt x="176" y="1381"/>
                    <a:pt x="265" y="1381"/>
                  </a:cubicBezTo>
                  <a:cubicBezTo>
                    <a:pt x="296" y="1381"/>
                    <a:pt x="327" y="1376"/>
                    <a:pt x="358" y="1363"/>
                  </a:cubicBezTo>
                  <a:cubicBezTo>
                    <a:pt x="390" y="1347"/>
                    <a:pt x="2426" y="458"/>
                    <a:pt x="5210" y="458"/>
                  </a:cubicBezTo>
                  <a:cubicBezTo>
                    <a:pt x="6615" y="458"/>
                    <a:pt x="8211" y="685"/>
                    <a:pt x="9835" y="1363"/>
                  </a:cubicBezTo>
                  <a:cubicBezTo>
                    <a:pt x="9859" y="1375"/>
                    <a:pt x="9895" y="1387"/>
                    <a:pt x="9919" y="1387"/>
                  </a:cubicBezTo>
                  <a:cubicBezTo>
                    <a:pt x="10014" y="1387"/>
                    <a:pt x="10097" y="1327"/>
                    <a:pt x="10133" y="1244"/>
                  </a:cubicBezTo>
                  <a:cubicBezTo>
                    <a:pt x="10181" y="1125"/>
                    <a:pt x="10121" y="982"/>
                    <a:pt x="10014" y="935"/>
                  </a:cubicBezTo>
                  <a:cubicBezTo>
                    <a:pt x="8334" y="234"/>
                    <a:pt x="6683" y="1"/>
                    <a:pt x="5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4542936" y="943773"/>
              <a:ext cx="10758" cy="284005"/>
            </a:xfrm>
            <a:custGeom>
              <a:rect b="b" l="l" r="r" t="t"/>
              <a:pathLst>
                <a:path extrusionOk="0" h="12276" w="465">
                  <a:moveTo>
                    <a:pt x="239" y="1"/>
                  </a:moveTo>
                  <a:cubicBezTo>
                    <a:pt x="108" y="1"/>
                    <a:pt x="1" y="96"/>
                    <a:pt x="1" y="227"/>
                  </a:cubicBezTo>
                  <a:lnTo>
                    <a:pt x="1" y="12050"/>
                  </a:lnTo>
                  <a:cubicBezTo>
                    <a:pt x="1" y="12169"/>
                    <a:pt x="108" y="12276"/>
                    <a:pt x="239" y="12276"/>
                  </a:cubicBezTo>
                  <a:cubicBezTo>
                    <a:pt x="358" y="12276"/>
                    <a:pt x="465" y="12169"/>
                    <a:pt x="465" y="12050"/>
                  </a:cubicBezTo>
                  <a:lnTo>
                    <a:pt x="465" y="227"/>
                  </a:lnTo>
                  <a:cubicBezTo>
                    <a:pt x="465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4406319" y="1090316"/>
              <a:ext cx="284005" cy="10503"/>
            </a:xfrm>
            <a:custGeom>
              <a:rect b="b" l="l" r="r" t="t"/>
              <a:pathLst>
                <a:path extrusionOk="0" h="454" w="12276">
                  <a:moveTo>
                    <a:pt x="226" y="1"/>
                  </a:moveTo>
                  <a:cubicBezTo>
                    <a:pt x="107" y="1"/>
                    <a:pt x="0" y="96"/>
                    <a:pt x="0" y="227"/>
                  </a:cubicBezTo>
                  <a:cubicBezTo>
                    <a:pt x="0" y="358"/>
                    <a:pt x="107" y="453"/>
                    <a:pt x="226" y="453"/>
                  </a:cubicBezTo>
                  <a:lnTo>
                    <a:pt x="12049" y="453"/>
                  </a:lnTo>
                  <a:cubicBezTo>
                    <a:pt x="12180" y="453"/>
                    <a:pt x="12275" y="358"/>
                    <a:pt x="12275" y="227"/>
                  </a:cubicBezTo>
                  <a:cubicBezTo>
                    <a:pt x="12275" y="96"/>
                    <a:pt x="12180" y="1"/>
                    <a:pt x="1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8" name="Google Shape;1878;p36"/>
          <p:cNvSpPr/>
          <p:nvPr/>
        </p:nvSpPr>
        <p:spPr>
          <a:xfrm>
            <a:off x="3824542" y="1803181"/>
            <a:ext cx="1464862" cy="1405174"/>
          </a:xfrm>
          <a:custGeom>
            <a:rect b="b" l="l" r="r" t="t"/>
            <a:pathLst>
              <a:path extrusionOk="0" h="60738" w="63318">
                <a:moveTo>
                  <a:pt x="33991" y="1"/>
                </a:moveTo>
                <a:cubicBezTo>
                  <a:pt x="33776" y="1"/>
                  <a:pt x="33550" y="43"/>
                  <a:pt x="33314" y="133"/>
                </a:cubicBezTo>
                <a:cubicBezTo>
                  <a:pt x="29730" y="1502"/>
                  <a:pt x="29599" y="9384"/>
                  <a:pt x="29599" y="9384"/>
                </a:cubicBezTo>
                <a:cubicBezTo>
                  <a:pt x="29599" y="9384"/>
                  <a:pt x="28875" y="2283"/>
                  <a:pt x="25336" y="2283"/>
                </a:cubicBezTo>
                <a:cubicBezTo>
                  <a:pt x="24970" y="2283"/>
                  <a:pt x="24574" y="2359"/>
                  <a:pt x="24146" y="2526"/>
                </a:cubicBezTo>
                <a:cubicBezTo>
                  <a:pt x="19574" y="4324"/>
                  <a:pt x="22836" y="11503"/>
                  <a:pt x="22836" y="11503"/>
                </a:cubicBezTo>
                <a:cubicBezTo>
                  <a:pt x="22836" y="11503"/>
                  <a:pt x="18860" y="7209"/>
                  <a:pt x="15788" y="7209"/>
                </a:cubicBezTo>
                <a:cubicBezTo>
                  <a:pt x="15199" y="7209"/>
                  <a:pt x="14644" y="7366"/>
                  <a:pt x="14157" y="7741"/>
                </a:cubicBezTo>
                <a:cubicBezTo>
                  <a:pt x="11132" y="10063"/>
                  <a:pt x="14966" y="16695"/>
                  <a:pt x="14966" y="16695"/>
                </a:cubicBezTo>
                <a:cubicBezTo>
                  <a:pt x="14966" y="16695"/>
                  <a:pt x="12131" y="14371"/>
                  <a:pt x="9435" y="14371"/>
                </a:cubicBezTo>
                <a:cubicBezTo>
                  <a:pt x="8615" y="14371"/>
                  <a:pt x="7807" y="14586"/>
                  <a:pt x="7096" y="15147"/>
                </a:cubicBezTo>
                <a:cubicBezTo>
                  <a:pt x="4048" y="17552"/>
                  <a:pt x="10918" y="24041"/>
                  <a:pt x="10918" y="24041"/>
                </a:cubicBezTo>
                <a:cubicBezTo>
                  <a:pt x="10918" y="24041"/>
                  <a:pt x="9282" y="23480"/>
                  <a:pt x="7370" y="23480"/>
                </a:cubicBezTo>
                <a:cubicBezTo>
                  <a:pt x="5303" y="23480"/>
                  <a:pt x="2913" y="24135"/>
                  <a:pt x="1917" y="26862"/>
                </a:cubicBezTo>
                <a:cubicBezTo>
                  <a:pt x="0" y="32113"/>
                  <a:pt x="8692" y="33756"/>
                  <a:pt x="8692" y="33756"/>
                </a:cubicBezTo>
                <a:cubicBezTo>
                  <a:pt x="8692" y="33756"/>
                  <a:pt x="2620" y="35780"/>
                  <a:pt x="3024" y="39209"/>
                </a:cubicBezTo>
                <a:cubicBezTo>
                  <a:pt x="3228" y="40945"/>
                  <a:pt x="5268" y="41375"/>
                  <a:pt x="7240" y="41375"/>
                </a:cubicBezTo>
                <a:cubicBezTo>
                  <a:pt x="9177" y="41375"/>
                  <a:pt x="11049" y="40959"/>
                  <a:pt x="11049" y="40959"/>
                </a:cubicBezTo>
                <a:lnTo>
                  <a:pt x="11049" y="40959"/>
                </a:lnTo>
                <a:cubicBezTo>
                  <a:pt x="11049" y="40960"/>
                  <a:pt x="4882" y="44067"/>
                  <a:pt x="5489" y="47710"/>
                </a:cubicBezTo>
                <a:cubicBezTo>
                  <a:pt x="5702" y="48986"/>
                  <a:pt x="6966" y="49400"/>
                  <a:pt x="8521" y="49400"/>
                </a:cubicBezTo>
                <a:cubicBezTo>
                  <a:pt x="11406" y="49400"/>
                  <a:pt x="15287" y="47972"/>
                  <a:pt x="15288" y="47972"/>
                </a:cubicBezTo>
                <a:lnTo>
                  <a:pt x="15288" y="47972"/>
                </a:lnTo>
                <a:cubicBezTo>
                  <a:pt x="15288" y="47972"/>
                  <a:pt x="11585" y="54259"/>
                  <a:pt x="16121" y="56056"/>
                </a:cubicBezTo>
                <a:cubicBezTo>
                  <a:pt x="16787" y="56320"/>
                  <a:pt x="17402" y="56433"/>
                  <a:pt x="17966" y="56433"/>
                </a:cubicBezTo>
                <a:cubicBezTo>
                  <a:pt x="21250" y="56433"/>
                  <a:pt x="22836" y="52628"/>
                  <a:pt x="22836" y="52627"/>
                </a:cubicBezTo>
                <a:lnTo>
                  <a:pt x="22836" y="52627"/>
                </a:lnTo>
                <a:cubicBezTo>
                  <a:pt x="22836" y="52628"/>
                  <a:pt x="21254" y="60737"/>
                  <a:pt x="25578" y="60737"/>
                </a:cubicBezTo>
                <a:cubicBezTo>
                  <a:pt x="25612" y="60737"/>
                  <a:pt x="25647" y="60737"/>
                  <a:pt x="25682" y="60736"/>
                </a:cubicBezTo>
                <a:cubicBezTo>
                  <a:pt x="30135" y="60605"/>
                  <a:pt x="30742" y="54187"/>
                  <a:pt x="30742" y="54187"/>
                </a:cubicBezTo>
                <a:cubicBezTo>
                  <a:pt x="30742" y="54187"/>
                  <a:pt x="34563" y="60490"/>
                  <a:pt x="37901" y="60490"/>
                </a:cubicBezTo>
                <a:cubicBezTo>
                  <a:pt x="38219" y="60490"/>
                  <a:pt x="38533" y="60432"/>
                  <a:pt x="38838" y="60307"/>
                </a:cubicBezTo>
                <a:cubicBezTo>
                  <a:pt x="42350" y="58866"/>
                  <a:pt x="39244" y="54390"/>
                  <a:pt x="39243" y="54390"/>
                </a:cubicBezTo>
                <a:lnTo>
                  <a:pt x="39243" y="54390"/>
                </a:lnTo>
                <a:cubicBezTo>
                  <a:pt x="39244" y="54390"/>
                  <a:pt x="42938" y="58662"/>
                  <a:pt x="45920" y="58662"/>
                </a:cubicBezTo>
                <a:cubicBezTo>
                  <a:pt x="46494" y="58662"/>
                  <a:pt x="47041" y="58504"/>
                  <a:pt x="47530" y="58128"/>
                </a:cubicBezTo>
                <a:cubicBezTo>
                  <a:pt x="50566" y="55807"/>
                  <a:pt x="46447" y="51390"/>
                  <a:pt x="46446" y="51389"/>
                </a:cubicBezTo>
                <a:lnTo>
                  <a:pt x="46446" y="51389"/>
                </a:lnTo>
                <a:cubicBezTo>
                  <a:pt x="46447" y="51390"/>
                  <a:pt x="50264" y="54169"/>
                  <a:pt x="53002" y="54169"/>
                </a:cubicBezTo>
                <a:cubicBezTo>
                  <a:pt x="53857" y="54169"/>
                  <a:pt x="54607" y="53898"/>
                  <a:pt x="55102" y="53187"/>
                </a:cubicBezTo>
                <a:cubicBezTo>
                  <a:pt x="57174" y="50199"/>
                  <a:pt x="52590" y="45484"/>
                  <a:pt x="52590" y="45484"/>
                </a:cubicBezTo>
                <a:lnTo>
                  <a:pt x="52590" y="45484"/>
                </a:lnTo>
                <a:cubicBezTo>
                  <a:pt x="52590" y="45484"/>
                  <a:pt x="54816" y="46074"/>
                  <a:pt x="57042" y="46074"/>
                </a:cubicBezTo>
                <a:cubicBezTo>
                  <a:pt x="58741" y="46074"/>
                  <a:pt x="60440" y="45730"/>
                  <a:pt x="61151" y="44519"/>
                </a:cubicBezTo>
                <a:cubicBezTo>
                  <a:pt x="63318" y="40828"/>
                  <a:pt x="54352" y="36185"/>
                  <a:pt x="54352" y="36185"/>
                </a:cubicBezTo>
                <a:lnTo>
                  <a:pt x="54352" y="36185"/>
                </a:lnTo>
                <a:cubicBezTo>
                  <a:pt x="54352" y="36185"/>
                  <a:pt x="54373" y="36185"/>
                  <a:pt x="54411" y="36185"/>
                </a:cubicBezTo>
                <a:cubicBezTo>
                  <a:pt x="55180" y="36185"/>
                  <a:pt x="63163" y="36088"/>
                  <a:pt x="63163" y="32054"/>
                </a:cubicBezTo>
                <a:cubicBezTo>
                  <a:pt x="63163" y="27963"/>
                  <a:pt x="55699" y="27886"/>
                  <a:pt x="55136" y="27886"/>
                </a:cubicBezTo>
                <a:cubicBezTo>
                  <a:pt x="55114" y="27886"/>
                  <a:pt x="55102" y="27886"/>
                  <a:pt x="55102" y="27886"/>
                </a:cubicBezTo>
                <a:cubicBezTo>
                  <a:pt x="55102" y="27886"/>
                  <a:pt x="62889" y="25457"/>
                  <a:pt x="60317" y="20195"/>
                </a:cubicBezTo>
                <a:cubicBezTo>
                  <a:pt x="59334" y="18183"/>
                  <a:pt x="57898" y="17561"/>
                  <a:pt x="56499" y="17561"/>
                </a:cubicBezTo>
                <a:cubicBezTo>
                  <a:pt x="54240" y="17561"/>
                  <a:pt x="52078" y="19183"/>
                  <a:pt x="52078" y="19183"/>
                </a:cubicBezTo>
                <a:cubicBezTo>
                  <a:pt x="52078" y="19183"/>
                  <a:pt x="57793" y="13813"/>
                  <a:pt x="54352" y="10694"/>
                </a:cubicBezTo>
                <a:cubicBezTo>
                  <a:pt x="53636" y="10042"/>
                  <a:pt x="52825" y="9784"/>
                  <a:pt x="51991" y="9784"/>
                </a:cubicBezTo>
                <a:cubicBezTo>
                  <a:pt x="48819" y="9784"/>
                  <a:pt x="45303" y="13516"/>
                  <a:pt x="45303" y="13516"/>
                </a:cubicBezTo>
                <a:cubicBezTo>
                  <a:pt x="45303" y="13516"/>
                  <a:pt x="47327" y="5431"/>
                  <a:pt x="43887" y="3752"/>
                </a:cubicBezTo>
                <a:cubicBezTo>
                  <a:pt x="43490" y="3560"/>
                  <a:pt x="43108" y="3475"/>
                  <a:pt x="42741" y="3475"/>
                </a:cubicBezTo>
                <a:cubicBezTo>
                  <a:pt x="39929" y="3475"/>
                  <a:pt x="38029" y="8467"/>
                  <a:pt x="38029" y="8467"/>
                </a:cubicBezTo>
                <a:cubicBezTo>
                  <a:pt x="38029" y="8467"/>
                  <a:pt x="37042" y="1"/>
                  <a:pt x="33991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5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37"/>
          <p:cNvSpPr txBox="1"/>
          <p:nvPr>
            <p:ph type="title"/>
          </p:nvPr>
        </p:nvSpPr>
        <p:spPr>
          <a:xfrm>
            <a:off x="710275" y="536650"/>
            <a:ext cx="1858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1884" name="Google Shape;1884;p37"/>
          <p:cNvGrpSpPr/>
          <p:nvPr/>
        </p:nvGrpSpPr>
        <p:grpSpPr>
          <a:xfrm>
            <a:off x="1748837" y="2888278"/>
            <a:ext cx="2655952" cy="1212557"/>
            <a:chOff x="1748837" y="2888278"/>
            <a:chExt cx="2655952" cy="1212557"/>
          </a:xfrm>
        </p:grpSpPr>
        <p:sp>
          <p:nvSpPr>
            <p:cNvPr id="1885" name="Google Shape;1885;p37"/>
            <p:cNvSpPr/>
            <p:nvPr/>
          </p:nvSpPr>
          <p:spPr>
            <a:xfrm>
              <a:off x="2687241" y="2888278"/>
              <a:ext cx="1717548" cy="1033897"/>
            </a:xfrm>
            <a:custGeom>
              <a:rect b="b" l="l" r="r" t="t"/>
              <a:pathLst>
                <a:path extrusionOk="0" h="34446" w="57223">
                  <a:moveTo>
                    <a:pt x="46638" y="1"/>
                  </a:moveTo>
                  <a:cubicBezTo>
                    <a:pt x="43733" y="1"/>
                    <a:pt x="41363" y="2370"/>
                    <a:pt x="41363" y="5275"/>
                  </a:cubicBezTo>
                  <a:lnTo>
                    <a:pt x="41363" y="29171"/>
                  </a:lnTo>
                  <a:cubicBezTo>
                    <a:pt x="41363" y="31397"/>
                    <a:pt x="39553" y="33207"/>
                    <a:pt x="37327" y="33207"/>
                  </a:cubicBezTo>
                  <a:lnTo>
                    <a:pt x="620" y="33207"/>
                  </a:lnTo>
                  <a:cubicBezTo>
                    <a:pt x="275" y="33207"/>
                    <a:pt x="1" y="33481"/>
                    <a:pt x="1" y="33826"/>
                  </a:cubicBezTo>
                  <a:cubicBezTo>
                    <a:pt x="1" y="34171"/>
                    <a:pt x="275" y="34445"/>
                    <a:pt x="620" y="34445"/>
                  </a:cubicBezTo>
                  <a:lnTo>
                    <a:pt x="37327" y="34445"/>
                  </a:lnTo>
                  <a:cubicBezTo>
                    <a:pt x="40232" y="34445"/>
                    <a:pt x="42601" y="32076"/>
                    <a:pt x="42601" y="29171"/>
                  </a:cubicBezTo>
                  <a:lnTo>
                    <a:pt x="42601" y="5275"/>
                  </a:lnTo>
                  <a:cubicBezTo>
                    <a:pt x="42601" y="3049"/>
                    <a:pt x="44411" y="1239"/>
                    <a:pt x="46638" y="1239"/>
                  </a:cubicBezTo>
                  <a:lnTo>
                    <a:pt x="56603" y="1239"/>
                  </a:lnTo>
                  <a:cubicBezTo>
                    <a:pt x="56949" y="1239"/>
                    <a:pt x="57222" y="965"/>
                    <a:pt x="57222" y="620"/>
                  </a:cubicBezTo>
                  <a:cubicBezTo>
                    <a:pt x="57222" y="274"/>
                    <a:pt x="56949" y="1"/>
                    <a:pt x="56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3593528" y="3842434"/>
              <a:ext cx="157969" cy="157609"/>
            </a:xfrm>
            <a:custGeom>
              <a:rect b="b" l="l" r="r" t="t"/>
              <a:pathLst>
                <a:path extrusionOk="0" h="5251" w="5263">
                  <a:moveTo>
                    <a:pt x="2631" y="0"/>
                  </a:moveTo>
                  <a:cubicBezTo>
                    <a:pt x="1179" y="0"/>
                    <a:pt x="0" y="1179"/>
                    <a:pt x="0" y="2631"/>
                  </a:cubicBezTo>
                  <a:cubicBezTo>
                    <a:pt x="0" y="4072"/>
                    <a:pt x="1179" y="5251"/>
                    <a:pt x="2631" y="5251"/>
                  </a:cubicBezTo>
                  <a:cubicBezTo>
                    <a:pt x="4084" y="5251"/>
                    <a:pt x="5263" y="4072"/>
                    <a:pt x="5263" y="2631"/>
                  </a:cubicBezTo>
                  <a:cubicBezTo>
                    <a:pt x="5263" y="1179"/>
                    <a:pt x="4084" y="0"/>
                    <a:pt x="26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748837" y="3769169"/>
              <a:ext cx="987764" cy="269114"/>
            </a:xfrm>
            <a:custGeom>
              <a:rect b="b" l="l" r="r" t="t"/>
              <a:pathLst>
                <a:path extrusionOk="0" h="8966" w="32909">
                  <a:moveTo>
                    <a:pt x="2584" y="0"/>
                  </a:moveTo>
                  <a:lnTo>
                    <a:pt x="0" y="4477"/>
                  </a:lnTo>
                  <a:lnTo>
                    <a:pt x="2584" y="8966"/>
                  </a:lnTo>
                  <a:lnTo>
                    <a:pt x="30325" y="8966"/>
                  </a:lnTo>
                  <a:lnTo>
                    <a:pt x="32909" y="4477"/>
                  </a:lnTo>
                  <a:lnTo>
                    <a:pt x="30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3077849" y="3706619"/>
              <a:ext cx="394217" cy="394217"/>
            </a:xfrm>
            <a:custGeom>
              <a:rect b="b" l="l" r="r" t="t"/>
              <a:pathLst>
                <a:path extrusionOk="0" h="13134" w="13134">
                  <a:moveTo>
                    <a:pt x="6573" y="1"/>
                  </a:moveTo>
                  <a:cubicBezTo>
                    <a:pt x="2941" y="1"/>
                    <a:pt x="0" y="2942"/>
                    <a:pt x="0" y="6561"/>
                  </a:cubicBezTo>
                  <a:cubicBezTo>
                    <a:pt x="0" y="10192"/>
                    <a:pt x="2941" y="13133"/>
                    <a:pt x="6573" y="13133"/>
                  </a:cubicBezTo>
                  <a:cubicBezTo>
                    <a:pt x="10192" y="13133"/>
                    <a:pt x="13133" y="10192"/>
                    <a:pt x="13133" y="6561"/>
                  </a:cubicBezTo>
                  <a:cubicBezTo>
                    <a:pt x="13133" y="2942"/>
                    <a:pt x="10192" y="1"/>
                    <a:pt x="65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9" name="Google Shape;1889;p37"/>
            <p:cNvGrpSpPr/>
            <p:nvPr/>
          </p:nvGrpSpPr>
          <p:grpSpPr>
            <a:xfrm>
              <a:off x="3154741" y="3783970"/>
              <a:ext cx="240443" cy="239517"/>
              <a:chOff x="-35123050" y="3561225"/>
              <a:chExt cx="292225" cy="291100"/>
            </a:xfrm>
          </p:grpSpPr>
          <p:sp>
            <p:nvSpPr>
              <p:cNvPr id="1890" name="Google Shape;1890;p37"/>
              <p:cNvSpPr/>
              <p:nvPr/>
            </p:nvSpPr>
            <p:spPr>
              <a:xfrm>
                <a:off x="-35123050" y="3629750"/>
                <a:ext cx="205575" cy="222575"/>
              </a:xfrm>
              <a:custGeom>
                <a:rect b="b" l="l" r="r" t="t"/>
                <a:pathLst>
                  <a:path extrusionOk="0" h="8903" w="8223">
                    <a:moveTo>
                      <a:pt x="2080" y="2710"/>
                    </a:moveTo>
                    <a:cubicBezTo>
                      <a:pt x="2458" y="2710"/>
                      <a:pt x="2741" y="3056"/>
                      <a:pt x="2741" y="3403"/>
                    </a:cubicBezTo>
                    <a:cubicBezTo>
                      <a:pt x="2741" y="3781"/>
                      <a:pt x="2426" y="4065"/>
                      <a:pt x="2080" y="4065"/>
                    </a:cubicBezTo>
                    <a:cubicBezTo>
                      <a:pt x="1733" y="4065"/>
                      <a:pt x="1418" y="3750"/>
                      <a:pt x="1418" y="3403"/>
                    </a:cubicBezTo>
                    <a:cubicBezTo>
                      <a:pt x="1418" y="3056"/>
                      <a:pt x="1670" y="2710"/>
                      <a:pt x="2080" y="2710"/>
                    </a:cubicBezTo>
                    <a:close/>
                    <a:moveTo>
                      <a:pt x="4127" y="2710"/>
                    </a:moveTo>
                    <a:cubicBezTo>
                      <a:pt x="4506" y="2710"/>
                      <a:pt x="4789" y="3056"/>
                      <a:pt x="4789" y="3403"/>
                    </a:cubicBezTo>
                    <a:cubicBezTo>
                      <a:pt x="4789" y="3781"/>
                      <a:pt x="4474" y="4065"/>
                      <a:pt x="4127" y="4065"/>
                    </a:cubicBezTo>
                    <a:cubicBezTo>
                      <a:pt x="3718" y="4065"/>
                      <a:pt x="3466" y="3750"/>
                      <a:pt x="3466" y="3403"/>
                    </a:cubicBezTo>
                    <a:cubicBezTo>
                      <a:pt x="3466" y="3056"/>
                      <a:pt x="3718" y="2710"/>
                      <a:pt x="4127" y="2710"/>
                    </a:cubicBezTo>
                    <a:close/>
                    <a:moveTo>
                      <a:pt x="6207" y="2710"/>
                    </a:moveTo>
                    <a:cubicBezTo>
                      <a:pt x="6616" y="2710"/>
                      <a:pt x="6868" y="3056"/>
                      <a:pt x="6868" y="3403"/>
                    </a:cubicBezTo>
                    <a:cubicBezTo>
                      <a:pt x="6868" y="3781"/>
                      <a:pt x="6553" y="4065"/>
                      <a:pt x="6207" y="4065"/>
                    </a:cubicBezTo>
                    <a:cubicBezTo>
                      <a:pt x="5829" y="4065"/>
                      <a:pt x="5545" y="3750"/>
                      <a:pt x="5545" y="3403"/>
                    </a:cubicBezTo>
                    <a:cubicBezTo>
                      <a:pt x="5514" y="3056"/>
                      <a:pt x="5829" y="2710"/>
                      <a:pt x="6207" y="2710"/>
                    </a:cubicBezTo>
                    <a:close/>
                    <a:moveTo>
                      <a:pt x="1733" y="0"/>
                    </a:moveTo>
                    <a:cubicBezTo>
                      <a:pt x="788" y="0"/>
                      <a:pt x="0" y="757"/>
                      <a:pt x="0" y="1702"/>
                    </a:cubicBezTo>
                    <a:lnTo>
                      <a:pt x="0" y="5136"/>
                    </a:lnTo>
                    <a:cubicBezTo>
                      <a:pt x="0" y="5955"/>
                      <a:pt x="630" y="6616"/>
                      <a:pt x="1418" y="6774"/>
                    </a:cubicBezTo>
                    <a:lnTo>
                      <a:pt x="1418" y="8570"/>
                    </a:lnTo>
                    <a:cubicBezTo>
                      <a:pt x="1418" y="8696"/>
                      <a:pt x="1481" y="8822"/>
                      <a:pt x="1607" y="8885"/>
                    </a:cubicBezTo>
                    <a:cubicBezTo>
                      <a:pt x="1649" y="8895"/>
                      <a:pt x="1695" y="8902"/>
                      <a:pt x="1739" y="8902"/>
                    </a:cubicBezTo>
                    <a:cubicBezTo>
                      <a:pt x="1828" y="8902"/>
                      <a:pt x="1912" y="8874"/>
                      <a:pt x="1954" y="8790"/>
                    </a:cubicBezTo>
                    <a:lnTo>
                      <a:pt x="3938" y="6837"/>
                    </a:lnTo>
                    <a:lnTo>
                      <a:pt x="6522" y="6837"/>
                    </a:lnTo>
                    <a:cubicBezTo>
                      <a:pt x="7467" y="6837"/>
                      <a:pt x="8223" y="6081"/>
                      <a:pt x="8223" y="5136"/>
                    </a:cubicBezTo>
                    <a:lnTo>
                      <a:pt x="8223" y="1702"/>
                    </a:lnTo>
                    <a:cubicBezTo>
                      <a:pt x="8223" y="757"/>
                      <a:pt x="7467" y="0"/>
                      <a:pt x="65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7"/>
              <p:cNvSpPr/>
              <p:nvPr/>
            </p:nvSpPr>
            <p:spPr>
              <a:xfrm>
                <a:off x="-35053750" y="3561225"/>
                <a:ext cx="222925" cy="221825"/>
              </a:xfrm>
              <a:custGeom>
                <a:rect b="b" l="l" r="r" t="t"/>
                <a:pathLst>
                  <a:path extrusionOk="0" h="8873" w="8917">
                    <a:moveTo>
                      <a:pt x="1702" y="1"/>
                    </a:moveTo>
                    <a:cubicBezTo>
                      <a:pt x="757" y="1"/>
                      <a:pt x="1" y="725"/>
                      <a:pt x="1" y="1702"/>
                    </a:cubicBezTo>
                    <a:lnTo>
                      <a:pt x="1" y="2048"/>
                    </a:lnTo>
                    <a:lnTo>
                      <a:pt x="3781" y="2048"/>
                    </a:lnTo>
                    <a:cubicBezTo>
                      <a:pt x="5136" y="2048"/>
                      <a:pt x="6207" y="3088"/>
                      <a:pt x="6207" y="4443"/>
                    </a:cubicBezTo>
                    <a:lnTo>
                      <a:pt x="6207" y="7877"/>
                    </a:lnTo>
                    <a:lnTo>
                      <a:pt x="6207" y="8003"/>
                    </a:lnTo>
                    <a:lnTo>
                      <a:pt x="6995" y="8790"/>
                    </a:lnTo>
                    <a:cubicBezTo>
                      <a:pt x="7055" y="8850"/>
                      <a:pt x="7127" y="8872"/>
                      <a:pt x="7205" y="8872"/>
                    </a:cubicBezTo>
                    <a:cubicBezTo>
                      <a:pt x="7249" y="8872"/>
                      <a:pt x="7295" y="8865"/>
                      <a:pt x="7341" y="8853"/>
                    </a:cubicBezTo>
                    <a:cubicBezTo>
                      <a:pt x="7467" y="8822"/>
                      <a:pt x="7530" y="8664"/>
                      <a:pt x="7530" y="8538"/>
                    </a:cubicBezTo>
                    <a:lnTo>
                      <a:pt x="7530" y="6806"/>
                    </a:lnTo>
                    <a:cubicBezTo>
                      <a:pt x="8318" y="6648"/>
                      <a:pt x="8917" y="5955"/>
                      <a:pt x="8917" y="5104"/>
                    </a:cubicBezTo>
                    <a:lnTo>
                      <a:pt x="8917" y="1702"/>
                    </a:lnTo>
                    <a:cubicBezTo>
                      <a:pt x="8917" y="725"/>
                      <a:pt x="8129" y="1"/>
                      <a:pt x="7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2" name="Google Shape;1892;p37"/>
          <p:cNvGrpSpPr/>
          <p:nvPr/>
        </p:nvGrpSpPr>
        <p:grpSpPr>
          <a:xfrm>
            <a:off x="2107601" y="1576413"/>
            <a:ext cx="2213205" cy="988150"/>
            <a:chOff x="2107601" y="1576413"/>
            <a:chExt cx="2213205" cy="988150"/>
          </a:xfrm>
        </p:grpSpPr>
        <p:sp>
          <p:nvSpPr>
            <p:cNvPr id="1893" name="Google Shape;1893;p37"/>
            <p:cNvSpPr/>
            <p:nvPr/>
          </p:nvSpPr>
          <p:spPr>
            <a:xfrm>
              <a:off x="2743008" y="1755088"/>
              <a:ext cx="1577799" cy="809475"/>
            </a:xfrm>
            <a:custGeom>
              <a:rect b="b" l="l" r="r" t="t"/>
              <a:pathLst>
                <a:path extrusionOk="0" h="26969" w="52567">
                  <a:moveTo>
                    <a:pt x="619" y="1"/>
                  </a:moveTo>
                  <a:cubicBezTo>
                    <a:pt x="274" y="1"/>
                    <a:pt x="0" y="275"/>
                    <a:pt x="0" y="620"/>
                  </a:cubicBezTo>
                  <a:cubicBezTo>
                    <a:pt x="0" y="965"/>
                    <a:pt x="274" y="1239"/>
                    <a:pt x="619" y="1239"/>
                  </a:cubicBezTo>
                  <a:lnTo>
                    <a:pt x="37219" y="1239"/>
                  </a:lnTo>
                  <a:cubicBezTo>
                    <a:pt x="39041" y="1239"/>
                    <a:pt x="40529" y="2727"/>
                    <a:pt x="40529" y="4561"/>
                  </a:cubicBezTo>
                  <a:lnTo>
                    <a:pt x="40529" y="22408"/>
                  </a:lnTo>
                  <a:cubicBezTo>
                    <a:pt x="40529" y="24933"/>
                    <a:pt x="42577" y="26968"/>
                    <a:pt x="45089" y="26968"/>
                  </a:cubicBezTo>
                  <a:lnTo>
                    <a:pt x="51947" y="26968"/>
                  </a:lnTo>
                  <a:cubicBezTo>
                    <a:pt x="52293" y="26968"/>
                    <a:pt x="52566" y="26695"/>
                    <a:pt x="52566" y="26349"/>
                  </a:cubicBezTo>
                  <a:cubicBezTo>
                    <a:pt x="52566" y="26004"/>
                    <a:pt x="52293" y="25730"/>
                    <a:pt x="51947" y="25730"/>
                  </a:cubicBezTo>
                  <a:lnTo>
                    <a:pt x="45089" y="25730"/>
                  </a:lnTo>
                  <a:cubicBezTo>
                    <a:pt x="43268" y="25730"/>
                    <a:pt x="41779" y="24242"/>
                    <a:pt x="41779" y="22408"/>
                  </a:cubicBezTo>
                  <a:lnTo>
                    <a:pt x="41779" y="4561"/>
                  </a:lnTo>
                  <a:cubicBezTo>
                    <a:pt x="41779" y="2049"/>
                    <a:pt x="39731" y="1"/>
                    <a:pt x="37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3746482" y="1694699"/>
              <a:ext cx="157609" cy="157999"/>
            </a:xfrm>
            <a:custGeom>
              <a:rect b="b" l="l" r="r" t="t"/>
              <a:pathLst>
                <a:path extrusionOk="0" h="5264" w="5251">
                  <a:moveTo>
                    <a:pt x="2631" y="1"/>
                  </a:moveTo>
                  <a:cubicBezTo>
                    <a:pt x="1179" y="1"/>
                    <a:pt x="0" y="1179"/>
                    <a:pt x="0" y="2632"/>
                  </a:cubicBezTo>
                  <a:cubicBezTo>
                    <a:pt x="0" y="4085"/>
                    <a:pt x="1179" y="5263"/>
                    <a:pt x="2631" y="5263"/>
                  </a:cubicBezTo>
                  <a:cubicBezTo>
                    <a:pt x="4072" y="5263"/>
                    <a:pt x="5251" y="4085"/>
                    <a:pt x="5251" y="2632"/>
                  </a:cubicBezTo>
                  <a:cubicBezTo>
                    <a:pt x="5251" y="1179"/>
                    <a:pt x="4072" y="1"/>
                    <a:pt x="2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2107601" y="1638962"/>
              <a:ext cx="987794" cy="269475"/>
            </a:xfrm>
            <a:custGeom>
              <a:rect b="b" l="l" r="r" t="t"/>
              <a:pathLst>
                <a:path extrusionOk="0" h="8978" w="32910">
                  <a:moveTo>
                    <a:pt x="2585" y="0"/>
                  </a:moveTo>
                  <a:lnTo>
                    <a:pt x="1" y="4489"/>
                  </a:lnTo>
                  <a:lnTo>
                    <a:pt x="2585" y="8978"/>
                  </a:lnTo>
                  <a:lnTo>
                    <a:pt x="30326" y="8978"/>
                  </a:lnTo>
                  <a:lnTo>
                    <a:pt x="32910" y="4489"/>
                  </a:lnTo>
                  <a:lnTo>
                    <a:pt x="303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3232574" y="1576413"/>
              <a:ext cx="394217" cy="394577"/>
            </a:xfrm>
            <a:custGeom>
              <a:rect b="b" l="l" r="r" t="t"/>
              <a:pathLst>
                <a:path extrusionOk="0" h="13146" w="13134">
                  <a:moveTo>
                    <a:pt x="6561" y="1"/>
                  </a:moveTo>
                  <a:cubicBezTo>
                    <a:pt x="2942" y="1"/>
                    <a:pt x="1" y="2942"/>
                    <a:pt x="1" y="6573"/>
                  </a:cubicBezTo>
                  <a:cubicBezTo>
                    <a:pt x="1" y="10204"/>
                    <a:pt x="2942" y="13145"/>
                    <a:pt x="6561" y="13145"/>
                  </a:cubicBezTo>
                  <a:cubicBezTo>
                    <a:pt x="10193" y="13145"/>
                    <a:pt x="13133" y="10204"/>
                    <a:pt x="13133" y="6573"/>
                  </a:cubicBezTo>
                  <a:cubicBezTo>
                    <a:pt x="13133" y="2942"/>
                    <a:pt x="10193" y="1"/>
                    <a:pt x="6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7" name="Google Shape;1897;p37"/>
            <p:cNvGrpSpPr/>
            <p:nvPr/>
          </p:nvGrpSpPr>
          <p:grpSpPr>
            <a:xfrm>
              <a:off x="3306870" y="1653617"/>
              <a:ext cx="228142" cy="240134"/>
              <a:chOff x="-33277650" y="3226875"/>
              <a:chExt cx="277275" cy="29185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-33071300" y="3440725"/>
                <a:ext cx="33100" cy="33900"/>
              </a:xfrm>
              <a:custGeom>
                <a:rect b="b" l="l" r="r" t="t"/>
                <a:pathLst>
                  <a:path extrusionOk="0" h="1356" w="1324">
                    <a:moveTo>
                      <a:pt x="662" y="0"/>
                    </a:moveTo>
                    <a:cubicBezTo>
                      <a:pt x="284" y="0"/>
                      <a:pt x="1" y="315"/>
                      <a:pt x="1" y="693"/>
                    </a:cubicBezTo>
                    <a:cubicBezTo>
                      <a:pt x="1" y="1040"/>
                      <a:pt x="284" y="1355"/>
                      <a:pt x="662" y="1355"/>
                    </a:cubicBezTo>
                    <a:cubicBezTo>
                      <a:pt x="1040" y="1355"/>
                      <a:pt x="1324" y="1040"/>
                      <a:pt x="1324" y="693"/>
                    </a:cubicBezTo>
                    <a:cubicBezTo>
                      <a:pt x="1324" y="315"/>
                      <a:pt x="1040" y="0"/>
                      <a:pt x="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-33157925" y="3227275"/>
                <a:ext cx="17350" cy="103200"/>
              </a:xfrm>
              <a:custGeom>
                <a:rect b="b" l="l" r="r" t="t"/>
                <a:pathLst>
                  <a:path extrusionOk="0" h="4128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4128"/>
                    </a:lnTo>
                    <a:cubicBezTo>
                      <a:pt x="95" y="4096"/>
                      <a:pt x="221" y="4096"/>
                      <a:pt x="347" y="4096"/>
                    </a:cubicBezTo>
                    <a:cubicBezTo>
                      <a:pt x="473" y="4096"/>
                      <a:pt x="567" y="4096"/>
                      <a:pt x="693" y="4128"/>
                    </a:cubicBezTo>
                    <a:lnTo>
                      <a:pt x="693" y="347"/>
                    </a:ln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-33175250" y="3347650"/>
                <a:ext cx="51200" cy="51350"/>
              </a:xfrm>
              <a:custGeom>
                <a:rect b="b" l="l" r="r" t="t"/>
                <a:pathLst>
                  <a:path extrusionOk="0" h="2054" w="2048">
                    <a:moveTo>
                      <a:pt x="938" y="0"/>
                    </a:moveTo>
                    <a:cubicBezTo>
                      <a:pt x="417" y="0"/>
                      <a:pt x="0" y="451"/>
                      <a:pt x="0" y="1014"/>
                    </a:cubicBezTo>
                    <a:cubicBezTo>
                      <a:pt x="0" y="1549"/>
                      <a:pt x="473" y="2054"/>
                      <a:pt x="1040" y="2054"/>
                    </a:cubicBezTo>
                    <a:cubicBezTo>
                      <a:pt x="1575" y="2054"/>
                      <a:pt x="2048" y="1581"/>
                      <a:pt x="2048" y="1014"/>
                    </a:cubicBezTo>
                    <a:cubicBezTo>
                      <a:pt x="2048" y="447"/>
                      <a:pt x="1575" y="6"/>
                      <a:pt x="1040" y="6"/>
                    </a:cubicBezTo>
                    <a:cubicBezTo>
                      <a:pt x="1006" y="2"/>
                      <a:pt x="972" y="0"/>
                      <a:pt x="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-33224875" y="3404500"/>
                <a:ext cx="159900" cy="114225"/>
              </a:xfrm>
              <a:custGeom>
                <a:rect b="b" l="l" r="r" t="t"/>
                <a:pathLst>
                  <a:path extrusionOk="0" h="4569" w="6396">
                    <a:moveTo>
                      <a:pt x="1954" y="0"/>
                    </a:moveTo>
                    <a:lnTo>
                      <a:pt x="0" y="2520"/>
                    </a:lnTo>
                    <a:lnTo>
                      <a:pt x="0" y="4222"/>
                    </a:lnTo>
                    <a:cubicBezTo>
                      <a:pt x="0" y="4411"/>
                      <a:pt x="158" y="4568"/>
                      <a:pt x="347" y="4568"/>
                    </a:cubicBezTo>
                    <a:lnTo>
                      <a:pt x="3781" y="4568"/>
                    </a:lnTo>
                    <a:cubicBezTo>
                      <a:pt x="3970" y="4568"/>
                      <a:pt x="4127" y="4411"/>
                      <a:pt x="4127" y="4222"/>
                    </a:cubicBezTo>
                    <a:lnTo>
                      <a:pt x="4127" y="3875"/>
                    </a:lnTo>
                    <a:lnTo>
                      <a:pt x="5136" y="3875"/>
                    </a:lnTo>
                    <a:cubicBezTo>
                      <a:pt x="5577" y="3844"/>
                      <a:pt x="6018" y="3718"/>
                      <a:pt x="6396" y="3434"/>
                    </a:cubicBezTo>
                    <a:cubicBezTo>
                      <a:pt x="5986" y="3277"/>
                      <a:pt x="5608" y="2930"/>
                      <a:pt x="5514" y="2489"/>
                    </a:cubicBezTo>
                    <a:lnTo>
                      <a:pt x="4442" y="2489"/>
                    </a:lnTo>
                    <a:cubicBezTo>
                      <a:pt x="3497" y="2489"/>
                      <a:pt x="2741" y="1733"/>
                      <a:pt x="2741" y="788"/>
                    </a:cubicBezTo>
                    <a:lnTo>
                      <a:pt x="2741" y="410"/>
                    </a:lnTo>
                    <a:cubicBezTo>
                      <a:pt x="2426" y="315"/>
                      <a:pt x="2206" y="189"/>
                      <a:pt x="1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-33141400" y="3312350"/>
                <a:ext cx="127625" cy="138625"/>
              </a:xfrm>
              <a:custGeom>
                <a:rect b="b" l="l" r="r" t="t"/>
                <a:pathLst>
                  <a:path extrusionOk="0" h="5545" w="5105">
                    <a:moveTo>
                      <a:pt x="4128" y="0"/>
                    </a:moveTo>
                    <a:lnTo>
                      <a:pt x="694" y="662"/>
                    </a:lnTo>
                    <a:lnTo>
                      <a:pt x="694" y="1040"/>
                    </a:lnTo>
                    <a:cubicBezTo>
                      <a:pt x="1103" y="1355"/>
                      <a:pt x="1387" y="1827"/>
                      <a:pt x="1387" y="2426"/>
                    </a:cubicBezTo>
                    <a:cubicBezTo>
                      <a:pt x="1387" y="3245"/>
                      <a:pt x="788" y="3938"/>
                      <a:pt x="1" y="4127"/>
                    </a:cubicBezTo>
                    <a:lnTo>
                      <a:pt x="1" y="4505"/>
                    </a:lnTo>
                    <a:cubicBezTo>
                      <a:pt x="1" y="5072"/>
                      <a:pt x="473" y="5545"/>
                      <a:pt x="1009" y="5545"/>
                    </a:cubicBezTo>
                    <a:lnTo>
                      <a:pt x="2080" y="5545"/>
                    </a:lnTo>
                    <a:cubicBezTo>
                      <a:pt x="2238" y="4946"/>
                      <a:pt x="2742" y="4505"/>
                      <a:pt x="3372" y="4505"/>
                    </a:cubicBezTo>
                    <a:cubicBezTo>
                      <a:pt x="3624" y="4505"/>
                      <a:pt x="3844" y="4600"/>
                      <a:pt x="4065" y="4726"/>
                    </a:cubicBezTo>
                    <a:lnTo>
                      <a:pt x="4065" y="4127"/>
                    </a:lnTo>
                    <a:lnTo>
                      <a:pt x="4128" y="4127"/>
                    </a:lnTo>
                    <a:cubicBezTo>
                      <a:pt x="4443" y="4064"/>
                      <a:pt x="4758" y="3938"/>
                      <a:pt x="4916" y="3655"/>
                    </a:cubicBezTo>
                    <a:cubicBezTo>
                      <a:pt x="5105" y="3340"/>
                      <a:pt x="5105" y="2993"/>
                      <a:pt x="4947" y="2678"/>
                    </a:cubicBezTo>
                    <a:lnTo>
                      <a:pt x="4128" y="1008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-33122500" y="3226875"/>
                <a:ext cx="122125" cy="83925"/>
              </a:xfrm>
              <a:custGeom>
                <a:rect b="b" l="l" r="r" t="t"/>
                <a:pathLst>
                  <a:path extrusionOk="0" h="3357" w="4885">
                    <a:moveTo>
                      <a:pt x="3376" y="1"/>
                    </a:moveTo>
                    <a:cubicBezTo>
                      <a:pt x="3025" y="1"/>
                      <a:pt x="2679" y="143"/>
                      <a:pt x="2427" y="426"/>
                    </a:cubicBezTo>
                    <a:lnTo>
                      <a:pt x="2143" y="678"/>
                    </a:lnTo>
                    <a:lnTo>
                      <a:pt x="1" y="678"/>
                    </a:lnTo>
                    <a:lnTo>
                      <a:pt x="1" y="3356"/>
                    </a:lnTo>
                    <a:lnTo>
                      <a:pt x="4191" y="2537"/>
                    </a:lnTo>
                    <a:lnTo>
                      <a:pt x="4349" y="2379"/>
                    </a:lnTo>
                    <a:cubicBezTo>
                      <a:pt x="4884" y="1844"/>
                      <a:pt x="4884" y="962"/>
                      <a:pt x="4349" y="426"/>
                    </a:cubicBezTo>
                    <a:cubicBezTo>
                      <a:pt x="4081" y="143"/>
                      <a:pt x="3726" y="1"/>
                      <a:pt x="33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-33277650" y="3245400"/>
                <a:ext cx="102400" cy="198500"/>
              </a:xfrm>
              <a:custGeom>
                <a:rect b="b" l="l" r="r" t="t"/>
                <a:pathLst>
                  <a:path extrusionOk="0" h="7940" w="4096">
                    <a:moveTo>
                      <a:pt x="4096" y="0"/>
                    </a:moveTo>
                    <a:cubicBezTo>
                      <a:pt x="1828" y="95"/>
                      <a:pt x="0" y="1985"/>
                      <a:pt x="0" y="4316"/>
                    </a:cubicBezTo>
                    <a:cubicBezTo>
                      <a:pt x="0" y="5766"/>
                      <a:pt x="757" y="7120"/>
                      <a:pt x="1954" y="7939"/>
                    </a:cubicBezTo>
                    <a:lnTo>
                      <a:pt x="3592" y="5829"/>
                    </a:lnTo>
                    <a:cubicBezTo>
                      <a:pt x="3466" y="5576"/>
                      <a:pt x="3434" y="5356"/>
                      <a:pt x="3434" y="5104"/>
                    </a:cubicBezTo>
                    <a:cubicBezTo>
                      <a:pt x="3434" y="4568"/>
                      <a:pt x="3718" y="4033"/>
                      <a:pt x="4096" y="3718"/>
                    </a:cubicBezTo>
                    <a:lnTo>
                      <a:pt x="4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5" name="Google Shape;1905;p37"/>
          <p:cNvGrpSpPr/>
          <p:nvPr/>
        </p:nvGrpSpPr>
        <p:grpSpPr>
          <a:xfrm>
            <a:off x="2056156" y="2791782"/>
            <a:ext cx="2427600" cy="1815065"/>
            <a:chOff x="2056156" y="2791782"/>
            <a:chExt cx="2427600" cy="1815065"/>
          </a:xfrm>
        </p:grpSpPr>
        <p:sp>
          <p:nvSpPr>
            <p:cNvPr id="1906" name="Google Shape;1906;p37"/>
            <p:cNvSpPr/>
            <p:nvPr/>
          </p:nvSpPr>
          <p:spPr>
            <a:xfrm>
              <a:off x="2838424" y="2791782"/>
              <a:ext cx="1645332" cy="1636418"/>
            </a:xfrm>
            <a:custGeom>
              <a:rect b="b" l="l" r="r" t="t"/>
              <a:pathLst>
                <a:path extrusionOk="0" h="54520" w="54817">
                  <a:moveTo>
                    <a:pt x="53566" y="1"/>
                  </a:moveTo>
                  <a:lnTo>
                    <a:pt x="53566" y="48"/>
                  </a:lnTo>
                  <a:lnTo>
                    <a:pt x="53566" y="48388"/>
                  </a:lnTo>
                  <a:cubicBezTo>
                    <a:pt x="53566" y="51090"/>
                    <a:pt x="51376" y="53281"/>
                    <a:pt x="48685" y="53281"/>
                  </a:cubicBezTo>
                  <a:lnTo>
                    <a:pt x="619" y="53281"/>
                  </a:lnTo>
                  <a:cubicBezTo>
                    <a:pt x="274" y="53281"/>
                    <a:pt x="0" y="53555"/>
                    <a:pt x="0" y="53900"/>
                  </a:cubicBezTo>
                  <a:cubicBezTo>
                    <a:pt x="0" y="54246"/>
                    <a:pt x="274" y="54519"/>
                    <a:pt x="619" y="54519"/>
                  </a:cubicBezTo>
                  <a:lnTo>
                    <a:pt x="48685" y="54519"/>
                  </a:lnTo>
                  <a:cubicBezTo>
                    <a:pt x="52066" y="54519"/>
                    <a:pt x="54817" y="51769"/>
                    <a:pt x="54817" y="48388"/>
                  </a:cubicBezTo>
                  <a:lnTo>
                    <a:pt x="54817" y="156"/>
                  </a:lnTo>
                  <a:cubicBezTo>
                    <a:pt x="54400" y="108"/>
                    <a:pt x="53971" y="25"/>
                    <a:pt x="53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165995" y="4330586"/>
              <a:ext cx="157639" cy="157609"/>
            </a:xfrm>
            <a:custGeom>
              <a:rect b="b" l="l" r="r" t="t"/>
              <a:pathLst>
                <a:path extrusionOk="0" h="5251" w="5252">
                  <a:moveTo>
                    <a:pt x="2620" y="0"/>
                  </a:moveTo>
                  <a:cubicBezTo>
                    <a:pt x="1168" y="0"/>
                    <a:pt x="1" y="1179"/>
                    <a:pt x="1" y="2631"/>
                  </a:cubicBezTo>
                  <a:cubicBezTo>
                    <a:pt x="1" y="4084"/>
                    <a:pt x="1168" y="5251"/>
                    <a:pt x="2620" y="5251"/>
                  </a:cubicBezTo>
                  <a:cubicBezTo>
                    <a:pt x="4073" y="5251"/>
                    <a:pt x="5252" y="4084"/>
                    <a:pt x="5252" y="2631"/>
                  </a:cubicBezTo>
                  <a:cubicBezTo>
                    <a:pt x="5252" y="1179"/>
                    <a:pt x="4073" y="0"/>
                    <a:pt x="2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2056156" y="4274820"/>
              <a:ext cx="988154" cy="269475"/>
            </a:xfrm>
            <a:custGeom>
              <a:rect b="b" l="l" r="r" t="t"/>
              <a:pathLst>
                <a:path extrusionOk="0" h="8978" w="32922">
                  <a:moveTo>
                    <a:pt x="2596" y="1"/>
                  </a:moveTo>
                  <a:lnTo>
                    <a:pt x="0" y="4489"/>
                  </a:lnTo>
                  <a:lnTo>
                    <a:pt x="2596" y="8978"/>
                  </a:lnTo>
                  <a:lnTo>
                    <a:pt x="30326" y="8978"/>
                  </a:lnTo>
                  <a:lnTo>
                    <a:pt x="32921" y="4489"/>
                  </a:lnTo>
                  <a:lnTo>
                    <a:pt x="303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3538482" y="4212300"/>
              <a:ext cx="394217" cy="394547"/>
            </a:xfrm>
            <a:custGeom>
              <a:rect b="b" l="l" r="r" t="t"/>
              <a:pathLst>
                <a:path extrusionOk="0" h="13145" w="13134">
                  <a:moveTo>
                    <a:pt x="6573" y="0"/>
                  </a:moveTo>
                  <a:cubicBezTo>
                    <a:pt x="2941" y="0"/>
                    <a:pt x="1" y="2941"/>
                    <a:pt x="1" y="6572"/>
                  </a:cubicBezTo>
                  <a:cubicBezTo>
                    <a:pt x="1" y="10204"/>
                    <a:pt x="2941" y="13145"/>
                    <a:pt x="6573" y="13145"/>
                  </a:cubicBezTo>
                  <a:cubicBezTo>
                    <a:pt x="10192" y="13145"/>
                    <a:pt x="13133" y="10204"/>
                    <a:pt x="13133" y="6572"/>
                  </a:cubicBezTo>
                  <a:cubicBezTo>
                    <a:pt x="13133" y="2941"/>
                    <a:pt x="10192" y="0"/>
                    <a:pt x="6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0" name="Google Shape;1910;p37"/>
            <p:cNvGrpSpPr/>
            <p:nvPr/>
          </p:nvGrpSpPr>
          <p:grpSpPr>
            <a:xfrm>
              <a:off x="3615040" y="4289681"/>
              <a:ext cx="241101" cy="239784"/>
              <a:chOff x="-34406325" y="3919600"/>
              <a:chExt cx="293025" cy="291425"/>
            </a:xfrm>
          </p:grpSpPr>
          <p:sp>
            <p:nvSpPr>
              <p:cNvPr id="1911" name="Google Shape;1911;p37"/>
              <p:cNvSpPr/>
              <p:nvPr/>
            </p:nvSpPr>
            <p:spPr>
              <a:xfrm>
                <a:off x="-34167675" y="3932000"/>
                <a:ext cx="42550" cy="40575"/>
              </a:xfrm>
              <a:custGeom>
                <a:rect b="b" l="l" r="r" t="t"/>
                <a:pathLst>
                  <a:path extrusionOk="0" h="1623" w="1702">
                    <a:moveTo>
                      <a:pt x="1352" y="0"/>
                    </a:moveTo>
                    <a:cubicBezTo>
                      <a:pt x="1261" y="0"/>
                      <a:pt x="1167" y="24"/>
                      <a:pt x="1104" y="71"/>
                    </a:cubicBezTo>
                    <a:lnTo>
                      <a:pt x="127" y="1079"/>
                    </a:lnTo>
                    <a:cubicBezTo>
                      <a:pt x="1" y="1205"/>
                      <a:pt x="1" y="1426"/>
                      <a:pt x="127" y="1552"/>
                    </a:cubicBezTo>
                    <a:cubicBezTo>
                      <a:pt x="190" y="1599"/>
                      <a:pt x="284" y="1623"/>
                      <a:pt x="375" y="1623"/>
                    </a:cubicBezTo>
                    <a:cubicBezTo>
                      <a:pt x="466" y="1623"/>
                      <a:pt x="552" y="1599"/>
                      <a:pt x="599" y="1552"/>
                    </a:cubicBezTo>
                    <a:lnTo>
                      <a:pt x="1576" y="544"/>
                    </a:lnTo>
                    <a:cubicBezTo>
                      <a:pt x="1702" y="449"/>
                      <a:pt x="1702" y="260"/>
                      <a:pt x="1576" y="71"/>
                    </a:cubicBezTo>
                    <a:cubicBezTo>
                      <a:pt x="1529" y="24"/>
                      <a:pt x="1442" y="0"/>
                      <a:pt x="1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-34286600" y="3922950"/>
                <a:ext cx="171725" cy="167575"/>
              </a:xfrm>
              <a:custGeom>
                <a:rect b="b" l="l" r="r" t="t"/>
                <a:pathLst>
                  <a:path extrusionOk="0" h="6703" w="6869">
                    <a:moveTo>
                      <a:pt x="772" y="0"/>
                    </a:moveTo>
                    <a:cubicBezTo>
                      <a:pt x="599" y="0"/>
                      <a:pt x="426" y="71"/>
                      <a:pt x="284" y="213"/>
                    </a:cubicBezTo>
                    <a:cubicBezTo>
                      <a:pt x="1" y="496"/>
                      <a:pt x="1" y="937"/>
                      <a:pt x="284" y="1189"/>
                    </a:cubicBezTo>
                    <a:lnTo>
                      <a:pt x="5608" y="6514"/>
                    </a:lnTo>
                    <a:cubicBezTo>
                      <a:pt x="5734" y="6640"/>
                      <a:pt x="5908" y="6703"/>
                      <a:pt x="6085" y="6703"/>
                    </a:cubicBezTo>
                    <a:cubicBezTo>
                      <a:pt x="6262" y="6703"/>
                      <a:pt x="6443" y="6640"/>
                      <a:pt x="6585" y="6514"/>
                    </a:cubicBezTo>
                    <a:cubicBezTo>
                      <a:pt x="6869" y="6230"/>
                      <a:pt x="6869" y="5821"/>
                      <a:pt x="6585" y="5537"/>
                    </a:cubicBezTo>
                    <a:lnTo>
                      <a:pt x="1261" y="213"/>
                    </a:lnTo>
                    <a:cubicBezTo>
                      <a:pt x="1119" y="71"/>
                      <a:pt x="946" y="0"/>
                      <a:pt x="7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-34406325" y="4115900"/>
                <a:ext cx="98475" cy="95125"/>
              </a:xfrm>
              <a:custGeom>
                <a:rect b="b" l="l" r="r" t="t"/>
                <a:pathLst>
                  <a:path extrusionOk="0" h="3805" w="3939">
                    <a:moveTo>
                      <a:pt x="757" y="1"/>
                    </a:moveTo>
                    <a:cubicBezTo>
                      <a:pt x="576" y="1"/>
                      <a:pt x="395" y="72"/>
                      <a:pt x="253" y="213"/>
                    </a:cubicBezTo>
                    <a:cubicBezTo>
                      <a:pt x="1" y="497"/>
                      <a:pt x="1" y="938"/>
                      <a:pt x="253" y="1190"/>
                    </a:cubicBezTo>
                    <a:lnTo>
                      <a:pt x="2679" y="3616"/>
                    </a:lnTo>
                    <a:cubicBezTo>
                      <a:pt x="2805" y="3742"/>
                      <a:pt x="2978" y="3805"/>
                      <a:pt x="3155" y="3805"/>
                    </a:cubicBezTo>
                    <a:cubicBezTo>
                      <a:pt x="3332" y="3805"/>
                      <a:pt x="3514" y="3742"/>
                      <a:pt x="3655" y="3616"/>
                    </a:cubicBezTo>
                    <a:cubicBezTo>
                      <a:pt x="3939" y="3332"/>
                      <a:pt x="3939" y="2891"/>
                      <a:pt x="3655" y="2608"/>
                    </a:cubicBezTo>
                    <a:lnTo>
                      <a:pt x="1261" y="213"/>
                    </a:lnTo>
                    <a:cubicBezTo>
                      <a:pt x="1119" y="72"/>
                      <a:pt x="938" y="1"/>
                      <a:pt x="7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-34364575" y="3966850"/>
                <a:ext cx="204025" cy="204025"/>
              </a:xfrm>
              <a:custGeom>
                <a:rect b="b" l="l" r="r" t="t"/>
                <a:pathLst>
                  <a:path extrusionOk="0" h="8161" w="8161">
                    <a:moveTo>
                      <a:pt x="2994" y="1"/>
                    </a:moveTo>
                    <a:lnTo>
                      <a:pt x="2489" y="1576"/>
                    </a:lnTo>
                    <a:cubicBezTo>
                      <a:pt x="1985" y="3088"/>
                      <a:pt x="1166" y="4474"/>
                      <a:pt x="1" y="5703"/>
                    </a:cubicBezTo>
                    <a:lnTo>
                      <a:pt x="2458" y="8160"/>
                    </a:lnTo>
                    <a:cubicBezTo>
                      <a:pt x="3687" y="6995"/>
                      <a:pt x="5104" y="6175"/>
                      <a:pt x="6585" y="5671"/>
                    </a:cubicBezTo>
                    <a:lnTo>
                      <a:pt x="8160" y="5136"/>
                    </a:lnTo>
                    <a:lnTo>
                      <a:pt x="2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-34200750" y="3919600"/>
                <a:ext cx="17350" cy="33875"/>
              </a:xfrm>
              <a:custGeom>
                <a:rect b="b" l="l" r="r" t="t"/>
                <a:pathLst>
                  <a:path extrusionOk="0" h="1355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008"/>
                    </a:lnTo>
                    <a:cubicBezTo>
                      <a:pt x="1" y="1229"/>
                      <a:pt x="158" y="1355"/>
                      <a:pt x="347" y="1355"/>
                    </a:cubicBezTo>
                    <a:cubicBezTo>
                      <a:pt x="536" y="1355"/>
                      <a:pt x="694" y="1229"/>
                      <a:pt x="694" y="1008"/>
                    </a:cubicBezTo>
                    <a:lnTo>
                      <a:pt x="694" y="347"/>
                    </a:ln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-34147975" y="3989700"/>
                <a:ext cx="34675" cy="17350"/>
              </a:xfrm>
              <a:custGeom>
                <a:rect b="b" l="l" r="r" t="t"/>
                <a:pathLst>
                  <a:path extrusionOk="0" h="694" w="1387">
                    <a:moveTo>
                      <a:pt x="379" y="0"/>
                    </a:moveTo>
                    <a:cubicBezTo>
                      <a:pt x="158" y="0"/>
                      <a:pt x="0" y="126"/>
                      <a:pt x="0" y="347"/>
                    </a:cubicBezTo>
                    <a:cubicBezTo>
                      <a:pt x="0" y="536"/>
                      <a:pt x="158" y="693"/>
                      <a:pt x="379" y="693"/>
                    </a:cubicBezTo>
                    <a:lnTo>
                      <a:pt x="1040" y="693"/>
                    </a:lnTo>
                    <a:cubicBezTo>
                      <a:pt x="1229" y="693"/>
                      <a:pt x="1387" y="536"/>
                      <a:pt x="1387" y="347"/>
                    </a:cubicBezTo>
                    <a:cubicBezTo>
                      <a:pt x="1387" y="126"/>
                      <a:pt x="1229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-34278725" y="4116500"/>
                <a:ext cx="116600" cy="68600"/>
              </a:xfrm>
              <a:custGeom>
                <a:rect b="b" l="l" r="r" t="t"/>
                <a:pathLst>
                  <a:path extrusionOk="0" h="2744" w="4664">
                    <a:moveTo>
                      <a:pt x="4411" y="0"/>
                    </a:moveTo>
                    <a:lnTo>
                      <a:pt x="3750" y="221"/>
                    </a:lnTo>
                    <a:cubicBezTo>
                      <a:pt x="3907" y="378"/>
                      <a:pt x="3813" y="631"/>
                      <a:pt x="3624" y="694"/>
                    </a:cubicBezTo>
                    <a:lnTo>
                      <a:pt x="1072" y="2017"/>
                    </a:lnTo>
                    <a:cubicBezTo>
                      <a:pt x="1030" y="2038"/>
                      <a:pt x="984" y="2048"/>
                      <a:pt x="938" y="2048"/>
                    </a:cubicBezTo>
                    <a:cubicBezTo>
                      <a:pt x="844" y="2048"/>
                      <a:pt x="746" y="2006"/>
                      <a:pt x="662" y="1922"/>
                    </a:cubicBezTo>
                    <a:lnTo>
                      <a:pt x="568" y="1796"/>
                    </a:lnTo>
                    <a:cubicBezTo>
                      <a:pt x="347" y="1922"/>
                      <a:pt x="190" y="2080"/>
                      <a:pt x="1" y="2237"/>
                    </a:cubicBezTo>
                    <a:lnTo>
                      <a:pt x="190" y="2426"/>
                    </a:lnTo>
                    <a:cubicBezTo>
                      <a:pt x="395" y="2632"/>
                      <a:pt x="669" y="2744"/>
                      <a:pt x="947" y="2744"/>
                    </a:cubicBezTo>
                    <a:cubicBezTo>
                      <a:pt x="1095" y="2744"/>
                      <a:pt x="1245" y="2712"/>
                      <a:pt x="1387" y="2647"/>
                    </a:cubicBezTo>
                    <a:lnTo>
                      <a:pt x="3939" y="1324"/>
                    </a:lnTo>
                    <a:cubicBezTo>
                      <a:pt x="4411" y="1103"/>
                      <a:pt x="4663" y="505"/>
                      <a:pt x="4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8" name="Google Shape;1918;p37"/>
          <p:cNvGrpSpPr/>
          <p:nvPr/>
        </p:nvGrpSpPr>
        <p:grpSpPr>
          <a:xfrm>
            <a:off x="1424351" y="2112468"/>
            <a:ext cx="2980444" cy="1450538"/>
            <a:chOff x="1424351" y="2112468"/>
            <a:chExt cx="2980444" cy="1450538"/>
          </a:xfrm>
        </p:grpSpPr>
        <p:sp>
          <p:nvSpPr>
            <p:cNvPr id="1919" name="Google Shape;1919;p37"/>
            <p:cNvSpPr/>
            <p:nvPr/>
          </p:nvSpPr>
          <p:spPr>
            <a:xfrm>
              <a:off x="2330248" y="2291144"/>
              <a:ext cx="2074547" cy="1149304"/>
            </a:xfrm>
            <a:custGeom>
              <a:rect b="b" l="l" r="r" t="t"/>
              <a:pathLst>
                <a:path extrusionOk="0" h="38291" w="69117">
                  <a:moveTo>
                    <a:pt x="2251" y="0"/>
                  </a:moveTo>
                  <a:cubicBezTo>
                    <a:pt x="1906" y="0"/>
                    <a:pt x="1632" y="274"/>
                    <a:pt x="1632" y="619"/>
                  </a:cubicBezTo>
                  <a:cubicBezTo>
                    <a:pt x="1632" y="965"/>
                    <a:pt x="1906" y="1238"/>
                    <a:pt x="2251" y="1238"/>
                  </a:cubicBezTo>
                  <a:lnTo>
                    <a:pt x="28540" y="1238"/>
                  </a:lnTo>
                  <a:cubicBezTo>
                    <a:pt x="31016" y="1238"/>
                    <a:pt x="33040" y="3263"/>
                    <a:pt x="33040" y="5739"/>
                  </a:cubicBezTo>
                  <a:lnTo>
                    <a:pt x="33040" y="12180"/>
                  </a:lnTo>
                  <a:cubicBezTo>
                    <a:pt x="33040" y="15347"/>
                    <a:pt x="35612" y="17931"/>
                    <a:pt x="38779" y="17931"/>
                  </a:cubicBezTo>
                  <a:lnTo>
                    <a:pt x="43923" y="17931"/>
                  </a:lnTo>
                  <a:lnTo>
                    <a:pt x="43923" y="27289"/>
                  </a:lnTo>
                  <a:cubicBezTo>
                    <a:pt x="43923" y="28897"/>
                    <a:pt x="42613" y="30206"/>
                    <a:pt x="41006" y="30206"/>
                  </a:cubicBezTo>
                  <a:lnTo>
                    <a:pt x="23634" y="30206"/>
                  </a:lnTo>
                  <a:cubicBezTo>
                    <a:pt x="23527" y="30206"/>
                    <a:pt x="23420" y="30242"/>
                    <a:pt x="23325" y="30302"/>
                  </a:cubicBezTo>
                  <a:lnTo>
                    <a:pt x="23325" y="29028"/>
                  </a:lnTo>
                  <a:cubicBezTo>
                    <a:pt x="23325" y="26122"/>
                    <a:pt x="20956" y="23753"/>
                    <a:pt x="18039" y="23753"/>
                  </a:cubicBezTo>
                  <a:lnTo>
                    <a:pt x="620" y="23753"/>
                  </a:lnTo>
                  <a:cubicBezTo>
                    <a:pt x="274" y="23753"/>
                    <a:pt x="1" y="24027"/>
                    <a:pt x="1" y="24372"/>
                  </a:cubicBezTo>
                  <a:cubicBezTo>
                    <a:pt x="1" y="24718"/>
                    <a:pt x="274" y="24991"/>
                    <a:pt x="620" y="24991"/>
                  </a:cubicBezTo>
                  <a:lnTo>
                    <a:pt x="18039" y="24991"/>
                  </a:lnTo>
                  <a:cubicBezTo>
                    <a:pt x="20265" y="24991"/>
                    <a:pt x="22087" y="26801"/>
                    <a:pt x="22087" y="29028"/>
                  </a:cubicBezTo>
                  <a:lnTo>
                    <a:pt x="22087" y="33004"/>
                  </a:lnTo>
                  <a:cubicBezTo>
                    <a:pt x="22087" y="35231"/>
                    <a:pt x="20265" y="37040"/>
                    <a:pt x="18039" y="37040"/>
                  </a:cubicBezTo>
                  <a:lnTo>
                    <a:pt x="620" y="37040"/>
                  </a:lnTo>
                  <a:cubicBezTo>
                    <a:pt x="274" y="37040"/>
                    <a:pt x="1" y="37314"/>
                    <a:pt x="1" y="37660"/>
                  </a:cubicBezTo>
                  <a:cubicBezTo>
                    <a:pt x="1" y="38005"/>
                    <a:pt x="274" y="38291"/>
                    <a:pt x="620" y="38291"/>
                  </a:cubicBezTo>
                  <a:lnTo>
                    <a:pt x="18039" y="38291"/>
                  </a:lnTo>
                  <a:cubicBezTo>
                    <a:pt x="20956" y="38291"/>
                    <a:pt x="23325" y="35921"/>
                    <a:pt x="23325" y="33004"/>
                  </a:cubicBezTo>
                  <a:lnTo>
                    <a:pt x="23325" y="31361"/>
                  </a:lnTo>
                  <a:cubicBezTo>
                    <a:pt x="23420" y="31421"/>
                    <a:pt x="23527" y="31456"/>
                    <a:pt x="23634" y="31456"/>
                  </a:cubicBezTo>
                  <a:lnTo>
                    <a:pt x="41006" y="31456"/>
                  </a:lnTo>
                  <a:cubicBezTo>
                    <a:pt x="43304" y="31456"/>
                    <a:pt x="45173" y="29587"/>
                    <a:pt x="45173" y="27289"/>
                  </a:cubicBezTo>
                  <a:lnTo>
                    <a:pt x="45173" y="17931"/>
                  </a:lnTo>
                  <a:lnTo>
                    <a:pt x="68497" y="17931"/>
                  </a:lnTo>
                  <a:cubicBezTo>
                    <a:pt x="68843" y="17931"/>
                    <a:pt x="69116" y="17645"/>
                    <a:pt x="69116" y="17300"/>
                  </a:cubicBezTo>
                  <a:cubicBezTo>
                    <a:pt x="69116" y="16955"/>
                    <a:pt x="68843" y="16681"/>
                    <a:pt x="68497" y="16681"/>
                  </a:cubicBezTo>
                  <a:lnTo>
                    <a:pt x="38779" y="16681"/>
                  </a:lnTo>
                  <a:cubicBezTo>
                    <a:pt x="36303" y="16681"/>
                    <a:pt x="34279" y="14669"/>
                    <a:pt x="34279" y="12180"/>
                  </a:cubicBezTo>
                  <a:lnTo>
                    <a:pt x="34279" y="5739"/>
                  </a:lnTo>
                  <a:cubicBezTo>
                    <a:pt x="34279" y="2572"/>
                    <a:pt x="31707" y="0"/>
                    <a:pt x="28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3064973" y="2230755"/>
              <a:ext cx="157639" cy="157609"/>
            </a:xfrm>
            <a:custGeom>
              <a:rect b="b" l="l" r="r" t="t"/>
              <a:pathLst>
                <a:path extrusionOk="0" h="5251" w="5252">
                  <a:moveTo>
                    <a:pt x="2632" y="0"/>
                  </a:moveTo>
                  <a:cubicBezTo>
                    <a:pt x="1180" y="0"/>
                    <a:pt x="1" y="1179"/>
                    <a:pt x="1" y="2631"/>
                  </a:cubicBezTo>
                  <a:cubicBezTo>
                    <a:pt x="1" y="4084"/>
                    <a:pt x="1180" y="5251"/>
                    <a:pt x="2632" y="5251"/>
                  </a:cubicBezTo>
                  <a:cubicBezTo>
                    <a:pt x="4073" y="5251"/>
                    <a:pt x="5251" y="4084"/>
                    <a:pt x="5251" y="2631"/>
                  </a:cubicBezTo>
                  <a:cubicBezTo>
                    <a:pt x="5251" y="1179"/>
                    <a:pt x="4073" y="0"/>
                    <a:pt x="2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2571835" y="2936151"/>
              <a:ext cx="157609" cy="157639"/>
            </a:xfrm>
            <a:custGeom>
              <a:rect b="b" l="l" r="r" t="t"/>
              <a:pathLst>
                <a:path extrusionOk="0" h="5252" w="5251">
                  <a:moveTo>
                    <a:pt x="2620" y="1"/>
                  </a:moveTo>
                  <a:cubicBezTo>
                    <a:pt x="1167" y="1"/>
                    <a:pt x="0" y="1180"/>
                    <a:pt x="0" y="2632"/>
                  </a:cubicBezTo>
                  <a:cubicBezTo>
                    <a:pt x="0" y="4073"/>
                    <a:pt x="1167" y="5252"/>
                    <a:pt x="2620" y="5252"/>
                  </a:cubicBezTo>
                  <a:cubicBezTo>
                    <a:pt x="4072" y="5252"/>
                    <a:pt x="5251" y="4073"/>
                    <a:pt x="5251" y="2632"/>
                  </a:cubicBezTo>
                  <a:cubicBezTo>
                    <a:pt x="5251" y="1180"/>
                    <a:pt x="4072" y="1"/>
                    <a:pt x="2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2571835" y="3342845"/>
              <a:ext cx="157609" cy="157609"/>
            </a:xfrm>
            <a:custGeom>
              <a:rect b="b" l="l" r="r" t="t"/>
              <a:pathLst>
                <a:path extrusionOk="0" h="5251" w="5251">
                  <a:moveTo>
                    <a:pt x="2620" y="0"/>
                  </a:moveTo>
                  <a:cubicBezTo>
                    <a:pt x="1167" y="0"/>
                    <a:pt x="0" y="1179"/>
                    <a:pt x="0" y="2620"/>
                  </a:cubicBezTo>
                  <a:cubicBezTo>
                    <a:pt x="0" y="4072"/>
                    <a:pt x="1167" y="5251"/>
                    <a:pt x="2620" y="5251"/>
                  </a:cubicBezTo>
                  <a:cubicBezTo>
                    <a:pt x="4072" y="5251"/>
                    <a:pt x="5251" y="4072"/>
                    <a:pt x="5251" y="2620"/>
                  </a:cubicBezTo>
                  <a:cubicBezTo>
                    <a:pt x="5251" y="1179"/>
                    <a:pt x="4072" y="0"/>
                    <a:pt x="2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3558862" y="2741418"/>
              <a:ext cx="157609" cy="157609"/>
            </a:xfrm>
            <a:custGeom>
              <a:rect b="b" l="l" r="r" t="t"/>
              <a:pathLst>
                <a:path extrusionOk="0" h="5251" w="5251">
                  <a:moveTo>
                    <a:pt x="2632" y="0"/>
                  </a:moveTo>
                  <a:cubicBezTo>
                    <a:pt x="1179" y="0"/>
                    <a:pt x="0" y="1179"/>
                    <a:pt x="0" y="2631"/>
                  </a:cubicBezTo>
                  <a:cubicBezTo>
                    <a:pt x="0" y="4084"/>
                    <a:pt x="1179" y="5251"/>
                    <a:pt x="2632" y="5251"/>
                  </a:cubicBezTo>
                  <a:cubicBezTo>
                    <a:pt x="4084" y="5251"/>
                    <a:pt x="5251" y="4084"/>
                    <a:pt x="5251" y="2631"/>
                  </a:cubicBezTo>
                  <a:cubicBezTo>
                    <a:pt x="5251" y="1179"/>
                    <a:pt x="4084" y="0"/>
                    <a:pt x="2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1424351" y="2174988"/>
              <a:ext cx="988124" cy="269475"/>
            </a:xfrm>
            <a:custGeom>
              <a:rect b="b" l="l" r="r" t="t"/>
              <a:pathLst>
                <a:path extrusionOk="0" h="8978" w="32921">
                  <a:moveTo>
                    <a:pt x="2596" y="1"/>
                  </a:moveTo>
                  <a:lnTo>
                    <a:pt x="0" y="4489"/>
                  </a:lnTo>
                  <a:lnTo>
                    <a:pt x="2596" y="8978"/>
                  </a:lnTo>
                  <a:lnTo>
                    <a:pt x="30325" y="8978"/>
                  </a:lnTo>
                  <a:lnTo>
                    <a:pt x="32921" y="4489"/>
                  </a:lnTo>
                  <a:lnTo>
                    <a:pt x="30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1461869" y="2911149"/>
              <a:ext cx="987794" cy="269114"/>
            </a:xfrm>
            <a:custGeom>
              <a:rect b="b" l="l" r="r" t="t"/>
              <a:pathLst>
                <a:path extrusionOk="0" h="8966" w="32910">
                  <a:moveTo>
                    <a:pt x="2584" y="1"/>
                  </a:moveTo>
                  <a:lnTo>
                    <a:pt x="0" y="4489"/>
                  </a:lnTo>
                  <a:lnTo>
                    <a:pt x="2584" y="8966"/>
                  </a:lnTo>
                  <a:lnTo>
                    <a:pt x="30326" y="8966"/>
                  </a:lnTo>
                  <a:lnTo>
                    <a:pt x="32909" y="4489"/>
                  </a:lnTo>
                  <a:lnTo>
                    <a:pt x="303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1461869" y="3293892"/>
              <a:ext cx="987794" cy="269114"/>
            </a:xfrm>
            <a:custGeom>
              <a:rect b="b" l="l" r="r" t="t"/>
              <a:pathLst>
                <a:path extrusionOk="0" h="8966" w="32910">
                  <a:moveTo>
                    <a:pt x="2584" y="0"/>
                  </a:moveTo>
                  <a:lnTo>
                    <a:pt x="0" y="4477"/>
                  </a:lnTo>
                  <a:lnTo>
                    <a:pt x="2584" y="8965"/>
                  </a:lnTo>
                  <a:lnTo>
                    <a:pt x="30326" y="8965"/>
                  </a:lnTo>
                  <a:lnTo>
                    <a:pt x="32909" y="4477"/>
                  </a:lnTo>
                  <a:lnTo>
                    <a:pt x="303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2560399" y="2112468"/>
              <a:ext cx="394187" cy="394547"/>
            </a:xfrm>
            <a:custGeom>
              <a:rect b="b" l="l" r="r" t="t"/>
              <a:pathLst>
                <a:path extrusionOk="0" h="13145" w="13133">
                  <a:moveTo>
                    <a:pt x="6572" y="0"/>
                  </a:moveTo>
                  <a:cubicBezTo>
                    <a:pt x="2941" y="0"/>
                    <a:pt x="0" y="2941"/>
                    <a:pt x="0" y="6572"/>
                  </a:cubicBezTo>
                  <a:cubicBezTo>
                    <a:pt x="0" y="10204"/>
                    <a:pt x="2941" y="13145"/>
                    <a:pt x="6572" y="13145"/>
                  </a:cubicBezTo>
                  <a:cubicBezTo>
                    <a:pt x="10192" y="13145"/>
                    <a:pt x="13133" y="10204"/>
                    <a:pt x="13133" y="6572"/>
                  </a:cubicBezTo>
                  <a:cubicBezTo>
                    <a:pt x="13133" y="2941"/>
                    <a:pt x="10192" y="0"/>
                    <a:pt x="6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146102" y="3012988"/>
              <a:ext cx="394217" cy="394217"/>
            </a:xfrm>
            <a:custGeom>
              <a:rect b="b" l="l" r="r" t="t"/>
              <a:pathLst>
                <a:path extrusionOk="0" h="13134" w="13134">
                  <a:moveTo>
                    <a:pt x="6573" y="1"/>
                  </a:moveTo>
                  <a:cubicBezTo>
                    <a:pt x="2941" y="1"/>
                    <a:pt x="1" y="2942"/>
                    <a:pt x="1" y="6573"/>
                  </a:cubicBezTo>
                  <a:cubicBezTo>
                    <a:pt x="1" y="10193"/>
                    <a:pt x="2941" y="13133"/>
                    <a:pt x="6573" y="13133"/>
                  </a:cubicBezTo>
                  <a:cubicBezTo>
                    <a:pt x="10192" y="13133"/>
                    <a:pt x="13133" y="10193"/>
                    <a:pt x="13133" y="6573"/>
                  </a:cubicBezTo>
                  <a:cubicBezTo>
                    <a:pt x="13133" y="2942"/>
                    <a:pt x="10192" y="1"/>
                    <a:pt x="65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223315" y="3089879"/>
              <a:ext cx="239805" cy="240443"/>
            </a:xfrm>
            <a:custGeom>
              <a:rect b="b" l="l" r="r" t="t"/>
              <a:pathLst>
                <a:path extrusionOk="0" h="11689" w="11658">
                  <a:moveTo>
                    <a:pt x="7877" y="1386"/>
                  </a:moveTo>
                  <a:cubicBezTo>
                    <a:pt x="9232" y="1386"/>
                    <a:pt x="10303" y="2458"/>
                    <a:pt x="10303" y="3781"/>
                  </a:cubicBezTo>
                  <a:lnTo>
                    <a:pt x="10303" y="4883"/>
                  </a:lnTo>
                  <a:cubicBezTo>
                    <a:pt x="10240" y="4883"/>
                    <a:pt x="10209" y="4946"/>
                    <a:pt x="10177" y="4946"/>
                  </a:cubicBezTo>
                  <a:cubicBezTo>
                    <a:pt x="10019" y="4190"/>
                    <a:pt x="9704" y="3529"/>
                    <a:pt x="9200" y="2962"/>
                  </a:cubicBezTo>
                  <a:lnTo>
                    <a:pt x="7720" y="4442"/>
                  </a:lnTo>
                  <a:cubicBezTo>
                    <a:pt x="8192" y="5072"/>
                    <a:pt x="8318" y="5860"/>
                    <a:pt x="8098" y="6648"/>
                  </a:cubicBezTo>
                  <a:cubicBezTo>
                    <a:pt x="8003" y="6868"/>
                    <a:pt x="7877" y="7057"/>
                    <a:pt x="7720" y="7278"/>
                  </a:cubicBezTo>
                  <a:lnTo>
                    <a:pt x="9200" y="8727"/>
                  </a:lnTo>
                  <a:cubicBezTo>
                    <a:pt x="9673" y="8160"/>
                    <a:pt x="10019" y="7498"/>
                    <a:pt x="10177" y="6742"/>
                  </a:cubicBezTo>
                  <a:cubicBezTo>
                    <a:pt x="10209" y="6742"/>
                    <a:pt x="10240" y="6805"/>
                    <a:pt x="10303" y="6805"/>
                  </a:cubicBezTo>
                  <a:lnTo>
                    <a:pt x="10303" y="7908"/>
                  </a:lnTo>
                  <a:cubicBezTo>
                    <a:pt x="10303" y="9231"/>
                    <a:pt x="9232" y="10302"/>
                    <a:pt x="7877" y="10302"/>
                  </a:cubicBezTo>
                  <a:lnTo>
                    <a:pt x="6774" y="10302"/>
                  </a:lnTo>
                  <a:cubicBezTo>
                    <a:pt x="6774" y="10271"/>
                    <a:pt x="6743" y="10208"/>
                    <a:pt x="6743" y="10176"/>
                  </a:cubicBezTo>
                  <a:cubicBezTo>
                    <a:pt x="7499" y="10019"/>
                    <a:pt x="8161" y="9704"/>
                    <a:pt x="8728" y="9200"/>
                  </a:cubicBezTo>
                  <a:lnTo>
                    <a:pt x="7279" y="7750"/>
                  </a:lnTo>
                  <a:cubicBezTo>
                    <a:pt x="7058" y="7908"/>
                    <a:pt x="6869" y="8002"/>
                    <a:pt x="6648" y="8097"/>
                  </a:cubicBezTo>
                  <a:cubicBezTo>
                    <a:pt x="6365" y="8160"/>
                    <a:pt x="6081" y="8223"/>
                    <a:pt x="5861" y="8223"/>
                  </a:cubicBezTo>
                  <a:cubicBezTo>
                    <a:pt x="5325" y="8223"/>
                    <a:pt x="4821" y="8065"/>
                    <a:pt x="4443" y="7750"/>
                  </a:cubicBezTo>
                  <a:lnTo>
                    <a:pt x="2962" y="9200"/>
                  </a:lnTo>
                  <a:cubicBezTo>
                    <a:pt x="3529" y="9672"/>
                    <a:pt x="4191" y="10019"/>
                    <a:pt x="4947" y="10176"/>
                  </a:cubicBezTo>
                  <a:cubicBezTo>
                    <a:pt x="4947" y="10208"/>
                    <a:pt x="4916" y="10271"/>
                    <a:pt x="4916" y="10302"/>
                  </a:cubicBezTo>
                  <a:lnTo>
                    <a:pt x="3813" y="10302"/>
                  </a:lnTo>
                  <a:cubicBezTo>
                    <a:pt x="2458" y="10302"/>
                    <a:pt x="1387" y="9231"/>
                    <a:pt x="1387" y="7908"/>
                  </a:cubicBezTo>
                  <a:lnTo>
                    <a:pt x="1387" y="6805"/>
                  </a:lnTo>
                  <a:cubicBezTo>
                    <a:pt x="1450" y="6805"/>
                    <a:pt x="1482" y="6742"/>
                    <a:pt x="1513" y="6742"/>
                  </a:cubicBezTo>
                  <a:cubicBezTo>
                    <a:pt x="1671" y="7498"/>
                    <a:pt x="1986" y="8160"/>
                    <a:pt x="2490" y="8727"/>
                  </a:cubicBezTo>
                  <a:lnTo>
                    <a:pt x="3971" y="7278"/>
                  </a:lnTo>
                  <a:cubicBezTo>
                    <a:pt x="3498" y="6648"/>
                    <a:pt x="3372" y="5860"/>
                    <a:pt x="3592" y="5072"/>
                  </a:cubicBezTo>
                  <a:cubicBezTo>
                    <a:pt x="3687" y="4820"/>
                    <a:pt x="3813" y="4631"/>
                    <a:pt x="3971" y="4442"/>
                  </a:cubicBezTo>
                  <a:lnTo>
                    <a:pt x="2490" y="2962"/>
                  </a:lnTo>
                  <a:cubicBezTo>
                    <a:pt x="2017" y="3529"/>
                    <a:pt x="1671" y="4190"/>
                    <a:pt x="1513" y="4946"/>
                  </a:cubicBezTo>
                  <a:cubicBezTo>
                    <a:pt x="1482" y="4946"/>
                    <a:pt x="1450" y="4883"/>
                    <a:pt x="1387" y="4883"/>
                  </a:cubicBezTo>
                  <a:lnTo>
                    <a:pt x="1387" y="3781"/>
                  </a:lnTo>
                  <a:cubicBezTo>
                    <a:pt x="1387" y="2458"/>
                    <a:pt x="2458" y="1386"/>
                    <a:pt x="3813" y="1386"/>
                  </a:cubicBezTo>
                  <a:lnTo>
                    <a:pt x="4916" y="1386"/>
                  </a:lnTo>
                  <a:cubicBezTo>
                    <a:pt x="4916" y="1418"/>
                    <a:pt x="4947" y="1481"/>
                    <a:pt x="4947" y="1512"/>
                  </a:cubicBezTo>
                  <a:cubicBezTo>
                    <a:pt x="4191" y="1670"/>
                    <a:pt x="3529" y="1985"/>
                    <a:pt x="2962" y="2489"/>
                  </a:cubicBezTo>
                  <a:lnTo>
                    <a:pt x="4443" y="3938"/>
                  </a:lnTo>
                  <a:cubicBezTo>
                    <a:pt x="4632" y="3781"/>
                    <a:pt x="4821" y="3686"/>
                    <a:pt x="5073" y="3592"/>
                  </a:cubicBezTo>
                  <a:cubicBezTo>
                    <a:pt x="5339" y="3496"/>
                    <a:pt x="5605" y="3451"/>
                    <a:pt x="5865" y="3451"/>
                  </a:cubicBezTo>
                  <a:cubicBezTo>
                    <a:pt x="6375" y="3451"/>
                    <a:pt x="6861" y="3625"/>
                    <a:pt x="7279" y="3938"/>
                  </a:cubicBezTo>
                  <a:lnTo>
                    <a:pt x="8728" y="2489"/>
                  </a:lnTo>
                  <a:cubicBezTo>
                    <a:pt x="8161" y="2016"/>
                    <a:pt x="7499" y="1670"/>
                    <a:pt x="6743" y="1512"/>
                  </a:cubicBezTo>
                  <a:cubicBezTo>
                    <a:pt x="6743" y="1481"/>
                    <a:pt x="6774" y="1418"/>
                    <a:pt x="6774" y="1386"/>
                  </a:cubicBezTo>
                  <a:close/>
                  <a:moveTo>
                    <a:pt x="5829" y="0"/>
                  </a:moveTo>
                  <a:cubicBezTo>
                    <a:pt x="5420" y="0"/>
                    <a:pt x="5010" y="315"/>
                    <a:pt x="4884" y="725"/>
                  </a:cubicBezTo>
                  <a:lnTo>
                    <a:pt x="3782" y="725"/>
                  </a:lnTo>
                  <a:cubicBezTo>
                    <a:pt x="2112" y="725"/>
                    <a:pt x="726" y="2111"/>
                    <a:pt x="726" y="3781"/>
                  </a:cubicBezTo>
                  <a:lnTo>
                    <a:pt x="726" y="4883"/>
                  </a:lnTo>
                  <a:cubicBezTo>
                    <a:pt x="316" y="5041"/>
                    <a:pt x="1" y="5419"/>
                    <a:pt x="1" y="5829"/>
                  </a:cubicBezTo>
                  <a:cubicBezTo>
                    <a:pt x="1" y="6270"/>
                    <a:pt x="316" y="6679"/>
                    <a:pt x="726" y="6774"/>
                  </a:cubicBezTo>
                  <a:lnTo>
                    <a:pt x="726" y="7876"/>
                  </a:lnTo>
                  <a:cubicBezTo>
                    <a:pt x="726" y="9578"/>
                    <a:pt x="2112" y="10964"/>
                    <a:pt x="3782" y="10964"/>
                  </a:cubicBezTo>
                  <a:lnTo>
                    <a:pt x="4884" y="10964"/>
                  </a:lnTo>
                  <a:cubicBezTo>
                    <a:pt x="5042" y="11342"/>
                    <a:pt x="5420" y="11688"/>
                    <a:pt x="5829" y="11688"/>
                  </a:cubicBezTo>
                  <a:cubicBezTo>
                    <a:pt x="6270" y="11688"/>
                    <a:pt x="6680" y="11342"/>
                    <a:pt x="6774" y="10964"/>
                  </a:cubicBezTo>
                  <a:lnTo>
                    <a:pt x="7877" y="10964"/>
                  </a:lnTo>
                  <a:cubicBezTo>
                    <a:pt x="9578" y="10964"/>
                    <a:pt x="10965" y="9578"/>
                    <a:pt x="10965" y="7876"/>
                  </a:cubicBezTo>
                  <a:lnTo>
                    <a:pt x="10965" y="6774"/>
                  </a:lnTo>
                  <a:cubicBezTo>
                    <a:pt x="11343" y="6616"/>
                    <a:pt x="11658" y="6270"/>
                    <a:pt x="11658" y="5829"/>
                  </a:cubicBezTo>
                  <a:cubicBezTo>
                    <a:pt x="11658" y="5419"/>
                    <a:pt x="11343" y="5072"/>
                    <a:pt x="10965" y="4883"/>
                  </a:cubicBezTo>
                  <a:lnTo>
                    <a:pt x="10965" y="3781"/>
                  </a:lnTo>
                  <a:cubicBezTo>
                    <a:pt x="10965" y="2111"/>
                    <a:pt x="9578" y="725"/>
                    <a:pt x="7877" y="725"/>
                  </a:cubicBezTo>
                  <a:lnTo>
                    <a:pt x="6774" y="725"/>
                  </a:lnTo>
                  <a:cubicBezTo>
                    <a:pt x="6617" y="315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2631107" y="2189621"/>
              <a:ext cx="252764" cy="240278"/>
              <a:chOff x="-32576675" y="3944600"/>
              <a:chExt cx="307200" cy="292025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-32482950" y="3944600"/>
                <a:ext cx="213475" cy="214650"/>
              </a:xfrm>
              <a:custGeom>
                <a:rect b="b" l="l" r="r" t="t"/>
                <a:pathLst>
                  <a:path extrusionOk="0" h="8586" w="8539">
                    <a:moveTo>
                      <a:pt x="5156" y="1"/>
                    </a:moveTo>
                    <a:cubicBezTo>
                      <a:pt x="4372" y="1"/>
                      <a:pt x="3593" y="308"/>
                      <a:pt x="2994" y="922"/>
                    </a:cubicBezTo>
                    <a:lnTo>
                      <a:pt x="1450" y="2466"/>
                    </a:lnTo>
                    <a:cubicBezTo>
                      <a:pt x="1681" y="2417"/>
                      <a:pt x="1916" y="2392"/>
                      <a:pt x="2152" y="2392"/>
                    </a:cubicBezTo>
                    <a:cubicBezTo>
                      <a:pt x="2529" y="2392"/>
                      <a:pt x="2909" y="2456"/>
                      <a:pt x="3277" y="2592"/>
                    </a:cubicBezTo>
                    <a:lnTo>
                      <a:pt x="3939" y="1899"/>
                    </a:lnTo>
                    <a:cubicBezTo>
                      <a:pt x="4270" y="1568"/>
                      <a:pt x="4703" y="1402"/>
                      <a:pt x="5136" y="1402"/>
                    </a:cubicBezTo>
                    <a:cubicBezTo>
                      <a:pt x="5569" y="1402"/>
                      <a:pt x="6003" y="1568"/>
                      <a:pt x="6333" y="1899"/>
                    </a:cubicBezTo>
                    <a:cubicBezTo>
                      <a:pt x="7027" y="2592"/>
                      <a:pt x="7027" y="3631"/>
                      <a:pt x="6333" y="4325"/>
                    </a:cubicBezTo>
                    <a:lnTo>
                      <a:pt x="3939" y="6719"/>
                    </a:lnTo>
                    <a:cubicBezTo>
                      <a:pt x="3608" y="7050"/>
                      <a:pt x="3175" y="7215"/>
                      <a:pt x="2742" y="7215"/>
                    </a:cubicBezTo>
                    <a:cubicBezTo>
                      <a:pt x="2309" y="7215"/>
                      <a:pt x="1875" y="7050"/>
                      <a:pt x="1545" y="6719"/>
                    </a:cubicBezTo>
                    <a:cubicBezTo>
                      <a:pt x="1261" y="6435"/>
                      <a:pt x="1104" y="6089"/>
                      <a:pt x="1072" y="5742"/>
                    </a:cubicBezTo>
                    <a:lnTo>
                      <a:pt x="1" y="6782"/>
                    </a:lnTo>
                    <a:cubicBezTo>
                      <a:pt x="158" y="7097"/>
                      <a:pt x="348" y="7381"/>
                      <a:pt x="600" y="7664"/>
                    </a:cubicBezTo>
                    <a:cubicBezTo>
                      <a:pt x="1214" y="8278"/>
                      <a:pt x="2002" y="8586"/>
                      <a:pt x="2781" y="8586"/>
                    </a:cubicBezTo>
                    <a:cubicBezTo>
                      <a:pt x="3561" y="8586"/>
                      <a:pt x="4333" y="8278"/>
                      <a:pt x="4916" y="7664"/>
                    </a:cubicBezTo>
                    <a:lnTo>
                      <a:pt x="7342" y="5270"/>
                    </a:lnTo>
                    <a:cubicBezTo>
                      <a:pt x="8539" y="4073"/>
                      <a:pt x="8539" y="2151"/>
                      <a:pt x="7342" y="922"/>
                    </a:cubicBezTo>
                    <a:cubicBezTo>
                      <a:pt x="6727" y="308"/>
                      <a:pt x="5940" y="1"/>
                      <a:pt x="5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-32576675" y="4020200"/>
                <a:ext cx="215850" cy="216425"/>
              </a:xfrm>
              <a:custGeom>
                <a:rect b="b" l="l" r="r" t="t"/>
                <a:pathLst>
                  <a:path extrusionOk="0" h="8657" w="8634">
                    <a:moveTo>
                      <a:pt x="5865" y="1"/>
                    </a:moveTo>
                    <a:cubicBezTo>
                      <a:pt x="5081" y="1"/>
                      <a:pt x="4301" y="308"/>
                      <a:pt x="3718" y="922"/>
                    </a:cubicBezTo>
                    <a:lnTo>
                      <a:pt x="1230" y="3411"/>
                    </a:lnTo>
                    <a:cubicBezTo>
                      <a:pt x="1" y="4640"/>
                      <a:pt x="1" y="6562"/>
                      <a:pt x="1230" y="7759"/>
                    </a:cubicBezTo>
                    <a:cubicBezTo>
                      <a:pt x="1844" y="8358"/>
                      <a:pt x="2632" y="8657"/>
                      <a:pt x="3415" y="8657"/>
                    </a:cubicBezTo>
                    <a:cubicBezTo>
                      <a:pt x="4199" y="8657"/>
                      <a:pt x="4979" y="8358"/>
                      <a:pt x="5577" y="7759"/>
                    </a:cubicBezTo>
                    <a:lnTo>
                      <a:pt x="7152" y="6184"/>
                    </a:lnTo>
                    <a:lnTo>
                      <a:pt x="7152" y="6184"/>
                    </a:lnTo>
                    <a:cubicBezTo>
                      <a:pt x="6938" y="6218"/>
                      <a:pt x="6719" y="6235"/>
                      <a:pt x="6499" y="6235"/>
                    </a:cubicBezTo>
                    <a:cubicBezTo>
                      <a:pt x="6106" y="6235"/>
                      <a:pt x="5709" y="6179"/>
                      <a:pt x="5325" y="6058"/>
                    </a:cubicBezTo>
                    <a:lnTo>
                      <a:pt x="4569" y="6814"/>
                    </a:lnTo>
                    <a:cubicBezTo>
                      <a:pt x="4238" y="7145"/>
                      <a:pt x="3805" y="7310"/>
                      <a:pt x="3372" y="7310"/>
                    </a:cubicBezTo>
                    <a:cubicBezTo>
                      <a:pt x="2939" y="7310"/>
                      <a:pt x="2505" y="7145"/>
                      <a:pt x="2175" y="6814"/>
                    </a:cubicBezTo>
                    <a:cubicBezTo>
                      <a:pt x="1513" y="6121"/>
                      <a:pt x="1513" y="5081"/>
                      <a:pt x="2175" y="4388"/>
                    </a:cubicBezTo>
                    <a:lnTo>
                      <a:pt x="4664" y="1899"/>
                    </a:lnTo>
                    <a:cubicBezTo>
                      <a:pt x="4994" y="1568"/>
                      <a:pt x="5428" y="1403"/>
                      <a:pt x="5861" y="1403"/>
                    </a:cubicBezTo>
                    <a:cubicBezTo>
                      <a:pt x="6294" y="1403"/>
                      <a:pt x="6727" y="1568"/>
                      <a:pt x="7058" y="1899"/>
                    </a:cubicBezTo>
                    <a:cubicBezTo>
                      <a:pt x="7342" y="2183"/>
                      <a:pt x="7499" y="2561"/>
                      <a:pt x="7531" y="2907"/>
                    </a:cubicBezTo>
                    <a:lnTo>
                      <a:pt x="8287" y="2151"/>
                    </a:lnTo>
                    <a:lnTo>
                      <a:pt x="8633" y="1805"/>
                    </a:lnTo>
                    <a:cubicBezTo>
                      <a:pt x="8476" y="1490"/>
                      <a:pt x="8287" y="1206"/>
                      <a:pt x="8035" y="922"/>
                    </a:cubicBezTo>
                    <a:cubicBezTo>
                      <a:pt x="7436" y="308"/>
                      <a:pt x="6648" y="1"/>
                      <a:pt x="58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3" name="Google Shape;1933;p37"/>
          <p:cNvGrpSpPr/>
          <p:nvPr/>
        </p:nvGrpSpPr>
        <p:grpSpPr>
          <a:xfrm>
            <a:off x="2362064" y="1026100"/>
            <a:ext cx="2121686" cy="1770400"/>
            <a:chOff x="2362064" y="1026100"/>
            <a:chExt cx="2121686" cy="1770400"/>
          </a:xfrm>
        </p:grpSpPr>
        <p:sp>
          <p:nvSpPr>
            <p:cNvPr id="1934" name="Google Shape;1934;p37"/>
            <p:cNvSpPr/>
            <p:nvPr/>
          </p:nvSpPr>
          <p:spPr>
            <a:xfrm>
              <a:off x="3186142" y="1215851"/>
              <a:ext cx="1297608" cy="1580650"/>
            </a:xfrm>
            <a:custGeom>
              <a:rect b="b" l="l" r="r" t="t"/>
              <a:pathLst>
                <a:path extrusionOk="0" h="52662" w="43232">
                  <a:moveTo>
                    <a:pt x="619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37100" y="1251"/>
                  </a:lnTo>
                  <a:cubicBezTo>
                    <a:pt x="39791" y="1251"/>
                    <a:pt x="41981" y="3441"/>
                    <a:pt x="41981" y="6132"/>
                  </a:cubicBezTo>
                  <a:lnTo>
                    <a:pt x="41981" y="50626"/>
                  </a:lnTo>
                  <a:lnTo>
                    <a:pt x="41981" y="52507"/>
                  </a:lnTo>
                  <a:cubicBezTo>
                    <a:pt x="42386" y="52531"/>
                    <a:pt x="42815" y="52614"/>
                    <a:pt x="43232" y="52662"/>
                  </a:cubicBezTo>
                  <a:lnTo>
                    <a:pt x="43232" y="52554"/>
                  </a:lnTo>
                  <a:lnTo>
                    <a:pt x="43232" y="50626"/>
                  </a:lnTo>
                  <a:lnTo>
                    <a:pt x="43232" y="6132"/>
                  </a:lnTo>
                  <a:cubicBezTo>
                    <a:pt x="43232" y="2751"/>
                    <a:pt x="40481" y="0"/>
                    <a:pt x="37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029489" y="1155822"/>
              <a:ext cx="157639" cy="157609"/>
            </a:xfrm>
            <a:custGeom>
              <a:rect b="b" l="l" r="r" t="t"/>
              <a:pathLst>
                <a:path extrusionOk="0" h="5251" w="5252">
                  <a:moveTo>
                    <a:pt x="2632" y="0"/>
                  </a:moveTo>
                  <a:cubicBezTo>
                    <a:pt x="1180" y="0"/>
                    <a:pt x="1" y="1179"/>
                    <a:pt x="1" y="2631"/>
                  </a:cubicBezTo>
                  <a:cubicBezTo>
                    <a:pt x="1" y="4072"/>
                    <a:pt x="1180" y="5251"/>
                    <a:pt x="2632" y="5251"/>
                  </a:cubicBezTo>
                  <a:cubicBezTo>
                    <a:pt x="4085" y="5251"/>
                    <a:pt x="5251" y="4072"/>
                    <a:pt x="5251" y="2631"/>
                  </a:cubicBezTo>
                  <a:cubicBezTo>
                    <a:pt x="5251" y="1179"/>
                    <a:pt x="4085" y="0"/>
                    <a:pt x="2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2362064" y="1100055"/>
              <a:ext cx="987794" cy="269145"/>
            </a:xfrm>
            <a:custGeom>
              <a:rect b="b" l="l" r="r" t="t"/>
              <a:pathLst>
                <a:path extrusionOk="0" h="8967" w="32910">
                  <a:moveTo>
                    <a:pt x="2584" y="1"/>
                  </a:moveTo>
                  <a:lnTo>
                    <a:pt x="0" y="4489"/>
                  </a:lnTo>
                  <a:lnTo>
                    <a:pt x="2584" y="8966"/>
                  </a:lnTo>
                  <a:lnTo>
                    <a:pt x="30325" y="8966"/>
                  </a:lnTo>
                  <a:lnTo>
                    <a:pt x="32909" y="4489"/>
                  </a:lnTo>
                  <a:lnTo>
                    <a:pt x="30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3472030" y="1026100"/>
              <a:ext cx="395628" cy="395628"/>
            </a:xfrm>
            <a:custGeom>
              <a:rect b="b" l="l" r="r" t="t"/>
              <a:pathLst>
                <a:path extrusionOk="0" h="13181" w="13181">
                  <a:moveTo>
                    <a:pt x="6596" y="0"/>
                  </a:moveTo>
                  <a:cubicBezTo>
                    <a:pt x="2953" y="0"/>
                    <a:pt x="0" y="2953"/>
                    <a:pt x="0" y="6596"/>
                  </a:cubicBezTo>
                  <a:cubicBezTo>
                    <a:pt x="0" y="10240"/>
                    <a:pt x="2953" y="13180"/>
                    <a:pt x="6596" y="13180"/>
                  </a:cubicBezTo>
                  <a:cubicBezTo>
                    <a:pt x="10228" y="13180"/>
                    <a:pt x="13180" y="10240"/>
                    <a:pt x="13180" y="6596"/>
                  </a:cubicBezTo>
                  <a:cubicBezTo>
                    <a:pt x="13180" y="2953"/>
                    <a:pt x="10228" y="0"/>
                    <a:pt x="65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8" name="Google Shape;1938;p37"/>
            <p:cNvGrpSpPr/>
            <p:nvPr/>
          </p:nvGrpSpPr>
          <p:grpSpPr>
            <a:xfrm>
              <a:off x="3549608" y="1104226"/>
              <a:ext cx="240443" cy="239373"/>
              <a:chOff x="-30735200" y="3552550"/>
              <a:chExt cx="292225" cy="290925"/>
            </a:xfrm>
          </p:grpSpPr>
          <p:sp>
            <p:nvSpPr>
              <p:cNvPr id="1939" name="Google Shape;1939;p37"/>
              <p:cNvSpPr/>
              <p:nvPr/>
            </p:nvSpPr>
            <p:spPr>
              <a:xfrm>
                <a:off x="-30613900" y="3655750"/>
                <a:ext cx="170925" cy="187725"/>
              </a:xfrm>
              <a:custGeom>
                <a:rect b="b" l="l" r="r" t="t"/>
                <a:pathLst>
                  <a:path extrusionOk="0" h="7509" w="6837">
                    <a:moveTo>
                      <a:pt x="5120" y="2079"/>
                    </a:moveTo>
                    <a:cubicBezTo>
                      <a:pt x="5206" y="2079"/>
                      <a:pt x="5293" y="2111"/>
                      <a:pt x="5356" y="2174"/>
                    </a:cubicBezTo>
                    <a:cubicBezTo>
                      <a:pt x="5451" y="2268"/>
                      <a:pt x="5451" y="2458"/>
                      <a:pt x="5356" y="2647"/>
                    </a:cubicBezTo>
                    <a:lnTo>
                      <a:pt x="3308" y="4694"/>
                    </a:lnTo>
                    <a:cubicBezTo>
                      <a:pt x="3214" y="4757"/>
                      <a:pt x="3151" y="4789"/>
                      <a:pt x="3056" y="4789"/>
                    </a:cubicBezTo>
                    <a:cubicBezTo>
                      <a:pt x="2993" y="4789"/>
                      <a:pt x="2899" y="4757"/>
                      <a:pt x="2836" y="4694"/>
                    </a:cubicBezTo>
                    <a:lnTo>
                      <a:pt x="2174" y="4001"/>
                    </a:lnTo>
                    <a:cubicBezTo>
                      <a:pt x="2048" y="3907"/>
                      <a:pt x="2048" y="3655"/>
                      <a:pt x="2174" y="3529"/>
                    </a:cubicBezTo>
                    <a:cubicBezTo>
                      <a:pt x="2221" y="3481"/>
                      <a:pt x="2308" y="3458"/>
                      <a:pt x="2399" y="3458"/>
                    </a:cubicBezTo>
                    <a:cubicBezTo>
                      <a:pt x="2489" y="3458"/>
                      <a:pt x="2584" y="3481"/>
                      <a:pt x="2647" y="3529"/>
                    </a:cubicBezTo>
                    <a:lnTo>
                      <a:pt x="3056" y="3970"/>
                    </a:lnTo>
                    <a:lnTo>
                      <a:pt x="4883" y="2174"/>
                    </a:lnTo>
                    <a:cubicBezTo>
                      <a:pt x="4946" y="2111"/>
                      <a:pt x="5033" y="2079"/>
                      <a:pt x="5120" y="2079"/>
                    </a:cubicBezTo>
                    <a:close/>
                    <a:moveTo>
                      <a:pt x="1701" y="0"/>
                    </a:moveTo>
                    <a:cubicBezTo>
                      <a:pt x="725" y="0"/>
                      <a:pt x="0" y="756"/>
                      <a:pt x="0" y="1701"/>
                    </a:cubicBezTo>
                    <a:lnTo>
                      <a:pt x="0" y="4411"/>
                    </a:lnTo>
                    <a:cubicBezTo>
                      <a:pt x="0" y="5356"/>
                      <a:pt x="725" y="6112"/>
                      <a:pt x="1701" y="6112"/>
                    </a:cubicBezTo>
                    <a:lnTo>
                      <a:pt x="2048" y="6112"/>
                    </a:lnTo>
                    <a:lnTo>
                      <a:pt x="2048" y="7152"/>
                    </a:lnTo>
                    <a:cubicBezTo>
                      <a:pt x="2048" y="7309"/>
                      <a:pt x="2111" y="7435"/>
                      <a:pt x="2237" y="7467"/>
                    </a:cubicBezTo>
                    <a:cubicBezTo>
                      <a:pt x="2289" y="7493"/>
                      <a:pt x="2347" y="7508"/>
                      <a:pt x="2401" y="7508"/>
                    </a:cubicBezTo>
                    <a:cubicBezTo>
                      <a:pt x="2477" y="7508"/>
                      <a:pt x="2547" y="7478"/>
                      <a:pt x="2584" y="7404"/>
                    </a:cubicBezTo>
                    <a:lnTo>
                      <a:pt x="3844" y="6112"/>
                    </a:lnTo>
                    <a:lnTo>
                      <a:pt x="5073" y="6112"/>
                    </a:lnTo>
                    <a:cubicBezTo>
                      <a:pt x="6018" y="6112"/>
                      <a:pt x="6805" y="5356"/>
                      <a:pt x="6805" y="4411"/>
                    </a:cubicBezTo>
                    <a:lnTo>
                      <a:pt x="6805" y="1701"/>
                    </a:lnTo>
                    <a:cubicBezTo>
                      <a:pt x="6837" y="756"/>
                      <a:pt x="6049" y="0"/>
                      <a:pt x="5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7"/>
              <p:cNvSpPr/>
              <p:nvPr/>
            </p:nvSpPr>
            <p:spPr>
              <a:xfrm>
                <a:off x="-30735200" y="3552550"/>
                <a:ext cx="188275" cy="205075"/>
              </a:xfrm>
              <a:custGeom>
                <a:rect b="b" l="l" r="r" t="t"/>
                <a:pathLst>
                  <a:path extrusionOk="0" h="8203" w="7531">
                    <a:moveTo>
                      <a:pt x="3781" y="1356"/>
                    </a:moveTo>
                    <a:cubicBezTo>
                      <a:pt x="4317" y="1356"/>
                      <a:pt x="4789" y="1828"/>
                      <a:pt x="4789" y="2395"/>
                    </a:cubicBezTo>
                    <a:cubicBezTo>
                      <a:pt x="4789" y="2710"/>
                      <a:pt x="4632" y="3025"/>
                      <a:pt x="4411" y="3214"/>
                    </a:cubicBezTo>
                    <a:cubicBezTo>
                      <a:pt x="4254" y="3341"/>
                      <a:pt x="4128" y="3530"/>
                      <a:pt x="4128" y="3782"/>
                    </a:cubicBezTo>
                    <a:cubicBezTo>
                      <a:pt x="4128" y="3971"/>
                      <a:pt x="3970" y="4128"/>
                      <a:pt x="3781" y="4128"/>
                    </a:cubicBezTo>
                    <a:cubicBezTo>
                      <a:pt x="3592" y="4128"/>
                      <a:pt x="3434" y="3971"/>
                      <a:pt x="3434" y="3782"/>
                    </a:cubicBezTo>
                    <a:cubicBezTo>
                      <a:pt x="3434" y="3341"/>
                      <a:pt x="3624" y="2931"/>
                      <a:pt x="3970" y="2679"/>
                    </a:cubicBezTo>
                    <a:cubicBezTo>
                      <a:pt x="4065" y="2584"/>
                      <a:pt x="4096" y="2521"/>
                      <a:pt x="4096" y="2395"/>
                    </a:cubicBezTo>
                    <a:cubicBezTo>
                      <a:pt x="4096" y="2206"/>
                      <a:pt x="3939" y="2049"/>
                      <a:pt x="3750" y="2049"/>
                    </a:cubicBezTo>
                    <a:cubicBezTo>
                      <a:pt x="3529" y="2049"/>
                      <a:pt x="3371" y="2206"/>
                      <a:pt x="3371" y="2395"/>
                    </a:cubicBezTo>
                    <a:cubicBezTo>
                      <a:pt x="3371" y="2584"/>
                      <a:pt x="3214" y="2742"/>
                      <a:pt x="3025" y="2742"/>
                    </a:cubicBezTo>
                    <a:cubicBezTo>
                      <a:pt x="2836" y="2742"/>
                      <a:pt x="2678" y="2584"/>
                      <a:pt x="2678" y="2395"/>
                    </a:cubicBezTo>
                    <a:cubicBezTo>
                      <a:pt x="2741" y="1828"/>
                      <a:pt x="3214" y="1356"/>
                      <a:pt x="3781" y="1356"/>
                    </a:cubicBezTo>
                    <a:close/>
                    <a:moveTo>
                      <a:pt x="3781" y="4758"/>
                    </a:moveTo>
                    <a:cubicBezTo>
                      <a:pt x="3970" y="4758"/>
                      <a:pt x="4128" y="4916"/>
                      <a:pt x="4128" y="5105"/>
                    </a:cubicBezTo>
                    <a:cubicBezTo>
                      <a:pt x="4128" y="5294"/>
                      <a:pt x="3970" y="5451"/>
                      <a:pt x="3781" y="5451"/>
                    </a:cubicBezTo>
                    <a:cubicBezTo>
                      <a:pt x="3592" y="5451"/>
                      <a:pt x="3434" y="5294"/>
                      <a:pt x="3434" y="5105"/>
                    </a:cubicBezTo>
                    <a:cubicBezTo>
                      <a:pt x="3434" y="4916"/>
                      <a:pt x="3592" y="4758"/>
                      <a:pt x="3781" y="4758"/>
                    </a:cubicBezTo>
                    <a:close/>
                    <a:moveTo>
                      <a:pt x="1733" y="1"/>
                    </a:moveTo>
                    <a:cubicBezTo>
                      <a:pt x="788" y="1"/>
                      <a:pt x="0" y="789"/>
                      <a:pt x="0" y="1734"/>
                    </a:cubicBezTo>
                    <a:lnTo>
                      <a:pt x="0" y="5136"/>
                    </a:lnTo>
                    <a:cubicBezTo>
                      <a:pt x="0" y="5987"/>
                      <a:pt x="631" y="6649"/>
                      <a:pt x="1418" y="6806"/>
                    </a:cubicBezTo>
                    <a:lnTo>
                      <a:pt x="1418" y="7846"/>
                    </a:lnTo>
                    <a:cubicBezTo>
                      <a:pt x="1418" y="8003"/>
                      <a:pt x="1481" y="8129"/>
                      <a:pt x="1607" y="8161"/>
                    </a:cubicBezTo>
                    <a:cubicBezTo>
                      <a:pt x="1659" y="8187"/>
                      <a:pt x="1717" y="8202"/>
                      <a:pt x="1771" y="8202"/>
                    </a:cubicBezTo>
                    <a:cubicBezTo>
                      <a:pt x="1848" y="8202"/>
                      <a:pt x="1917" y="8172"/>
                      <a:pt x="1954" y="8098"/>
                    </a:cubicBezTo>
                    <a:lnTo>
                      <a:pt x="3214" y="6838"/>
                    </a:lnTo>
                    <a:lnTo>
                      <a:pt x="4096" y="6838"/>
                    </a:lnTo>
                    <a:lnTo>
                      <a:pt x="4096" y="5798"/>
                    </a:lnTo>
                    <a:cubicBezTo>
                      <a:pt x="4096" y="4475"/>
                      <a:pt x="5167" y="3404"/>
                      <a:pt x="6490" y="3404"/>
                    </a:cubicBezTo>
                    <a:lnTo>
                      <a:pt x="7530" y="3404"/>
                    </a:lnTo>
                    <a:lnTo>
                      <a:pt x="7530" y="1734"/>
                    </a:lnTo>
                    <a:cubicBezTo>
                      <a:pt x="7530" y="789"/>
                      <a:pt x="6774" y="1"/>
                      <a:pt x="5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41" name="Google Shape;1941;p37"/>
          <p:cNvGrpSpPr/>
          <p:nvPr/>
        </p:nvGrpSpPr>
        <p:grpSpPr>
          <a:xfrm>
            <a:off x="4717781" y="2888278"/>
            <a:ext cx="2486898" cy="1212557"/>
            <a:chOff x="4717781" y="2888278"/>
            <a:chExt cx="2486898" cy="1212557"/>
          </a:xfrm>
        </p:grpSpPr>
        <p:sp>
          <p:nvSpPr>
            <p:cNvPr id="1942" name="Google Shape;1942;p37"/>
            <p:cNvSpPr/>
            <p:nvPr/>
          </p:nvSpPr>
          <p:spPr>
            <a:xfrm>
              <a:off x="4717781" y="2888278"/>
              <a:ext cx="1717518" cy="1033897"/>
            </a:xfrm>
            <a:custGeom>
              <a:rect b="b" l="l" r="r" t="t"/>
              <a:pathLst>
                <a:path extrusionOk="0" h="34446" w="57222">
                  <a:moveTo>
                    <a:pt x="619" y="1"/>
                  </a:moveTo>
                  <a:cubicBezTo>
                    <a:pt x="286" y="1"/>
                    <a:pt x="0" y="274"/>
                    <a:pt x="0" y="620"/>
                  </a:cubicBezTo>
                  <a:cubicBezTo>
                    <a:pt x="0" y="965"/>
                    <a:pt x="286" y="1239"/>
                    <a:pt x="619" y="1239"/>
                  </a:cubicBezTo>
                  <a:lnTo>
                    <a:pt x="10585" y="1239"/>
                  </a:lnTo>
                  <a:cubicBezTo>
                    <a:pt x="12811" y="1239"/>
                    <a:pt x="14621" y="3049"/>
                    <a:pt x="14621" y="5275"/>
                  </a:cubicBezTo>
                  <a:lnTo>
                    <a:pt x="14621" y="29171"/>
                  </a:lnTo>
                  <a:cubicBezTo>
                    <a:pt x="14621" y="32076"/>
                    <a:pt x="16990" y="34445"/>
                    <a:pt x="19896" y="34445"/>
                  </a:cubicBezTo>
                  <a:lnTo>
                    <a:pt x="56603" y="34445"/>
                  </a:lnTo>
                  <a:cubicBezTo>
                    <a:pt x="56948" y="34445"/>
                    <a:pt x="57222" y="34171"/>
                    <a:pt x="57222" y="33826"/>
                  </a:cubicBezTo>
                  <a:cubicBezTo>
                    <a:pt x="57222" y="33481"/>
                    <a:pt x="56948" y="33207"/>
                    <a:pt x="56603" y="33207"/>
                  </a:cubicBezTo>
                  <a:lnTo>
                    <a:pt x="19896" y="33207"/>
                  </a:lnTo>
                  <a:cubicBezTo>
                    <a:pt x="17669" y="33207"/>
                    <a:pt x="15859" y="31397"/>
                    <a:pt x="15859" y="29171"/>
                  </a:cubicBezTo>
                  <a:lnTo>
                    <a:pt x="15859" y="5275"/>
                  </a:lnTo>
                  <a:cubicBezTo>
                    <a:pt x="15859" y="2370"/>
                    <a:pt x="13490" y="1"/>
                    <a:pt x="10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5355289" y="3819203"/>
              <a:ext cx="157639" cy="157609"/>
            </a:xfrm>
            <a:custGeom>
              <a:rect b="b" l="l" r="r" t="t"/>
              <a:pathLst>
                <a:path extrusionOk="0" h="5251" w="5252">
                  <a:moveTo>
                    <a:pt x="2620" y="0"/>
                  </a:moveTo>
                  <a:cubicBezTo>
                    <a:pt x="1168" y="0"/>
                    <a:pt x="1" y="1179"/>
                    <a:pt x="1" y="2632"/>
                  </a:cubicBezTo>
                  <a:cubicBezTo>
                    <a:pt x="1" y="4084"/>
                    <a:pt x="1168" y="5251"/>
                    <a:pt x="2620" y="5251"/>
                  </a:cubicBezTo>
                  <a:cubicBezTo>
                    <a:pt x="4073" y="5251"/>
                    <a:pt x="5252" y="4084"/>
                    <a:pt x="5252" y="2632"/>
                  </a:cubicBezTo>
                  <a:cubicBezTo>
                    <a:pt x="5252" y="1179"/>
                    <a:pt x="4073" y="0"/>
                    <a:pt x="2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216555" y="3769169"/>
              <a:ext cx="988124" cy="269114"/>
            </a:xfrm>
            <a:custGeom>
              <a:rect b="b" l="l" r="r" t="t"/>
              <a:pathLst>
                <a:path extrusionOk="0" h="8966" w="32921">
                  <a:moveTo>
                    <a:pt x="2596" y="0"/>
                  </a:moveTo>
                  <a:lnTo>
                    <a:pt x="0" y="4477"/>
                  </a:lnTo>
                  <a:lnTo>
                    <a:pt x="2596" y="8966"/>
                  </a:lnTo>
                  <a:lnTo>
                    <a:pt x="30325" y="8966"/>
                  </a:lnTo>
                  <a:lnTo>
                    <a:pt x="32921" y="4477"/>
                  </a:lnTo>
                  <a:lnTo>
                    <a:pt x="30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Callisto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5634394" y="3706619"/>
              <a:ext cx="394217" cy="394217"/>
            </a:xfrm>
            <a:custGeom>
              <a:rect b="b" l="l" r="r" t="t"/>
              <a:pathLst>
                <a:path extrusionOk="0" h="13134" w="13134">
                  <a:moveTo>
                    <a:pt x="6573" y="1"/>
                  </a:moveTo>
                  <a:cubicBezTo>
                    <a:pt x="2942" y="1"/>
                    <a:pt x="1" y="2942"/>
                    <a:pt x="1" y="6561"/>
                  </a:cubicBezTo>
                  <a:cubicBezTo>
                    <a:pt x="1" y="10192"/>
                    <a:pt x="2942" y="13133"/>
                    <a:pt x="6573" y="13133"/>
                  </a:cubicBezTo>
                  <a:cubicBezTo>
                    <a:pt x="10193" y="13133"/>
                    <a:pt x="13133" y="10192"/>
                    <a:pt x="13133" y="6561"/>
                  </a:cubicBezTo>
                  <a:cubicBezTo>
                    <a:pt x="13133" y="2942"/>
                    <a:pt x="10193" y="1"/>
                    <a:pt x="6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6" name="Google Shape;1946;p37"/>
            <p:cNvGrpSpPr/>
            <p:nvPr/>
          </p:nvGrpSpPr>
          <p:grpSpPr>
            <a:xfrm>
              <a:off x="5706967" y="3780078"/>
              <a:ext cx="249052" cy="247306"/>
              <a:chOff x="-64781025" y="3361050"/>
              <a:chExt cx="317425" cy="315200"/>
            </a:xfrm>
          </p:grpSpPr>
          <p:sp>
            <p:nvSpPr>
              <p:cNvPr id="1947" name="Google Shape;1947;p37"/>
              <p:cNvSpPr/>
              <p:nvPr/>
            </p:nvSpPr>
            <p:spPr>
              <a:xfrm>
                <a:off x="-64764500" y="3388725"/>
                <a:ext cx="272550" cy="272550"/>
              </a:xfrm>
              <a:custGeom>
                <a:rect b="b" l="l" r="r" t="t"/>
                <a:pathLst>
                  <a:path extrusionOk="0" h="10902" w="10902">
                    <a:moveTo>
                      <a:pt x="6554" y="2647"/>
                    </a:moveTo>
                    <a:cubicBezTo>
                      <a:pt x="6979" y="2647"/>
                      <a:pt x="7404" y="2805"/>
                      <a:pt x="7719" y="3120"/>
                    </a:cubicBezTo>
                    <a:cubicBezTo>
                      <a:pt x="8381" y="3782"/>
                      <a:pt x="8381" y="4821"/>
                      <a:pt x="7751" y="5483"/>
                    </a:cubicBezTo>
                    <a:cubicBezTo>
                      <a:pt x="7436" y="5798"/>
                      <a:pt x="7058" y="5955"/>
                      <a:pt x="6585" y="5955"/>
                    </a:cubicBezTo>
                    <a:cubicBezTo>
                      <a:pt x="6144" y="5955"/>
                      <a:pt x="5703" y="5798"/>
                      <a:pt x="5388" y="5483"/>
                    </a:cubicBezTo>
                    <a:cubicBezTo>
                      <a:pt x="5073" y="5168"/>
                      <a:pt x="4915" y="4758"/>
                      <a:pt x="4915" y="4286"/>
                    </a:cubicBezTo>
                    <a:cubicBezTo>
                      <a:pt x="4915" y="3813"/>
                      <a:pt x="5073" y="3435"/>
                      <a:pt x="5388" y="3120"/>
                    </a:cubicBezTo>
                    <a:cubicBezTo>
                      <a:pt x="5703" y="2805"/>
                      <a:pt x="6128" y="2647"/>
                      <a:pt x="6554" y="2647"/>
                    </a:cubicBezTo>
                    <a:close/>
                    <a:moveTo>
                      <a:pt x="2175" y="6901"/>
                    </a:moveTo>
                    <a:lnTo>
                      <a:pt x="4065" y="8791"/>
                    </a:lnTo>
                    <a:lnTo>
                      <a:pt x="3592" y="9484"/>
                    </a:lnTo>
                    <a:lnTo>
                      <a:pt x="1418" y="7342"/>
                    </a:lnTo>
                    <a:lnTo>
                      <a:pt x="2175" y="6901"/>
                    </a:lnTo>
                    <a:close/>
                    <a:moveTo>
                      <a:pt x="6907" y="1"/>
                    </a:moveTo>
                    <a:cubicBezTo>
                      <a:pt x="6851" y="1"/>
                      <a:pt x="6795" y="11"/>
                      <a:pt x="6743" y="33"/>
                    </a:cubicBezTo>
                    <a:cubicBezTo>
                      <a:pt x="5546" y="663"/>
                      <a:pt x="4474" y="1576"/>
                      <a:pt x="3655" y="2616"/>
                    </a:cubicBezTo>
                    <a:cubicBezTo>
                      <a:pt x="3025" y="3341"/>
                      <a:pt x="2553" y="4223"/>
                      <a:pt x="2175" y="5136"/>
                    </a:cubicBezTo>
                    <a:cubicBezTo>
                      <a:pt x="2048" y="5451"/>
                      <a:pt x="1922" y="5766"/>
                      <a:pt x="1859" y="6050"/>
                    </a:cubicBezTo>
                    <a:lnTo>
                      <a:pt x="505" y="6838"/>
                    </a:lnTo>
                    <a:cubicBezTo>
                      <a:pt x="379" y="6932"/>
                      <a:pt x="316" y="7058"/>
                      <a:pt x="316" y="7184"/>
                    </a:cubicBezTo>
                    <a:cubicBezTo>
                      <a:pt x="316" y="7279"/>
                      <a:pt x="347" y="7405"/>
                      <a:pt x="442" y="7531"/>
                    </a:cubicBezTo>
                    <a:lnTo>
                      <a:pt x="1072" y="8161"/>
                    </a:lnTo>
                    <a:cubicBezTo>
                      <a:pt x="631" y="8696"/>
                      <a:pt x="1" y="9673"/>
                      <a:pt x="1" y="10272"/>
                    </a:cubicBezTo>
                    <a:cubicBezTo>
                      <a:pt x="1" y="10524"/>
                      <a:pt x="64" y="10681"/>
                      <a:pt x="158" y="10744"/>
                    </a:cubicBezTo>
                    <a:cubicBezTo>
                      <a:pt x="221" y="10839"/>
                      <a:pt x="379" y="10902"/>
                      <a:pt x="631" y="10902"/>
                    </a:cubicBezTo>
                    <a:cubicBezTo>
                      <a:pt x="1229" y="10902"/>
                      <a:pt x="2238" y="10240"/>
                      <a:pt x="2742" y="9830"/>
                    </a:cubicBezTo>
                    <a:lnTo>
                      <a:pt x="3372" y="10461"/>
                    </a:lnTo>
                    <a:cubicBezTo>
                      <a:pt x="3466" y="10555"/>
                      <a:pt x="3592" y="10587"/>
                      <a:pt x="3655" y="10587"/>
                    </a:cubicBezTo>
                    <a:lnTo>
                      <a:pt x="3687" y="10587"/>
                    </a:lnTo>
                    <a:cubicBezTo>
                      <a:pt x="3813" y="10587"/>
                      <a:pt x="3939" y="10524"/>
                      <a:pt x="4002" y="10398"/>
                    </a:cubicBezTo>
                    <a:lnTo>
                      <a:pt x="4789" y="9074"/>
                    </a:lnTo>
                    <a:cubicBezTo>
                      <a:pt x="5104" y="8980"/>
                      <a:pt x="5420" y="8854"/>
                      <a:pt x="5735" y="8759"/>
                    </a:cubicBezTo>
                    <a:cubicBezTo>
                      <a:pt x="6648" y="8381"/>
                      <a:pt x="7530" y="7877"/>
                      <a:pt x="8255" y="7279"/>
                    </a:cubicBezTo>
                    <a:cubicBezTo>
                      <a:pt x="9295" y="6459"/>
                      <a:pt x="10208" y="5388"/>
                      <a:pt x="10838" y="4223"/>
                    </a:cubicBezTo>
                    <a:cubicBezTo>
                      <a:pt x="10901" y="4065"/>
                      <a:pt x="10870" y="3876"/>
                      <a:pt x="10744" y="3750"/>
                    </a:cubicBezTo>
                    <a:lnTo>
                      <a:pt x="7215" y="127"/>
                    </a:lnTo>
                    <a:cubicBezTo>
                      <a:pt x="7131" y="43"/>
                      <a:pt x="7019" y="1"/>
                      <a:pt x="6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7"/>
              <p:cNvSpPr/>
              <p:nvPr/>
            </p:nvSpPr>
            <p:spPr>
              <a:xfrm>
                <a:off x="-64568375" y="3361050"/>
                <a:ext cx="104775" cy="105675"/>
              </a:xfrm>
              <a:custGeom>
                <a:rect b="b" l="l" r="r" t="t"/>
                <a:pathLst>
                  <a:path extrusionOk="0" h="4227" w="4191">
                    <a:moveTo>
                      <a:pt x="2941" y="1"/>
                    </a:moveTo>
                    <a:cubicBezTo>
                      <a:pt x="2906" y="1"/>
                      <a:pt x="2871" y="2"/>
                      <a:pt x="2836" y="5"/>
                    </a:cubicBezTo>
                    <a:cubicBezTo>
                      <a:pt x="1828" y="100"/>
                      <a:pt x="883" y="320"/>
                      <a:pt x="0" y="667"/>
                    </a:cubicBezTo>
                    <a:lnTo>
                      <a:pt x="3529" y="4227"/>
                    </a:lnTo>
                    <a:cubicBezTo>
                      <a:pt x="3876" y="3313"/>
                      <a:pt x="4128" y="2368"/>
                      <a:pt x="4191" y="1392"/>
                    </a:cubicBezTo>
                    <a:cubicBezTo>
                      <a:pt x="4191" y="982"/>
                      <a:pt x="4033" y="635"/>
                      <a:pt x="3812" y="352"/>
                    </a:cubicBezTo>
                    <a:cubicBezTo>
                      <a:pt x="3558" y="125"/>
                      <a:pt x="3252" y="1"/>
                      <a:pt x="2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7"/>
              <p:cNvSpPr/>
              <p:nvPr/>
            </p:nvSpPr>
            <p:spPr>
              <a:xfrm>
                <a:off x="-64645575" y="3596675"/>
                <a:ext cx="85100" cy="79575"/>
              </a:xfrm>
              <a:custGeom>
                <a:rect b="b" l="l" r="r" t="t"/>
                <a:pathLst>
                  <a:path extrusionOk="0" h="3183" w="3404">
                    <a:moveTo>
                      <a:pt x="3403" y="0"/>
                    </a:moveTo>
                    <a:lnTo>
                      <a:pt x="3403" y="0"/>
                    </a:lnTo>
                    <a:cubicBezTo>
                      <a:pt x="2710" y="473"/>
                      <a:pt x="2017" y="819"/>
                      <a:pt x="1261" y="1134"/>
                    </a:cubicBezTo>
                    <a:cubicBezTo>
                      <a:pt x="1041" y="1292"/>
                      <a:pt x="726" y="1386"/>
                      <a:pt x="442" y="1449"/>
                    </a:cubicBezTo>
                    <a:cubicBezTo>
                      <a:pt x="347" y="1859"/>
                      <a:pt x="253" y="2237"/>
                      <a:pt x="95" y="2584"/>
                    </a:cubicBezTo>
                    <a:cubicBezTo>
                      <a:pt x="1" y="2741"/>
                      <a:pt x="32" y="2930"/>
                      <a:pt x="158" y="3056"/>
                    </a:cubicBezTo>
                    <a:cubicBezTo>
                      <a:pt x="253" y="3151"/>
                      <a:pt x="347" y="3182"/>
                      <a:pt x="442" y="3182"/>
                    </a:cubicBezTo>
                    <a:cubicBezTo>
                      <a:pt x="505" y="3182"/>
                      <a:pt x="568" y="3182"/>
                      <a:pt x="600" y="3151"/>
                    </a:cubicBezTo>
                    <a:cubicBezTo>
                      <a:pt x="1135" y="2867"/>
                      <a:pt x="1671" y="2521"/>
                      <a:pt x="2080" y="2080"/>
                    </a:cubicBezTo>
                    <a:cubicBezTo>
                      <a:pt x="2679" y="1481"/>
                      <a:pt x="3151" y="756"/>
                      <a:pt x="3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7"/>
              <p:cNvSpPr/>
              <p:nvPr/>
            </p:nvSpPr>
            <p:spPr>
              <a:xfrm>
                <a:off x="-64781025" y="3456475"/>
                <a:ext cx="80350" cy="85075"/>
              </a:xfrm>
              <a:custGeom>
                <a:rect b="b" l="l" r="r" t="t"/>
                <a:pathLst>
                  <a:path extrusionOk="0" h="3403" w="3214">
                    <a:moveTo>
                      <a:pt x="3214" y="0"/>
                    </a:moveTo>
                    <a:cubicBezTo>
                      <a:pt x="2426" y="252"/>
                      <a:pt x="1733" y="725"/>
                      <a:pt x="1134" y="1324"/>
                    </a:cubicBezTo>
                    <a:cubicBezTo>
                      <a:pt x="693" y="1733"/>
                      <a:pt x="347" y="2269"/>
                      <a:pt x="63" y="2804"/>
                    </a:cubicBezTo>
                    <a:cubicBezTo>
                      <a:pt x="0" y="2962"/>
                      <a:pt x="32" y="3151"/>
                      <a:pt x="158" y="3277"/>
                    </a:cubicBezTo>
                    <a:cubicBezTo>
                      <a:pt x="221" y="3371"/>
                      <a:pt x="347" y="3403"/>
                      <a:pt x="410" y="3403"/>
                    </a:cubicBezTo>
                    <a:cubicBezTo>
                      <a:pt x="504" y="3403"/>
                      <a:pt x="536" y="3403"/>
                      <a:pt x="630" y="3371"/>
                    </a:cubicBezTo>
                    <a:cubicBezTo>
                      <a:pt x="977" y="3214"/>
                      <a:pt x="1355" y="3088"/>
                      <a:pt x="1764" y="2993"/>
                    </a:cubicBezTo>
                    <a:cubicBezTo>
                      <a:pt x="1827" y="2678"/>
                      <a:pt x="1953" y="2426"/>
                      <a:pt x="2079" y="2143"/>
                    </a:cubicBezTo>
                    <a:cubicBezTo>
                      <a:pt x="2394" y="1387"/>
                      <a:pt x="2741" y="694"/>
                      <a:pt x="3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1" name="Google Shape;1951;p37"/>
          <p:cNvGrpSpPr/>
          <p:nvPr/>
        </p:nvGrpSpPr>
        <p:grpSpPr>
          <a:xfrm>
            <a:off x="4638783" y="2793943"/>
            <a:ext cx="2072037" cy="1812904"/>
            <a:chOff x="4638783" y="2793943"/>
            <a:chExt cx="2072037" cy="1812904"/>
          </a:xfrm>
        </p:grpSpPr>
        <p:sp>
          <p:nvSpPr>
            <p:cNvPr id="1952" name="Google Shape;1952;p37"/>
            <p:cNvSpPr/>
            <p:nvPr/>
          </p:nvSpPr>
          <p:spPr>
            <a:xfrm>
              <a:off x="4638783" y="2793943"/>
              <a:ext cx="1645362" cy="1634257"/>
            </a:xfrm>
            <a:custGeom>
              <a:rect b="b" l="l" r="r" t="t"/>
              <a:pathLst>
                <a:path extrusionOk="0" h="54448" w="54818">
                  <a:moveTo>
                    <a:pt x="1" y="0"/>
                  </a:moveTo>
                  <a:lnTo>
                    <a:pt x="1" y="48316"/>
                  </a:lnTo>
                  <a:cubicBezTo>
                    <a:pt x="1" y="51697"/>
                    <a:pt x="2751" y="54447"/>
                    <a:pt x="6133" y="54447"/>
                  </a:cubicBezTo>
                  <a:lnTo>
                    <a:pt x="54198" y="54447"/>
                  </a:lnTo>
                  <a:cubicBezTo>
                    <a:pt x="54543" y="54447"/>
                    <a:pt x="54817" y="54174"/>
                    <a:pt x="54817" y="53828"/>
                  </a:cubicBezTo>
                  <a:cubicBezTo>
                    <a:pt x="54817" y="53483"/>
                    <a:pt x="54543" y="53209"/>
                    <a:pt x="54198" y="53209"/>
                  </a:cubicBezTo>
                  <a:lnTo>
                    <a:pt x="6133" y="53209"/>
                  </a:lnTo>
                  <a:cubicBezTo>
                    <a:pt x="3442" y="53209"/>
                    <a:pt x="1251" y="51018"/>
                    <a:pt x="1251" y="48316"/>
                  </a:cubicBezTo>
                  <a:lnTo>
                    <a:pt x="1251" y="96"/>
                  </a:lnTo>
                  <a:cubicBezTo>
                    <a:pt x="834" y="84"/>
                    <a:pt x="418" y="7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782823" y="4330586"/>
              <a:ext cx="157969" cy="157609"/>
            </a:xfrm>
            <a:custGeom>
              <a:rect b="b" l="l" r="r" t="t"/>
              <a:pathLst>
                <a:path extrusionOk="0" h="5251" w="5263">
                  <a:moveTo>
                    <a:pt x="2631" y="0"/>
                  </a:moveTo>
                  <a:cubicBezTo>
                    <a:pt x="1179" y="0"/>
                    <a:pt x="0" y="1179"/>
                    <a:pt x="0" y="2631"/>
                  </a:cubicBezTo>
                  <a:cubicBezTo>
                    <a:pt x="0" y="4084"/>
                    <a:pt x="1179" y="5251"/>
                    <a:pt x="2631" y="5251"/>
                  </a:cubicBezTo>
                  <a:cubicBezTo>
                    <a:pt x="4084" y="5251"/>
                    <a:pt x="5263" y="4084"/>
                    <a:pt x="5263" y="2631"/>
                  </a:cubicBezTo>
                  <a:cubicBezTo>
                    <a:pt x="5263" y="1179"/>
                    <a:pt x="4084" y="0"/>
                    <a:pt x="26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722667" y="4274820"/>
              <a:ext cx="988154" cy="269475"/>
            </a:xfrm>
            <a:custGeom>
              <a:rect b="b" l="l" r="r" t="t"/>
              <a:pathLst>
                <a:path extrusionOk="0" h="8978" w="32922">
                  <a:moveTo>
                    <a:pt x="2596" y="1"/>
                  </a:moveTo>
                  <a:lnTo>
                    <a:pt x="1" y="4489"/>
                  </a:lnTo>
                  <a:lnTo>
                    <a:pt x="2596" y="8978"/>
                  </a:lnTo>
                  <a:lnTo>
                    <a:pt x="30326" y="8978"/>
                  </a:lnTo>
                  <a:lnTo>
                    <a:pt x="32921" y="4489"/>
                  </a:lnTo>
                  <a:lnTo>
                    <a:pt x="303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Metis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173762" y="4212300"/>
              <a:ext cx="394217" cy="394547"/>
            </a:xfrm>
            <a:custGeom>
              <a:rect b="b" l="l" r="r" t="t"/>
              <a:pathLst>
                <a:path extrusionOk="0" h="13145" w="13134">
                  <a:moveTo>
                    <a:pt x="6561" y="0"/>
                  </a:moveTo>
                  <a:cubicBezTo>
                    <a:pt x="2941" y="0"/>
                    <a:pt x="1" y="2941"/>
                    <a:pt x="1" y="6572"/>
                  </a:cubicBezTo>
                  <a:cubicBezTo>
                    <a:pt x="1" y="10204"/>
                    <a:pt x="2941" y="13145"/>
                    <a:pt x="6561" y="13145"/>
                  </a:cubicBezTo>
                  <a:cubicBezTo>
                    <a:pt x="10192" y="13145"/>
                    <a:pt x="13133" y="10204"/>
                    <a:pt x="13133" y="6572"/>
                  </a:cubicBezTo>
                  <a:cubicBezTo>
                    <a:pt x="13133" y="2941"/>
                    <a:pt x="10192" y="0"/>
                    <a:pt x="6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6" name="Google Shape;1956;p37"/>
            <p:cNvGrpSpPr/>
            <p:nvPr/>
          </p:nvGrpSpPr>
          <p:grpSpPr>
            <a:xfrm>
              <a:off x="5246344" y="4285352"/>
              <a:ext cx="249052" cy="248444"/>
              <a:chOff x="-64410850" y="4094450"/>
              <a:chExt cx="317425" cy="316650"/>
            </a:xfrm>
          </p:grpSpPr>
          <p:sp>
            <p:nvSpPr>
              <p:cNvPr id="1957" name="Google Shape;1957;p37"/>
              <p:cNvSpPr/>
              <p:nvPr/>
            </p:nvSpPr>
            <p:spPr>
              <a:xfrm>
                <a:off x="-64410850" y="4348850"/>
                <a:ext cx="317425" cy="62250"/>
              </a:xfrm>
              <a:custGeom>
                <a:rect b="b" l="l" r="r" t="t"/>
                <a:pathLst>
                  <a:path extrusionOk="0" h="2490" w="12697">
                    <a:moveTo>
                      <a:pt x="3403" y="0"/>
                    </a:moveTo>
                    <a:cubicBezTo>
                      <a:pt x="2741" y="0"/>
                      <a:pt x="2206" y="536"/>
                      <a:pt x="2206" y="1229"/>
                    </a:cubicBezTo>
                    <a:lnTo>
                      <a:pt x="2206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12287" y="2489"/>
                    </a:lnTo>
                    <a:cubicBezTo>
                      <a:pt x="12508" y="2489"/>
                      <a:pt x="12697" y="2269"/>
                      <a:pt x="12697" y="2048"/>
                    </a:cubicBezTo>
                    <a:cubicBezTo>
                      <a:pt x="12634" y="1859"/>
                      <a:pt x="12445" y="1639"/>
                      <a:pt x="12193" y="1639"/>
                    </a:cubicBezTo>
                    <a:lnTo>
                      <a:pt x="10429" y="1639"/>
                    </a:lnTo>
                    <a:lnTo>
                      <a:pt x="10429" y="1229"/>
                    </a:lnTo>
                    <a:cubicBezTo>
                      <a:pt x="10429" y="536"/>
                      <a:pt x="9861" y="0"/>
                      <a:pt x="9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37"/>
              <p:cNvSpPr/>
              <p:nvPr/>
            </p:nvSpPr>
            <p:spPr>
              <a:xfrm>
                <a:off x="-64315550" y="4094450"/>
                <a:ext cx="122100" cy="192200"/>
              </a:xfrm>
              <a:custGeom>
                <a:rect b="b" l="l" r="r" t="t"/>
                <a:pathLst>
                  <a:path extrusionOk="0" h="7688" w="4884">
                    <a:moveTo>
                      <a:pt x="2489" y="0"/>
                    </a:moveTo>
                    <a:cubicBezTo>
                      <a:pt x="2269" y="0"/>
                      <a:pt x="2080" y="189"/>
                      <a:pt x="2080" y="410"/>
                    </a:cubicBezTo>
                    <a:lnTo>
                      <a:pt x="2080" y="819"/>
                    </a:lnTo>
                    <a:lnTo>
                      <a:pt x="1639" y="819"/>
                    </a:lnTo>
                    <a:cubicBezTo>
                      <a:pt x="1418" y="819"/>
                      <a:pt x="1261" y="1040"/>
                      <a:pt x="1261" y="1229"/>
                    </a:cubicBezTo>
                    <a:cubicBezTo>
                      <a:pt x="1261" y="1450"/>
                      <a:pt x="1450" y="1670"/>
                      <a:pt x="1639" y="1670"/>
                    </a:cubicBezTo>
                    <a:lnTo>
                      <a:pt x="2080" y="1670"/>
                    </a:lnTo>
                    <a:lnTo>
                      <a:pt x="2080" y="2489"/>
                    </a:lnTo>
                    <a:lnTo>
                      <a:pt x="1481" y="2489"/>
                    </a:lnTo>
                    <a:cubicBezTo>
                      <a:pt x="820" y="2489"/>
                      <a:pt x="347" y="3151"/>
                      <a:pt x="599" y="3781"/>
                    </a:cubicBezTo>
                    <a:cubicBezTo>
                      <a:pt x="662" y="3970"/>
                      <a:pt x="694" y="4222"/>
                      <a:pt x="788" y="4411"/>
                    </a:cubicBezTo>
                    <a:lnTo>
                      <a:pt x="473" y="4411"/>
                    </a:lnTo>
                    <a:cubicBezTo>
                      <a:pt x="221" y="4411"/>
                      <a:pt x="63" y="4632"/>
                      <a:pt x="63" y="4821"/>
                    </a:cubicBezTo>
                    <a:cubicBezTo>
                      <a:pt x="0" y="5010"/>
                      <a:pt x="158" y="5199"/>
                      <a:pt x="379" y="5199"/>
                    </a:cubicBezTo>
                    <a:lnTo>
                      <a:pt x="820" y="5199"/>
                    </a:lnTo>
                    <a:cubicBezTo>
                      <a:pt x="851" y="6081"/>
                      <a:pt x="694" y="6900"/>
                      <a:pt x="316" y="7687"/>
                    </a:cubicBezTo>
                    <a:lnTo>
                      <a:pt x="4569" y="7687"/>
                    </a:lnTo>
                    <a:cubicBezTo>
                      <a:pt x="4159" y="6900"/>
                      <a:pt x="4002" y="6081"/>
                      <a:pt x="4065" y="5199"/>
                    </a:cubicBezTo>
                    <a:lnTo>
                      <a:pt x="4474" y="5199"/>
                    </a:lnTo>
                    <a:cubicBezTo>
                      <a:pt x="4726" y="5199"/>
                      <a:pt x="4884" y="5010"/>
                      <a:pt x="4884" y="4821"/>
                    </a:cubicBezTo>
                    <a:cubicBezTo>
                      <a:pt x="4884" y="4568"/>
                      <a:pt x="4695" y="4411"/>
                      <a:pt x="4474" y="4411"/>
                    </a:cubicBezTo>
                    <a:lnTo>
                      <a:pt x="4159" y="4411"/>
                    </a:lnTo>
                    <a:cubicBezTo>
                      <a:pt x="4222" y="4222"/>
                      <a:pt x="4285" y="3970"/>
                      <a:pt x="4380" y="3781"/>
                    </a:cubicBezTo>
                    <a:cubicBezTo>
                      <a:pt x="4600" y="3151"/>
                      <a:pt x="4128" y="2489"/>
                      <a:pt x="3466" y="2489"/>
                    </a:cubicBezTo>
                    <a:lnTo>
                      <a:pt x="2867" y="2489"/>
                    </a:lnTo>
                    <a:lnTo>
                      <a:pt x="2867" y="1670"/>
                    </a:lnTo>
                    <a:lnTo>
                      <a:pt x="3309" y="1670"/>
                    </a:lnTo>
                    <a:cubicBezTo>
                      <a:pt x="3561" y="1670"/>
                      <a:pt x="3687" y="1450"/>
                      <a:pt x="3687" y="1229"/>
                    </a:cubicBezTo>
                    <a:cubicBezTo>
                      <a:pt x="3687" y="977"/>
                      <a:pt x="3498" y="819"/>
                      <a:pt x="3309" y="819"/>
                    </a:cubicBezTo>
                    <a:lnTo>
                      <a:pt x="2867" y="819"/>
                    </a:lnTo>
                    <a:lnTo>
                      <a:pt x="2867" y="410"/>
                    </a:lnTo>
                    <a:cubicBezTo>
                      <a:pt x="2867" y="158"/>
                      <a:pt x="2678" y="0"/>
                      <a:pt x="2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37"/>
              <p:cNvSpPr/>
              <p:nvPr/>
            </p:nvSpPr>
            <p:spPr>
              <a:xfrm>
                <a:off x="-64335250" y="4307100"/>
                <a:ext cx="161500" cy="21300"/>
              </a:xfrm>
              <a:custGeom>
                <a:rect b="b" l="l" r="r" t="t"/>
                <a:pathLst>
                  <a:path extrusionOk="0" h="852" w="6460">
                    <a:moveTo>
                      <a:pt x="1167" y="1"/>
                    </a:moveTo>
                    <a:cubicBezTo>
                      <a:pt x="631" y="1"/>
                      <a:pt x="190" y="379"/>
                      <a:pt x="1" y="851"/>
                    </a:cubicBezTo>
                    <a:lnTo>
                      <a:pt x="6459" y="851"/>
                    </a:lnTo>
                    <a:cubicBezTo>
                      <a:pt x="6302" y="379"/>
                      <a:pt x="5861" y="1"/>
                      <a:pt x="53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0" name="Google Shape;1960;p37"/>
          <p:cNvGrpSpPr/>
          <p:nvPr/>
        </p:nvGrpSpPr>
        <p:grpSpPr>
          <a:xfrm>
            <a:off x="4638783" y="1026100"/>
            <a:ext cx="2105624" cy="1770761"/>
            <a:chOff x="4638783" y="1026100"/>
            <a:chExt cx="2105624" cy="1770761"/>
          </a:xfrm>
        </p:grpSpPr>
        <p:sp>
          <p:nvSpPr>
            <p:cNvPr id="1961" name="Google Shape;1961;p37"/>
            <p:cNvSpPr/>
            <p:nvPr/>
          </p:nvSpPr>
          <p:spPr>
            <a:xfrm>
              <a:off x="4638783" y="1215851"/>
              <a:ext cx="1297999" cy="1581010"/>
            </a:xfrm>
            <a:custGeom>
              <a:rect b="b" l="l" r="r" t="t"/>
              <a:pathLst>
                <a:path extrusionOk="0" h="52674" w="43245">
                  <a:moveTo>
                    <a:pt x="6133" y="0"/>
                  </a:moveTo>
                  <a:cubicBezTo>
                    <a:pt x="2751" y="0"/>
                    <a:pt x="1" y="2751"/>
                    <a:pt x="1" y="6132"/>
                  </a:cubicBezTo>
                  <a:lnTo>
                    <a:pt x="1" y="50626"/>
                  </a:lnTo>
                  <a:lnTo>
                    <a:pt x="1" y="52554"/>
                  </a:lnTo>
                  <a:lnTo>
                    <a:pt x="1" y="52578"/>
                  </a:lnTo>
                  <a:cubicBezTo>
                    <a:pt x="418" y="52650"/>
                    <a:pt x="834" y="52662"/>
                    <a:pt x="1251" y="52674"/>
                  </a:cubicBezTo>
                  <a:lnTo>
                    <a:pt x="1251" y="52554"/>
                  </a:lnTo>
                  <a:lnTo>
                    <a:pt x="1251" y="50626"/>
                  </a:lnTo>
                  <a:lnTo>
                    <a:pt x="1251" y="6132"/>
                  </a:lnTo>
                  <a:cubicBezTo>
                    <a:pt x="1251" y="3441"/>
                    <a:pt x="3442" y="1251"/>
                    <a:pt x="6133" y="1251"/>
                  </a:cubicBezTo>
                  <a:lnTo>
                    <a:pt x="42613" y="1251"/>
                  </a:lnTo>
                  <a:cubicBezTo>
                    <a:pt x="42959" y="1251"/>
                    <a:pt x="43244" y="965"/>
                    <a:pt x="43244" y="631"/>
                  </a:cubicBezTo>
                  <a:cubicBezTo>
                    <a:pt x="43244" y="286"/>
                    <a:pt x="42959" y="0"/>
                    <a:pt x="42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9329" y="1155822"/>
              <a:ext cx="157609" cy="157609"/>
            </a:xfrm>
            <a:custGeom>
              <a:rect b="b" l="l" r="r" t="t"/>
              <a:pathLst>
                <a:path extrusionOk="0" h="5251" w="5251">
                  <a:moveTo>
                    <a:pt x="2620" y="0"/>
                  </a:moveTo>
                  <a:cubicBezTo>
                    <a:pt x="1179" y="0"/>
                    <a:pt x="0" y="1179"/>
                    <a:pt x="0" y="2631"/>
                  </a:cubicBezTo>
                  <a:cubicBezTo>
                    <a:pt x="0" y="4072"/>
                    <a:pt x="1179" y="5251"/>
                    <a:pt x="2620" y="5251"/>
                  </a:cubicBezTo>
                  <a:cubicBezTo>
                    <a:pt x="4072" y="5251"/>
                    <a:pt x="5251" y="4072"/>
                    <a:pt x="5251" y="2631"/>
                  </a:cubicBezTo>
                  <a:cubicBezTo>
                    <a:pt x="5251" y="1179"/>
                    <a:pt x="4072" y="0"/>
                    <a:pt x="2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756613" y="1100055"/>
              <a:ext cx="987794" cy="269145"/>
            </a:xfrm>
            <a:custGeom>
              <a:rect b="b" l="l" r="r" t="t"/>
              <a:pathLst>
                <a:path extrusionOk="0" h="8967" w="32910">
                  <a:moveTo>
                    <a:pt x="2584" y="1"/>
                  </a:moveTo>
                  <a:lnTo>
                    <a:pt x="1" y="4489"/>
                  </a:lnTo>
                  <a:lnTo>
                    <a:pt x="2584" y="8966"/>
                  </a:lnTo>
                  <a:lnTo>
                    <a:pt x="30326" y="8966"/>
                  </a:lnTo>
                  <a:lnTo>
                    <a:pt x="32910" y="4489"/>
                  </a:lnTo>
                  <a:lnTo>
                    <a:pt x="303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5238803" y="1026100"/>
              <a:ext cx="395628" cy="395628"/>
            </a:xfrm>
            <a:custGeom>
              <a:rect b="b" l="l" r="r" t="t"/>
              <a:pathLst>
                <a:path extrusionOk="0" h="13181" w="13181">
                  <a:moveTo>
                    <a:pt x="6585" y="0"/>
                  </a:moveTo>
                  <a:cubicBezTo>
                    <a:pt x="2953" y="0"/>
                    <a:pt x="1" y="2953"/>
                    <a:pt x="1" y="6596"/>
                  </a:cubicBezTo>
                  <a:cubicBezTo>
                    <a:pt x="1" y="10240"/>
                    <a:pt x="2953" y="13180"/>
                    <a:pt x="6585" y="13180"/>
                  </a:cubicBezTo>
                  <a:cubicBezTo>
                    <a:pt x="10228" y="13180"/>
                    <a:pt x="13181" y="10240"/>
                    <a:pt x="13181" y="6596"/>
                  </a:cubicBezTo>
                  <a:cubicBezTo>
                    <a:pt x="13181" y="2953"/>
                    <a:pt x="10228" y="0"/>
                    <a:pt x="6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5" name="Google Shape;1965;p37"/>
            <p:cNvGrpSpPr/>
            <p:nvPr/>
          </p:nvGrpSpPr>
          <p:grpSpPr>
            <a:xfrm>
              <a:off x="5346994" y="1099383"/>
              <a:ext cx="179242" cy="249071"/>
              <a:chOff x="-64001300" y="4093650"/>
              <a:chExt cx="228450" cy="317450"/>
            </a:xfrm>
          </p:grpSpPr>
          <p:sp>
            <p:nvSpPr>
              <p:cNvPr id="1966" name="Google Shape;1966;p37"/>
              <p:cNvSpPr/>
              <p:nvPr/>
            </p:nvSpPr>
            <p:spPr>
              <a:xfrm>
                <a:off x="-63933550" y="4328375"/>
                <a:ext cx="93750" cy="40975"/>
              </a:xfrm>
              <a:custGeom>
                <a:rect b="b" l="l" r="r" t="t"/>
                <a:pathLst>
                  <a:path extrusionOk="0" h="1639" w="3750">
                    <a:moveTo>
                      <a:pt x="1859" y="0"/>
                    </a:moveTo>
                    <a:cubicBezTo>
                      <a:pt x="1009" y="0"/>
                      <a:pt x="315" y="662"/>
                      <a:pt x="0" y="1638"/>
                    </a:cubicBezTo>
                    <a:lnTo>
                      <a:pt x="3749" y="1638"/>
                    </a:lnTo>
                    <a:cubicBezTo>
                      <a:pt x="3434" y="662"/>
                      <a:pt x="2710" y="0"/>
                      <a:pt x="18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7"/>
              <p:cNvSpPr/>
              <p:nvPr/>
            </p:nvSpPr>
            <p:spPr>
              <a:xfrm>
                <a:off x="-63980025" y="4135400"/>
                <a:ext cx="185900" cy="234725"/>
              </a:xfrm>
              <a:custGeom>
                <a:rect b="b" l="l" r="r" t="t"/>
                <a:pathLst>
                  <a:path extrusionOk="0" h="9389" w="7436">
                    <a:moveTo>
                      <a:pt x="6617" y="1"/>
                    </a:moveTo>
                    <a:lnTo>
                      <a:pt x="6617" y="725"/>
                    </a:lnTo>
                    <a:cubicBezTo>
                      <a:pt x="6196" y="593"/>
                      <a:pt x="5771" y="530"/>
                      <a:pt x="5358" y="530"/>
                    </a:cubicBezTo>
                    <a:cubicBezTo>
                      <a:pt x="4686" y="530"/>
                      <a:pt x="4044" y="697"/>
                      <a:pt x="3498" y="1009"/>
                    </a:cubicBezTo>
                    <a:cubicBezTo>
                      <a:pt x="3103" y="1242"/>
                      <a:pt x="2617" y="1373"/>
                      <a:pt x="2085" y="1373"/>
                    </a:cubicBezTo>
                    <a:cubicBezTo>
                      <a:pt x="1683" y="1373"/>
                      <a:pt x="1254" y="1298"/>
                      <a:pt x="820" y="1135"/>
                    </a:cubicBezTo>
                    <a:lnTo>
                      <a:pt x="820" y="32"/>
                    </a:lnTo>
                    <a:lnTo>
                      <a:pt x="1" y="32"/>
                    </a:lnTo>
                    <a:lnTo>
                      <a:pt x="1" y="1418"/>
                    </a:lnTo>
                    <a:cubicBezTo>
                      <a:pt x="1" y="2867"/>
                      <a:pt x="820" y="4096"/>
                      <a:pt x="2017" y="4726"/>
                    </a:cubicBezTo>
                    <a:cubicBezTo>
                      <a:pt x="820" y="5356"/>
                      <a:pt x="1" y="6554"/>
                      <a:pt x="1" y="8034"/>
                    </a:cubicBezTo>
                    <a:lnTo>
                      <a:pt x="1" y="9389"/>
                    </a:lnTo>
                    <a:lnTo>
                      <a:pt x="820" y="9389"/>
                    </a:lnTo>
                    <a:lnTo>
                      <a:pt x="820" y="8034"/>
                    </a:lnTo>
                    <a:cubicBezTo>
                      <a:pt x="820" y="6396"/>
                      <a:pt x="2143" y="5104"/>
                      <a:pt x="3750" y="5104"/>
                    </a:cubicBezTo>
                    <a:cubicBezTo>
                      <a:pt x="5356" y="5104"/>
                      <a:pt x="6617" y="6396"/>
                      <a:pt x="6617" y="8034"/>
                    </a:cubicBezTo>
                    <a:lnTo>
                      <a:pt x="6617" y="9389"/>
                    </a:lnTo>
                    <a:lnTo>
                      <a:pt x="7436" y="9389"/>
                    </a:lnTo>
                    <a:lnTo>
                      <a:pt x="7436" y="9357"/>
                    </a:lnTo>
                    <a:lnTo>
                      <a:pt x="7436" y="7971"/>
                    </a:lnTo>
                    <a:cubicBezTo>
                      <a:pt x="7436" y="6522"/>
                      <a:pt x="6617" y="5293"/>
                      <a:pt x="5451" y="4663"/>
                    </a:cubicBezTo>
                    <a:cubicBezTo>
                      <a:pt x="6617" y="4033"/>
                      <a:pt x="7436" y="2836"/>
                      <a:pt x="7436" y="1355"/>
                    </a:cubicBezTo>
                    <a:lnTo>
                      <a:pt x="7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-64001300" y="4389800"/>
                <a:ext cx="228450" cy="21300"/>
              </a:xfrm>
              <a:custGeom>
                <a:rect b="b" l="l" r="r" t="t"/>
                <a:pathLst>
                  <a:path extrusionOk="0" h="852" w="9138">
                    <a:moveTo>
                      <a:pt x="411" y="1"/>
                    </a:moveTo>
                    <a:cubicBezTo>
                      <a:pt x="190" y="1"/>
                      <a:pt x="1" y="221"/>
                      <a:pt x="1" y="410"/>
                    </a:cubicBezTo>
                    <a:cubicBezTo>
                      <a:pt x="1" y="631"/>
                      <a:pt x="190" y="851"/>
                      <a:pt x="411" y="851"/>
                    </a:cubicBezTo>
                    <a:lnTo>
                      <a:pt x="8696" y="851"/>
                    </a:lnTo>
                    <a:cubicBezTo>
                      <a:pt x="8917" y="851"/>
                      <a:pt x="9074" y="631"/>
                      <a:pt x="9074" y="410"/>
                    </a:cubicBezTo>
                    <a:cubicBezTo>
                      <a:pt x="9137" y="221"/>
                      <a:pt x="8917" y="1"/>
                      <a:pt x="86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-64001300" y="4093650"/>
                <a:ext cx="226875" cy="20500"/>
              </a:xfrm>
              <a:custGeom>
                <a:rect b="b" l="l" r="r" t="t"/>
                <a:pathLst>
                  <a:path extrusionOk="0" h="820" w="9075">
                    <a:moveTo>
                      <a:pt x="411" y="1"/>
                    </a:moveTo>
                    <a:cubicBezTo>
                      <a:pt x="190" y="1"/>
                      <a:pt x="1" y="190"/>
                      <a:pt x="1" y="410"/>
                    </a:cubicBezTo>
                    <a:cubicBezTo>
                      <a:pt x="32" y="631"/>
                      <a:pt x="190" y="820"/>
                      <a:pt x="411" y="820"/>
                    </a:cubicBezTo>
                    <a:lnTo>
                      <a:pt x="8696" y="820"/>
                    </a:lnTo>
                    <a:cubicBezTo>
                      <a:pt x="8917" y="820"/>
                      <a:pt x="9074" y="631"/>
                      <a:pt x="9074" y="410"/>
                    </a:cubicBez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37"/>
          <p:cNvGrpSpPr/>
          <p:nvPr/>
        </p:nvGrpSpPr>
        <p:grpSpPr>
          <a:xfrm>
            <a:off x="4801762" y="1576413"/>
            <a:ext cx="2197078" cy="988150"/>
            <a:chOff x="4801762" y="1576413"/>
            <a:chExt cx="2197078" cy="988150"/>
          </a:xfrm>
        </p:grpSpPr>
        <p:sp>
          <p:nvSpPr>
            <p:cNvPr id="1971" name="Google Shape;1971;p37"/>
            <p:cNvSpPr/>
            <p:nvPr/>
          </p:nvSpPr>
          <p:spPr>
            <a:xfrm>
              <a:off x="4801762" y="1755088"/>
              <a:ext cx="1577799" cy="809475"/>
            </a:xfrm>
            <a:custGeom>
              <a:rect b="b" l="l" r="r" t="t"/>
              <a:pathLst>
                <a:path extrusionOk="0" h="26969" w="52567">
                  <a:moveTo>
                    <a:pt x="15347" y="1"/>
                  </a:moveTo>
                  <a:cubicBezTo>
                    <a:pt x="12835" y="1"/>
                    <a:pt x="10787" y="2049"/>
                    <a:pt x="10787" y="4561"/>
                  </a:cubicBezTo>
                  <a:lnTo>
                    <a:pt x="10787" y="22408"/>
                  </a:lnTo>
                  <a:cubicBezTo>
                    <a:pt x="10787" y="24242"/>
                    <a:pt x="9299" y="25730"/>
                    <a:pt x="7477" y="25730"/>
                  </a:cubicBezTo>
                  <a:lnTo>
                    <a:pt x="619" y="25730"/>
                  </a:lnTo>
                  <a:cubicBezTo>
                    <a:pt x="274" y="25730"/>
                    <a:pt x="0" y="26004"/>
                    <a:pt x="0" y="26349"/>
                  </a:cubicBezTo>
                  <a:cubicBezTo>
                    <a:pt x="0" y="26695"/>
                    <a:pt x="274" y="26968"/>
                    <a:pt x="619" y="26968"/>
                  </a:cubicBezTo>
                  <a:lnTo>
                    <a:pt x="7477" y="26968"/>
                  </a:lnTo>
                  <a:cubicBezTo>
                    <a:pt x="9990" y="26968"/>
                    <a:pt x="12037" y="24933"/>
                    <a:pt x="12037" y="22408"/>
                  </a:cubicBezTo>
                  <a:lnTo>
                    <a:pt x="12037" y="4561"/>
                  </a:lnTo>
                  <a:cubicBezTo>
                    <a:pt x="12037" y="2727"/>
                    <a:pt x="13526" y="1239"/>
                    <a:pt x="15347" y="1239"/>
                  </a:cubicBezTo>
                  <a:lnTo>
                    <a:pt x="51947" y="1239"/>
                  </a:lnTo>
                  <a:cubicBezTo>
                    <a:pt x="52292" y="1239"/>
                    <a:pt x="52566" y="965"/>
                    <a:pt x="52566" y="620"/>
                  </a:cubicBezTo>
                  <a:cubicBezTo>
                    <a:pt x="52566" y="275"/>
                    <a:pt x="52292" y="1"/>
                    <a:pt x="51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02365" y="1694699"/>
              <a:ext cx="157609" cy="157999"/>
            </a:xfrm>
            <a:custGeom>
              <a:rect b="b" l="l" r="r" t="t"/>
              <a:pathLst>
                <a:path extrusionOk="0" h="5264" w="5251">
                  <a:moveTo>
                    <a:pt x="2631" y="1"/>
                  </a:moveTo>
                  <a:cubicBezTo>
                    <a:pt x="1179" y="1"/>
                    <a:pt x="0" y="1179"/>
                    <a:pt x="0" y="2632"/>
                  </a:cubicBezTo>
                  <a:cubicBezTo>
                    <a:pt x="0" y="4085"/>
                    <a:pt x="1179" y="5263"/>
                    <a:pt x="2631" y="5263"/>
                  </a:cubicBezTo>
                  <a:cubicBezTo>
                    <a:pt x="4072" y="5263"/>
                    <a:pt x="5251" y="4085"/>
                    <a:pt x="5251" y="2632"/>
                  </a:cubicBezTo>
                  <a:cubicBezTo>
                    <a:pt x="5251" y="1179"/>
                    <a:pt x="4072" y="1"/>
                    <a:pt x="2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6011046" y="1638962"/>
              <a:ext cx="987794" cy="269475"/>
            </a:xfrm>
            <a:custGeom>
              <a:rect b="b" l="l" r="r" t="t"/>
              <a:pathLst>
                <a:path extrusionOk="0" h="8978" w="32910">
                  <a:moveTo>
                    <a:pt x="2585" y="0"/>
                  </a:moveTo>
                  <a:lnTo>
                    <a:pt x="1" y="4489"/>
                  </a:lnTo>
                  <a:lnTo>
                    <a:pt x="2585" y="8978"/>
                  </a:lnTo>
                  <a:lnTo>
                    <a:pt x="30326" y="8978"/>
                  </a:lnTo>
                  <a:lnTo>
                    <a:pt x="32910" y="4489"/>
                  </a:lnTo>
                  <a:lnTo>
                    <a:pt x="303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5479669" y="1576413"/>
              <a:ext cx="394547" cy="394577"/>
            </a:xfrm>
            <a:custGeom>
              <a:rect b="b" l="l" r="r" t="t"/>
              <a:pathLst>
                <a:path extrusionOk="0" h="13146" w="13145">
                  <a:moveTo>
                    <a:pt x="6573" y="1"/>
                  </a:moveTo>
                  <a:cubicBezTo>
                    <a:pt x="2941" y="1"/>
                    <a:pt x="0" y="2942"/>
                    <a:pt x="0" y="6573"/>
                  </a:cubicBezTo>
                  <a:cubicBezTo>
                    <a:pt x="0" y="10204"/>
                    <a:pt x="2941" y="13145"/>
                    <a:pt x="6573" y="13145"/>
                  </a:cubicBezTo>
                  <a:cubicBezTo>
                    <a:pt x="10204" y="13145"/>
                    <a:pt x="13145" y="10204"/>
                    <a:pt x="13145" y="6573"/>
                  </a:cubicBezTo>
                  <a:cubicBezTo>
                    <a:pt x="13145" y="2942"/>
                    <a:pt x="10204" y="1"/>
                    <a:pt x="6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5" name="Google Shape;1975;p37"/>
            <p:cNvGrpSpPr/>
            <p:nvPr/>
          </p:nvGrpSpPr>
          <p:grpSpPr>
            <a:xfrm>
              <a:off x="5560681" y="1649101"/>
              <a:ext cx="249660" cy="249169"/>
              <a:chOff x="-60254550" y="3367325"/>
              <a:chExt cx="318200" cy="317575"/>
            </a:xfrm>
          </p:grpSpPr>
          <p:sp>
            <p:nvSpPr>
              <p:cNvPr id="1976" name="Google Shape;1976;p37"/>
              <p:cNvSpPr/>
              <p:nvPr/>
            </p:nvSpPr>
            <p:spPr>
              <a:xfrm>
                <a:off x="-60219125" y="3367325"/>
                <a:ext cx="51225" cy="103575"/>
              </a:xfrm>
              <a:custGeom>
                <a:rect b="b" l="l" r="r" t="t"/>
                <a:pathLst>
                  <a:path extrusionOk="0" h="4143" w="2049">
                    <a:moveTo>
                      <a:pt x="1051" y="0"/>
                    </a:moveTo>
                    <a:cubicBezTo>
                      <a:pt x="935" y="0"/>
                      <a:pt x="815" y="57"/>
                      <a:pt x="725" y="164"/>
                    </a:cubicBezTo>
                    <a:cubicBezTo>
                      <a:pt x="568" y="290"/>
                      <a:pt x="568" y="573"/>
                      <a:pt x="757" y="731"/>
                    </a:cubicBezTo>
                    <a:cubicBezTo>
                      <a:pt x="1103" y="1046"/>
                      <a:pt x="1103" y="1456"/>
                      <a:pt x="757" y="1771"/>
                    </a:cubicBezTo>
                    <a:cubicBezTo>
                      <a:pt x="32" y="2401"/>
                      <a:pt x="1" y="3377"/>
                      <a:pt x="757" y="4039"/>
                    </a:cubicBezTo>
                    <a:cubicBezTo>
                      <a:pt x="828" y="4110"/>
                      <a:pt x="924" y="4143"/>
                      <a:pt x="1023" y="4143"/>
                    </a:cubicBezTo>
                    <a:cubicBezTo>
                      <a:pt x="1144" y="4143"/>
                      <a:pt x="1269" y="4094"/>
                      <a:pt x="1356" y="4007"/>
                    </a:cubicBezTo>
                    <a:cubicBezTo>
                      <a:pt x="1513" y="3850"/>
                      <a:pt x="1513" y="3566"/>
                      <a:pt x="1292" y="3409"/>
                    </a:cubicBezTo>
                    <a:cubicBezTo>
                      <a:pt x="946" y="3094"/>
                      <a:pt x="946" y="2716"/>
                      <a:pt x="1292" y="2401"/>
                    </a:cubicBezTo>
                    <a:cubicBezTo>
                      <a:pt x="2017" y="1771"/>
                      <a:pt x="2049" y="762"/>
                      <a:pt x="1292" y="101"/>
                    </a:cubicBezTo>
                    <a:cubicBezTo>
                      <a:pt x="1224" y="33"/>
                      <a:pt x="1139" y="0"/>
                      <a:pt x="10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-60156900" y="3367325"/>
                <a:ext cx="51225" cy="103575"/>
              </a:xfrm>
              <a:custGeom>
                <a:rect b="b" l="l" r="r" t="t"/>
                <a:pathLst>
                  <a:path extrusionOk="0" h="4143" w="2049">
                    <a:moveTo>
                      <a:pt x="1038" y="0"/>
                    </a:moveTo>
                    <a:cubicBezTo>
                      <a:pt x="913" y="0"/>
                      <a:pt x="783" y="57"/>
                      <a:pt x="694" y="164"/>
                    </a:cubicBezTo>
                    <a:cubicBezTo>
                      <a:pt x="536" y="290"/>
                      <a:pt x="536" y="573"/>
                      <a:pt x="757" y="731"/>
                    </a:cubicBezTo>
                    <a:cubicBezTo>
                      <a:pt x="1103" y="1046"/>
                      <a:pt x="1103" y="1456"/>
                      <a:pt x="757" y="1771"/>
                    </a:cubicBezTo>
                    <a:cubicBezTo>
                      <a:pt x="32" y="2401"/>
                      <a:pt x="1" y="3377"/>
                      <a:pt x="757" y="4039"/>
                    </a:cubicBezTo>
                    <a:cubicBezTo>
                      <a:pt x="828" y="4110"/>
                      <a:pt x="918" y="4143"/>
                      <a:pt x="1010" y="4143"/>
                    </a:cubicBezTo>
                    <a:cubicBezTo>
                      <a:pt x="1122" y="4143"/>
                      <a:pt x="1237" y="4094"/>
                      <a:pt x="1324" y="4007"/>
                    </a:cubicBezTo>
                    <a:cubicBezTo>
                      <a:pt x="1481" y="3850"/>
                      <a:pt x="1481" y="3566"/>
                      <a:pt x="1292" y="3409"/>
                    </a:cubicBezTo>
                    <a:cubicBezTo>
                      <a:pt x="946" y="3094"/>
                      <a:pt x="946" y="2716"/>
                      <a:pt x="1292" y="2401"/>
                    </a:cubicBezTo>
                    <a:cubicBezTo>
                      <a:pt x="2017" y="1771"/>
                      <a:pt x="2049" y="762"/>
                      <a:pt x="1292" y="101"/>
                    </a:cubicBezTo>
                    <a:cubicBezTo>
                      <a:pt x="1224" y="33"/>
                      <a:pt x="1133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-60094675" y="3367325"/>
                <a:ext cx="51225" cy="103575"/>
              </a:xfrm>
              <a:custGeom>
                <a:rect b="b" l="l" r="r" t="t"/>
                <a:pathLst>
                  <a:path extrusionOk="0" h="4143" w="2049">
                    <a:moveTo>
                      <a:pt x="1038" y="0"/>
                    </a:moveTo>
                    <a:cubicBezTo>
                      <a:pt x="913" y="0"/>
                      <a:pt x="783" y="57"/>
                      <a:pt x="694" y="164"/>
                    </a:cubicBezTo>
                    <a:cubicBezTo>
                      <a:pt x="536" y="290"/>
                      <a:pt x="536" y="573"/>
                      <a:pt x="725" y="731"/>
                    </a:cubicBezTo>
                    <a:cubicBezTo>
                      <a:pt x="1103" y="1046"/>
                      <a:pt x="1103" y="1456"/>
                      <a:pt x="725" y="1771"/>
                    </a:cubicBezTo>
                    <a:cubicBezTo>
                      <a:pt x="32" y="2401"/>
                      <a:pt x="1" y="3377"/>
                      <a:pt x="725" y="4039"/>
                    </a:cubicBezTo>
                    <a:cubicBezTo>
                      <a:pt x="796" y="4110"/>
                      <a:pt x="893" y="4143"/>
                      <a:pt x="992" y="4143"/>
                    </a:cubicBezTo>
                    <a:cubicBezTo>
                      <a:pt x="1113" y="4143"/>
                      <a:pt x="1237" y="4094"/>
                      <a:pt x="1324" y="4007"/>
                    </a:cubicBezTo>
                    <a:cubicBezTo>
                      <a:pt x="1481" y="3850"/>
                      <a:pt x="1481" y="3566"/>
                      <a:pt x="1292" y="3409"/>
                    </a:cubicBezTo>
                    <a:cubicBezTo>
                      <a:pt x="946" y="3094"/>
                      <a:pt x="946" y="2716"/>
                      <a:pt x="1292" y="2401"/>
                    </a:cubicBezTo>
                    <a:cubicBezTo>
                      <a:pt x="1985" y="1771"/>
                      <a:pt x="2048" y="762"/>
                      <a:pt x="1292" y="101"/>
                    </a:cubicBezTo>
                    <a:cubicBezTo>
                      <a:pt x="1224" y="33"/>
                      <a:pt x="1133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37"/>
              <p:cNvSpPr/>
              <p:nvPr/>
            </p:nvSpPr>
            <p:spPr>
              <a:xfrm>
                <a:off x="-60254550" y="3478525"/>
                <a:ext cx="318200" cy="206375"/>
              </a:xfrm>
              <a:custGeom>
                <a:rect b="b" l="l" r="r" t="t"/>
                <a:pathLst>
                  <a:path extrusionOk="0" h="8255" w="12728">
                    <a:moveTo>
                      <a:pt x="10428" y="1607"/>
                    </a:moveTo>
                    <a:cubicBezTo>
                      <a:pt x="11184" y="1607"/>
                      <a:pt x="11814" y="2237"/>
                      <a:pt x="11814" y="2994"/>
                    </a:cubicBezTo>
                    <a:cubicBezTo>
                      <a:pt x="11814" y="3718"/>
                      <a:pt x="11184" y="4380"/>
                      <a:pt x="10428" y="4380"/>
                    </a:cubicBezTo>
                    <a:lnTo>
                      <a:pt x="9767" y="4380"/>
                    </a:lnTo>
                    <a:cubicBezTo>
                      <a:pt x="9861" y="4002"/>
                      <a:pt x="9893" y="3655"/>
                      <a:pt x="9893" y="3246"/>
                    </a:cubicBezTo>
                    <a:lnTo>
                      <a:pt x="9893" y="1607"/>
                    </a:lnTo>
                    <a:close/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3309"/>
                    </a:lnTo>
                    <a:cubicBezTo>
                      <a:pt x="0" y="5041"/>
                      <a:pt x="882" y="6522"/>
                      <a:pt x="2237" y="7436"/>
                    </a:cubicBezTo>
                    <a:lnTo>
                      <a:pt x="441" y="7436"/>
                    </a:lnTo>
                    <a:cubicBezTo>
                      <a:pt x="189" y="7436"/>
                      <a:pt x="32" y="7625"/>
                      <a:pt x="32" y="7845"/>
                    </a:cubicBezTo>
                    <a:cubicBezTo>
                      <a:pt x="32" y="8066"/>
                      <a:pt x="252" y="8255"/>
                      <a:pt x="441" y="8255"/>
                    </a:cubicBezTo>
                    <a:lnTo>
                      <a:pt x="9546" y="8255"/>
                    </a:lnTo>
                    <a:cubicBezTo>
                      <a:pt x="9767" y="8255"/>
                      <a:pt x="9924" y="8066"/>
                      <a:pt x="9924" y="7845"/>
                    </a:cubicBezTo>
                    <a:cubicBezTo>
                      <a:pt x="9924" y="7593"/>
                      <a:pt x="9735" y="7436"/>
                      <a:pt x="9546" y="7436"/>
                    </a:cubicBezTo>
                    <a:lnTo>
                      <a:pt x="7719" y="7436"/>
                    </a:lnTo>
                    <a:cubicBezTo>
                      <a:pt x="8538" y="6900"/>
                      <a:pt x="9168" y="6144"/>
                      <a:pt x="9578" y="5230"/>
                    </a:cubicBezTo>
                    <a:lnTo>
                      <a:pt x="10523" y="5230"/>
                    </a:lnTo>
                    <a:cubicBezTo>
                      <a:pt x="11751" y="5230"/>
                      <a:pt x="12728" y="4254"/>
                      <a:pt x="12728" y="3025"/>
                    </a:cubicBezTo>
                    <a:cubicBezTo>
                      <a:pt x="12728" y="1796"/>
                      <a:pt x="11657" y="788"/>
                      <a:pt x="10428" y="788"/>
                    </a:cubicBezTo>
                    <a:lnTo>
                      <a:pt x="9893" y="788"/>
                    </a:lnTo>
                    <a:lnTo>
                      <a:pt x="9893" y="379"/>
                    </a:lnTo>
                    <a:cubicBezTo>
                      <a:pt x="9893" y="158"/>
                      <a:pt x="9704" y="1"/>
                      <a:pt x="9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0" name="Google Shape;1980;p37"/>
          <p:cNvGrpSpPr/>
          <p:nvPr/>
        </p:nvGrpSpPr>
        <p:grpSpPr>
          <a:xfrm>
            <a:off x="4717781" y="2112468"/>
            <a:ext cx="3001856" cy="1450538"/>
            <a:chOff x="4717781" y="2112468"/>
            <a:chExt cx="3001856" cy="1450538"/>
          </a:xfrm>
        </p:grpSpPr>
        <p:grpSp>
          <p:nvGrpSpPr>
            <p:cNvPr id="1981" name="Google Shape;1981;p37"/>
            <p:cNvGrpSpPr/>
            <p:nvPr/>
          </p:nvGrpSpPr>
          <p:grpSpPr>
            <a:xfrm>
              <a:off x="4717781" y="2112468"/>
              <a:ext cx="3001856" cy="1450538"/>
              <a:chOff x="4717781" y="2112468"/>
              <a:chExt cx="3001856" cy="1450538"/>
            </a:xfrm>
          </p:grpSpPr>
          <p:sp>
            <p:nvSpPr>
              <p:cNvPr id="1982" name="Google Shape;1982;p37"/>
              <p:cNvSpPr/>
              <p:nvPr/>
            </p:nvSpPr>
            <p:spPr>
              <a:xfrm>
                <a:off x="4717781" y="2291144"/>
                <a:ext cx="2074517" cy="1149304"/>
              </a:xfrm>
              <a:custGeom>
                <a:rect b="b" l="l" r="r" t="t"/>
                <a:pathLst>
                  <a:path extrusionOk="0" h="38291" w="69116">
                    <a:moveTo>
                      <a:pt x="40577" y="0"/>
                    </a:moveTo>
                    <a:cubicBezTo>
                      <a:pt x="37410" y="0"/>
                      <a:pt x="34838" y="2572"/>
                      <a:pt x="34838" y="5739"/>
                    </a:cubicBezTo>
                    <a:lnTo>
                      <a:pt x="34838" y="12180"/>
                    </a:lnTo>
                    <a:cubicBezTo>
                      <a:pt x="34838" y="14657"/>
                      <a:pt x="32814" y="16681"/>
                      <a:pt x="30337" y="16681"/>
                    </a:cubicBezTo>
                    <a:lnTo>
                      <a:pt x="619" y="16681"/>
                    </a:lnTo>
                    <a:cubicBezTo>
                      <a:pt x="286" y="16681"/>
                      <a:pt x="0" y="16955"/>
                      <a:pt x="0" y="17300"/>
                    </a:cubicBezTo>
                    <a:cubicBezTo>
                      <a:pt x="0" y="17645"/>
                      <a:pt x="286" y="17931"/>
                      <a:pt x="619" y="17931"/>
                    </a:cubicBezTo>
                    <a:lnTo>
                      <a:pt x="23944" y="17931"/>
                    </a:lnTo>
                    <a:lnTo>
                      <a:pt x="23944" y="27289"/>
                    </a:lnTo>
                    <a:cubicBezTo>
                      <a:pt x="23944" y="29587"/>
                      <a:pt x="25813" y="31456"/>
                      <a:pt x="28111" y="31456"/>
                    </a:cubicBezTo>
                    <a:lnTo>
                      <a:pt x="45482" y="31456"/>
                    </a:lnTo>
                    <a:cubicBezTo>
                      <a:pt x="45589" y="31456"/>
                      <a:pt x="45696" y="31421"/>
                      <a:pt x="45792" y="31361"/>
                    </a:cubicBezTo>
                    <a:lnTo>
                      <a:pt x="45792" y="33004"/>
                    </a:lnTo>
                    <a:cubicBezTo>
                      <a:pt x="45792" y="35921"/>
                      <a:pt x="48161" y="38291"/>
                      <a:pt x="51078" y="38291"/>
                    </a:cubicBezTo>
                    <a:lnTo>
                      <a:pt x="68497" y="38291"/>
                    </a:lnTo>
                    <a:cubicBezTo>
                      <a:pt x="68842" y="38291"/>
                      <a:pt x="69116" y="38005"/>
                      <a:pt x="69116" y="37660"/>
                    </a:cubicBezTo>
                    <a:cubicBezTo>
                      <a:pt x="69116" y="37314"/>
                      <a:pt x="68842" y="37040"/>
                      <a:pt x="68497" y="37040"/>
                    </a:cubicBezTo>
                    <a:lnTo>
                      <a:pt x="51078" y="37040"/>
                    </a:lnTo>
                    <a:cubicBezTo>
                      <a:pt x="48852" y="37040"/>
                      <a:pt x="47042" y="35231"/>
                      <a:pt x="47042" y="33004"/>
                    </a:cubicBezTo>
                    <a:lnTo>
                      <a:pt x="47042" y="29028"/>
                    </a:lnTo>
                    <a:cubicBezTo>
                      <a:pt x="47042" y="26801"/>
                      <a:pt x="48852" y="24991"/>
                      <a:pt x="51078" y="24991"/>
                    </a:cubicBezTo>
                    <a:lnTo>
                      <a:pt x="68497" y="24991"/>
                    </a:lnTo>
                    <a:cubicBezTo>
                      <a:pt x="68842" y="24991"/>
                      <a:pt x="69116" y="24718"/>
                      <a:pt x="69116" y="24372"/>
                    </a:cubicBezTo>
                    <a:cubicBezTo>
                      <a:pt x="69116" y="24027"/>
                      <a:pt x="68842" y="23753"/>
                      <a:pt x="68497" y="23753"/>
                    </a:cubicBezTo>
                    <a:lnTo>
                      <a:pt x="51078" y="23753"/>
                    </a:lnTo>
                    <a:cubicBezTo>
                      <a:pt x="48161" y="23753"/>
                      <a:pt x="45792" y="26122"/>
                      <a:pt x="45792" y="29028"/>
                    </a:cubicBezTo>
                    <a:lnTo>
                      <a:pt x="45792" y="30302"/>
                    </a:lnTo>
                    <a:cubicBezTo>
                      <a:pt x="45696" y="30242"/>
                      <a:pt x="45589" y="30206"/>
                      <a:pt x="45482" y="30206"/>
                    </a:cubicBezTo>
                    <a:lnTo>
                      <a:pt x="28111" y="30206"/>
                    </a:lnTo>
                    <a:cubicBezTo>
                      <a:pt x="26504" y="30206"/>
                      <a:pt x="25194" y="28897"/>
                      <a:pt x="25194" y="27289"/>
                    </a:cubicBezTo>
                    <a:lnTo>
                      <a:pt x="25194" y="17931"/>
                    </a:lnTo>
                    <a:lnTo>
                      <a:pt x="30337" y="17931"/>
                    </a:lnTo>
                    <a:cubicBezTo>
                      <a:pt x="33504" y="17931"/>
                      <a:pt x="36076" y="15347"/>
                      <a:pt x="36076" y="12180"/>
                    </a:cubicBezTo>
                    <a:lnTo>
                      <a:pt x="36076" y="5739"/>
                    </a:lnTo>
                    <a:cubicBezTo>
                      <a:pt x="36076" y="3263"/>
                      <a:pt x="38100" y="1238"/>
                      <a:pt x="40577" y="1238"/>
                    </a:cubicBezTo>
                    <a:lnTo>
                      <a:pt x="66866" y="1238"/>
                    </a:lnTo>
                    <a:cubicBezTo>
                      <a:pt x="67211" y="1238"/>
                      <a:pt x="67485" y="965"/>
                      <a:pt x="67485" y="619"/>
                    </a:cubicBezTo>
                    <a:cubicBezTo>
                      <a:pt x="67485" y="274"/>
                      <a:pt x="67211" y="0"/>
                      <a:pt x="668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5883845" y="2230755"/>
                <a:ext cx="157609" cy="157609"/>
              </a:xfrm>
              <a:custGeom>
                <a:rect b="b" l="l" r="r" t="t"/>
                <a:pathLst>
                  <a:path extrusionOk="0" h="5251" w="5251">
                    <a:moveTo>
                      <a:pt x="2632" y="0"/>
                    </a:moveTo>
                    <a:cubicBezTo>
                      <a:pt x="1179" y="0"/>
                      <a:pt x="0" y="1179"/>
                      <a:pt x="0" y="2631"/>
                    </a:cubicBezTo>
                    <a:cubicBezTo>
                      <a:pt x="0" y="4084"/>
                      <a:pt x="1179" y="5251"/>
                      <a:pt x="2632" y="5251"/>
                    </a:cubicBezTo>
                    <a:cubicBezTo>
                      <a:pt x="4072" y="5251"/>
                      <a:pt x="5251" y="4084"/>
                      <a:pt x="5251" y="2631"/>
                    </a:cubicBezTo>
                    <a:cubicBezTo>
                      <a:pt x="5251" y="1179"/>
                      <a:pt x="4072" y="0"/>
                      <a:pt x="2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6376983" y="2936151"/>
                <a:ext cx="157639" cy="157639"/>
              </a:xfrm>
              <a:custGeom>
                <a:rect b="b" l="l" r="r" t="t"/>
                <a:pathLst>
                  <a:path extrusionOk="0" h="5252" w="5252">
                    <a:moveTo>
                      <a:pt x="2632" y="1"/>
                    </a:moveTo>
                    <a:cubicBezTo>
                      <a:pt x="1180" y="1"/>
                      <a:pt x="1" y="1180"/>
                      <a:pt x="1" y="2632"/>
                    </a:cubicBezTo>
                    <a:cubicBezTo>
                      <a:pt x="1" y="4073"/>
                      <a:pt x="1180" y="5252"/>
                      <a:pt x="2632" y="5252"/>
                    </a:cubicBezTo>
                    <a:cubicBezTo>
                      <a:pt x="4085" y="5252"/>
                      <a:pt x="5252" y="4073"/>
                      <a:pt x="5252" y="2632"/>
                    </a:cubicBezTo>
                    <a:cubicBezTo>
                      <a:pt x="5252" y="1180"/>
                      <a:pt x="4085" y="1"/>
                      <a:pt x="26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6376983" y="3342845"/>
                <a:ext cx="157639" cy="157609"/>
              </a:xfrm>
              <a:custGeom>
                <a:rect b="b" l="l" r="r" t="t"/>
                <a:pathLst>
                  <a:path extrusionOk="0" h="5251" w="5252">
                    <a:moveTo>
                      <a:pt x="2632" y="0"/>
                    </a:moveTo>
                    <a:cubicBezTo>
                      <a:pt x="1180" y="0"/>
                      <a:pt x="1" y="1179"/>
                      <a:pt x="1" y="2620"/>
                    </a:cubicBezTo>
                    <a:cubicBezTo>
                      <a:pt x="1" y="4072"/>
                      <a:pt x="1180" y="5251"/>
                      <a:pt x="2632" y="5251"/>
                    </a:cubicBezTo>
                    <a:cubicBezTo>
                      <a:pt x="4085" y="5251"/>
                      <a:pt x="5252" y="4072"/>
                      <a:pt x="5252" y="2620"/>
                    </a:cubicBezTo>
                    <a:cubicBezTo>
                      <a:pt x="5252" y="1179"/>
                      <a:pt x="4085" y="0"/>
                      <a:pt x="2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6694326" y="2174988"/>
                <a:ext cx="987794" cy="269475"/>
              </a:xfrm>
              <a:custGeom>
                <a:rect b="b" l="l" r="r" t="t"/>
                <a:pathLst>
                  <a:path extrusionOk="0" h="8978" w="32910">
                    <a:moveTo>
                      <a:pt x="2584" y="1"/>
                    </a:moveTo>
                    <a:lnTo>
                      <a:pt x="1" y="4489"/>
                    </a:lnTo>
                    <a:lnTo>
                      <a:pt x="2584" y="8978"/>
                    </a:lnTo>
                    <a:lnTo>
                      <a:pt x="30326" y="8978"/>
                    </a:lnTo>
                    <a:lnTo>
                      <a:pt x="32910" y="4489"/>
                    </a:lnTo>
                    <a:lnTo>
                      <a:pt x="303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Moon</a:t>
                </a:r>
                <a:endPara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7"/>
              <p:cNvSpPr/>
              <p:nvPr/>
            </p:nvSpPr>
            <p:spPr>
              <a:xfrm>
                <a:off x="6731484" y="2911149"/>
                <a:ext cx="988154" cy="269114"/>
              </a:xfrm>
              <a:custGeom>
                <a:rect b="b" l="l" r="r" t="t"/>
                <a:pathLst>
                  <a:path extrusionOk="0" h="8966" w="32922">
                    <a:moveTo>
                      <a:pt x="2597" y="1"/>
                    </a:moveTo>
                    <a:lnTo>
                      <a:pt x="1" y="4489"/>
                    </a:lnTo>
                    <a:lnTo>
                      <a:pt x="2597" y="8966"/>
                    </a:lnTo>
                    <a:lnTo>
                      <a:pt x="30326" y="8966"/>
                    </a:lnTo>
                    <a:lnTo>
                      <a:pt x="32922" y="4489"/>
                    </a:lnTo>
                    <a:lnTo>
                      <a:pt x="303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Uranus</a:t>
                </a:r>
                <a:endPara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8" name="Google Shape;1988;p37"/>
              <p:cNvSpPr/>
              <p:nvPr/>
            </p:nvSpPr>
            <p:spPr>
              <a:xfrm>
                <a:off x="6731484" y="3293892"/>
                <a:ext cx="988154" cy="269114"/>
              </a:xfrm>
              <a:custGeom>
                <a:rect b="b" l="l" r="r" t="t"/>
                <a:pathLst>
                  <a:path extrusionOk="0" h="8966" w="32922">
                    <a:moveTo>
                      <a:pt x="2597" y="0"/>
                    </a:moveTo>
                    <a:lnTo>
                      <a:pt x="1" y="4477"/>
                    </a:lnTo>
                    <a:lnTo>
                      <a:pt x="2597" y="8965"/>
                    </a:lnTo>
                    <a:lnTo>
                      <a:pt x="30326" y="8965"/>
                    </a:lnTo>
                    <a:lnTo>
                      <a:pt x="32922" y="4477"/>
                    </a:lnTo>
                    <a:lnTo>
                      <a:pt x="303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Ganymede</a:t>
                </a:r>
                <a:endParaRPr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9" name="Google Shape;1989;p37"/>
              <p:cNvSpPr/>
              <p:nvPr/>
            </p:nvSpPr>
            <p:spPr>
              <a:xfrm>
                <a:off x="6151874" y="2112468"/>
                <a:ext cx="394187" cy="394547"/>
              </a:xfrm>
              <a:custGeom>
                <a:rect b="b" l="l" r="r" t="t"/>
                <a:pathLst>
                  <a:path extrusionOk="0" h="13145" w="13133">
                    <a:moveTo>
                      <a:pt x="6572" y="0"/>
                    </a:moveTo>
                    <a:cubicBezTo>
                      <a:pt x="2941" y="0"/>
                      <a:pt x="0" y="2941"/>
                      <a:pt x="0" y="6572"/>
                    </a:cubicBezTo>
                    <a:cubicBezTo>
                      <a:pt x="0" y="10204"/>
                      <a:pt x="2941" y="13145"/>
                      <a:pt x="6572" y="13145"/>
                    </a:cubicBezTo>
                    <a:cubicBezTo>
                      <a:pt x="10192" y="13145"/>
                      <a:pt x="13133" y="10204"/>
                      <a:pt x="13133" y="6572"/>
                    </a:cubicBezTo>
                    <a:cubicBezTo>
                      <a:pt x="13133" y="2941"/>
                      <a:pt x="10192" y="0"/>
                      <a:pt x="6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37"/>
              <p:cNvSpPr/>
              <p:nvPr/>
            </p:nvSpPr>
            <p:spPr>
              <a:xfrm>
                <a:off x="5566141" y="3012988"/>
                <a:ext cx="394217" cy="394217"/>
              </a:xfrm>
              <a:custGeom>
                <a:rect b="b" l="l" r="r" t="t"/>
                <a:pathLst>
                  <a:path extrusionOk="0" h="13134" w="13134">
                    <a:moveTo>
                      <a:pt x="6561" y="1"/>
                    </a:moveTo>
                    <a:cubicBezTo>
                      <a:pt x="2942" y="1"/>
                      <a:pt x="1" y="2942"/>
                      <a:pt x="1" y="6573"/>
                    </a:cubicBezTo>
                    <a:cubicBezTo>
                      <a:pt x="1" y="7168"/>
                      <a:pt x="84" y="7740"/>
                      <a:pt x="227" y="8288"/>
                    </a:cubicBezTo>
                    <a:cubicBezTo>
                      <a:pt x="334" y="8669"/>
                      <a:pt x="477" y="9050"/>
                      <a:pt x="644" y="9407"/>
                    </a:cubicBezTo>
                    <a:cubicBezTo>
                      <a:pt x="810" y="9764"/>
                      <a:pt x="1013" y="10097"/>
                      <a:pt x="1251" y="10419"/>
                    </a:cubicBezTo>
                    <a:cubicBezTo>
                      <a:pt x="1477" y="10740"/>
                      <a:pt x="1751" y="11050"/>
                      <a:pt x="2037" y="11312"/>
                    </a:cubicBezTo>
                    <a:cubicBezTo>
                      <a:pt x="3215" y="12443"/>
                      <a:pt x="4811" y="13133"/>
                      <a:pt x="6561" y="13133"/>
                    </a:cubicBezTo>
                    <a:cubicBezTo>
                      <a:pt x="10192" y="13133"/>
                      <a:pt x="13133" y="10193"/>
                      <a:pt x="13133" y="6573"/>
                    </a:cubicBezTo>
                    <a:cubicBezTo>
                      <a:pt x="13133" y="2942"/>
                      <a:pt x="10192" y="1"/>
                      <a:pt x="65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7"/>
              <p:cNvSpPr/>
              <p:nvPr/>
            </p:nvSpPr>
            <p:spPr>
              <a:xfrm>
                <a:off x="5638106" y="3084943"/>
                <a:ext cx="250287" cy="250307"/>
              </a:xfrm>
              <a:custGeom>
                <a:rect b="b" l="l" r="r" t="t"/>
                <a:pathLst>
                  <a:path extrusionOk="0" h="12761" w="12760">
                    <a:moveTo>
                      <a:pt x="6427" y="3592"/>
                    </a:moveTo>
                    <a:cubicBezTo>
                      <a:pt x="7939" y="3592"/>
                      <a:pt x="9168" y="4821"/>
                      <a:pt x="9168" y="6365"/>
                    </a:cubicBezTo>
                    <a:cubicBezTo>
                      <a:pt x="9168" y="7846"/>
                      <a:pt x="7908" y="9106"/>
                      <a:pt x="6427" y="9106"/>
                    </a:cubicBezTo>
                    <a:cubicBezTo>
                      <a:pt x="4883" y="9106"/>
                      <a:pt x="3655" y="7877"/>
                      <a:pt x="3655" y="6365"/>
                    </a:cubicBezTo>
                    <a:cubicBezTo>
                      <a:pt x="3655" y="4821"/>
                      <a:pt x="4883" y="3592"/>
                      <a:pt x="6427" y="3592"/>
                    </a:cubicBez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52"/>
                    </a:cubicBezTo>
                    <a:lnTo>
                      <a:pt x="5009" y="1576"/>
                    </a:lnTo>
                    <a:cubicBezTo>
                      <a:pt x="4631" y="1702"/>
                      <a:pt x="4285" y="1828"/>
                      <a:pt x="3970" y="2017"/>
                    </a:cubicBezTo>
                    <a:lnTo>
                      <a:pt x="3466" y="1513"/>
                    </a:lnTo>
                    <a:cubicBezTo>
                      <a:pt x="3308" y="1356"/>
                      <a:pt x="3088" y="1277"/>
                      <a:pt x="2867" y="1277"/>
                    </a:cubicBezTo>
                    <a:cubicBezTo>
                      <a:pt x="2647" y="1277"/>
                      <a:pt x="2426" y="1356"/>
                      <a:pt x="2269" y="1513"/>
                    </a:cubicBezTo>
                    <a:lnTo>
                      <a:pt x="1481" y="2301"/>
                    </a:lnTo>
                    <a:cubicBezTo>
                      <a:pt x="1166" y="2616"/>
                      <a:pt x="1166" y="3151"/>
                      <a:pt x="1481" y="3466"/>
                    </a:cubicBezTo>
                    <a:lnTo>
                      <a:pt x="2017" y="4002"/>
                    </a:lnTo>
                    <a:cubicBezTo>
                      <a:pt x="1796" y="4317"/>
                      <a:pt x="1701" y="4664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7"/>
                      <a:pt x="0" y="5829"/>
                    </a:cubicBezTo>
                    <a:lnTo>
                      <a:pt x="0" y="6932"/>
                    </a:lnTo>
                    <a:cubicBezTo>
                      <a:pt x="0" y="7405"/>
                      <a:pt x="347" y="7783"/>
                      <a:pt x="819" y="7783"/>
                    </a:cubicBezTo>
                    <a:lnTo>
                      <a:pt x="1575" y="7783"/>
                    </a:lnTo>
                    <a:cubicBezTo>
                      <a:pt x="1701" y="8129"/>
                      <a:pt x="1796" y="8476"/>
                      <a:pt x="2017" y="8791"/>
                    </a:cubicBezTo>
                    <a:lnTo>
                      <a:pt x="1481" y="9295"/>
                    </a:lnTo>
                    <a:cubicBezTo>
                      <a:pt x="1166" y="9610"/>
                      <a:pt x="1166" y="10177"/>
                      <a:pt x="1481" y="10492"/>
                    </a:cubicBezTo>
                    <a:lnTo>
                      <a:pt x="2269" y="11280"/>
                    </a:lnTo>
                    <a:cubicBezTo>
                      <a:pt x="2426" y="11437"/>
                      <a:pt x="2647" y="11516"/>
                      <a:pt x="2867" y="11516"/>
                    </a:cubicBezTo>
                    <a:cubicBezTo>
                      <a:pt x="3088" y="11516"/>
                      <a:pt x="3308" y="11437"/>
                      <a:pt x="3466" y="11280"/>
                    </a:cubicBezTo>
                    <a:lnTo>
                      <a:pt x="3970" y="10776"/>
                    </a:lnTo>
                    <a:cubicBezTo>
                      <a:pt x="4285" y="10965"/>
                      <a:pt x="4631" y="11091"/>
                      <a:pt x="5009" y="11185"/>
                    </a:cubicBezTo>
                    <a:lnTo>
                      <a:pt x="5009" y="11941"/>
                    </a:lnTo>
                    <a:cubicBezTo>
                      <a:pt x="5009" y="12414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414"/>
                      <a:pt x="7750" y="11941"/>
                    </a:cubicBezTo>
                    <a:lnTo>
                      <a:pt x="7750" y="11185"/>
                    </a:lnTo>
                    <a:cubicBezTo>
                      <a:pt x="8097" y="11091"/>
                      <a:pt x="8475" y="10965"/>
                      <a:pt x="8790" y="10776"/>
                    </a:cubicBezTo>
                    <a:lnTo>
                      <a:pt x="9294" y="11280"/>
                    </a:lnTo>
                    <a:cubicBezTo>
                      <a:pt x="9452" y="11437"/>
                      <a:pt x="9664" y="11516"/>
                      <a:pt x="9877" y="11516"/>
                    </a:cubicBezTo>
                    <a:cubicBezTo>
                      <a:pt x="10090" y="11516"/>
                      <a:pt x="10302" y="11437"/>
                      <a:pt x="10460" y="11280"/>
                    </a:cubicBezTo>
                    <a:lnTo>
                      <a:pt x="11247" y="10492"/>
                    </a:lnTo>
                    <a:cubicBezTo>
                      <a:pt x="11563" y="10177"/>
                      <a:pt x="11563" y="9610"/>
                      <a:pt x="11247" y="9295"/>
                    </a:cubicBezTo>
                    <a:lnTo>
                      <a:pt x="10743" y="8791"/>
                    </a:lnTo>
                    <a:cubicBezTo>
                      <a:pt x="10932" y="8476"/>
                      <a:pt x="11058" y="8129"/>
                      <a:pt x="11184" y="7783"/>
                    </a:cubicBezTo>
                    <a:lnTo>
                      <a:pt x="11941" y="7783"/>
                    </a:lnTo>
                    <a:cubicBezTo>
                      <a:pt x="12413" y="7783"/>
                      <a:pt x="12760" y="7405"/>
                      <a:pt x="12760" y="6932"/>
                    </a:cubicBezTo>
                    <a:lnTo>
                      <a:pt x="12760" y="5829"/>
                    </a:lnTo>
                    <a:cubicBezTo>
                      <a:pt x="12760" y="5325"/>
                      <a:pt x="12350" y="4979"/>
                      <a:pt x="11941" y="4979"/>
                    </a:cubicBezTo>
                    <a:lnTo>
                      <a:pt x="11184" y="4979"/>
                    </a:lnTo>
                    <a:cubicBezTo>
                      <a:pt x="11058" y="4632"/>
                      <a:pt x="10932" y="4254"/>
                      <a:pt x="10743" y="3939"/>
                    </a:cubicBezTo>
                    <a:lnTo>
                      <a:pt x="11247" y="3435"/>
                    </a:lnTo>
                    <a:cubicBezTo>
                      <a:pt x="11563" y="3120"/>
                      <a:pt x="11563" y="2553"/>
                      <a:pt x="11247" y="2238"/>
                    </a:cubicBezTo>
                    <a:lnTo>
                      <a:pt x="10460" y="1450"/>
                    </a:lnTo>
                    <a:cubicBezTo>
                      <a:pt x="10302" y="1293"/>
                      <a:pt x="10090" y="1214"/>
                      <a:pt x="9877" y="1214"/>
                    </a:cubicBezTo>
                    <a:cubicBezTo>
                      <a:pt x="9664" y="1214"/>
                      <a:pt x="9452" y="1293"/>
                      <a:pt x="9294" y="1450"/>
                    </a:cubicBezTo>
                    <a:lnTo>
                      <a:pt x="8790" y="1986"/>
                    </a:lnTo>
                    <a:cubicBezTo>
                      <a:pt x="8475" y="1765"/>
                      <a:pt x="8097" y="1671"/>
                      <a:pt x="7750" y="1545"/>
                    </a:cubicBezTo>
                    <a:lnTo>
                      <a:pt x="7750" y="852"/>
                    </a:lnTo>
                    <a:cubicBezTo>
                      <a:pt x="7750" y="379"/>
                      <a:pt x="7404" y="1"/>
                      <a:pt x="6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92" name="Google Shape;1992;p37"/>
              <p:cNvGrpSpPr/>
              <p:nvPr/>
            </p:nvGrpSpPr>
            <p:grpSpPr>
              <a:xfrm>
                <a:off x="6225038" y="2178186"/>
                <a:ext cx="247836" cy="249817"/>
                <a:chOff x="-62516625" y="3743175"/>
                <a:chExt cx="315875" cy="318400"/>
              </a:xfrm>
            </p:grpSpPr>
            <p:sp>
              <p:nvSpPr>
                <p:cNvPr id="1993" name="Google Shape;1993;p37"/>
                <p:cNvSpPr/>
                <p:nvPr/>
              </p:nvSpPr>
              <p:spPr>
                <a:xfrm>
                  <a:off x="-62334675" y="3884950"/>
                  <a:ext cx="62250" cy="145725"/>
                </a:xfrm>
                <a:custGeom>
                  <a:rect b="b" l="l" r="r" t="t"/>
                  <a:pathLst>
                    <a:path extrusionOk="0" h="5829" w="2490">
                      <a:moveTo>
                        <a:pt x="1229" y="0"/>
                      </a:moveTo>
                      <a:cubicBezTo>
                        <a:pt x="977" y="0"/>
                        <a:pt x="820" y="189"/>
                        <a:pt x="820" y="410"/>
                      </a:cubicBezTo>
                      <a:lnTo>
                        <a:pt x="820" y="662"/>
                      </a:lnTo>
                      <a:cubicBezTo>
                        <a:pt x="347" y="819"/>
                        <a:pt x="0" y="1292"/>
                        <a:pt x="0" y="1859"/>
                      </a:cubicBezTo>
                      <a:cubicBezTo>
                        <a:pt x="0" y="2520"/>
                        <a:pt x="536" y="2930"/>
                        <a:pt x="977" y="3245"/>
                      </a:cubicBezTo>
                      <a:cubicBezTo>
                        <a:pt x="1292" y="3466"/>
                        <a:pt x="1639" y="3718"/>
                        <a:pt x="1639" y="3938"/>
                      </a:cubicBezTo>
                      <a:cubicBezTo>
                        <a:pt x="1639" y="4190"/>
                        <a:pt x="1450" y="4348"/>
                        <a:pt x="1229" y="4348"/>
                      </a:cubicBezTo>
                      <a:cubicBezTo>
                        <a:pt x="977" y="4348"/>
                        <a:pt x="820" y="4127"/>
                        <a:pt x="820" y="3938"/>
                      </a:cubicBezTo>
                      <a:cubicBezTo>
                        <a:pt x="820" y="3718"/>
                        <a:pt x="631" y="3497"/>
                        <a:pt x="442" y="3497"/>
                      </a:cubicBezTo>
                      <a:cubicBezTo>
                        <a:pt x="221" y="3497"/>
                        <a:pt x="0" y="3718"/>
                        <a:pt x="0" y="3938"/>
                      </a:cubicBezTo>
                      <a:cubicBezTo>
                        <a:pt x="0" y="4505"/>
                        <a:pt x="347" y="4915"/>
                        <a:pt x="820" y="5135"/>
                      </a:cubicBezTo>
                      <a:lnTo>
                        <a:pt x="820" y="5387"/>
                      </a:lnTo>
                      <a:cubicBezTo>
                        <a:pt x="820" y="5639"/>
                        <a:pt x="1009" y="5828"/>
                        <a:pt x="1229" y="5828"/>
                      </a:cubicBezTo>
                      <a:cubicBezTo>
                        <a:pt x="1450" y="5828"/>
                        <a:pt x="1639" y="5639"/>
                        <a:pt x="1639" y="5387"/>
                      </a:cubicBezTo>
                      <a:lnTo>
                        <a:pt x="1639" y="5135"/>
                      </a:lnTo>
                      <a:cubicBezTo>
                        <a:pt x="2111" y="4978"/>
                        <a:pt x="2489" y="4505"/>
                        <a:pt x="2489" y="3938"/>
                      </a:cubicBezTo>
                      <a:cubicBezTo>
                        <a:pt x="2489" y="3277"/>
                        <a:pt x="1922" y="2867"/>
                        <a:pt x="1481" y="2552"/>
                      </a:cubicBezTo>
                      <a:cubicBezTo>
                        <a:pt x="1166" y="2331"/>
                        <a:pt x="820" y="2079"/>
                        <a:pt x="820" y="1859"/>
                      </a:cubicBezTo>
                      <a:cubicBezTo>
                        <a:pt x="820" y="1607"/>
                        <a:pt x="1009" y="1418"/>
                        <a:pt x="1229" y="1418"/>
                      </a:cubicBezTo>
                      <a:cubicBezTo>
                        <a:pt x="1450" y="1418"/>
                        <a:pt x="1639" y="1607"/>
                        <a:pt x="1639" y="1859"/>
                      </a:cubicBezTo>
                      <a:cubicBezTo>
                        <a:pt x="1639" y="2079"/>
                        <a:pt x="1859" y="2237"/>
                        <a:pt x="2048" y="2237"/>
                      </a:cubicBezTo>
                      <a:cubicBezTo>
                        <a:pt x="2237" y="2237"/>
                        <a:pt x="2489" y="2048"/>
                        <a:pt x="2489" y="1859"/>
                      </a:cubicBezTo>
                      <a:cubicBezTo>
                        <a:pt x="2489" y="1292"/>
                        <a:pt x="2143" y="882"/>
                        <a:pt x="1639" y="662"/>
                      </a:cubicBezTo>
                      <a:lnTo>
                        <a:pt x="1639" y="410"/>
                      </a:lnTo>
                      <a:cubicBezTo>
                        <a:pt x="1639" y="158"/>
                        <a:pt x="1450" y="0"/>
                        <a:pt x="12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37"/>
                <p:cNvSpPr/>
                <p:nvPr/>
              </p:nvSpPr>
              <p:spPr>
                <a:xfrm>
                  <a:off x="-62516625" y="3743175"/>
                  <a:ext cx="315875" cy="318400"/>
                </a:xfrm>
                <a:custGeom>
                  <a:rect b="b" l="l" r="r" t="t"/>
                  <a:pathLst>
                    <a:path extrusionOk="0" h="12736" w="12635">
                      <a:moveTo>
                        <a:pt x="4632" y="3308"/>
                      </a:moveTo>
                      <a:cubicBezTo>
                        <a:pt x="5388" y="3308"/>
                        <a:pt x="6018" y="3938"/>
                        <a:pt x="6018" y="4694"/>
                      </a:cubicBezTo>
                      <a:cubicBezTo>
                        <a:pt x="6018" y="5450"/>
                        <a:pt x="5420" y="6049"/>
                        <a:pt x="4632" y="6049"/>
                      </a:cubicBezTo>
                      <a:cubicBezTo>
                        <a:pt x="3876" y="6049"/>
                        <a:pt x="3246" y="5419"/>
                        <a:pt x="3246" y="4694"/>
                      </a:cubicBezTo>
                      <a:cubicBezTo>
                        <a:pt x="3246" y="3938"/>
                        <a:pt x="3876" y="3308"/>
                        <a:pt x="4632" y="3308"/>
                      </a:cubicBezTo>
                      <a:close/>
                      <a:moveTo>
                        <a:pt x="8507" y="5230"/>
                      </a:moveTo>
                      <a:cubicBezTo>
                        <a:pt x="10303" y="5230"/>
                        <a:pt x="11815" y="6742"/>
                        <a:pt x="11815" y="8538"/>
                      </a:cubicBezTo>
                      <a:cubicBezTo>
                        <a:pt x="11815" y="10365"/>
                        <a:pt x="10334" y="11846"/>
                        <a:pt x="8507" y="11846"/>
                      </a:cubicBezTo>
                      <a:cubicBezTo>
                        <a:pt x="6680" y="11846"/>
                        <a:pt x="5199" y="10365"/>
                        <a:pt x="5199" y="8538"/>
                      </a:cubicBezTo>
                      <a:cubicBezTo>
                        <a:pt x="5199" y="6742"/>
                        <a:pt x="6680" y="5230"/>
                        <a:pt x="8507" y="5230"/>
                      </a:cubicBezTo>
                      <a:close/>
                      <a:moveTo>
                        <a:pt x="4664" y="0"/>
                      </a:moveTo>
                      <a:cubicBezTo>
                        <a:pt x="2080" y="0"/>
                        <a:pt x="1" y="2079"/>
                        <a:pt x="1" y="4694"/>
                      </a:cubicBezTo>
                      <a:cubicBezTo>
                        <a:pt x="1" y="5703"/>
                        <a:pt x="316" y="6711"/>
                        <a:pt x="914" y="7498"/>
                      </a:cubicBezTo>
                      <a:lnTo>
                        <a:pt x="4317" y="12571"/>
                      </a:lnTo>
                      <a:cubicBezTo>
                        <a:pt x="4396" y="12681"/>
                        <a:pt x="4530" y="12736"/>
                        <a:pt x="4660" y="12736"/>
                      </a:cubicBezTo>
                      <a:cubicBezTo>
                        <a:pt x="4790" y="12736"/>
                        <a:pt x="4916" y="12681"/>
                        <a:pt x="4979" y="12571"/>
                      </a:cubicBezTo>
                      <a:lnTo>
                        <a:pt x="5672" y="11531"/>
                      </a:lnTo>
                      <a:cubicBezTo>
                        <a:pt x="6396" y="12256"/>
                        <a:pt x="7404" y="12665"/>
                        <a:pt x="8507" y="12665"/>
                      </a:cubicBezTo>
                      <a:cubicBezTo>
                        <a:pt x="10776" y="12665"/>
                        <a:pt x="12634" y="10838"/>
                        <a:pt x="12634" y="8538"/>
                      </a:cubicBezTo>
                      <a:cubicBezTo>
                        <a:pt x="12634" y="6553"/>
                        <a:pt x="11217" y="4852"/>
                        <a:pt x="9326" y="4474"/>
                      </a:cubicBezTo>
                      <a:lnTo>
                        <a:pt x="9326" y="4222"/>
                      </a:lnTo>
                      <a:cubicBezTo>
                        <a:pt x="9074" y="1796"/>
                        <a:pt x="7089" y="0"/>
                        <a:pt x="46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95" name="Google Shape;1995;p37"/>
            <p:cNvSpPr/>
            <p:nvPr/>
          </p:nvSpPr>
          <p:spPr>
            <a:xfrm>
              <a:off x="5389956" y="2741418"/>
              <a:ext cx="157639" cy="157609"/>
            </a:xfrm>
            <a:custGeom>
              <a:rect b="b" l="l" r="r" t="t"/>
              <a:pathLst>
                <a:path extrusionOk="0" h="5251" w="5252">
                  <a:moveTo>
                    <a:pt x="2620" y="0"/>
                  </a:moveTo>
                  <a:cubicBezTo>
                    <a:pt x="1180" y="0"/>
                    <a:pt x="1" y="1179"/>
                    <a:pt x="1" y="2631"/>
                  </a:cubicBezTo>
                  <a:cubicBezTo>
                    <a:pt x="1" y="4084"/>
                    <a:pt x="1180" y="5251"/>
                    <a:pt x="2620" y="5251"/>
                  </a:cubicBezTo>
                  <a:cubicBezTo>
                    <a:pt x="4073" y="5251"/>
                    <a:pt x="5252" y="4084"/>
                    <a:pt x="5252" y="2631"/>
                  </a:cubicBezTo>
                  <a:cubicBezTo>
                    <a:pt x="5252" y="1179"/>
                    <a:pt x="4073" y="0"/>
                    <a:pt x="2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6" name="Google Shape;1996;p37"/>
          <p:cNvGrpSpPr/>
          <p:nvPr/>
        </p:nvGrpSpPr>
        <p:grpSpPr>
          <a:xfrm>
            <a:off x="4007338" y="2265751"/>
            <a:ext cx="1108934" cy="1108934"/>
            <a:chOff x="4007338" y="2265751"/>
            <a:chExt cx="1108934" cy="1108934"/>
          </a:xfrm>
        </p:grpSpPr>
        <p:sp>
          <p:nvSpPr>
            <p:cNvPr id="1997" name="Google Shape;1997;p37"/>
            <p:cNvSpPr/>
            <p:nvPr/>
          </p:nvSpPr>
          <p:spPr>
            <a:xfrm>
              <a:off x="4007338" y="2265751"/>
              <a:ext cx="1108934" cy="1108934"/>
            </a:xfrm>
            <a:custGeom>
              <a:rect b="b" l="l" r="r" t="t"/>
              <a:pathLst>
                <a:path extrusionOk="0" h="36946" w="36946">
                  <a:moveTo>
                    <a:pt x="18479" y="1"/>
                  </a:moveTo>
                  <a:cubicBezTo>
                    <a:pt x="8275" y="1"/>
                    <a:pt x="1" y="8276"/>
                    <a:pt x="1" y="18479"/>
                  </a:cubicBezTo>
                  <a:cubicBezTo>
                    <a:pt x="1" y="28683"/>
                    <a:pt x="8275" y="36946"/>
                    <a:pt x="18479" y="36946"/>
                  </a:cubicBezTo>
                  <a:cubicBezTo>
                    <a:pt x="28683" y="36946"/>
                    <a:pt x="36946" y="28683"/>
                    <a:pt x="36946" y="18479"/>
                  </a:cubicBezTo>
                  <a:cubicBezTo>
                    <a:pt x="36946" y="8276"/>
                    <a:pt x="28683" y="1"/>
                    <a:pt x="18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4094530" y="2352943"/>
              <a:ext cx="934907" cy="934907"/>
            </a:xfrm>
            <a:custGeom>
              <a:rect b="b" l="l" r="r" t="t"/>
              <a:pathLst>
                <a:path extrusionOk="0" h="31148" w="31148">
                  <a:moveTo>
                    <a:pt x="15574" y="1"/>
                  </a:moveTo>
                  <a:cubicBezTo>
                    <a:pt x="6966" y="1"/>
                    <a:pt x="1" y="6966"/>
                    <a:pt x="1" y="15574"/>
                  </a:cubicBezTo>
                  <a:cubicBezTo>
                    <a:pt x="1" y="24171"/>
                    <a:pt x="6966" y="31148"/>
                    <a:pt x="15574" y="31148"/>
                  </a:cubicBezTo>
                  <a:cubicBezTo>
                    <a:pt x="24170" y="31148"/>
                    <a:pt x="31147" y="24171"/>
                    <a:pt x="31147" y="15574"/>
                  </a:cubicBezTo>
                  <a:cubicBezTo>
                    <a:pt x="31147" y="6966"/>
                    <a:pt x="24170" y="1"/>
                    <a:pt x="155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4138502" y="2396914"/>
              <a:ext cx="846633" cy="846633"/>
            </a:xfrm>
            <a:custGeom>
              <a:rect b="b" l="l" r="r" t="t"/>
              <a:pathLst>
                <a:path extrusionOk="0" h="28207" w="28207">
                  <a:moveTo>
                    <a:pt x="14109" y="0"/>
                  </a:moveTo>
                  <a:cubicBezTo>
                    <a:pt x="6322" y="0"/>
                    <a:pt x="0" y="6311"/>
                    <a:pt x="0" y="14109"/>
                  </a:cubicBezTo>
                  <a:cubicBezTo>
                    <a:pt x="0" y="21896"/>
                    <a:pt x="6322" y="28206"/>
                    <a:pt x="14109" y="28206"/>
                  </a:cubicBezTo>
                  <a:cubicBezTo>
                    <a:pt x="21896" y="28206"/>
                    <a:pt x="28206" y="21896"/>
                    <a:pt x="28206" y="14109"/>
                  </a:cubicBezTo>
                  <a:cubicBezTo>
                    <a:pt x="28206" y="6311"/>
                    <a:pt x="21896" y="0"/>
                    <a:pt x="14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SYSTEM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8"/>
          <p:cNvSpPr txBox="1"/>
          <p:nvPr>
            <p:ph type="title"/>
          </p:nvPr>
        </p:nvSpPr>
        <p:spPr>
          <a:xfrm>
            <a:off x="710275" y="536650"/>
            <a:ext cx="1858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2005" name="Google Shape;2005;p38"/>
          <p:cNvGrpSpPr/>
          <p:nvPr/>
        </p:nvGrpSpPr>
        <p:grpSpPr>
          <a:xfrm>
            <a:off x="4623902" y="715992"/>
            <a:ext cx="1863579" cy="1330914"/>
            <a:chOff x="4623902" y="715992"/>
            <a:chExt cx="1863579" cy="1330914"/>
          </a:xfrm>
        </p:grpSpPr>
        <p:sp>
          <p:nvSpPr>
            <p:cNvPr id="2006" name="Google Shape;2006;p38"/>
            <p:cNvSpPr/>
            <p:nvPr/>
          </p:nvSpPr>
          <p:spPr>
            <a:xfrm>
              <a:off x="4623902" y="1343229"/>
              <a:ext cx="503504" cy="703678"/>
            </a:xfrm>
            <a:custGeom>
              <a:rect b="b" l="l" r="r" t="t"/>
              <a:pathLst>
                <a:path extrusionOk="0" h="37375" w="26743">
                  <a:moveTo>
                    <a:pt x="26088" y="1"/>
                  </a:moveTo>
                  <a:lnTo>
                    <a:pt x="16741" y="9395"/>
                  </a:lnTo>
                  <a:lnTo>
                    <a:pt x="16741" y="20039"/>
                  </a:lnTo>
                  <a:lnTo>
                    <a:pt x="1" y="36744"/>
                  </a:lnTo>
                  <a:lnTo>
                    <a:pt x="644" y="37375"/>
                  </a:lnTo>
                  <a:lnTo>
                    <a:pt x="17634" y="20420"/>
                  </a:lnTo>
                  <a:lnTo>
                    <a:pt x="17634" y="9764"/>
                  </a:lnTo>
                  <a:lnTo>
                    <a:pt x="26742" y="632"/>
                  </a:lnTo>
                  <a:lnTo>
                    <a:pt x="260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5477139" y="1198192"/>
              <a:ext cx="378169" cy="697841"/>
            </a:xfrm>
            <a:custGeom>
              <a:rect b="b" l="l" r="r" t="t"/>
              <a:pathLst>
                <a:path extrusionOk="0" h="37065" w="20086">
                  <a:moveTo>
                    <a:pt x="0" y="1"/>
                  </a:moveTo>
                  <a:lnTo>
                    <a:pt x="0" y="894"/>
                  </a:lnTo>
                  <a:lnTo>
                    <a:pt x="7406" y="894"/>
                  </a:lnTo>
                  <a:lnTo>
                    <a:pt x="12049" y="5513"/>
                  </a:lnTo>
                  <a:lnTo>
                    <a:pt x="12049" y="33410"/>
                  </a:lnTo>
                  <a:lnTo>
                    <a:pt x="15669" y="37065"/>
                  </a:lnTo>
                  <a:lnTo>
                    <a:pt x="20086" y="37065"/>
                  </a:lnTo>
                  <a:lnTo>
                    <a:pt x="20086" y="36172"/>
                  </a:lnTo>
                  <a:lnTo>
                    <a:pt x="16038" y="36172"/>
                  </a:lnTo>
                  <a:lnTo>
                    <a:pt x="12942" y="33029"/>
                  </a:lnTo>
                  <a:lnTo>
                    <a:pt x="12942" y="20491"/>
                  </a:lnTo>
                  <a:lnTo>
                    <a:pt x="15669" y="23218"/>
                  </a:lnTo>
                  <a:lnTo>
                    <a:pt x="20086" y="23218"/>
                  </a:lnTo>
                  <a:lnTo>
                    <a:pt x="20086" y="22325"/>
                  </a:lnTo>
                  <a:lnTo>
                    <a:pt x="16038" y="22325"/>
                  </a:lnTo>
                  <a:lnTo>
                    <a:pt x="12942" y="19229"/>
                  </a:lnTo>
                  <a:lnTo>
                    <a:pt x="12942" y="6406"/>
                  </a:lnTo>
                  <a:lnTo>
                    <a:pt x="15669" y="9228"/>
                  </a:lnTo>
                  <a:lnTo>
                    <a:pt x="20086" y="9228"/>
                  </a:lnTo>
                  <a:lnTo>
                    <a:pt x="20086" y="8335"/>
                  </a:lnTo>
                  <a:lnTo>
                    <a:pt x="16038" y="8335"/>
                  </a:lnTo>
                  <a:lnTo>
                    <a:pt x="77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4840469" y="1097309"/>
              <a:ext cx="381087" cy="381106"/>
            </a:xfrm>
            <a:custGeom>
              <a:rect b="b" l="l" r="r" t="t"/>
              <a:pathLst>
                <a:path extrusionOk="0" h="20242" w="20241">
                  <a:moveTo>
                    <a:pt x="0" y="1"/>
                  </a:moveTo>
                  <a:cubicBezTo>
                    <a:pt x="0" y="11181"/>
                    <a:pt x="9061" y="20241"/>
                    <a:pt x="20241" y="20241"/>
                  </a:cubicBezTo>
                  <a:lnTo>
                    <a:pt x="2024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5221578" y="715992"/>
              <a:ext cx="381313" cy="381313"/>
            </a:xfrm>
            <a:custGeom>
              <a:rect b="b" l="l" r="r" t="t"/>
              <a:pathLst>
                <a:path extrusionOk="0" h="20253" w="20253">
                  <a:moveTo>
                    <a:pt x="0" y="0"/>
                  </a:moveTo>
                  <a:lnTo>
                    <a:pt x="0" y="20253"/>
                  </a:lnTo>
                  <a:lnTo>
                    <a:pt x="20253" y="20253"/>
                  </a:lnTo>
                  <a:cubicBezTo>
                    <a:pt x="20253" y="9073"/>
                    <a:pt x="11180" y="0"/>
                    <a:pt x="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4882607" y="758357"/>
              <a:ext cx="677903" cy="677903"/>
            </a:xfrm>
            <a:custGeom>
              <a:rect b="b" l="l" r="r" t="t"/>
              <a:pathLst>
                <a:path extrusionOk="0" h="36006" w="36006">
                  <a:moveTo>
                    <a:pt x="18003" y="1"/>
                  </a:moveTo>
                  <a:cubicBezTo>
                    <a:pt x="8061" y="1"/>
                    <a:pt x="1" y="8061"/>
                    <a:pt x="1" y="18003"/>
                  </a:cubicBezTo>
                  <a:cubicBezTo>
                    <a:pt x="1" y="27945"/>
                    <a:pt x="8061" y="36005"/>
                    <a:pt x="18003" y="36005"/>
                  </a:cubicBezTo>
                  <a:cubicBezTo>
                    <a:pt x="27945" y="36005"/>
                    <a:pt x="36005" y="27945"/>
                    <a:pt x="36005" y="18003"/>
                  </a:cubicBezTo>
                  <a:cubicBezTo>
                    <a:pt x="36005" y="8061"/>
                    <a:pt x="27945" y="1"/>
                    <a:pt x="1800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4940675" y="816198"/>
              <a:ext cx="562001" cy="562001"/>
            </a:xfrm>
            <a:custGeom>
              <a:rect b="b" l="l" r="r" t="t"/>
              <a:pathLst>
                <a:path extrusionOk="0" h="29850" w="29850">
                  <a:moveTo>
                    <a:pt x="14919" y="0"/>
                  </a:moveTo>
                  <a:cubicBezTo>
                    <a:pt x="6680" y="0"/>
                    <a:pt x="0" y="6692"/>
                    <a:pt x="0" y="14931"/>
                  </a:cubicBezTo>
                  <a:cubicBezTo>
                    <a:pt x="0" y="23170"/>
                    <a:pt x="6680" y="29849"/>
                    <a:pt x="14919" y="29849"/>
                  </a:cubicBezTo>
                  <a:cubicBezTo>
                    <a:pt x="23158" y="29849"/>
                    <a:pt x="29849" y="23170"/>
                    <a:pt x="29849" y="14931"/>
                  </a:cubicBezTo>
                  <a:cubicBezTo>
                    <a:pt x="29849" y="6692"/>
                    <a:pt x="23158" y="0"/>
                    <a:pt x="14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5276501" y="976938"/>
              <a:ext cx="130926" cy="146177"/>
            </a:xfrm>
            <a:custGeom>
              <a:rect b="b" l="l" r="r" t="t"/>
              <a:pathLst>
                <a:path extrusionOk="0" h="7764" w="6954">
                  <a:moveTo>
                    <a:pt x="4334" y="0"/>
                  </a:moveTo>
                  <a:lnTo>
                    <a:pt x="0" y="5429"/>
                  </a:lnTo>
                  <a:lnTo>
                    <a:pt x="6548" y="7763"/>
                  </a:lnTo>
                  <a:cubicBezTo>
                    <a:pt x="6810" y="7037"/>
                    <a:pt x="6953" y="6239"/>
                    <a:pt x="6953" y="5429"/>
                  </a:cubicBezTo>
                  <a:cubicBezTo>
                    <a:pt x="6953" y="3227"/>
                    <a:pt x="5929" y="1262"/>
                    <a:pt x="43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5054324" y="931881"/>
              <a:ext cx="320124" cy="329764"/>
            </a:xfrm>
            <a:custGeom>
              <a:rect b="b" l="l" r="r" t="t"/>
              <a:pathLst>
                <a:path extrusionOk="0" h="17515" w="17003">
                  <a:moveTo>
                    <a:pt x="8752" y="0"/>
                  </a:moveTo>
                  <a:cubicBezTo>
                    <a:pt x="3918" y="0"/>
                    <a:pt x="1" y="3917"/>
                    <a:pt x="1" y="8751"/>
                  </a:cubicBezTo>
                  <a:cubicBezTo>
                    <a:pt x="1" y="13585"/>
                    <a:pt x="3918" y="17514"/>
                    <a:pt x="8752" y="17514"/>
                  </a:cubicBezTo>
                  <a:cubicBezTo>
                    <a:pt x="12550" y="17514"/>
                    <a:pt x="15789" y="15097"/>
                    <a:pt x="17003" y="11704"/>
                  </a:cubicBezTo>
                  <a:lnTo>
                    <a:pt x="8752" y="8751"/>
                  </a:lnTo>
                  <a:lnTo>
                    <a:pt x="14217" y="1905"/>
                  </a:lnTo>
                  <a:cubicBezTo>
                    <a:pt x="12717" y="714"/>
                    <a:pt x="10824" y="0"/>
                    <a:pt x="875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5855537" y="1272899"/>
              <a:ext cx="631945" cy="182258"/>
            </a:xfrm>
            <a:custGeom>
              <a:rect b="b" l="l" r="r" t="t"/>
              <a:pathLst>
                <a:path extrusionOk="0" h="8371" w="33565">
                  <a:moveTo>
                    <a:pt x="1" y="0"/>
                  </a:moveTo>
                  <a:lnTo>
                    <a:pt x="1" y="4346"/>
                  </a:lnTo>
                  <a:lnTo>
                    <a:pt x="1" y="8370"/>
                  </a:lnTo>
                  <a:lnTo>
                    <a:pt x="30707" y="8370"/>
                  </a:lnTo>
                  <a:lnTo>
                    <a:pt x="33565" y="6025"/>
                  </a:lnTo>
                  <a:lnTo>
                    <a:pt x="3356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5855537" y="1535522"/>
              <a:ext cx="631945" cy="182248"/>
            </a:xfrm>
            <a:custGeom>
              <a:rect b="b" l="l" r="r" t="t"/>
              <a:pathLst>
                <a:path extrusionOk="0" h="8360" w="33565">
                  <a:moveTo>
                    <a:pt x="1" y="1"/>
                  </a:moveTo>
                  <a:lnTo>
                    <a:pt x="1" y="4347"/>
                  </a:lnTo>
                  <a:lnTo>
                    <a:pt x="1" y="8359"/>
                  </a:lnTo>
                  <a:lnTo>
                    <a:pt x="30707" y="8359"/>
                  </a:lnTo>
                  <a:lnTo>
                    <a:pt x="33565" y="6025"/>
                  </a:lnTo>
                  <a:lnTo>
                    <a:pt x="3356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5855537" y="1795673"/>
              <a:ext cx="631945" cy="182247"/>
            </a:xfrm>
            <a:custGeom>
              <a:rect b="b" l="l" r="r" t="t"/>
              <a:pathLst>
                <a:path extrusionOk="0" h="8359" w="33565">
                  <a:moveTo>
                    <a:pt x="1" y="1"/>
                  </a:moveTo>
                  <a:lnTo>
                    <a:pt x="1" y="4346"/>
                  </a:lnTo>
                  <a:lnTo>
                    <a:pt x="1" y="8359"/>
                  </a:lnTo>
                  <a:lnTo>
                    <a:pt x="30707" y="8359"/>
                  </a:lnTo>
                  <a:lnTo>
                    <a:pt x="33565" y="6013"/>
                  </a:lnTo>
                  <a:lnTo>
                    <a:pt x="3356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17" name="Google Shape;2017;p38"/>
          <p:cNvGrpSpPr/>
          <p:nvPr/>
        </p:nvGrpSpPr>
        <p:grpSpPr>
          <a:xfrm>
            <a:off x="3514014" y="2775726"/>
            <a:ext cx="1705076" cy="1831127"/>
            <a:chOff x="3514014" y="2775726"/>
            <a:chExt cx="1705076" cy="1831127"/>
          </a:xfrm>
        </p:grpSpPr>
        <p:sp>
          <p:nvSpPr>
            <p:cNvPr id="2018" name="Google Shape;2018;p38"/>
            <p:cNvSpPr/>
            <p:nvPr/>
          </p:nvSpPr>
          <p:spPr>
            <a:xfrm>
              <a:off x="4417899" y="2775726"/>
              <a:ext cx="289623" cy="742011"/>
            </a:xfrm>
            <a:custGeom>
              <a:rect b="b" l="l" r="r" t="t"/>
              <a:pathLst>
                <a:path extrusionOk="0" h="39411" w="15383">
                  <a:moveTo>
                    <a:pt x="11502" y="1"/>
                  </a:moveTo>
                  <a:lnTo>
                    <a:pt x="0" y="11514"/>
                  </a:lnTo>
                  <a:lnTo>
                    <a:pt x="0" y="24647"/>
                  </a:lnTo>
                  <a:lnTo>
                    <a:pt x="14740" y="39410"/>
                  </a:lnTo>
                  <a:lnTo>
                    <a:pt x="15383" y="38779"/>
                  </a:lnTo>
                  <a:lnTo>
                    <a:pt x="893" y="24278"/>
                  </a:lnTo>
                  <a:lnTo>
                    <a:pt x="893" y="11883"/>
                  </a:lnTo>
                  <a:lnTo>
                    <a:pt x="12133" y="632"/>
                  </a:lnTo>
                  <a:lnTo>
                    <a:pt x="11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4145958" y="3826681"/>
              <a:ext cx="448358" cy="697841"/>
            </a:xfrm>
            <a:custGeom>
              <a:rect b="b" l="l" r="r" t="t"/>
              <a:pathLst>
                <a:path extrusionOk="0" h="37065" w="23814">
                  <a:moveTo>
                    <a:pt x="12324" y="0"/>
                  </a:moveTo>
                  <a:lnTo>
                    <a:pt x="4049" y="8334"/>
                  </a:lnTo>
                  <a:lnTo>
                    <a:pt x="1" y="8334"/>
                  </a:lnTo>
                  <a:lnTo>
                    <a:pt x="1" y="9227"/>
                  </a:lnTo>
                  <a:lnTo>
                    <a:pt x="4418" y="9227"/>
                  </a:lnTo>
                  <a:lnTo>
                    <a:pt x="7299" y="6429"/>
                  </a:lnTo>
                  <a:lnTo>
                    <a:pt x="7299" y="19252"/>
                  </a:lnTo>
                  <a:lnTo>
                    <a:pt x="4049" y="22479"/>
                  </a:lnTo>
                  <a:lnTo>
                    <a:pt x="1" y="22479"/>
                  </a:lnTo>
                  <a:lnTo>
                    <a:pt x="1" y="23372"/>
                  </a:lnTo>
                  <a:lnTo>
                    <a:pt x="4418" y="23372"/>
                  </a:lnTo>
                  <a:lnTo>
                    <a:pt x="7299" y="20515"/>
                  </a:lnTo>
                  <a:lnTo>
                    <a:pt x="7299" y="33064"/>
                  </a:lnTo>
                  <a:lnTo>
                    <a:pt x="4049" y="36171"/>
                  </a:lnTo>
                  <a:lnTo>
                    <a:pt x="1" y="36171"/>
                  </a:lnTo>
                  <a:lnTo>
                    <a:pt x="1" y="37064"/>
                  </a:lnTo>
                  <a:lnTo>
                    <a:pt x="4418" y="37064"/>
                  </a:lnTo>
                  <a:lnTo>
                    <a:pt x="8192" y="33433"/>
                  </a:lnTo>
                  <a:lnTo>
                    <a:pt x="8192" y="5537"/>
                  </a:lnTo>
                  <a:lnTo>
                    <a:pt x="12693" y="893"/>
                  </a:lnTo>
                  <a:lnTo>
                    <a:pt x="23813" y="893"/>
                  </a:lnTo>
                  <a:lnTo>
                    <a:pt x="238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4456441" y="3634554"/>
              <a:ext cx="381332" cy="381313"/>
            </a:xfrm>
            <a:custGeom>
              <a:rect b="b" l="l" r="r" t="t"/>
              <a:pathLst>
                <a:path extrusionOk="0" h="20253" w="20254">
                  <a:moveTo>
                    <a:pt x="1" y="1"/>
                  </a:moveTo>
                  <a:cubicBezTo>
                    <a:pt x="1" y="11192"/>
                    <a:pt x="9074" y="20253"/>
                    <a:pt x="20254" y="20253"/>
                  </a:cubicBezTo>
                  <a:lnTo>
                    <a:pt x="2025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4837776" y="3253445"/>
              <a:ext cx="381313" cy="381106"/>
            </a:xfrm>
            <a:custGeom>
              <a:rect b="b" l="l" r="r" t="t"/>
              <a:pathLst>
                <a:path extrusionOk="0" h="20242" w="20253">
                  <a:moveTo>
                    <a:pt x="1" y="1"/>
                  </a:moveTo>
                  <a:lnTo>
                    <a:pt x="1" y="20242"/>
                  </a:lnTo>
                  <a:lnTo>
                    <a:pt x="20253" y="20242"/>
                  </a:lnTo>
                  <a:cubicBezTo>
                    <a:pt x="20253" y="9062"/>
                    <a:pt x="11180" y="1"/>
                    <a:pt x="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4498824" y="3295828"/>
              <a:ext cx="677884" cy="677658"/>
            </a:xfrm>
            <a:custGeom>
              <a:rect b="b" l="l" r="r" t="t"/>
              <a:pathLst>
                <a:path extrusionOk="0" h="35993" w="36005">
                  <a:moveTo>
                    <a:pt x="18003" y="0"/>
                  </a:moveTo>
                  <a:cubicBezTo>
                    <a:pt x="8061" y="0"/>
                    <a:pt x="0" y="8049"/>
                    <a:pt x="0" y="17991"/>
                  </a:cubicBezTo>
                  <a:cubicBezTo>
                    <a:pt x="0" y="27932"/>
                    <a:pt x="8061" y="35993"/>
                    <a:pt x="18003" y="35993"/>
                  </a:cubicBezTo>
                  <a:cubicBezTo>
                    <a:pt x="27944" y="35993"/>
                    <a:pt x="36005" y="27932"/>
                    <a:pt x="36005" y="17991"/>
                  </a:cubicBezTo>
                  <a:cubicBezTo>
                    <a:pt x="36005" y="8049"/>
                    <a:pt x="27944" y="0"/>
                    <a:pt x="1800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4556666" y="3353669"/>
              <a:ext cx="561982" cy="561982"/>
            </a:xfrm>
            <a:custGeom>
              <a:rect b="b" l="l" r="r" t="t"/>
              <a:pathLst>
                <a:path extrusionOk="0" h="29849" w="29849">
                  <a:moveTo>
                    <a:pt x="14931" y="0"/>
                  </a:moveTo>
                  <a:cubicBezTo>
                    <a:pt x="6691" y="0"/>
                    <a:pt x="0" y="6679"/>
                    <a:pt x="0" y="14919"/>
                  </a:cubicBezTo>
                  <a:cubicBezTo>
                    <a:pt x="0" y="23170"/>
                    <a:pt x="6691" y="29849"/>
                    <a:pt x="14931" y="29849"/>
                  </a:cubicBezTo>
                  <a:cubicBezTo>
                    <a:pt x="23170" y="29849"/>
                    <a:pt x="29849" y="23170"/>
                    <a:pt x="29849" y="14919"/>
                  </a:cubicBezTo>
                  <a:cubicBezTo>
                    <a:pt x="29849" y="6679"/>
                    <a:pt x="23170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4879915" y="3456549"/>
              <a:ext cx="136085" cy="136104"/>
            </a:xfrm>
            <a:custGeom>
              <a:rect b="b" l="l" r="r" t="t"/>
              <a:pathLst>
                <a:path extrusionOk="0" h="7229" w="7228">
                  <a:moveTo>
                    <a:pt x="2596" y="2073"/>
                  </a:moveTo>
                  <a:lnTo>
                    <a:pt x="2596" y="2073"/>
                  </a:lnTo>
                  <a:cubicBezTo>
                    <a:pt x="3608" y="2739"/>
                    <a:pt x="4478" y="3620"/>
                    <a:pt x="5144" y="4632"/>
                  </a:cubicBezTo>
                  <a:cubicBezTo>
                    <a:pt x="4621" y="4323"/>
                    <a:pt x="4037" y="4049"/>
                    <a:pt x="3418" y="3799"/>
                  </a:cubicBezTo>
                  <a:cubicBezTo>
                    <a:pt x="3180" y="3180"/>
                    <a:pt x="2906" y="2608"/>
                    <a:pt x="2596" y="2073"/>
                  </a:cubicBezTo>
                  <a:close/>
                  <a:moveTo>
                    <a:pt x="1" y="1"/>
                  </a:moveTo>
                  <a:lnTo>
                    <a:pt x="1061" y="1227"/>
                  </a:lnTo>
                  <a:cubicBezTo>
                    <a:pt x="1751" y="2025"/>
                    <a:pt x="2335" y="3037"/>
                    <a:pt x="2763" y="4228"/>
                  </a:cubicBezTo>
                  <a:lnTo>
                    <a:pt x="2823" y="4394"/>
                  </a:lnTo>
                  <a:lnTo>
                    <a:pt x="2989" y="4454"/>
                  </a:lnTo>
                  <a:cubicBezTo>
                    <a:pt x="4180" y="4894"/>
                    <a:pt x="5192" y="5466"/>
                    <a:pt x="5990" y="6156"/>
                  </a:cubicBezTo>
                  <a:lnTo>
                    <a:pt x="7228" y="7228"/>
                  </a:lnTo>
                  <a:lnTo>
                    <a:pt x="6585" y="5728"/>
                  </a:lnTo>
                  <a:cubicBezTo>
                    <a:pt x="5621" y="3454"/>
                    <a:pt x="3775" y="1596"/>
                    <a:pt x="1501" y="6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4659564" y="3676692"/>
              <a:ext cx="136292" cy="136085"/>
            </a:xfrm>
            <a:custGeom>
              <a:rect b="b" l="l" r="r" t="t"/>
              <a:pathLst>
                <a:path extrusionOk="0" h="7228" w="7239">
                  <a:moveTo>
                    <a:pt x="2084" y="2596"/>
                  </a:moveTo>
                  <a:cubicBezTo>
                    <a:pt x="2608" y="2906"/>
                    <a:pt x="3191" y="3180"/>
                    <a:pt x="3810" y="3418"/>
                  </a:cubicBezTo>
                  <a:cubicBezTo>
                    <a:pt x="4048" y="4049"/>
                    <a:pt x="4334" y="4620"/>
                    <a:pt x="4632" y="5156"/>
                  </a:cubicBezTo>
                  <a:cubicBezTo>
                    <a:pt x="3620" y="4490"/>
                    <a:pt x="2750" y="3608"/>
                    <a:pt x="2084" y="2596"/>
                  </a:cubicBezTo>
                  <a:close/>
                  <a:moveTo>
                    <a:pt x="0" y="1"/>
                  </a:moveTo>
                  <a:lnTo>
                    <a:pt x="643" y="1501"/>
                  </a:lnTo>
                  <a:cubicBezTo>
                    <a:pt x="1607" y="3775"/>
                    <a:pt x="3465" y="5633"/>
                    <a:pt x="5727" y="6597"/>
                  </a:cubicBezTo>
                  <a:lnTo>
                    <a:pt x="7239" y="7228"/>
                  </a:lnTo>
                  <a:lnTo>
                    <a:pt x="6167" y="5990"/>
                  </a:lnTo>
                  <a:cubicBezTo>
                    <a:pt x="5489" y="5216"/>
                    <a:pt x="4894" y="4180"/>
                    <a:pt x="4465" y="3001"/>
                  </a:cubicBezTo>
                  <a:lnTo>
                    <a:pt x="4405" y="2835"/>
                  </a:lnTo>
                  <a:lnTo>
                    <a:pt x="4239" y="2775"/>
                  </a:lnTo>
                  <a:cubicBezTo>
                    <a:pt x="3060" y="2346"/>
                    <a:pt x="2024" y="1751"/>
                    <a:pt x="1238" y="10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4659564" y="3456549"/>
              <a:ext cx="136085" cy="136104"/>
            </a:xfrm>
            <a:custGeom>
              <a:rect b="b" l="l" r="r" t="t"/>
              <a:pathLst>
                <a:path extrusionOk="0" h="7229" w="7228">
                  <a:moveTo>
                    <a:pt x="4632" y="2073"/>
                  </a:moveTo>
                  <a:lnTo>
                    <a:pt x="4632" y="2073"/>
                  </a:lnTo>
                  <a:cubicBezTo>
                    <a:pt x="4322" y="2608"/>
                    <a:pt x="4048" y="3180"/>
                    <a:pt x="3810" y="3811"/>
                  </a:cubicBezTo>
                  <a:cubicBezTo>
                    <a:pt x="3191" y="4049"/>
                    <a:pt x="2608" y="4323"/>
                    <a:pt x="2084" y="4632"/>
                  </a:cubicBezTo>
                  <a:cubicBezTo>
                    <a:pt x="2750" y="3620"/>
                    <a:pt x="3620" y="2739"/>
                    <a:pt x="4632" y="2073"/>
                  </a:cubicBezTo>
                  <a:close/>
                  <a:moveTo>
                    <a:pt x="7227" y="1"/>
                  </a:moveTo>
                  <a:lnTo>
                    <a:pt x="5727" y="632"/>
                  </a:lnTo>
                  <a:cubicBezTo>
                    <a:pt x="3465" y="1596"/>
                    <a:pt x="1607" y="3454"/>
                    <a:pt x="643" y="5728"/>
                  </a:cubicBezTo>
                  <a:lnTo>
                    <a:pt x="0" y="7228"/>
                  </a:lnTo>
                  <a:lnTo>
                    <a:pt x="1238" y="6156"/>
                  </a:lnTo>
                  <a:cubicBezTo>
                    <a:pt x="2036" y="5466"/>
                    <a:pt x="3048" y="4894"/>
                    <a:pt x="4239" y="4454"/>
                  </a:cubicBezTo>
                  <a:lnTo>
                    <a:pt x="4405" y="4394"/>
                  </a:lnTo>
                  <a:lnTo>
                    <a:pt x="4465" y="4228"/>
                  </a:lnTo>
                  <a:cubicBezTo>
                    <a:pt x="4894" y="3061"/>
                    <a:pt x="5477" y="2025"/>
                    <a:pt x="6167" y="1227"/>
                  </a:cubicBezTo>
                  <a:lnTo>
                    <a:pt x="722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4879689" y="3676692"/>
              <a:ext cx="136085" cy="136085"/>
            </a:xfrm>
            <a:custGeom>
              <a:rect b="b" l="l" r="r" t="t"/>
              <a:pathLst>
                <a:path extrusionOk="0" h="7228" w="7228">
                  <a:moveTo>
                    <a:pt x="5156" y="2596"/>
                  </a:moveTo>
                  <a:lnTo>
                    <a:pt x="5156" y="2596"/>
                  </a:lnTo>
                  <a:cubicBezTo>
                    <a:pt x="4490" y="3608"/>
                    <a:pt x="3620" y="4478"/>
                    <a:pt x="2608" y="5144"/>
                  </a:cubicBezTo>
                  <a:cubicBezTo>
                    <a:pt x="2918" y="4620"/>
                    <a:pt x="3192" y="4049"/>
                    <a:pt x="3430" y="3418"/>
                  </a:cubicBezTo>
                  <a:cubicBezTo>
                    <a:pt x="4049" y="3180"/>
                    <a:pt x="4632" y="2906"/>
                    <a:pt x="5156" y="2596"/>
                  </a:cubicBezTo>
                  <a:close/>
                  <a:moveTo>
                    <a:pt x="7228" y="1"/>
                  </a:moveTo>
                  <a:lnTo>
                    <a:pt x="6002" y="1072"/>
                  </a:lnTo>
                  <a:cubicBezTo>
                    <a:pt x="5216" y="1751"/>
                    <a:pt x="4180" y="2334"/>
                    <a:pt x="3001" y="2775"/>
                  </a:cubicBezTo>
                  <a:lnTo>
                    <a:pt x="2835" y="2835"/>
                  </a:lnTo>
                  <a:lnTo>
                    <a:pt x="2775" y="3001"/>
                  </a:lnTo>
                  <a:cubicBezTo>
                    <a:pt x="2347" y="4168"/>
                    <a:pt x="1763" y="5204"/>
                    <a:pt x="1073" y="5990"/>
                  </a:cubicBezTo>
                  <a:lnTo>
                    <a:pt x="1" y="7228"/>
                  </a:lnTo>
                  <a:lnTo>
                    <a:pt x="1513" y="6585"/>
                  </a:lnTo>
                  <a:cubicBezTo>
                    <a:pt x="3787" y="5633"/>
                    <a:pt x="5633" y="3775"/>
                    <a:pt x="6597" y="1501"/>
                  </a:cubicBezTo>
                  <a:lnTo>
                    <a:pt x="722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4846080" y="3454082"/>
              <a:ext cx="104700" cy="91709"/>
            </a:xfrm>
            <a:custGeom>
              <a:rect b="b" l="l" r="r" t="t"/>
              <a:pathLst>
                <a:path extrusionOk="0" h="4871" w="5561">
                  <a:moveTo>
                    <a:pt x="1238" y="930"/>
                  </a:moveTo>
                  <a:lnTo>
                    <a:pt x="1238" y="930"/>
                  </a:lnTo>
                  <a:cubicBezTo>
                    <a:pt x="1810" y="1037"/>
                    <a:pt x="2381" y="1204"/>
                    <a:pt x="2917" y="1430"/>
                  </a:cubicBezTo>
                  <a:cubicBezTo>
                    <a:pt x="3429" y="2037"/>
                    <a:pt x="3881" y="2775"/>
                    <a:pt x="4262" y="3609"/>
                  </a:cubicBezTo>
                  <a:cubicBezTo>
                    <a:pt x="3489" y="3382"/>
                    <a:pt x="2667" y="3204"/>
                    <a:pt x="1810" y="3097"/>
                  </a:cubicBezTo>
                  <a:cubicBezTo>
                    <a:pt x="1655" y="2263"/>
                    <a:pt x="1453" y="1537"/>
                    <a:pt x="1238" y="930"/>
                  </a:cubicBezTo>
                  <a:close/>
                  <a:moveTo>
                    <a:pt x="0" y="1"/>
                  </a:moveTo>
                  <a:lnTo>
                    <a:pt x="286" y="608"/>
                  </a:lnTo>
                  <a:cubicBezTo>
                    <a:pt x="619" y="1311"/>
                    <a:pt x="905" y="2311"/>
                    <a:pt x="1119" y="3501"/>
                  </a:cubicBezTo>
                  <a:lnTo>
                    <a:pt x="1167" y="3775"/>
                  </a:lnTo>
                  <a:lnTo>
                    <a:pt x="1453" y="3811"/>
                  </a:lnTo>
                  <a:cubicBezTo>
                    <a:pt x="2643" y="3954"/>
                    <a:pt x="3762" y="4204"/>
                    <a:pt x="4786" y="4585"/>
                  </a:cubicBezTo>
                  <a:lnTo>
                    <a:pt x="5560" y="4871"/>
                  </a:lnTo>
                  <a:lnTo>
                    <a:pt x="5275" y="4097"/>
                  </a:lnTo>
                  <a:cubicBezTo>
                    <a:pt x="4810" y="2823"/>
                    <a:pt x="4179" y="1727"/>
                    <a:pt x="3429" y="870"/>
                  </a:cubicBezTo>
                  <a:lnTo>
                    <a:pt x="3370" y="799"/>
                  </a:lnTo>
                  <a:lnTo>
                    <a:pt x="3298" y="763"/>
                  </a:lnTo>
                  <a:cubicBezTo>
                    <a:pt x="2465" y="406"/>
                    <a:pt x="1584" y="180"/>
                    <a:pt x="679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4724786" y="3454308"/>
              <a:ext cx="99560" cy="91483"/>
            </a:xfrm>
            <a:custGeom>
              <a:rect b="b" l="l" r="r" t="t"/>
              <a:pathLst>
                <a:path extrusionOk="0" h="4859" w="5288">
                  <a:moveTo>
                    <a:pt x="4037" y="977"/>
                  </a:moveTo>
                  <a:cubicBezTo>
                    <a:pt x="3823" y="1573"/>
                    <a:pt x="3632" y="2287"/>
                    <a:pt x="3477" y="3120"/>
                  </a:cubicBezTo>
                  <a:cubicBezTo>
                    <a:pt x="2727" y="3227"/>
                    <a:pt x="1989" y="3394"/>
                    <a:pt x="1299" y="3597"/>
                  </a:cubicBezTo>
                  <a:cubicBezTo>
                    <a:pt x="1680" y="2763"/>
                    <a:pt x="2132" y="2025"/>
                    <a:pt x="2644" y="1418"/>
                  </a:cubicBezTo>
                  <a:cubicBezTo>
                    <a:pt x="3096" y="1227"/>
                    <a:pt x="3561" y="1084"/>
                    <a:pt x="4037" y="977"/>
                  </a:cubicBezTo>
                  <a:close/>
                  <a:moveTo>
                    <a:pt x="5287" y="1"/>
                  </a:moveTo>
                  <a:lnTo>
                    <a:pt x="4597" y="96"/>
                  </a:lnTo>
                  <a:cubicBezTo>
                    <a:pt x="3799" y="215"/>
                    <a:pt x="3013" y="441"/>
                    <a:pt x="2263" y="751"/>
                  </a:cubicBezTo>
                  <a:lnTo>
                    <a:pt x="2180" y="787"/>
                  </a:lnTo>
                  <a:lnTo>
                    <a:pt x="2132" y="858"/>
                  </a:lnTo>
                  <a:cubicBezTo>
                    <a:pt x="1370" y="1727"/>
                    <a:pt x="751" y="2811"/>
                    <a:pt x="287" y="4085"/>
                  </a:cubicBezTo>
                  <a:lnTo>
                    <a:pt x="1" y="4859"/>
                  </a:lnTo>
                  <a:lnTo>
                    <a:pt x="775" y="4573"/>
                  </a:lnTo>
                  <a:cubicBezTo>
                    <a:pt x="1715" y="4228"/>
                    <a:pt x="2751" y="3978"/>
                    <a:pt x="3846" y="3835"/>
                  </a:cubicBezTo>
                  <a:lnTo>
                    <a:pt x="4120" y="3799"/>
                  </a:lnTo>
                  <a:lnTo>
                    <a:pt x="4168" y="3525"/>
                  </a:lnTo>
                  <a:cubicBezTo>
                    <a:pt x="4394" y="2323"/>
                    <a:pt x="4680" y="1322"/>
                    <a:pt x="4989" y="632"/>
                  </a:cubicBezTo>
                  <a:lnTo>
                    <a:pt x="528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4724786" y="3723557"/>
              <a:ext cx="99560" cy="91483"/>
            </a:xfrm>
            <a:custGeom>
              <a:rect b="b" l="l" r="r" t="t"/>
              <a:pathLst>
                <a:path extrusionOk="0" h="4859" w="5288">
                  <a:moveTo>
                    <a:pt x="1299" y="1262"/>
                  </a:moveTo>
                  <a:lnTo>
                    <a:pt x="1299" y="1262"/>
                  </a:lnTo>
                  <a:cubicBezTo>
                    <a:pt x="1989" y="1465"/>
                    <a:pt x="2727" y="1620"/>
                    <a:pt x="3477" y="1739"/>
                  </a:cubicBezTo>
                  <a:cubicBezTo>
                    <a:pt x="3632" y="2560"/>
                    <a:pt x="3823" y="3286"/>
                    <a:pt x="4037" y="3882"/>
                  </a:cubicBezTo>
                  <a:cubicBezTo>
                    <a:pt x="3561" y="3775"/>
                    <a:pt x="3096" y="3620"/>
                    <a:pt x="2644" y="3441"/>
                  </a:cubicBezTo>
                  <a:cubicBezTo>
                    <a:pt x="2132" y="2834"/>
                    <a:pt x="1680" y="2096"/>
                    <a:pt x="1299" y="1262"/>
                  </a:cubicBezTo>
                  <a:close/>
                  <a:moveTo>
                    <a:pt x="1" y="0"/>
                  </a:moveTo>
                  <a:lnTo>
                    <a:pt x="287" y="774"/>
                  </a:lnTo>
                  <a:cubicBezTo>
                    <a:pt x="763" y="2048"/>
                    <a:pt x="1382" y="3144"/>
                    <a:pt x="2132" y="4001"/>
                  </a:cubicBezTo>
                  <a:lnTo>
                    <a:pt x="2192" y="4072"/>
                  </a:lnTo>
                  <a:lnTo>
                    <a:pt x="2263" y="4096"/>
                  </a:lnTo>
                  <a:cubicBezTo>
                    <a:pt x="3013" y="4417"/>
                    <a:pt x="3787" y="4632"/>
                    <a:pt x="4597" y="4751"/>
                  </a:cubicBezTo>
                  <a:lnTo>
                    <a:pt x="5287" y="4858"/>
                  </a:lnTo>
                  <a:lnTo>
                    <a:pt x="4989" y="4227"/>
                  </a:lnTo>
                  <a:cubicBezTo>
                    <a:pt x="4680" y="3536"/>
                    <a:pt x="4394" y="2536"/>
                    <a:pt x="4168" y="1334"/>
                  </a:cubicBezTo>
                  <a:lnTo>
                    <a:pt x="4120" y="1060"/>
                  </a:lnTo>
                  <a:lnTo>
                    <a:pt x="3846" y="1024"/>
                  </a:lnTo>
                  <a:cubicBezTo>
                    <a:pt x="2751" y="881"/>
                    <a:pt x="1715" y="631"/>
                    <a:pt x="775" y="2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4846080" y="3723557"/>
              <a:ext cx="104700" cy="91690"/>
            </a:xfrm>
            <a:custGeom>
              <a:rect b="b" l="l" r="r" t="t"/>
              <a:pathLst>
                <a:path extrusionOk="0" h="4870" w="5561">
                  <a:moveTo>
                    <a:pt x="4262" y="1262"/>
                  </a:moveTo>
                  <a:lnTo>
                    <a:pt x="4262" y="1262"/>
                  </a:lnTo>
                  <a:cubicBezTo>
                    <a:pt x="3881" y="2096"/>
                    <a:pt x="3429" y="2834"/>
                    <a:pt x="2917" y="3441"/>
                  </a:cubicBezTo>
                  <a:cubicBezTo>
                    <a:pt x="2381" y="3667"/>
                    <a:pt x="1822" y="3834"/>
                    <a:pt x="1238" y="3941"/>
                  </a:cubicBezTo>
                  <a:cubicBezTo>
                    <a:pt x="1453" y="3334"/>
                    <a:pt x="1655" y="2608"/>
                    <a:pt x="1810" y="1774"/>
                  </a:cubicBezTo>
                  <a:cubicBezTo>
                    <a:pt x="2667" y="1667"/>
                    <a:pt x="3489" y="1489"/>
                    <a:pt x="4262" y="1262"/>
                  </a:cubicBezTo>
                  <a:close/>
                  <a:moveTo>
                    <a:pt x="5560" y="0"/>
                  </a:moveTo>
                  <a:lnTo>
                    <a:pt x="4786" y="286"/>
                  </a:lnTo>
                  <a:cubicBezTo>
                    <a:pt x="3762" y="655"/>
                    <a:pt x="2643" y="917"/>
                    <a:pt x="1453" y="1060"/>
                  </a:cubicBezTo>
                  <a:lnTo>
                    <a:pt x="1167" y="1084"/>
                  </a:lnTo>
                  <a:lnTo>
                    <a:pt x="1119" y="1369"/>
                  </a:lnTo>
                  <a:cubicBezTo>
                    <a:pt x="905" y="2572"/>
                    <a:pt x="607" y="3572"/>
                    <a:pt x="286" y="4251"/>
                  </a:cubicBezTo>
                  <a:lnTo>
                    <a:pt x="0" y="4870"/>
                  </a:lnTo>
                  <a:lnTo>
                    <a:pt x="679" y="4787"/>
                  </a:lnTo>
                  <a:cubicBezTo>
                    <a:pt x="1584" y="4691"/>
                    <a:pt x="2465" y="4453"/>
                    <a:pt x="3298" y="4108"/>
                  </a:cubicBezTo>
                  <a:lnTo>
                    <a:pt x="3370" y="4072"/>
                  </a:lnTo>
                  <a:lnTo>
                    <a:pt x="3429" y="4001"/>
                  </a:lnTo>
                  <a:cubicBezTo>
                    <a:pt x="4179" y="3132"/>
                    <a:pt x="4810" y="2048"/>
                    <a:pt x="5275" y="774"/>
                  </a:cubicBezTo>
                  <a:lnTo>
                    <a:pt x="5560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4787560" y="3741482"/>
              <a:ext cx="95512" cy="73559"/>
            </a:xfrm>
            <a:custGeom>
              <a:rect b="b" l="l" r="r" t="t"/>
              <a:pathLst>
                <a:path extrusionOk="0" h="3907" w="5073">
                  <a:moveTo>
                    <a:pt x="929" y="882"/>
                  </a:moveTo>
                  <a:cubicBezTo>
                    <a:pt x="1512" y="940"/>
                    <a:pt x="2095" y="970"/>
                    <a:pt x="2676" y="970"/>
                  </a:cubicBezTo>
                  <a:cubicBezTo>
                    <a:pt x="3163" y="970"/>
                    <a:pt x="3649" y="949"/>
                    <a:pt x="4132" y="906"/>
                  </a:cubicBezTo>
                  <a:lnTo>
                    <a:pt x="4132" y="906"/>
                  </a:lnTo>
                  <a:cubicBezTo>
                    <a:pt x="3953" y="1787"/>
                    <a:pt x="3727" y="2537"/>
                    <a:pt x="3489" y="3108"/>
                  </a:cubicBezTo>
                  <a:cubicBezTo>
                    <a:pt x="3206" y="3134"/>
                    <a:pt x="2930" y="3146"/>
                    <a:pt x="2655" y="3146"/>
                  </a:cubicBezTo>
                  <a:cubicBezTo>
                    <a:pt x="2295" y="3146"/>
                    <a:pt x="1937" y="3125"/>
                    <a:pt x="1572" y="3084"/>
                  </a:cubicBezTo>
                  <a:cubicBezTo>
                    <a:pt x="1334" y="2513"/>
                    <a:pt x="1120" y="1763"/>
                    <a:pt x="929" y="882"/>
                  </a:cubicBezTo>
                  <a:close/>
                  <a:moveTo>
                    <a:pt x="1" y="1"/>
                  </a:moveTo>
                  <a:lnTo>
                    <a:pt x="96" y="513"/>
                  </a:lnTo>
                  <a:cubicBezTo>
                    <a:pt x="322" y="1799"/>
                    <a:pt x="620" y="2834"/>
                    <a:pt x="977" y="3585"/>
                  </a:cubicBezTo>
                  <a:lnTo>
                    <a:pt x="1060" y="3775"/>
                  </a:lnTo>
                  <a:lnTo>
                    <a:pt x="1263" y="3799"/>
                  </a:lnTo>
                  <a:cubicBezTo>
                    <a:pt x="1727" y="3870"/>
                    <a:pt x="2203" y="3906"/>
                    <a:pt x="2668" y="3906"/>
                  </a:cubicBezTo>
                  <a:cubicBezTo>
                    <a:pt x="3037" y="3906"/>
                    <a:pt x="3406" y="3882"/>
                    <a:pt x="3787" y="3835"/>
                  </a:cubicBezTo>
                  <a:lnTo>
                    <a:pt x="3989" y="3811"/>
                  </a:lnTo>
                  <a:lnTo>
                    <a:pt x="4084" y="3620"/>
                  </a:lnTo>
                  <a:cubicBezTo>
                    <a:pt x="4442" y="2870"/>
                    <a:pt x="4739" y="1834"/>
                    <a:pt x="4977" y="548"/>
                  </a:cubicBezTo>
                  <a:lnTo>
                    <a:pt x="5073" y="48"/>
                  </a:lnTo>
                  <a:lnTo>
                    <a:pt x="4561" y="108"/>
                  </a:lnTo>
                  <a:cubicBezTo>
                    <a:pt x="3936" y="180"/>
                    <a:pt x="3306" y="216"/>
                    <a:pt x="2677" y="216"/>
                  </a:cubicBezTo>
                  <a:cubicBezTo>
                    <a:pt x="1951" y="216"/>
                    <a:pt x="1227" y="168"/>
                    <a:pt x="512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4787560" y="3454233"/>
              <a:ext cx="95512" cy="73408"/>
            </a:xfrm>
            <a:custGeom>
              <a:rect b="b" l="l" r="r" t="t"/>
              <a:pathLst>
                <a:path extrusionOk="0" h="3899" w="5073">
                  <a:moveTo>
                    <a:pt x="2632" y="756"/>
                  </a:moveTo>
                  <a:cubicBezTo>
                    <a:pt x="2914" y="756"/>
                    <a:pt x="3199" y="771"/>
                    <a:pt x="3489" y="803"/>
                  </a:cubicBezTo>
                  <a:cubicBezTo>
                    <a:pt x="3727" y="1374"/>
                    <a:pt x="3953" y="2124"/>
                    <a:pt x="4132" y="3005"/>
                  </a:cubicBezTo>
                  <a:cubicBezTo>
                    <a:pt x="3643" y="2962"/>
                    <a:pt x="3155" y="2941"/>
                    <a:pt x="2667" y="2941"/>
                  </a:cubicBezTo>
                  <a:cubicBezTo>
                    <a:pt x="2086" y="2941"/>
                    <a:pt x="1506" y="2971"/>
                    <a:pt x="929" y="3029"/>
                  </a:cubicBezTo>
                  <a:cubicBezTo>
                    <a:pt x="1120" y="2148"/>
                    <a:pt x="1334" y="1398"/>
                    <a:pt x="1572" y="826"/>
                  </a:cubicBezTo>
                  <a:cubicBezTo>
                    <a:pt x="1924" y="780"/>
                    <a:pt x="2276" y="756"/>
                    <a:pt x="2632" y="756"/>
                  </a:cubicBezTo>
                  <a:close/>
                  <a:moveTo>
                    <a:pt x="2651" y="1"/>
                  </a:moveTo>
                  <a:cubicBezTo>
                    <a:pt x="2185" y="1"/>
                    <a:pt x="1726" y="34"/>
                    <a:pt x="1263" y="100"/>
                  </a:cubicBezTo>
                  <a:lnTo>
                    <a:pt x="1060" y="136"/>
                  </a:lnTo>
                  <a:lnTo>
                    <a:pt x="977" y="326"/>
                  </a:lnTo>
                  <a:cubicBezTo>
                    <a:pt x="620" y="1076"/>
                    <a:pt x="322" y="2112"/>
                    <a:pt x="96" y="3386"/>
                  </a:cubicBezTo>
                  <a:lnTo>
                    <a:pt x="1" y="3898"/>
                  </a:lnTo>
                  <a:lnTo>
                    <a:pt x="512" y="3839"/>
                  </a:lnTo>
                  <a:cubicBezTo>
                    <a:pt x="1220" y="3743"/>
                    <a:pt x="1942" y="3695"/>
                    <a:pt x="2668" y="3695"/>
                  </a:cubicBezTo>
                  <a:cubicBezTo>
                    <a:pt x="3298" y="3695"/>
                    <a:pt x="3930" y="3731"/>
                    <a:pt x="4561" y="3803"/>
                  </a:cubicBezTo>
                  <a:lnTo>
                    <a:pt x="5073" y="3863"/>
                  </a:lnTo>
                  <a:lnTo>
                    <a:pt x="5073" y="3863"/>
                  </a:lnTo>
                  <a:lnTo>
                    <a:pt x="4977" y="3362"/>
                  </a:lnTo>
                  <a:cubicBezTo>
                    <a:pt x="4751" y="2100"/>
                    <a:pt x="4442" y="1041"/>
                    <a:pt x="4084" y="279"/>
                  </a:cubicBezTo>
                  <a:lnTo>
                    <a:pt x="3989" y="88"/>
                  </a:lnTo>
                  <a:lnTo>
                    <a:pt x="3787" y="64"/>
                  </a:lnTo>
                  <a:cubicBezTo>
                    <a:pt x="3400" y="22"/>
                    <a:pt x="3024" y="1"/>
                    <a:pt x="265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4657304" y="3521790"/>
              <a:ext cx="91709" cy="99334"/>
            </a:xfrm>
            <a:custGeom>
              <a:rect b="b" l="l" r="r" t="t"/>
              <a:pathLst>
                <a:path extrusionOk="0" h="5276" w="4871">
                  <a:moveTo>
                    <a:pt x="3609" y="1298"/>
                  </a:moveTo>
                  <a:cubicBezTo>
                    <a:pt x="3394" y="1989"/>
                    <a:pt x="3239" y="2715"/>
                    <a:pt x="3132" y="3465"/>
                  </a:cubicBezTo>
                  <a:cubicBezTo>
                    <a:pt x="2311" y="3632"/>
                    <a:pt x="1585" y="3823"/>
                    <a:pt x="977" y="4037"/>
                  </a:cubicBezTo>
                  <a:cubicBezTo>
                    <a:pt x="1084" y="3549"/>
                    <a:pt x="1239" y="3084"/>
                    <a:pt x="1418" y="2632"/>
                  </a:cubicBezTo>
                  <a:cubicBezTo>
                    <a:pt x="2037" y="2120"/>
                    <a:pt x="2763" y="1668"/>
                    <a:pt x="3609" y="1298"/>
                  </a:cubicBezTo>
                  <a:close/>
                  <a:moveTo>
                    <a:pt x="4871" y="1"/>
                  </a:moveTo>
                  <a:lnTo>
                    <a:pt x="4097" y="275"/>
                  </a:lnTo>
                  <a:cubicBezTo>
                    <a:pt x="2823" y="751"/>
                    <a:pt x="1727" y="1370"/>
                    <a:pt x="858" y="2120"/>
                  </a:cubicBezTo>
                  <a:lnTo>
                    <a:pt x="799" y="2180"/>
                  </a:lnTo>
                  <a:lnTo>
                    <a:pt x="763" y="2263"/>
                  </a:lnTo>
                  <a:cubicBezTo>
                    <a:pt x="442" y="3001"/>
                    <a:pt x="227" y="3775"/>
                    <a:pt x="108" y="4585"/>
                  </a:cubicBezTo>
                  <a:lnTo>
                    <a:pt x="1" y="5275"/>
                  </a:lnTo>
                  <a:lnTo>
                    <a:pt x="644" y="4989"/>
                  </a:lnTo>
                  <a:cubicBezTo>
                    <a:pt x="1334" y="4668"/>
                    <a:pt x="2335" y="4382"/>
                    <a:pt x="3525" y="4168"/>
                  </a:cubicBezTo>
                  <a:lnTo>
                    <a:pt x="3799" y="4108"/>
                  </a:lnTo>
                  <a:lnTo>
                    <a:pt x="3835" y="3834"/>
                  </a:lnTo>
                  <a:cubicBezTo>
                    <a:pt x="3978" y="2751"/>
                    <a:pt x="4228" y="1715"/>
                    <a:pt x="4585" y="763"/>
                  </a:cubicBezTo>
                  <a:lnTo>
                    <a:pt x="487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4657097" y="3642857"/>
              <a:ext cx="91690" cy="104700"/>
            </a:xfrm>
            <a:custGeom>
              <a:rect b="b" l="l" r="r" t="t"/>
              <a:pathLst>
                <a:path extrusionOk="0" h="5561" w="4870">
                  <a:moveTo>
                    <a:pt x="941" y="1238"/>
                  </a:moveTo>
                  <a:cubicBezTo>
                    <a:pt x="1536" y="1464"/>
                    <a:pt x="2274" y="1655"/>
                    <a:pt x="3096" y="1822"/>
                  </a:cubicBezTo>
                  <a:cubicBezTo>
                    <a:pt x="3215" y="2667"/>
                    <a:pt x="3381" y="3489"/>
                    <a:pt x="3620" y="4262"/>
                  </a:cubicBezTo>
                  <a:cubicBezTo>
                    <a:pt x="2786" y="3893"/>
                    <a:pt x="2036" y="3429"/>
                    <a:pt x="1441" y="2917"/>
                  </a:cubicBezTo>
                  <a:cubicBezTo>
                    <a:pt x="1215" y="2381"/>
                    <a:pt x="1048" y="1822"/>
                    <a:pt x="941" y="1238"/>
                  </a:cubicBezTo>
                  <a:close/>
                  <a:moveTo>
                    <a:pt x="0" y="0"/>
                  </a:moveTo>
                  <a:lnTo>
                    <a:pt x="83" y="679"/>
                  </a:lnTo>
                  <a:cubicBezTo>
                    <a:pt x="191" y="1595"/>
                    <a:pt x="417" y="2477"/>
                    <a:pt x="774" y="3298"/>
                  </a:cubicBezTo>
                  <a:lnTo>
                    <a:pt x="810" y="3381"/>
                  </a:lnTo>
                  <a:lnTo>
                    <a:pt x="869" y="3441"/>
                  </a:lnTo>
                  <a:cubicBezTo>
                    <a:pt x="1738" y="4191"/>
                    <a:pt x="2834" y="4810"/>
                    <a:pt x="4108" y="5286"/>
                  </a:cubicBezTo>
                  <a:lnTo>
                    <a:pt x="4870" y="5560"/>
                  </a:lnTo>
                  <a:lnTo>
                    <a:pt x="4596" y="4798"/>
                  </a:lnTo>
                  <a:cubicBezTo>
                    <a:pt x="4215" y="3762"/>
                    <a:pt x="3953" y="2643"/>
                    <a:pt x="3822" y="1453"/>
                  </a:cubicBezTo>
                  <a:lnTo>
                    <a:pt x="3786" y="1179"/>
                  </a:lnTo>
                  <a:lnTo>
                    <a:pt x="3512" y="1131"/>
                  </a:lnTo>
                  <a:cubicBezTo>
                    <a:pt x="2310" y="905"/>
                    <a:pt x="1310" y="619"/>
                    <a:pt x="619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4926779" y="3642857"/>
              <a:ext cx="91690" cy="104700"/>
            </a:xfrm>
            <a:custGeom>
              <a:rect b="b" l="l" r="r" t="t"/>
              <a:pathLst>
                <a:path extrusionOk="0" h="5561" w="4870">
                  <a:moveTo>
                    <a:pt x="3941" y="1238"/>
                  </a:moveTo>
                  <a:lnTo>
                    <a:pt x="3941" y="1238"/>
                  </a:lnTo>
                  <a:cubicBezTo>
                    <a:pt x="3822" y="1822"/>
                    <a:pt x="3655" y="2381"/>
                    <a:pt x="3441" y="2929"/>
                  </a:cubicBezTo>
                  <a:cubicBezTo>
                    <a:pt x="2834" y="3429"/>
                    <a:pt x="2084" y="3893"/>
                    <a:pt x="1250" y="4262"/>
                  </a:cubicBezTo>
                  <a:cubicBezTo>
                    <a:pt x="1489" y="3489"/>
                    <a:pt x="1655" y="2667"/>
                    <a:pt x="1774" y="1822"/>
                  </a:cubicBezTo>
                  <a:cubicBezTo>
                    <a:pt x="2596" y="1655"/>
                    <a:pt x="3334" y="1464"/>
                    <a:pt x="3941" y="1238"/>
                  </a:cubicBezTo>
                  <a:close/>
                  <a:moveTo>
                    <a:pt x="4870" y="0"/>
                  </a:moveTo>
                  <a:lnTo>
                    <a:pt x="4251" y="298"/>
                  </a:lnTo>
                  <a:cubicBezTo>
                    <a:pt x="3560" y="619"/>
                    <a:pt x="2560" y="905"/>
                    <a:pt x="1358" y="1131"/>
                  </a:cubicBezTo>
                  <a:lnTo>
                    <a:pt x="1084" y="1179"/>
                  </a:lnTo>
                  <a:lnTo>
                    <a:pt x="1048" y="1453"/>
                  </a:lnTo>
                  <a:cubicBezTo>
                    <a:pt x="917" y="2643"/>
                    <a:pt x="655" y="3762"/>
                    <a:pt x="274" y="4798"/>
                  </a:cubicBezTo>
                  <a:lnTo>
                    <a:pt x="0" y="5560"/>
                  </a:lnTo>
                  <a:lnTo>
                    <a:pt x="762" y="5286"/>
                  </a:lnTo>
                  <a:cubicBezTo>
                    <a:pt x="2036" y="4810"/>
                    <a:pt x="3132" y="4191"/>
                    <a:pt x="4001" y="3441"/>
                  </a:cubicBezTo>
                  <a:lnTo>
                    <a:pt x="4060" y="3381"/>
                  </a:lnTo>
                  <a:lnTo>
                    <a:pt x="4096" y="3298"/>
                  </a:lnTo>
                  <a:cubicBezTo>
                    <a:pt x="4453" y="2465"/>
                    <a:pt x="4679" y="1584"/>
                    <a:pt x="4787" y="679"/>
                  </a:cubicBezTo>
                  <a:lnTo>
                    <a:pt x="4870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4926779" y="3521790"/>
              <a:ext cx="91464" cy="99334"/>
            </a:xfrm>
            <a:custGeom>
              <a:rect b="b" l="l" r="r" t="t"/>
              <a:pathLst>
                <a:path extrusionOk="0" h="5276" w="4858">
                  <a:moveTo>
                    <a:pt x="1250" y="1298"/>
                  </a:moveTo>
                  <a:lnTo>
                    <a:pt x="1250" y="1298"/>
                  </a:lnTo>
                  <a:cubicBezTo>
                    <a:pt x="2096" y="1668"/>
                    <a:pt x="2822" y="2120"/>
                    <a:pt x="3441" y="2632"/>
                  </a:cubicBezTo>
                  <a:cubicBezTo>
                    <a:pt x="3620" y="3084"/>
                    <a:pt x="3775" y="3561"/>
                    <a:pt x="3882" y="4037"/>
                  </a:cubicBezTo>
                  <a:cubicBezTo>
                    <a:pt x="3275" y="3823"/>
                    <a:pt x="2548" y="3632"/>
                    <a:pt x="1739" y="3465"/>
                  </a:cubicBezTo>
                  <a:cubicBezTo>
                    <a:pt x="1620" y="2715"/>
                    <a:pt x="1465" y="1977"/>
                    <a:pt x="1250" y="1298"/>
                  </a:cubicBezTo>
                  <a:close/>
                  <a:moveTo>
                    <a:pt x="0" y="1"/>
                  </a:moveTo>
                  <a:lnTo>
                    <a:pt x="274" y="763"/>
                  </a:lnTo>
                  <a:cubicBezTo>
                    <a:pt x="619" y="1703"/>
                    <a:pt x="881" y="2739"/>
                    <a:pt x="1024" y="3834"/>
                  </a:cubicBezTo>
                  <a:lnTo>
                    <a:pt x="1060" y="4108"/>
                  </a:lnTo>
                  <a:lnTo>
                    <a:pt x="1334" y="4168"/>
                  </a:lnTo>
                  <a:cubicBezTo>
                    <a:pt x="2524" y="4382"/>
                    <a:pt x="3525" y="4668"/>
                    <a:pt x="4215" y="4989"/>
                  </a:cubicBezTo>
                  <a:lnTo>
                    <a:pt x="4858" y="5275"/>
                  </a:lnTo>
                  <a:lnTo>
                    <a:pt x="4751" y="4585"/>
                  </a:lnTo>
                  <a:cubicBezTo>
                    <a:pt x="4632" y="3787"/>
                    <a:pt x="4418" y="3001"/>
                    <a:pt x="4096" y="2263"/>
                  </a:cubicBezTo>
                  <a:lnTo>
                    <a:pt x="4060" y="2180"/>
                  </a:lnTo>
                  <a:lnTo>
                    <a:pt x="4001" y="2120"/>
                  </a:lnTo>
                  <a:cubicBezTo>
                    <a:pt x="3132" y="1370"/>
                    <a:pt x="2048" y="751"/>
                    <a:pt x="762" y="27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4865341" y="3662345"/>
              <a:ext cx="96642" cy="96416"/>
            </a:xfrm>
            <a:custGeom>
              <a:rect b="b" l="l" r="r" t="t"/>
              <a:pathLst>
                <a:path extrusionOk="0" h="5121" w="5133">
                  <a:moveTo>
                    <a:pt x="4251" y="930"/>
                  </a:moveTo>
                  <a:lnTo>
                    <a:pt x="4251" y="930"/>
                  </a:lnTo>
                  <a:cubicBezTo>
                    <a:pt x="4109" y="1858"/>
                    <a:pt x="3894" y="2763"/>
                    <a:pt x="3597" y="3597"/>
                  </a:cubicBezTo>
                  <a:cubicBezTo>
                    <a:pt x="2775" y="3882"/>
                    <a:pt x="1870" y="4109"/>
                    <a:pt x="930" y="4239"/>
                  </a:cubicBezTo>
                  <a:cubicBezTo>
                    <a:pt x="1084" y="3323"/>
                    <a:pt x="1192" y="2323"/>
                    <a:pt x="1263" y="1263"/>
                  </a:cubicBezTo>
                  <a:cubicBezTo>
                    <a:pt x="2335" y="1191"/>
                    <a:pt x="3335" y="1072"/>
                    <a:pt x="4251" y="930"/>
                  </a:cubicBezTo>
                  <a:close/>
                  <a:moveTo>
                    <a:pt x="5133" y="1"/>
                  </a:moveTo>
                  <a:lnTo>
                    <a:pt x="4621" y="96"/>
                  </a:lnTo>
                  <a:cubicBezTo>
                    <a:pt x="3501" y="299"/>
                    <a:pt x="2251" y="441"/>
                    <a:pt x="882" y="525"/>
                  </a:cubicBezTo>
                  <a:lnTo>
                    <a:pt x="549" y="549"/>
                  </a:lnTo>
                  <a:lnTo>
                    <a:pt x="525" y="882"/>
                  </a:lnTo>
                  <a:cubicBezTo>
                    <a:pt x="453" y="2239"/>
                    <a:pt x="311" y="3501"/>
                    <a:pt x="96" y="4620"/>
                  </a:cubicBezTo>
                  <a:lnTo>
                    <a:pt x="1" y="5121"/>
                  </a:lnTo>
                  <a:lnTo>
                    <a:pt x="513" y="5061"/>
                  </a:lnTo>
                  <a:cubicBezTo>
                    <a:pt x="1763" y="4918"/>
                    <a:pt x="2942" y="4644"/>
                    <a:pt x="4025" y="4251"/>
                  </a:cubicBezTo>
                  <a:lnTo>
                    <a:pt x="4192" y="4180"/>
                  </a:lnTo>
                  <a:lnTo>
                    <a:pt x="4252" y="4025"/>
                  </a:lnTo>
                  <a:cubicBezTo>
                    <a:pt x="4656" y="2930"/>
                    <a:pt x="4930" y="1751"/>
                    <a:pt x="5073" y="513"/>
                  </a:cubicBezTo>
                  <a:lnTo>
                    <a:pt x="5133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4714261" y="3511039"/>
              <a:ext cx="90805" cy="90805"/>
            </a:xfrm>
            <a:custGeom>
              <a:rect b="b" l="l" r="r" t="t"/>
              <a:pathLst>
                <a:path extrusionOk="0" h="4823" w="4823">
                  <a:moveTo>
                    <a:pt x="3893" y="893"/>
                  </a:moveTo>
                  <a:lnTo>
                    <a:pt x="3893" y="893"/>
                  </a:lnTo>
                  <a:cubicBezTo>
                    <a:pt x="3763" y="1727"/>
                    <a:pt x="3655" y="2631"/>
                    <a:pt x="3584" y="3584"/>
                  </a:cubicBezTo>
                  <a:cubicBezTo>
                    <a:pt x="2631" y="3655"/>
                    <a:pt x="1727" y="3763"/>
                    <a:pt x="893" y="3894"/>
                  </a:cubicBezTo>
                  <a:cubicBezTo>
                    <a:pt x="1024" y="3060"/>
                    <a:pt x="1238" y="2250"/>
                    <a:pt x="1500" y="1500"/>
                  </a:cubicBezTo>
                  <a:cubicBezTo>
                    <a:pt x="2250" y="1238"/>
                    <a:pt x="3048" y="1036"/>
                    <a:pt x="3893" y="893"/>
                  </a:cubicBezTo>
                  <a:close/>
                  <a:moveTo>
                    <a:pt x="4822" y="0"/>
                  </a:moveTo>
                  <a:lnTo>
                    <a:pt x="4310" y="72"/>
                  </a:lnTo>
                  <a:cubicBezTo>
                    <a:pt x="3155" y="214"/>
                    <a:pt x="2072" y="476"/>
                    <a:pt x="1072" y="846"/>
                  </a:cubicBezTo>
                  <a:lnTo>
                    <a:pt x="905" y="905"/>
                  </a:lnTo>
                  <a:lnTo>
                    <a:pt x="846" y="1072"/>
                  </a:lnTo>
                  <a:cubicBezTo>
                    <a:pt x="476" y="2072"/>
                    <a:pt x="214" y="3167"/>
                    <a:pt x="60" y="4310"/>
                  </a:cubicBezTo>
                  <a:lnTo>
                    <a:pt x="0" y="4822"/>
                  </a:lnTo>
                  <a:lnTo>
                    <a:pt x="0" y="4822"/>
                  </a:lnTo>
                  <a:lnTo>
                    <a:pt x="500" y="4739"/>
                  </a:lnTo>
                  <a:cubicBezTo>
                    <a:pt x="1548" y="4536"/>
                    <a:pt x="2715" y="4405"/>
                    <a:pt x="3965" y="4322"/>
                  </a:cubicBezTo>
                  <a:lnTo>
                    <a:pt x="4298" y="4298"/>
                  </a:lnTo>
                  <a:lnTo>
                    <a:pt x="4322" y="3965"/>
                  </a:lnTo>
                  <a:cubicBezTo>
                    <a:pt x="4405" y="2715"/>
                    <a:pt x="4536" y="1548"/>
                    <a:pt x="4727" y="512"/>
                  </a:cubicBezTo>
                  <a:lnTo>
                    <a:pt x="482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4865341" y="3510587"/>
              <a:ext cx="96190" cy="91257"/>
            </a:xfrm>
            <a:custGeom>
              <a:rect b="b" l="l" r="r" t="t"/>
              <a:pathLst>
                <a:path extrusionOk="0" h="4847" w="5109">
                  <a:moveTo>
                    <a:pt x="930" y="881"/>
                  </a:moveTo>
                  <a:lnTo>
                    <a:pt x="930" y="881"/>
                  </a:lnTo>
                  <a:cubicBezTo>
                    <a:pt x="1870" y="1012"/>
                    <a:pt x="2775" y="1239"/>
                    <a:pt x="3597" y="1524"/>
                  </a:cubicBezTo>
                  <a:cubicBezTo>
                    <a:pt x="3871" y="2274"/>
                    <a:pt x="4073" y="3072"/>
                    <a:pt x="4204" y="3918"/>
                  </a:cubicBezTo>
                  <a:cubicBezTo>
                    <a:pt x="3287" y="3775"/>
                    <a:pt x="2299" y="3667"/>
                    <a:pt x="1251" y="3596"/>
                  </a:cubicBezTo>
                  <a:cubicBezTo>
                    <a:pt x="1180" y="2632"/>
                    <a:pt x="1073" y="1715"/>
                    <a:pt x="930" y="881"/>
                  </a:cubicBezTo>
                  <a:close/>
                  <a:moveTo>
                    <a:pt x="1" y="0"/>
                  </a:moveTo>
                  <a:lnTo>
                    <a:pt x="96" y="500"/>
                  </a:lnTo>
                  <a:cubicBezTo>
                    <a:pt x="299" y="1548"/>
                    <a:pt x="430" y="2715"/>
                    <a:pt x="513" y="3977"/>
                  </a:cubicBezTo>
                  <a:lnTo>
                    <a:pt x="537" y="4310"/>
                  </a:lnTo>
                  <a:lnTo>
                    <a:pt x="870" y="4334"/>
                  </a:lnTo>
                  <a:cubicBezTo>
                    <a:pt x="2216" y="4406"/>
                    <a:pt x="3466" y="4549"/>
                    <a:pt x="4597" y="4763"/>
                  </a:cubicBezTo>
                  <a:lnTo>
                    <a:pt x="5109" y="4846"/>
                  </a:lnTo>
                  <a:lnTo>
                    <a:pt x="5037" y="4334"/>
                  </a:lnTo>
                  <a:cubicBezTo>
                    <a:pt x="4883" y="3179"/>
                    <a:pt x="4621" y="2096"/>
                    <a:pt x="4252" y="1096"/>
                  </a:cubicBezTo>
                  <a:lnTo>
                    <a:pt x="4192" y="929"/>
                  </a:lnTo>
                  <a:lnTo>
                    <a:pt x="4025" y="870"/>
                  </a:lnTo>
                  <a:cubicBezTo>
                    <a:pt x="2942" y="477"/>
                    <a:pt x="1763" y="203"/>
                    <a:pt x="513" y="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4713809" y="3662345"/>
              <a:ext cx="91257" cy="95964"/>
            </a:xfrm>
            <a:custGeom>
              <a:rect b="b" l="l" r="r" t="t"/>
              <a:pathLst>
                <a:path extrusionOk="0" h="5097" w="4847">
                  <a:moveTo>
                    <a:pt x="870" y="930"/>
                  </a:moveTo>
                  <a:lnTo>
                    <a:pt x="870" y="930"/>
                  </a:lnTo>
                  <a:cubicBezTo>
                    <a:pt x="1715" y="1061"/>
                    <a:pt x="2632" y="1168"/>
                    <a:pt x="3596" y="1239"/>
                  </a:cubicBezTo>
                  <a:cubicBezTo>
                    <a:pt x="3667" y="2299"/>
                    <a:pt x="3775" y="3287"/>
                    <a:pt x="3918" y="4204"/>
                  </a:cubicBezTo>
                  <a:cubicBezTo>
                    <a:pt x="3072" y="4061"/>
                    <a:pt x="2274" y="3858"/>
                    <a:pt x="1524" y="3597"/>
                  </a:cubicBezTo>
                  <a:cubicBezTo>
                    <a:pt x="1227" y="2763"/>
                    <a:pt x="1012" y="1858"/>
                    <a:pt x="870" y="930"/>
                  </a:cubicBezTo>
                  <a:close/>
                  <a:moveTo>
                    <a:pt x="0" y="1"/>
                  </a:moveTo>
                  <a:lnTo>
                    <a:pt x="60" y="501"/>
                  </a:lnTo>
                  <a:cubicBezTo>
                    <a:pt x="191" y="1751"/>
                    <a:pt x="477" y="2930"/>
                    <a:pt x="870" y="4025"/>
                  </a:cubicBezTo>
                  <a:lnTo>
                    <a:pt x="929" y="4180"/>
                  </a:lnTo>
                  <a:lnTo>
                    <a:pt x="1096" y="4251"/>
                  </a:lnTo>
                  <a:cubicBezTo>
                    <a:pt x="2096" y="4609"/>
                    <a:pt x="3179" y="4871"/>
                    <a:pt x="4334" y="5025"/>
                  </a:cubicBezTo>
                  <a:lnTo>
                    <a:pt x="4846" y="5097"/>
                  </a:lnTo>
                  <a:lnTo>
                    <a:pt x="4751" y="4585"/>
                  </a:lnTo>
                  <a:cubicBezTo>
                    <a:pt x="4549" y="3466"/>
                    <a:pt x="4406" y="2215"/>
                    <a:pt x="4322" y="858"/>
                  </a:cubicBezTo>
                  <a:lnTo>
                    <a:pt x="4310" y="525"/>
                  </a:lnTo>
                  <a:lnTo>
                    <a:pt x="3977" y="501"/>
                  </a:lnTo>
                  <a:cubicBezTo>
                    <a:pt x="2715" y="429"/>
                    <a:pt x="1548" y="287"/>
                    <a:pt x="500" y="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4780839" y="3509513"/>
              <a:ext cx="108955" cy="83349"/>
            </a:xfrm>
            <a:custGeom>
              <a:rect b="b" l="l" r="r" t="t"/>
              <a:pathLst>
                <a:path extrusionOk="0" h="4427" w="5787">
                  <a:moveTo>
                    <a:pt x="3003" y="761"/>
                  </a:moveTo>
                  <a:cubicBezTo>
                    <a:pt x="3546" y="761"/>
                    <a:pt x="4090" y="788"/>
                    <a:pt x="4632" y="843"/>
                  </a:cubicBezTo>
                  <a:cubicBezTo>
                    <a:pt x="4787" y="1689"/>
                    <a:pt x="4894" y="2617"/>
                    <a:pt x="4977" y="3605"/>
                  </a:cubicBezTo>
                  <a:cubicBezTo>
                    <a:pt x="4324" y="3577"/>
                    <a:pt x="3659" y="3562"/>
                    <a:pt x="2993" y="3562"/>
                  </a:cubicBezTo>
                  <a:cubicBezTo>
                    <a:pt x="2264" y="3562"/>
                    <a:pt x="1532" y="3580"/>
                    <a:pt x="810" y="3617"/>
                  </a:cubicBezTo>
                  <a:cubicBezTo>
                    <a:pt x="893" y="2629"/>
                    <a:pt x="1000" y="1712"/>
                    <a:pt x="1143" y="867"/>
                  </a:cubicBezTo>
                  <a:cubicBezTo>
                    <a:pt x="1756" y="797"/>
                    <a:pt x="2378" y="761"/>
                    <a:pt x="3003" y="761"/>
                  </a:cubicBezTo>
                  <a:close/>
                  <a:moveTo>
                    <a:pt x="3016" y="0"/>
                  </a:moveTo>
                  <a:cubicBezTo>
                    <a:pt x="2261" y="0"/>
                    <a:pt x="1511" y="51"/>
                    <a:pt x="774" y="153"/>
                  </a:cubicBezTo>
                  <a:lnTo>
                    <a:pt x="500" y="188"/>
                  </a:lnTo>
                  <a:lnTo>
                    <a:pt x="453" y="462"/>
                  </a:lnTo>
                  <a:cubicBezTo>
                    <a:pt x="250" y="1522"/>
                    <a:pt x="107" y="2712"/>
                    <a:pt x="24" y="3998"/>
                  </a:cubicBezTo>
                  <a:lnTo>
                    <a:pt x="0" y="4427"/>
                  </a:lnTo>
                  <a:lnTo>
                    <a:pt x="429" y="4403"/>
                  </a:lnTo>
                  <a:cubicBezTo>
                    <a:pt x="1262" y="4348"/>
                    <a:pt x="2118" y="4321"/>
                    <a:pt x="2971" y="4321"/>
                  </a:cubicBezTo>
                  <a:cubicBezTo>
                    <a:pt x="3776" y="4321"/>
                    <a:pt x="4578" y="4345"/>
                    <a:pt x="5358" y="4391"/>
                  </a:cubicBezTo>
                  <a:lnTo>
                    <a:pt x="5787" y="4415"/>
                  </a:lnTo>
                  <a:lnTo>
                    <a:pt x="5763" y="3986"/>
                  </a:lnTo>
                  <a:cubicBezTo>
                    <a:pt x="5668" y="2701"/>
                    <a:pt x="5537" y="1498"/>
                    <a:pt x="5334" y="426"/>
                  </a:cubicBezTo>
                  <a:lnTo>
                    <a:pt x="5287" y="141"/>
                  </a:lnTo>
                  <a:lnTo>
                    <a:pt x="5001" y="117"/>
                  </a:lnTo>
                  <a:cubicBezTo>
                    <a:pt x="4340" y="39"/>
                    <a:pt x="3676" y="0"/>
                    <a:pt x="301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4780613" y="3671326"/>
              <a:ext cx="109407" cy="88565"/>
            </a:xfrm>
            <a:custGeom>
              <a:rect b="b" l="l" r="r" t="t"/>
              <a:pathLst>
                <a:path extrusionOk="0" h="4704" w="5811">
                  <a:moveTo>
                    <a:pt x="810" y="810"/>
                  </a:moveTo>
                  <a:lnTo>
                    <a:pt x="810" y="810"/>
                  </a:lnTo>
                  <a:cubicBezTo>
                    <a:pt x="1545" y="848"/>
                    <a:pt x="2301" y="870"/>
                    <a:pt x="3062" y="870"/>
                  </a:cubicBezTo>
                  <a:cubicBezTo>
                    <a:pt x="3707" y="870"/>
                    <a:pt x="4357" y="854"/>
                    <a:pt x="5001" y="822"/>
                  </a:cubicBezTo>
                  <a:lnTo>
                    <a:pt x="5001" y="822"/>
                  </a:lnTo>
                  <a:cubicBezTo>
                    <a:pt x="4930" y="1917"/>
                    <a:pt x="4811" y="2929"/>
                    <a:pt x="4644" y="3858"/>
                  </a:cubicBezTo>
                  <a:cubicBezTo>
                    <a:pt x="4108" y="3913"/>
                    <a:pt x="3566" y="3940"/>
                    <a:pt x="3024" y="3940"/>
                  </a:cubicBezTo>
                  <a:cubicBezTo>
                    <a:pt x="2399" y="3940"/>
                    <a:pt x="1774" y="3904"/>
                    <a:pt x="1155" y="3834"/>
                  </a:cubicBezTo>
                  <a:cubicBezTo>
                    <a:pt x="1001" y="2905"/>
                    <a:pt x="881" y="1893"/>
                    <a:pt x="810" y="810"/>
                  </a:cubicBezTo>
                  <a:close/>
                  <a:moveTo>
                    <a:pt x="0" y="0"/>
                  </a:moveTo>
                  <a:lnTo>
                    <a:pt x="24" y="429"/>
                  </a:lnTo>
                  <a:cubicBezTo>
                    <a:pt x="108" y="1810"/>
                    <a:pt x="250" y="3096"/>
                    <a:pt x="465" y="4239"/>
                  </a:cubicBezTo>
                  <a:lnTo>
                    <a:pt x="512" y="4513"/>
                  </a:lnTo>
                  <a:lnTo>
                    <a:pt x="786" y="4548"/>
                  </a:lnTo>
                  <a:cubicBezTo>
                    <a:pt x="1524" y="4644"/>
                    <a:pt x="2286" y="4703"/>
                    <a:pt x="3037" y="4703"/>
                  </a:cubicBezTo>
                  <a:cubicBezTo>
                    <a:pt x="3691" y="4703"/>
                    <a:pt x="4358" y="4655"/>
                    <a:pt x="5013" y="4584"/>
                  </a:cubicBezTo>
                  <a:lnTo>
                    <a:pt x="5299" y="4548"/>
                  </a:lnTo>
                  <a:lnTo>
                    <a:pt x="5346" y="4274"/>
                  </a:lnTo>
                  <a:cubicBezTo>
                    <a:pt x="5561" y="3131"/>
                    <a:pt x="5704" y="1834"/>
                    <a:pt x="5787" y="441"/>
                  </a:cubicBezTo>
                  <a:lnTo>
                    <a:pt x="5811" y="24"/>
                  </a:lnTo>
                  <a:lnTo>
                    <a:pt x="5382" y="48"/>
                  </a:lnTo>
                  <a:cubicBezTo>
                    <a:pt x="4601" y="93"/>
                    <a:pt x="3809" y="116"/>
                    <a:pt x="3022" y="116"/>
                  </a:cubicBezTo>
                  <a:cubicBezTo>
                    <a:pt x="2143" y="116"/>
                    <a:pt x="1271" y="87"/>
                    <a:pt x="429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4657304" y="3584338"/>
              <a:ext cx="73559" cy="95512"/>
            </a:xfrm>
            <a:custGeom>
              <a:rect b="b" l="l" r="r" t="t"/>
              <a:pathLst>
                <a:path extrusionOk="0" h="5073" w="3907">
                  <a:moveTo>
                    <a:pt x="3025" y="941"/>
                  </a:moveTo>
                  <a:cubicBezTo>
                    <a:pt x="2966" y="1513"/>
                    <a:pt x="2942" y="2096"/>
                    <a:pt x="2942" y="2668"/>
                  </a:cubicBezTo>
                  <a:cubicBezTo>
                    <a:pt x="2942" y="3156"/>
                    <a:pt x="2966" y="3644"/>
                    <a:pt x="3001" y="4132"/>
                  </a:cubicBezTo>
                  <a:cubicBezTo>
                    <a:pt x="2132" y="3953"/>
                    <a:pt x="1370" y="3727"/>
                    <a:pt x="799" y="3489"/>
                  </a:cubicBezTo>
                  <a:cubicBezTo>
                    <a:pt x="775" y="3203"/>
                    <a:pt x="763" y="2941"/>
                    <a:pt x="763" y="2668"/>
                  </a:cubicBezTo>
                  <a:cubicBezTo>
                    <a:pt x="763" y="2310"/>
                    <a:pt x="787" y="1941"/>
                    <a:pt x="834" y="1584"/>
                  </a:cubicBezTo>
                  <a:cubicBezTo>
                    <a:pt x="1406" y="1334"/>
                    <a:pt x="2156" y="1120"/>
                    <a:pt x="3025" y="941"/>
                  </a:cubicBezTo>
                  <a:close/>
                  <a:moveTo>
                    <a:pt x="3906" y="1"/>
                  </a:moveTo>
                  <a:lnTo>
                    <a:pt x="3394" y="96"/>
                  </a:lnTo>
                  <a:cubicBezTo>
                    <a:pt x="2144" y="322"/>
                    <a:pt x="1073" y="632"/>
                    <a:pt x="322" y="977"/>
                  </a:cubicBezTo>
                  <a:lnTo>
                    <a:pt x="144" y="1060"/>
                  </a:lnTo>
                  <a:lnTo>
                    <a:pt x="108" y="1263"/>
                  </a:lnTo>
                  <a:cubicBezTo>
                    <a:pt x="37" y="1727"/>
                    <a:pt x="1" y="2203"/>
                    <a:pt x="1" y="2668"/>
                  </a:cubicBezTo>
                  <a:cubicBezTo>
                    <a:pt x="1" y="3037"/>
                    <a:pt x="25" y="3394"/>
                    <a:pt x="72" y="3787"/>
                  </a:cubicBezTo>
                  <a:lnTo>
                    <a:pt x="96" y="4001"/>
                  </a:lnTo>
                  <a:lnTo>
                    <a:pt x="287" y="4084"/>
                  </a:lnTo>
                  <a:cubicBezTo>
                    <a:pt x="1037" y="4442"/>
                    <a:pt x="2096" y="4751"/>
                    <a:pt x="3359" y="4977"/>
                  </a:cubicBezTo>
                  <a:lnTo>
                    <a:pt x="3871" y="5073"/>
                  </a:lnTo>
                  <a:lnTo>
                    <a:pt x="3811" y="4561"/>
                  </a:lnTo>
                  <a:cubicBezTo>
                    <a:pt x="3728" y="3930"/>
                    <a:pt x="3692" y="3299"/>
                    <a:pt x="3692" y="2668"/>
                  </a:cubicBezTo>
                  <a:cubicBezTo>
                    <a:pt x="3692" y="1953"/>
                    <a:pt x="3740" y="1227"/>
                    <a:pt x="3835" y="512"/>
                  </a:cubicBezTo>
                  <a:lnTo>
                    <a:pt x="390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4944704" y="3584338"/>
              <a:ext cx="73540" cy="95512"/>
            </a:xfrm>
            <a:custGeom>
              <a:rect b="b" l="l" r="r" t="t"/>
              <a:pathLst>
                <a:path extrusionOk="0" h="5073" w="3906">
                  <a:moveTo>
                    <a:pt x="882" y="941"/>
                  </a:moveTo>
                  <a:cubicBezTo>
                    <a:pt x="1751" y="1120"/>
                    <a:pt x="2501" y="1334"/>
                    <a:pt x="3073" y="1584"/>
                  </a:cubicBezTo>
                  <a:cubicBezTo>
                    <a:pt x="3120" y="1941"/>
                    <a:pt x="3144" y="2310"/>
                    <a:pt x="3144" y="2668"/>
                  </a:cubicBezTo>
                  <a:cubicBezTo>
                    <a:pt x="3144" y="2941"/>
                    <a:pt x="3132" y="3203"/>
                    <a:pt x="3108" y="3489"/>
                  </a:cubicBezTo>
                  <a:cubicBezTo>
                    <a:pt x="2537" y="3727"/>
                    <a:pt x="1787" y="3953"/>
                    <a:pt x="906" y="4144"/>
                  </a:cubicBezTo>
                  <a:cubicBezTo>
                    <a:pt x="941" y="3644"/>
                    <a:pt x="965" y="3156"/>
                    <a:pt x="965" y="2668"/>
                  </a:cubicBezTo>
                  <a:cubicBezTo>
                    <a:pt x="965" y="2096"/>
                    <a:pt x="941" y="1513"/>
                    <a:pt x="882" y="941"/>
                  </a:cubicBezTo>
                  <a:close/>
                  <a:moveTo>
                    <a:pt x="1" y="1"/>
                  </a:moveTo>
                  <a:lnTo>
                    <a:pt x="72" y="512"/>
                  </a:lnTo>
                  <a:cubicBezTo>
                    <a:pt x="167" y="1227"/>
                    <a:pt x="215" y="1953"/>
                    <a:pt x="215" y="2668"/>
                  </a:cubicBezTo>
                  <a:cubicBezTo>
                    <a:pt x="215" y="3287"/>
                    <a:pt x="167" y="3930"/>
                    <a:pt x="96" y="4561"/>
                  </a:cubicBezTo>
                  <a:lnTo>
                    <a:pt x="48" y="5073"/>
                  </a:lnTo>
                  <a:lnTo>
                    <a:pt x="548" y="4977"/>
                  </a:lnTo>
                  <a:cubicBezTo>
                    <a:pt x="1811" y="4751"/>
                    <a:pt x="2870" y="4442"/>
                    <a:pt x="3620" y="4084"/>
                  </a:cubicBezTo>
                  <a:lnTo>
                    <a:pt x="3811" y="4001"/>
                  </a:lnTo>
                  <a:lnTo>
                    <a:pt x="3835" y="3787"/>
                  </a:lnTo>
                  <a:cubicBezTo>
                    <a:pt x="3882" y="3406"/>
                    <a:pt x="3906" y="3037"/>
                    <a:pt x="3906" y="2668"/>
                  </a:cubicBezTo>
                  <a:cubicBezTo>
                    <a:pt x="3906" y="2203"/>
                    <a:pt x="3870" y="1727"/>
                    <a:pt x="3799" y="1263"/>
                  </a:cubicBezTo>
                  <a:lnTo>
                    <a:pt x="3763" y="1060"/>
                  </a:lnTo>
                  <a:lnTo>
                    <a:pt x="3585" y="977"/>
                  </a:lnTo>
                  <a:cubicBezTo>
                    <a:pt x="2834" y="632"/>
                    <a:pt x="1763" y="322"/>
                    <a:pt x="513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4712679" y="3577616"/>
              <a:ext cx="83406" cy="108955"/>
            </a:xfrm>
            <a:custGeom>
              <a:rect b="b" l="l" r="r" t="t"/>
              <a:pathLst>
                <a:path extrusionOk="0" h="5787" w="4430">
                  <a:moveTo>
                    <a:pt x="3620" y="822"/>
                  </a:moveTo>
                  <a:lnTo>
                    <a:pt x="3620" y="822"/>
                  </a:lnTo>
                  <a:cubicBezTo>
                    <a:pt x="3585" y="1536"/>
                    <a:pt x="3561" y="2274"/>
                    <a:pt x="3561" y="3025"/>
                  </a:cubicBezTo>
                  <a:cubicBezTo>
                    <a:pt x="3561" y="3679"/>
                    <a:pt x="3573" y="4334"/>
                    <a:pt x="3608" y="4977"/>
                  </a:cubicBezTo>
                  <a:cubicBezTo>
                    <a:pt x="2620" y="4906"/>
                    <a:pt x="1692" y="4787"/>
                    <a:pt x="834" y="4644"/>
                  </a:cubicBezTo>
                  <a:cubicBezTo>
                    <a:pt x="787" y="4108"/>
                    <a:pt x="751" y="3560"/>
                    <a:pt x="751" y="3025"/>
                  </a:cubicBezTo>
                  <a:cubicBezTo>
                    <a:pt x="751" y="2393"/>
                    <a:pt x="787" y="1762"/>
                    <a:pt x="870" y="1143"/>
                  </a:cubicBezTo>
                  <a:cubicBezTo>
                    <a:pt x="1715" y="1000"/>
                    <a:pt x="2632" y="893"/>
                    <a:pt x="3620" y="822"/>
                  </a:cubicBezTo>
                  <a:close/>
                  <a:moveTo>
                    <a:pt x="4430" y="0"/>
                  </a:moveTo>
                  <a:lnTo>
                    <a:pt x="4001" y="36"/>
                  </a:lnTo>
                  <a:cubicBezTo>
                    <a:pt x="2715" y="107"/>
                    <a:pt x="1525" y="250"/>
                    <a:pt x="453" y="453"/>
                  </a:cubicBezTo>
                  <a:lnTo>
                    <a:pt x="179" y="500"/>
                  </a:lnTo>
                  <a:lnTo>
                    <a:pt x="144" y="774"/>
                  </a:lnTo>
                  <a:cubicBezTo>
                    <a:pt x="48" y="1512"/>
                    <a:pt x="1" y="2274"/>
                    <a:pt x="1" y="3025"/>
                  </a:cubicBezTo>
                  <a:cubicBezTo>
                    <a:pt x="1" y="3679"/>
                    <a:pt x="37" y="4346"/>
                    <a:pt x="120" y="5013"/>
                  </a:cubicBezTo>
                  <a:lnTo>
                    <a:pt x="144" y="5287"/>
                  </a:lnTo>
                  <a:lnTo>
                    <a:pt x="418" y="5334"/>
                  </a:lnTo>
                  <a:cubicBezTo>
                    <a:pt x="1501" y="5537"/>
                    <a:pt x="2704" y="5680"/>
                    <a:pt x="3989" y="5763"/>
                  </a:cubicBezTo>
                  <a:lnTo>
                    <a:pt x="4406" y="5787"/>
                  </a:lnTo>
                  <a:lnTo>
                    <a:pt x="4406" y="5787"/>
                  </a:lnTo>
                  <a:lnTo>
                    <a:pt x="4382" y="5358"/>
                  </a:lnTo>
                  <a:cubicBezTo>
                    <a:pt x="4347" y="4596"/>
                    <a:pt x="4323" y="3810"/>
                    <a:pt x="4323" y="3025"/>
                  </a:cubicBezTo>
                  <a:cubicBezTo>
                    <a:pt x="4323" y="2143"/>
                    <a:pt x="4347" y="1262"/>
                    <a:pt x="4406" y="429"/>
                  </a:cubicBezTo>
                  <a:lnTo>
                    <a:pt x="4430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4874549" y="3577390"/>
              <a:ext cx="88339" cy="109407"/>
            </a:xfrm>
            <a:custGeom>
              <a:rect b="b" l="l" r="r" t="t"/>
              <a:pathLst>
                <a:path extrusionOk="0" h="5811" w="4692">
                  <a:moveTo>
                    <a:pt x="810" y="810"/>
                  </a:moveTo>
                  <a:lnTo>
                    <a:pt x="810" y="810"/>
                  </a:lnTo>
                  <a:cubicBezTo>
                    <a:pt x="1881" y="881"/>
                    <a:pt x="2893" y="1001"/>
                    <a:pt x="3834" y="1155"/>
                  </a:cubicBezTo>
                  <a:cubicBezTo>
                    <a:pt x="3905" y="1786"/>
                    <a:pt x="3929" y="2417"/>
                    <a:pt x="3929" y="3037"/>
                  </a:cubicBezTo>
                  <a:cubicBezTo>
                    <a:pt x="3929" y="3572"/>
                    <a:pt x="3905" y="4108"/>
                    <a:pt x="3858" y="4656"/>
                  </a:cubicBezTo>
                  <a:cubicBezTo>
                    <a:pt x="2929" y="4811"/>
                    <a:pt x="1905" y="4930"/>
                    <a:pt x="822" y="5013"/>
                  </a:cubicBezTo>
                  <a:cubicBezTo>
                    <a:pt x="857" y="4346"/>
                    <a:pt x="869" y="3691"/>
                    <a:pt x="869" y="3037"/>
                  </a:cubicBezTo>
                  <a:cubicBezTo>
                    <a:pt x="869" y="2286"/>
                    <a:pt x="845" y="1536"/>
                    <a:pt x="810" y="810"/>
                  </a:cubicBezTo>
                  <a:close/>
                  <a:moveTo>
                    <a:pt x="0" y="0"/>
                  </a:moveTo>
                  <a:lnTo>
                    <a:pt x="24" y="429"/>
                  </a:lnTo>
                  <a:cubicBezTo>
                    <a:pt x="83" y="1274"/>
                    <a:pt x="107" y="2155"/>
                    <a:pt x="107" y="3037"/>
                  </a:cubicBezTo>
                  <a:cubicBezTo>
                    <a:pt x="107" y="3810"/>
                    <a:pt x="83" y="4608"/>
                    <a:pt x="36" y="5394"/>
                  </a:cubicBezTo>
                  <a:lnTo>
                    <a:pt x="12" y="5811"/>
                  </a:lnTo>
                  <a:lnTo>
                    <a:pt x="12" y="5811"/>
                  </a:lnTo>
                  <a:lnTo>
                    <a:pt x="441" y="5787"/>
                  </a:lnTo>
                  <a:cubicBezTo>
                    <a:pt x="1834" y="5715"/>
                    <a:pt x="3120" y="5561"/>
                    <a:pt x="4274" y="5346"/>
                  </a:cubicBezTo>
                  <a:lnTo>
                    <a:pt x="4548" y="5299"/>
                  </a:lnTo>
                  <a:lnTo>
                    <a:pt x="4584" y="5013"/>
                  </a:lnTo>
                  <a:cubicBezTo>
                    <a:pt x="4655" y="4358"/>
                    <a:pt x="4691" y="3691"/>
                    <a:pt x="4691" y="3037"/>
                  </a:cubicBezTo>
                  <a:cubicBezTo>
                    <a:pt x="4691" y="2286"/>
                    <a:pt x="4644" y="1524"/>
                    <a:pt x="4548" y="786"/>
                  </a:cubicBezTo>
                  <a:lnTo>
                    <a:pt x="4513" y="512"/>
                  </a:lnTo>
                  <a:lnTo>
                    <a:pt x="4239" y="465"/>
                  </a:lnTo>
                  <a:cubicBezTo>
                    <a:pt x="3084" y="250"/>
                    <a:pt x="1798" y="108"/>
                    <a:pt x="429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4779709" y="3576618"/>
              <a:ext cx="111214" cy="111082"/>
            </a:xfrm>
            <a:custGeom>
              <a:rect b="b" l="l" r="r" t="t"/>
              <a:pathLst>
                <a:path extrusionOk="0" h="5900" w="5907">
                  <a:moveTo>
                    <a:pt x="3131" y="755"/>
                  </a:moveTo>
                  <a:cubicBezTo>
                    <a:pt x="3786" y="755"/>
                    <a:pt x="4440" y="771"/>
                    <a:pt x="5085" y="803"/>
                  </a:cubicBezTo>
                  <a:cubicBezTo>
                    <a:pt x="5132" y="1542"/>
                    <a:pt x="5144" y="2316"/>
                    <a:pt x="5144" y="3078"/>
                  </a:cubicBezTo>
                  <a:cubicBezTo>
                    <a:pt x="5144" y="3744"/>
                    <a:pt x="5132" y="4423"/>
                    <a:pt x="5097" y="5090"/>
                  </a:cubicBezTo>
                  <a:cubicBezTo>
                    <a:pt x="4404" y="5124"/>
                    <a:pt x="3709" y="5142"/>
                    <a:pt x="3019" y="5142"/>
                  </a:cubicBezTo>
                  <a:cubicBezTo>
                    <a:pt x="2273" y="5142"/>
                    <a:pt x="1534" y="5121"/>
                    <a:pt x="810" y="5078"/>
                  </a:cubicBezTo>
                  <a:cubicBezTo>
                    <a:pt x="775" y="4423"/>
                    <a:pt x="763" y="3756"/>
                    <a:pt x="763" y="3078"/>
                  </a:cubicBezTo>
                  <a:cubicBezTo>
                    <a:pt x="763" y="2316"/>
                    <a:pt x="787" y="1554"/>
                    <a:pt x="822" y="815"/>
                  </a:cubicBezTo>
                  <a:cubicBezTo>
                    <a:pt x="1583" y="777"/>
                    <a:pt x="2357" y="755"/>
                    <a:pt x="3131" y="755"/>
                  </a:cubicBezTo>
                  <a:close/>
                  <a:moveTo>
                    <a:pt x="3181" y="1"/>
                  </a:moveTo>
                  <a:cubicBezTo>
                    <a:pt x="2263" y="1"/>
                    <a:pt x="1342" y="31"/>
                    <a:pt x="441" y="89"/>
                  </a:cubicBezTo>
                  <a:lnTo>
                    <a:pt x="108" y="101"/>
                  </a:lnTo>
                  <a:lnTo>
                    <a:pt x="84" y="434"/>
                  </a:lnTo>
                  <a:cubicBezTo>
                    <a:pt x="25" y="1292"/>
                    <a:pt x="1" y="2173"/>
                    <a:pt x="1" y="3078"/>
                  </a:cubicBezTo>
                  <a:cubicBezTo>
                    <a:pt x="1" y="3887"/>
                    <a:pt x="25" y="4685"/>
                    <a:pt x="72" y="5459"/>
                  </a:cubicBezTo>
                  <a:lnTo>
                    <a:pt x="96" y="5792"/>
                  </a:lnTo>
                  <a:lnTo>
                    <a:pt x="429" y="5816"/>
                  </a:lnTo>
                  <a:cubicBezTo>
                    <a:pt x="1287" y="5875"/>
                    <a:pt x="2180" y="5899"/>
                    <a:pt x="3085" y="5899"/>
                  </a:cubicBezTo>
                  <a:cubicBezTo>
                    <a:pt x="3882" y="5899"/>
                    <a:pt x="4692" y="5875"/>
                    <a:pt x="5478" y="5828"/>
                  </a:cubicBezTo>
                  <a:lnTo>
                    <a:pt x="5811" y="5816"/>
                  </a:lnTo>
                  <a:lnTo>
                    <a:pt x="5835" y="5483"/>
                  </a:lnTo>
                  <a:cubicBezTo>
                    <a:pt x="5882" y="4673"/>
                    <a:pt x="5906" y="3875"/>
                    <a:pt x="5906" y="3078"/>
                  </a:cubicBezTo>
                  <a:cubicBezTo>
                    <a:pt x="5906" y="2173"/>
                    <a:pt x="5871" y="1280"/>
                    <a:pt x="5823" y="422"/>
                  </a:cubicBezTo>
                  <a:lnTo>
                    <a:pt x="5799" y="89"/>
                  </a:lnTo>
                  <a:lnTo>
                    <a:pt x="5466" y="65"/>
                  </a:lnTo>
                  <a:cubicBezTo>
                    <a:pt x="4717" y="22"/>
                    <a:pt x="3950" y="1"/>
                    <a:pt x="31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3514014" y="3902195"/>
              <a:ext cx="631700" cy="182258"/>
            </a:xfrm>
            <a:custGeom>
              <a:rect b="b" l="l" r="r" t="t"/>
              <a:pathLst>
                <a:path extrusionOk="0" h="8371" w="33552">
                  <a:moveTo>
                    <a:pt x="0" y="0"/>
                  </a:moveTo>
                  <a:lnTo>
                    <a:pt x="0" y="6025"/>
                  </a:lnTo>
                  <a:lnTo>
                    <a:pt x="2858" y="8371"/>
                  </a:lnTo>
                  <a:lnTo>
                    <a:pt x="33552" y="8371"/>
                  </a:lnTo>
                  <a:lnTo>
                    <a:pt x="33552" y="4358"/>
                  </a:lnTo>
                  <a:lnTo>
                    <a:pt x="33552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3514014" y="4168311"/>
              <a:ext cx="631700" cy="182258"/>
            </a:xfrm>
            <a:custGeom>
              <a:rect b="b" l="l" r="r" t="t"/>
              <a:pathLst>
                <a:path extrusionOk="0" h="8371" w="33552">
                  <a:moveTo>
                    <a:pt x="0" y="0"/>
                  </a:moveTo>
                  <a:lnTo>
                    <a:pt x="0" y="6025"/>
                  </a:lnTo>
                  <a:lnTo>
                    <a:pt x="2858" y="8370"/>
                  </a:lnTo>
                  <a:lnTo>
                    <a:pt x="33552" y="8370"/>
                  </a:lnTo>
                  <a:lnTo>
                    <a:pt x="33552" y="4346"/>
                  </a:lnTo>
                  <a:lnTo>
                    <a:pt x="33552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3514014" y="4424595"/>
              <a:ext cx="631700" cy="182258"/>
            </a:xfrm>
            <a:custGeom>
              <a:rect b="b" l="l" r="r" t="t"/>
              <a:pathLst>
                <a:path extrusionOk="0" h="8371" w="33552">
                  <a:moveTo>
                    <a:pt x="0" y="1"/>
                  </a:moveTo>
                  <a:lnTo>
                    <a:pt x="0" y="6025"/>
                  </a:lnTo>
                  <a:lnTo>
                    <a:pt x="2858" y="8371"/>
                  </a:lnTo>
                  <a:lnTo>
                    <a:pt x="33552" y="8371"/>
                  </a:lnTo>
                  <a:lnTo>
                    <a:pt x="33552" y="4347"/>
                  </a:lnTo>
                  <a:lnTo>
                    <a:pt x="33552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52" name="Google Shape;2052;p38"/>
          <p:cNvGrpSpPr/>
          <p:nvPr/>
        </p:nvGrpSpPr>
        <p:grpSpPr>
          <a:xfrm>
            <a:off x="5087519" y="2142653"/>
            <a:ext cx="1471256" cy="2382481"/>
            <a:chOff x="5087519" y="2142653"/>
            <a:chExt cx="1471256" cy="2382481"/>
          </a:xfrm>
        </p:grpSpPr>
        <p:sp>
          <p:nvSpPr>
            <p:cNvPr id="2053" name="Google Shape;2053;p38"/>
            <p:cNvSpPr/>
            <p:nvPr/>
          </p:nvSpPr>
          <p:spPr>
            <a:xfrm>
              <a:off x="5087519" y="2142653"/>
              <a:ext cx="734141" cy="290094"/>
            </a:xfrm>
            <a:custGeom>
              <a:rect b="b" l="l" r="r" t="t"/>
              <a:pathLst>
                <a:path extrusionOk="0" h="15408" w="38993">
                  <a:moveTo>
                    <a:pt x="0" y="1"/>
                  </a:moveTo>
                  <a:lnTo>
                    <a:pt x="0" y="894"/>
                  </a:lnTo>
                  <a:lnTo>
                    <a:pt x="23824" y="894"/>
                  </a:lnTo>
                  <a:lnTo>
                    <a:pt x="38362" y="15407"/>
                  </a:lnTo>
                  <a:lnTo>
                    <a:pt x="38993" y="14788"/>
                  </a:lnTo>
                  <a:lnTo>
                    <a:pt x="241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5401128" y="2944543"/>
              <a:ext cx="402852" cy="1495864"/>
            </a:xfrm>
            <a:custGeom>
              <a:rect b="b" l="l" r="r" t="t"/>
              <a:pathLst>
                <a:path extrusionOk="0" h="79451" w="21397">
                  <a:moveTo>
                    <a:pt x="20765" y="0"/>
                  </a:moveTo>
                  <a:lnTo>
                    <a:pt x="1" y="20765"/>
                  </a:lnTo>
                  <a:lnTo>
                    <a:pt x="72" y="39612"/>
                  </a:lnTo>
                  <a:lnTo>
                    <a:pt x="8347" y="47863"/>
                  </a:lnTo>
                  <a:lnTo>
                    <a:pt x="8347" y="75748"/>
                  </a:lnTo>
                  <a:lnTo>
                    <a:pt x="11991" y="79450"/>
                  </a:lnTo>
                  <a:lnTo>
                    <a:pt x="16384" y="79450"/>
                  </a:lnTo>
                  <a:lnTo>
                    <a:pt x="16384" y="78557"/>
                  </a:lnTo>
                  <a:lnTo>
                    <a:pt x="12360" y="78557"/>
                  </a:lnTo>
                  <a:lnTo>
                    <a:pt x="9240" y="75378"/>
                  </a:lnTo>
                  <a:lnTo>
                    <a:pt x="9240" y="62841"/>
                  </a:lnTo>
                  <a:lnTo>
                    <a:pt x="11991" y="65603"/>
                  </a:lnTo>
                  <a:lnTo>
                    <a:pt x="16384" y="65603"/>
                  </a:lnTo>
                  <a:lnTo>
                    <a:pt x="16384" y="64710"/>
                  </a:lnTo>
                  <a:lnTo>
                    <a:pt x="12360" y="64710"/>
                  </a:lnTo>
                  <a:lnTo>
                    <a:pt x="9240" y="61579"/>
                  </a:lnTo>
                  <a:lnTo>
                    <a:pt x="9240" y="48756"/>
                  </a:lnTo>
                  <a:lnTo>
                    <a:pt x="11883" y="51459"/>
                  </a:lnTo>
                  <a:lnTo>
                    <a:pt x="11991" y="51614"/>
                  </a:lnTo>
                  <a:lnTo>
                    <a:pt x="16384" y="51614"/>
                  </a:lnTo>
                  <a:lnTo>
                    <a:pt x="16384" y="50721"/>
                  </a:lnTo>
                  <a:lnTo>
                    <a:pt x="12360" y="50721"/>
                  </a:lnTo>
                  <a:lnTo>
                    <a:pt x="930" y="39267"/>
                  </a:lnTo>
                  <a:lnTo>
                    <a:pt x="894" y="21146"/>
                  </a:lnTo>
                  <a:lnTo>
                    <a:pt x="21396" y="643"/>
                  </a:lnTo>
                  <a:lnTo>
                    <a:pt x="207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5710274" y="3818136"/>
              <a:ext cx="631945" cy="182258"/>
            </a:xfrm>
            <a:custGeom>
              <a:rect b="b" l="l" r="r" t="t"/>
              <a:pathLst>
                <a:path extrusionOk="0" h="8371" w="33565">
                  <a:moveTo>
                    <a:pt x="1" y="0"/>
                  </a:moveTo>
                  <a:lnTo>
                    <a:pt x="1" y="4346"/>
                  </a:lnTo>
                  <a:lnTo>
                    <a:pt x="1" y="8370"/>
                  </a:lnTo>
                  <a:lnTo>
                    <a:pt x="30695" y="8370"/>
                  </a:lnTo>
                  <a:lnTo>
                    <a:pt x="33564" y="6025"/>
                  </a:lnTo>
                  <a:lnTo>
                    <a:pt x="33564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5710274" y="4080509"/>
              <a:ext cx="631945" cy="182248"/>
            </a:xfrm>
            <a:custGeom>
              <a:rect b="b" l="l" r="r" t="t"/>
              <a:pathLst>
                <a:path extrusionOk="0" h="8360" w="33565">
                  <a:moveTo>
                    <a:pt x="1" y="1"/>
                  </a:moveTo>
                  <a:lnTo>
                    <a:pt x="1" y="4347"/>
                  </a:lnTo>
                  <a:lnTo>
                    <a:pt x="1" y="8359"/>
                  </a:lnTo>
                  <a:lnTo>
                    <a:pt x="30695" y="8359"/>
                  </a:lnTo>
                  <a:lnTo>
                    <a:pt x="33564" y="6013"/>
                  </a:lnTo>
                  <a:lnTo>
                    <a:pt x="3356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5710274" y="4342876"/>
              <a:ext cx="631945" cy="182258"/>
            </a:xfrm>
            <a:custGeom>
              <a:rect b="b" l="l" r="r" t="t"/>
              <a:pathLst>
                <a:path extrusionOk="0" h="8371" w="33565">
                  <a:moveTo>
                    <a:pt x="1" y="1"/>
                  </a:moveTo>
                  <a:lnTo>
                    <a:pt x="1" y="4358"/>
                  </a:lnTo>
                  <a:lnTo>
                    <a:pt x="1" y="8371"/>
                  </a:lnTo>
                  <a:lnTo>
                    <a:pt x="30695" y="8371"/>
                  </a:lnTo>
                  <a:lnTo>
                    <a:pt x="33564" y="6025"/>
                  </a:lnTo>
                  <a:lnTo>
                    <a:pt x="3356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6063348" y="2694801"/>
              <a:ext cx="495427" cy="495427"/>
            </a:xfrm>
            <a:custGeom>
              <a:rect b="b" l="l" r="r" t="t"/>
              <a:pathLst>
                <a:path extrusionOk="0" h="26314" w="26314">
                  <a:moveTo>
                    <a:pt x="1" y="1"/>
                  </a:moveTo>
                  <a:lnTo>
                    <a:pt x="1" y="26313"/>
                  </a:lnTo>
                  <a:cubicBezTo>
                    <a:pt x="14539" y="26313"/>
                    <a:pt x="26314" y="14538"/>
                    <a:pt x="2631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5567930" y="2199364"/>
              <a:ext cx="495408" cy="495427"/>
            </a:xfrm>
            <a:custGeom>
              <a:rect b="b" l="l" r="r" t="t"/>
              <a:pathLst>
                <a:path extrusionOk="0" h="26314" w="26313">
                  <a:moveTo>
                    <a:pt x="26313" y="1"/>
                  </a:moveTo>
                  <a:cubicBezTo>
                    <a:pt x="11787" y="1"/>
                    <a:pt x="0" y="11788"/>
                    <a:pt x="0" y="26314"/>
                  </a:cubicBezTo>
                  <a:lnTo>
                    <a:pt x="26313" y="26314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5623079" y="2254513"/>
              <a:ext cx="880750" cy="880769"/>
            </a:xfrm>
            <a:custGeom>
              <a:rect b="b" l="l" r="r" t="t"/>
              <a:pathLst>
                <a:path extrusionOk="0" h="46781" w="46780">
                  <a:moveTo>
                    <a:pt x="23384" y="1"/>
                  </a:moveTo>
                  <a:cubicBezTo>
                    <a:pt x="10466" y="1"/>
                    <a:pt x="0" y="10466"/>
                    <a:pt x="0" y="23385"/>
                  </a:cubicBezTo>
                  <a:cubicBezTo>
                    <a:pt x="0" y="36303"/>
                    <a:pt x="10466" y="46780"/>
                    <a:pt x="23384" y="46780"/>
                  </a:cubicBezTo>
                  <a:cubicBezTo>
                    <a:pt x="36302" y="46780"/>
                    <a:pt x="46780" y="36303"/>
                    <a:pt x="46780" y="23385"/>
                  </a:cubicBezTo>
                  <a:cubicBezTo>
                    <a:pt x="46780" y="10466"/>
                    <a:pt x="36302" y="1"/>
                    <a:pt x="2338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5698167" y="2329620"/>
              <a:ext cx="730356" cy="730338"/>
            </a:xfrm>
            <a:custGeom>
              <a:rect b="b" l="l" r="r" t="t"/>
              <a:pathLst>
                <a:path extrusionOk="0" h="38791" w="38792">
                  <a:moveTo>
                    <a:pt x="19396" y="0"/>
                  </a:moveTo>
                  <a:cubicBezTo>
                    <a:pt x="8692" y="0"/>
                    <a:pt x="1" y="8680"/>
                    <a:pt x="1" y="19396"/>
                  </a:cubicBezTo>
                  <a:cubicBezTo>
                    <a:pt x="1" y="30111"/>
                    <a:pt x="8692" y="38791"/>
                    <a:pt x="19396" y="38791"/>
                  </a:cubicBezTo>
                  <a:cubicBezTo>
                    <a:pt x="30112" y="38791"/>
                    <a:pt x="38791" y="30111"/>
                    <a:pt x="38791" y="19396"/>
                  </a:cubicBezTo>
                  <a:cubicBezTo>
                    <a:pt x="38791" y="8680"/>
                    <a:pt x="30112" y="0"/>
                    <a:pt x="19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5837612" y="2469065"/>
              <a:ext cx="451709" cy="451709"/>
            </a:xfrm>
            <a:custGeom>
              <a:rect b="b" l="l" r="r" t="t"/>
              <a:pathLst>
                <a:path extrusionOk="0" h="23992" w="23992">
                  <a:moveTo>
                    <a:pt x="11990" y="6203"/>
                  </a:moveTo>
                  <a:cubicBezTo>
                    <a:pt x="15193" y="6203"/>
                    <a:pt x="17776" y="8799"/>
                    <a:pt x="17776" y="11990"/>
                  </a:cubicBezTo>
                  <a:cubicBezTo>
                    <a:pt x="17776" y="15180"/>
                    <a:pt x="15193" y="17776"/>
                    <a:pt x="11990" y="17776"/>
                  </a:cubicBezTo>
                  <a:cubicBezTo>
                    <a:pt x="8799" y="17776"/>
                    <a:pt x="6204" y="15180"/>
                    <a:pt x="6204" y="11990"/>
                  </a:cubicBezTo>
                  <a:cubicBezTo>
                    <a:pt x="6204" y="8799"/>
                    <a:pt x="8799" y="6203"/>
                    <a:pt x="11990" y="6203"/>
                  </a:cubicBezTo>
                  <a:close/>
                  <a:moveTo>
                    <a:pt x="10097" y="0"/>
                  </a:moveTo>
                  <a:lnTo>
                    <a:pt x="10097" y="1786"/>
                  </a:lnTo>
                  <a:cubicBezTo>
                    <a:pt x="8644" y="2060"/>
                    <a:pt x="7299" y="2631"/>
                    <a:pt x="6120" y="3441"/>
                  </a:cubicBezTo>
                  <a:lnTo>
                    <a:pt x="4846" y="2167"/>
                  </a:lnTo>
                  <a:lnTo>
                    <a:pt x="2167" y="4846"/>
                  </a:lnTo>
                  <a:lnTo>
                    <a:pt x="3441" y="6120"/>
                  </a:lnTo>
                  <a:cubicBezTo>
                    <a:pt x="2632" y="7287"/>
                    <a:pt x="2060" y="8644"/>
                    <a:pt x="1786" y="10097"/>
                  </a:cubicBezTo>
                  <a:lnTo>
                    <a:pt x="0" y="10097"/>
                  </a:lnTo>
                  <a:lnTo>
                    <a:pt x="0" y="13883"/>
                  </a:lnTo>
                  <a:lnTo>
                    <a:pt x="1786" y="13883"/>
                  </a:lnTo>
                  <a:cubicBezTo>
                    <a:pt x="2060" y="15335"/>
                    <a:pt x="2632" y="16693"/>
                    <a:pt x="3441" y="17859"/>
                  </a:cubicBezTo>
                  <a:lnTo>
                    <a:pt x="2167" y="19133"/>
                  </a:lnTo>
                  <a:lnTo>
                    <a:pt x="4846" y="21812"/>
                  </a:lnTo>
                  <a:lnTo>
                    <a:pt x="6120" y="20538"/>
                  </a:lnTo>
                  <a:cubicBezTo>
                    <a:pt x="7299" y="21348"/>
                    <a:pt x="8644" y="21919"/>
                    <a:pt x="10097" y="22193"/>
                  </a:cubicBezTo>
                  <a:lnTo>
                    <a:pt x="10097" y="23991"/>
                  </a:lnTo>
                  <a:lnTo>
                    <a:pt x="13883" y="23991"/>
                  </a:lnTo>
                  <a:lnTo>
                    <a:pt x="13883" y="22193"/>
                  </a:lnTo>
                  <a:cubicBezTo>
                    <a:pt x="15336" y="21919"/>
                    <a:pt x="16693" y="21348"/>
                    <a:pt x="17860" y="20538"/>
                  </a:cubicBezTo>
                  <a:lnTo>
                    <a:pt x="19134" y="21812"/>
                  </a:lnTo>
                  <a:lnTo>
                    <a:pt x="21813" y="19133"/>
                  </a:lnTo>
                  <a:lnTo>
                    <a:pt x="20539" y="17859"/>
                  </a:lnTo>
                  <a:cubicBezTo>
                    <a:pt x="21348" y="16693"/>
                    <a:pt x="21920" y="15335"/>
                    <a:pt x="22194" y="13883"/>
                  </a:cubicBezTo>
                  <a:lnTo>
                    <a:pt x="23991" y="13883"/>
                  </a:lnTo>
                  <a:lnTo>
                    <a:pt x="23991" y="10097"/>
                  </a:lnTo>
                  <a:lnTo>
                    <a:pt x="22194" y="10097"/>
                  </a:lnTo>
                  <a:cubicBezTo>
                    <a:pt x="21920" y="8644"/>
                    <a:pt x="21348" y="7287"/>
                    <a:pt x="20539" y="6120"/>
                  </a:cubicBezTo>
                  <a:lnTo>
                    <a:pt x="21813" y="4846"/>
                  </a:lnTo>
                  <a:lnTo>
                    <a:pt x="19134" y="2167"/>
                  </a:lnTo>
                  <a:lnTo>
                    <a:pt x="17860" y="3441"/>
                  </a:lnTo>
                  <a:cubicBezTo>
                    <a:pt x="16693" y="2631"/>
                    <a:pt x="15336" y="2060"/>
                    <a:pt x="13883" y="1786"/>
                  </a:cubicBezTo>
                  <a:lnTo>
                    <a:pt x="1388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3" name="Google Shape;2063;p38"/>
          <p:cNvSpPr/>
          <p:nvPr/>
        </p:nvSpPr>
        <p:spPr>
          <a:xfrm>
            <a:off x="4233172" y="1156939"/>
            <a:ext cx="48443" cy="48443"/>
          </a:xfrm>
          <a:custGeom>
            <a:rect b="b" l="l" r="r" t="t"/>
            <a:pathLst>
              <a:path extrusionOk="0" h="2573" w="2573">
                <a:moveTo>
                  <a:pt x="512" y="1"/>
                </a:moveTo>
                <a:lnTo>
                  <a:pt x="0" y="513"/>
                </a:lnTo>
                <a:lnTo>
                  <a:pt x="2048" y="2573"/>
                </a:lnTo>
                <a:lnTo>
                  <a:pt x="2572" y="2061"/>
                </a:lnTo>
                <a:lnTo>
                  <a:pt x="512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38"/>
          <p:cNvSpPr/>
          <p:nvPr/>
        </p:nvSpPr>
        <p:spPr>
          <a:xfrm>
            <a:off x="4291672" y="1025139"/>
            <a:ext cx="54713" cy="13688"/>
          </a:xfrm>
          <a:custGeom>
            <a:rect b="b" l="l" r="r" t="t"/>
            <a:pathLst>
              <a:path extrusionOk="0" h="727" w="2906">
                <a:moveTo>
                  <a:pt x="1" y="0"/>
                </a:moveTo>
                <a:lnTo>
                  <a:pt x="1" y="726"/>
                </a:lnTo>
                <a:lnTo>
                  <a:pt x="2906" y="726"/>
                </a:lnTo>
                <a:lnTo>
                  <a:pt x="2906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38"/>
          <p:cNvSpPr/>
          <p:nvPr/>
        </p:nvSpPr>
        <p:spPr>
          <a:xfrm>
            <a:off x="4233172" y="858562"/>
            <a:ext cx="48443" cy="48443"/>
          </a:xfrm>
          <a:custGeom>
            <a:rect b="b" l="l" r="r" t="t"/>
            <a:pathLst>
              <a:path extrusionOk="0" h="2573" w="2573">
                <a:moveTo>
                  <a:pt x="2060" y="1"/>
                </a:moveTo>
                <a:lnTo>
                  <a:pt x="0" y="2061"/>
                </a:lnTo>
                <a:lnTo>
                  <a:pt x="512" y="2572"/>
                </a:lnTo>
                <a:lnTo>
                  <a:pt x="2572" y="513"/>
                </a:lnTo>
                <a:lnTo>
                  <a:pt x="2060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6" name="Google Shape;2066;p38"/>
          <p:cNvGrpSpPr/>
          <p:nvPr/>
        </p:nvGrpSpPr>
        <p:grpSpPr>
          <a:xfrm>
            <a:off x="2585237" y="2192868"/>
            <a:ext cx="1552183" cy="2073848"/>
            <a:chOff x="2585237" y="2192868"/>
            <a:chExt cx="1552183" cy="2073848"/>
          </a:xfrm>
        </p:grpSpPr>
        <p:sp>
          <p:nvSpPr>
            <p:cNvPr id="2067" name="Google Shape;2067;p38"/>
            <p:cNvSpPr/>
            <p:nvPr/>
          </p:nvSpPr>
          <p:spPr>
            <a:xfrm>
              <a:off x="2585237" y="2847463"/>
              <a:ext cx="378640" cy="1337844"/>
            </a:xfrm>
            <a:custGeom>
              <a:rect b="b" l="l" r="r" t="t"/>
              <a:pathLst>
                <a:path extrusionOk="0" h="71058" w="20111">
                  <a:moveTo>
                    <a:pt x="19467" y="1"/>
                  </a:moveTo>
                  <a:lnTo>
                    <a:pt x="1" y="19456"/>
                  </a:lnTo>
                  <a:lnTo>
                    <a:pt x="1" y="67319"/>
                  </a:lnTo>
                  <a:lnTo>
                    <a:pt x="3763" y="71057"/>
                  </a:lnTo>
                  <a:lnTo>
                    <a:pt x="8180" y="71057"/>
                  </a:lnTo>
                  <a:lnTo>
                    <a:pt x="8180" y="70164"/>
                  </a:lnTo>
                  <a:lnTo>
                    <a:pt x="4132" y="70164"/>
                  </a:lnTo>
                  <a:lnTo>
                    <a:pt x="893" y="66938"/>
                  </a:lnTo>
                  <a:lnTo>
                    <a:pt x="893" y="54400"/>
                  </a:lnTo>
                  <a:lnTo>
                    <a:pt x="3763" y="57222"/>
                  </a:lnTo>
                  <a:lnTo>
                    <a:pt x="8180" y="57222"/>
                  </a:lnTo>
                  <a:lnTo>
                    <a:pt x="8180" y="56329"/>
                  </a:lnTo>
                  <a:lnTo>
                    <a:pt x="4132" y="56329"/>
                  </a:lnTo>
                  <a:lnTo>
                    <a:pt x="893" y="53138"/>
                  </a:lnTo>
                  <a:lnTo>
                    <a:pt x="893" y="40315"/>
                  </a:lnTo>
                  <a:lnTo>
                    <a:pt x="3763" y="43077"/>
                  </a:lnTo>
                  <a:lnTo>
                    <a:pt x="8180" y="43077"/>
                  </a:lnTo>
                  <a:lnTo>
                    <a:pt x="8180" y="42185"/>
                  </a:lnTo>
                  <a:lnTo>
                    <a:pt x="4132" y="42185"/>
                  </a:lnTo>
                  <a:lnTo>
                    <a:pt x="893" y="39053"/>
                  </a:lnTo>
                  <a:lnTo>
                    <a:pt x="893" y="19825"/>
                  </a:lnTo>
                  <a:lnTo>
                    <a:pt x="20110" y="632"/>
                  </a:lnTo>
                  <a:lnTo>
                    <a:pt x="194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3344519" y="2562530"/>
              <a:ext cx="792901" cy="406655"/>
            </a:xfrm>
            <a:custGeom>
              <a:rect b="b" l="l" r="r" t="t"/>
              <a:pathLst>
                <a:path extrusionOk="0" h="21599" w="42114">
                  <a:moveTo>
                    <a:pt x="41482" y="1"/>
                  </a:moveTo>
                  <a:lnTo>
                    <a:pt x="20765" y="20706"/>
                  </a:lnTo>
                  <a:lnTo>
                    <a:pt x="8752" y="20706"/>
                  </a:lnTo>
                  <a:lnTo>
                    <a:pt x="632" y="12598"/>
                  </a:lnTo>
                  <a:lnTo>
                    <a:pt x="1" y="13217"/>
                  </a:lnTo>
                  <a:lnTo>
                    <a:pt x="8383" y="21599"/>
                  </a:lnTo>
                  <a:lnTo>
                    <a:pt x="21135" y="21599"/>
                  </a:lnTo>
                  <a:lnTo>
                    <a:pt x="42113" y="632"/>
                  </a:lnTo>
                  <a:lnTo>
                    <a:pt x="414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2739481" y="3559233"/>
              <a:ext cx="631926" cy="182258"/>
            </a:xfrm>
            <a:custGeom>
              <a:rect b="b" l="l" r="r" t="t"/>
              <a:pathLst>
                <a:path extrusionOk="0" h="8371" w="33564">
                  <a:moveTo>
                    <a:pt x="0" y="0"/>
                  </a:moveTo>
                  <a:lnTo>
                    <a:pt x="0" y="4346"/>
                  </a:lnTo>
                  <a:lnTo>
                    <a:pt x="0" y="8370"/>
                  </a:lnTo>
                  <a:lnTo>
                    <a:pt x="30706" y="8370"/>
                  </a:lnTo>
                  <a:lnTo>
                    <a:pt x="33564" y="6025"/>
                  </a:lnTo>
                  <a:lnTo>
                    <a:pt x="33564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2739481" y="3826116"/>
              <a:ext cx="631926" cy="182248"/>
            </a:xfrm>
            <a:custGeom>
              <a:rect b="b" l="l" r="r" t="t"/>
              <a:pathLst>
                <a:path extrusionOk="0" h="8360" w="33564">
                  <a:moveTo>
                    <a:pt x="0" y="1"/>
                  </a:moveTo>
                  <a:lnTo>
                    <a:pt x="0" y="4347"/>
                  </a:lnTo>
                  <a:lnTo>
                    <a:pt x="0" y="8359"/>
                  </a:lnTo>
                  <a:lnTo>
                    <a:pt x="30706" y="8359"/>
                  </a:lnTo>
                  <a:lnTo>
                    <a:pt x="33564" y="6025"/>
                  </a:lnTo>
                  <a:lnTo>
                    <a:pt x="3356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2739481" y="4084459"/>
              <a:ext cx="631926" cy="182258"/>
            </a:xfrm>
            <a:custGeom>
              <a:rect b="b" l="l" r="r" t="t"/>
              <a:pathLst>
                <a:path extrusionOk="0" h="8371" w="33564">
                  <a:moveTo>
                    <a:pt x="0" y="1"/>
                  </a:moveTo>
                  <a:lnTo>
                    <a:pt x="0" y="4358"/>
                  </a:lnTo>
                  <a:lnTo>
                    <a:pt x="0" y="8371"/>
                  </a:lnTo>
                  <a:lnTo>
                    <a:pt x="30706" y="8371"/>
                  </a:lnTo>
                  <a:lnTo>
                    <a:pt x="33564" y="6025"/>
                  </a:lnTo>
                  <a:lnTo>
                    <a:pt x="3356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2709431" y="2605365"/>
              <a:ext cx="412473" cy="412473"/>
            </a:xfrm>
            <a:custGeom>
              <a:rect b="b" l="l" r="r" t="t"/>
              <a:pathLst>
                <a:path extrusionOk="0" h="21908" w="21908">
                  <a:moveTo>
                    <a:pt x="1" y="0"/>
                  </a:moveTo>
                  <a:cubicBezTo>
                    <a:pt x="1" y="12097"/>
                    <a:pt x="9811" y="21907"/>
                    <a:pt x="21908" y="21907"/>
                  </a:cubicBezTo>
                  <a:lnTo>
                    <a:pt x="2190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3121927" y="2192868"/>
              <a:ext cx="412473" cy="412492"/>
            </a:xfrm>
            <a:custGeom>
              <a:rect b="b" l="l" r="r" t="t"/>
              <a:pathLst>
                <a:path extrusionOk="0" h="21909" w="21908">
                  <a:moveTo>
                    <a:pt x="0" y="1"/>
                  </a:moveTo>
                  <a:lnTo>
                    <a:pt x="0" y="21908"/>
                  </a:lnTo>
                  <a:lnTo>
                    <a:pt x="21908" y="21908"/>
                  </a:lnTo>
                  <a:cubicBezTo>
                    <a:pt x="21908" y="9811"/>
                    <a:pt x="12097" y="1"/>
                    <a:pt x="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2755165" y="2238603"/>
              <a:ext cx="733482" cy="733256"/>
            </a:xfrm>
            <a:custGeom>
              <a:rect b="b" l="l" r="r" t="t"/>
              <a:pathLst>
                <a:path extrusionOk="0" h="38946" w="38958">
                  <a:moveTo>
                    <a:pt x="19479" y="0"/>
                  </a:moveTo>
                  <a:cubicBezTo>
                    <a:pt x="8728" y="0"/>
                    <a:pt x="0" y="8716"/>
                    <a:pt x="0" y="19479"/>
                  </a:cubicBezTo>
                  <a:cubicBezTo>
                    <a:pt x="0" y="30230"/>
                    <a:pt x="8728" y="38946"/>
                    <a:pt x="19479" y="38946"/>
                  </a:cubicBezTo>
                  <a:cubicBezTo>
                    <a:pt x="30230" y="38946"/>
                    <a:pt x="38958" y="30230"/>
                    <a:pt x="38958" y="19479"/>
                  </a:cubicBezTo>
                  <a:cubicBezTo>
                    <a:pt x="38958" y="8716"/>
                    <a:pt x="30230" y="0"/>
                    <a:pt x="1947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2817940" y="2301152"/>
              <a:ext cx="607940" cy="608166"/>
            </a:xfrm>
            <a:custGeom>
              <a:rect b="b" l="l" r="r" t="t"/>
              <a:pathLst>
                <a:path extrusionOk="0" h="32302" w="32290">
                  <a:moveTo>
                    <a:pt x="16145" y="0"/>
                  </a:moveTo>
                  <a:cubicBezTo>
                    <a:pt x="7227" y="0"/>
                    <a:pt x="0" y="7239"/>
                    <a:pt x="0" y="16157"/>
                  </a:cubicBezTo>
                  <a:cubicBezTo>
                    <a:pt x="0" y="25075"/>
                    <a:pt x="7227" y="32302"/>
                    <a:pt x="16145" y="32302"/>
                  </a:cubicBezTo>
                  <a:cubicBezTo>
                    <a:pt x="25063" y="32302"/>
                    <a:pt x="32290" y="25075"/>
                    <a:pt x="32290" y="16157"/>
                  </a:cubicBezTo>
                  <a:cubicBezTo>
                    <a:pt x="32290" y="7239"/>
                    <a:pt x="25063" y="0"/>
                    <a:pt x="16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3014322" y="2458521"/>
              <a:ext cx="214991" cy="293445"/>
            </a:xfrm>
            <a:custGeom>
              <a:rect b="b" l="l" r="r" t="t"/>
              <a:pathLst>
                <a:path extrusionOk="0" h="15586" w="11419">
                  <a:moveTo>
                    <a:pt x="9025" y="703"/>
                  </a:moveTo>
                  <a:lnTo>
                    <a:pt x="9025" y="2667"/>
                  </a:lnTo>
                  <a:lnTo>
                    <a:pt x="2405" y="2667"/>
                  </a:lnTo>
                  <a:lnTo>
                    <a:pt x="2405" y="703"/>
                  </a:lnTo>
                  <a:close/>
                  <a:moveTo>
                    <a:pt x="1703" y="0"/>
                  </a:moveTo>
                  <a:lnTo>
                    <a:pt x="1703" y="2667"/>
                  </a:lnTo>
                  <a:lnTo>
                    <a:pt x="0" y="2667"/>
                  </a:lnTo>
                  <a:lnTo>
                    <a:pt x="0" y="15586"/>
                  </a:lnTo>
                  <a:lnTo>
                    <a:pt x="11418" y="15586"/>
                  </a:lnTo>
                  <a:lnTo>
                    <a:pt x="11418" y="2667"/>
                  </a:lnTo>
                  <a:lnTo>
                    <a:pt x="9727" y="2667"/>
                  </a:lnTo>
                  <a:lnTo>
                    <a:pt x="9727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3264949" y="2508737"/>
              <a:ext cx="36770" cy="243232"/>
            </a:xfrm>
            <a:custGeom>
              <a:rect b="b" l="l" r="r" t="t"/>
              <a:pathLst>
                <a:path extrusionOk="0" h="12919" w="1953">
                  <a:moveTo>
                    <a:pt x="0" y="0"/>
                  </a:moveTo>
                  <a:lnTo>
                    <a:pt x="0" y="12919"/>
                  </a:lnTo>
                  <a:lnTo>
                    <a:pt x="1953" y="1291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2942133" y="2508737"/>
              <a:ext cx="36544" cy="243232"/>
            </a:xfrm>
            <a:custGeom>
              <a:rect b="b" l="l" r="r" t="t"/>
              <a:pathLst>
                <a:path extrusionOk="0" h="12919" w="1941">
                  <a:moveTo>
                    <a:pt x="0" y="0"/>
                  </a:moveTo>
                  <a:lnTo>
                    <a:pt x="0" y="12919"/>
                  </a:lnTo>
                  <a:lnTo>
                    <a:pt x="1941" y="12919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Google Shape;2079;p38"/>
          <p:cNvGrpSpPr/>
          <p:nvPr/>
        </p:nvGrpSpPr>
        <p:grpSpPr>
          <a:xfrm>
            <a:off x="2727807" y="536650"/>
            <a:ext cx="1883319" cy="1581534"/>
            <a:chOff x="2727807" y="536650"/>
            <a:chExt cx="1883319" cy="1581534"/>
          </a:xfrm>
        </p:grpSpPr>
        <p:sp>
          <p:nvSpPr>
            <p:cNvPr id="2080" name="Google Shape;2080;p38"/>
            <p:cNvSpPr/>
            <p:nvPr/>
          </p:nvSpPr>
          <p:spPr>
            <a:xfrm>
              <a:off x="3820901" y="1279569"/>
              <a:ext cx="422564" cy="838615"/>
            </a:xfrm>
            <a:custGeom>
              <a:rect b="b" l="l" r="r" t="t"/>
              <a:pathLst>
                <a:path extrusionOk="0" h="44542" w="22444">
                  <a:moveTo>
                    <a:pt x="1" y="1"/>
                  </a:moveTo>
                  <a:lnTo>
                    <a:pt x="1" y="22718"/>
                  </a:lnTo>
                  <a:lnTo>
                    <a:pt x="21825" y="44542"/>
                  </a:lnTo>
                  <a:lnTo>
                    <a:pt x="22444" y="43911"/>
                  </a:lnTo>
                  <a:lnTo>
                    <a:pt x="894" y="22349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3358659" y="1209395"/>
              <a:ext cx="378169" cy="697860"/>
            </a:xfrm>
            <a:custGeom>
              <a:rect b="b" l="l" r="r" t="t"/>
              <a:pathLst>
                <a:path extrusionOk="0" h="37066" w="20086">
                  <a:moveTo>
                    <a:pt x="12394" y="1"/>
                  </a:moveTo>
                  <a:lnTo>
                    <a:pt x="4120" y="8192"/>
                  </a:lnTo>
                  <a:lnTo>
                    <a:pt x="0" y="8192"/>
                  </a:lnTo>
                  <a:lnTo>
                    <a:pt x="0" y="9085"/>
                  </a:lnTo>
                  <a:lnTo>
                    <a:pt x="4489" y="9085"/>
                  </a:lnTo>
                  <a:lnTo>
                    <a:pt x="7287" y="6299"/>
                  </a:lnTo>
                  <a:lnTo>
                    <a:pt x="7287" y="19122"/>
                  </a:lnTo>
                  <a:lnTo>
                    <a:pt x="4120" y="22325"/>
                  </a:lnTo>
                  <a:lnTo>
                    <a:pt x="0" y="22325"/>
                  </a:lnTo>
                  <a:lnTo>
                    <a:pt x="0" y="23218"/>
                  </a:lnTo>
                  <a:lnTo>
                    <a:pt x="4489" y="23218"/>
                  </a:lnTo>
                  <a:lnTo>
                    <a:pt x="7287" y="20384"/>
                  </a:lnTo>
                  <a:lnTo>
                    <a:pt x="7287" y="32934"/>
                  </a:lnTo>
                  <a:lnTo>
                    <a:pt x="4120" y="36172"/>
                  </a:lnTo>
                  <a:lnTo>
                    <a:pt x="0" y="36172"/>
                  </a:lnTo>
                  <a:lnTo>
                    <a:pt x="0" y="37065"/>
                  </a:lnTo>
                  <a:lnTo>
                    <a:pt x="4489" y="37065"/>
                  </a:lnTo>
                  <a:lnTo>
                    <a:pt x="8180" y="33303"/>
                  </a:lnTo>
                  <a:lnTo>
                    <a:pt x="8180" y="5406"/>
                  </a:lnTo>
                  <a:lnTo>
                    <a:pt x="12764" y="894"/>
                  </a:lnTo>
                  <a:lnTo>
                    <a:pt x="20086" y="894"/>
                  </a:lnTo>
                  <a:lnTo>
                    <a:pt x="200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2727807" y="1282362"/>
              <a:ext cx="631945" cy="182258"/>
            </a:xfrm>
            <a:custGeom>
              <a:rect b="b" l="l" r="r" t="t"/>
              <a:pathLst>
                <a:path extrusionOk="0" h="8371" w="33565">
                  <a:moveTo>
                    <a:pt x="1" y="0"/>
                  </a:moveTo>
                  <a:lnTo>
                    <a:pt x="1" y="6025"/>
                  </a:lnTo>
                  <a:lnTo>
                    <a:pt x="2870" y="8370"/>
                  </a:lnTo>
                  <a:lnTo>
                    <a:pt x="33565" y="8370"/>
                  </a:lnTo>
                  <a:lnTo>
                    <a:pt x="33565" y="4346"/>
                  </a:lnTo>
                  <a:lnTo>
                    <a:pt x="3356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2727807" y="1545750"/>
              <a:ext cx="631945" cy="182258"/>
            </a:xfrm>
            <a:custGeom>
              <a:rect b="b" l="l" r="r" t="t"/>
              <a:pathLst>
                <a:path extrusionOk="0" h="8371" w="33565">
                  <a:moveTo>
                    <a:pt x="1" y="0"/>
                  </a:moveTo>
                  <a:lnTo>
                    <a:pt x="1" y="6025"/>
                  </a:lnTo>
                  <a:lnTo>
                    <a:pt x="2870" y="8370"/>
                  </a:lnTo>
                  <a:lnTo>
                    <a:pt x="33565" y="8370"/>
                  </a:lnTo>
                  <a:lnTo>
                    <a:pt x="33565" y="4346"/>
                  </a:lnTo>
                  <a:lnTo>
                    <a:pt x="3356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2727807" y="1809147"/>
              <a:ext cx="631945" cy="182247"/>
            </a:xfrm>
            <a:custGeom>
              <a:rect b="b" l="l" r="r" t="t"/>
              <a:pathLst>
                <a:path extrusionOk="0" h="8359" w="33565">
                  <a:moveTo>
                    <a:pt x="1" y="1"/>
                  </a:moveTo>
                  <a:lnTo>
                    <a:pt x="1" y="6025"/>
                  </a:lnTo>
                  <a:lnTo>
                    <a:pt x="2870" y="8359"/>
                  </a:lnTo>
                  <a:lnTo>
                    <a:pt x="33565" y="8359"/>
                  </a:lnTo>
                  <a:lnTo>
                    <a:pt x="33565" y="4347"/>
                  </a:lnTo>
                  <a:lnTo>
                    <a:pt x="3356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4115700" y="1031860"/>
              <a:ext cx="495427" cy="495408"/>
            </a:xfrm>
            <a:custGeom>
              <a:rect b="b" l="l" r="r" t="t"/>
              <a:pathLst>
                <a:path extrusionOk="0" h="26313" w="26314">
                  <a:moveTo>
                    <a:pt x="0" y="0"/>
                  </a:moveTo>
                  <a:lnTo>
                    <a:pt x="0" y="26313"/>
                  </a:lnTo>
                  <a:cubicBezTo>
                    <a:pt x="14526" y="26313"/>
                    <a:pt x="26313" y="14538"/>
                    <a:pt x="2631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3620264" y="536650"/>
              <a:ext cx="495427" cy="495427"/>
            </a:xfrm>
            <a:custGeom>
              <a:rect b="b" l="l" r="r" t="t"/>
              <a:pathLst>
                <a:path extrusionOk="0" h="26314" w="26314">
                  <a:moveTo>
                    <a:pt x="26313" y="0"/>
                  </a:moveTo>
                  <a:cubicBezTo>
                    <a:pt x="11788" y="0"/>
                    <a:pt x="1" y="11776"/>
                    <a:pt x="1" y="26313"/>
                  </a:cubicBezTo>
                  <a:lnTo>
                    <a:pt x="26313" y="26313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3675187" y="591573"/>
              <a:ext cx="880995" cy="880750"/>
            </a:xfrm>
            <a:custGeom>
              <a:rect b="b" l="l" r="r" t="t"/>
              <a:pathLst>
                <a:path extrusionOk="0" h="46780" w="46793">
                  <a:moveTo>
                    <a:pt x="23396" y="0"/>
                  </a:moveTo>
                  <a:cubicBezTo>
                    <a:pt x="10478" y="0"/>
                    <a:pt x="1" y="10478"/>
                    <a:pt x="1" y="23396"/>
                  </a:cubicBezTo>
                  <a:cubicBezTo>
                    <a:pt x="1" y="36314"/>
                    <a:pt x="10478" y="46780"/>
                    <a:pt x="23396" y="46780"/>
                  </a:cubicBezTo>
                  <a:cubicBezTo>
                    <a:pt x="36315" y="46780"/>
                    <a:pt x="46792" y="36314"/>
                    <a:pt x="46792" y="23396"/>
                  </a:cubicBezTo>
                  <a:cubicBezTo>
                    <a:pt x="46792" y="10478"/>
                    <a:pt x="36315" y="0"/>
                    <a:pt x="2339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3750520" y="666887"/>
              <a:ext cx="730338" cy="730130"/>
            </a:xfrm>
            <a:custGeom>
              <a:rect b="b" l="l" r="r" t="t"/>
              <a:pathLst>
                <a:path extrusionOk="0" h="38780" w="38791">
                  <a:moveTo>
                    <a:pt x="19395" y="1"/>
                  </a:moveTo>
                  <a:cubicBezTo>
                    <a:pt x="8680" y="1"/>
                    <a:pt x="0" y="8681"/>
                    <a:pt x="0" y="19396"/>
                  </a:cubicBezTo>
                  <a:cubicBezTo>
                    <a:pt x="0" y="30100"/>
                    <a:pt x="8680" y="38779"/>
                    <a:pt x="19395" y="38779"/>
                  </a:cubicBezTo>
                  <a:cubicBezTo>
                    <a:pt x="30111" y="38779"/>
                    <a:pt x="38791" y="30100"/>
                    <a:pt x="38791" y="19396"/>
                  </a:cubicBezTo>
                  <a:cubicBezTo>
                    <a:pt x="38791" y="8681"/>
                    <a:pt x="30111" y="1"/>
                    <a:pt x="19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3853851" y="777863"/>
              <a:ext cx="508437" cy="508192"/>
            </a:xfrm>
            <a:custGeom>
              <a:rect b="b" l="l" r="r" t="t"/>
              <a:pathLst>
                <a:path extrusionOk="0" h="26992" w="27005">
                  <a:moveTo>
                    <a:pt x="13503" y="1667"/>
                  </a:moveTo>
                  <a:cubicBezTo>
                    <a:pt x="20027" y="1667"/>
                    <a:pt x="25326" y="6978"/>
                    <a:pt x="25326" y="13490"/>
                  </a:cubicBezTo>
                  <a:cubicBezTo>
                    <a:pt x="25326" y="20015"/>
                    <a:pt x="20027" y="25313"/>
                    <a:pt x="13503" y="25313"/>
                  </a:cubicBezTo>
                  <a:cubicBezTo>
                    <a:pt x="6978" y="25313"/>
                    <a:pt x="1680" y="20015"/>
                    <a:pt x="1680" y="13490"/>
                  </a:cubicBezTo>
                  <a:cubicBezTo>
                    <a:pt x="1680" y="6978"/>
                    <a:pt x="6978" y="1667"/>
                    <a:pt x="13503" y="1667"/>
                  </a:cubicBezTo>
                  <a:close/>
                  <a:moveTo>
                    <a:pt x="13503" y="0"/>
                  </a:moveTo>
                  <a:cubicBezTo>
                    <a:pt x="6061" y="0"/>
                    <a:pt x="1" y="6049"/>
                    <a:pt x="1" y="13490"/>
                  </a:cubicBezTo>
                  <a:cubicBezTo>
                    <a:pt x="1" y="20944"/>
                    <a:pt x="6061" y="26992"/>
                    <a:pt x="13503" y="26992"/>
                  </a:cubicBezTo>
                  <a:cubicBezTo>
                    <a:pt x="20944" y="26992"/>
                    <a:pt x="27004" y="20944"/>
                    <a:pt x="27004" y="13490"/>
                  </a:cubicBezTo>
                  <a:cubicBezTo>
                    <a:pt x="27004" y="6049"/>
                    <a:pt x="20944" y="0"/>
                    <a:pt x="1350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4101353" y="793547"/>
              <a:ext cx="13688" cy="54732"/>
            </a:xfrm>
            <a:custGeom>
              <a:rect b="b" l="l" r="r" t="t"/>
              <a:pathLst>
                <a:path extrusionOk="0" h="2907" w="727">
                  <a:moveTo>
                    <a:pt x="0" y="1"/>
                  </a:moveTo>
                  <a:lnTo>
                    <a:pt x="0" y="2906"/>
                  </a:lnTo>
                  <a:lnTo>
                    <a:pt x="727" y="2906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3934795" y="858562"/>
              <a:ext cx="48198" cy="48443"/>
            </a:xfrm>
            <a:custGeom>
              <a:rect b="b" l="l" r="r" t="t"/>
              <a:pathLst>
                <a:path extrusionOk="0" h="2573" w="2560">
                  <a:moveTo>
                    <a:pt x="512" y="1"/>
                  </a:moveTo>
                  <a:lnTo>
                    <a:pt x="0" y="513"/>
                  </a:lnTo>
                  <a:lnTo>
                    <a:pt x="2048" y="2572"/>
                  </a:lnTo>
                  <a:lnTo>
                    <a:pt x="2560" y="2061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3869780" y="1025139"/>
              <a:ext cx="54713" cy="13688"/>
            </a:xfrm>
            <a:custGeom>
              <a:rect b="b" l="l" r="r" t="t"/>
              <a:pathLst>
                <a:path extrusionOk="0" h="727" w="2906">
                  <a:moveTo>
                    <a:pt x="0" y="0"/>
                  </a:moveTo>
                  <a:lnTo>
                    <a:pt x="0" y="726"/>
                  </a:lnTo>
                  <a:lnTo>
                    <a:pt x="2905" y="726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3934795" y="1156939"/>
              <a:ext cx="48198" cy="48443"/>
            </a:xfrm>
            <a:custGeom>
              <a:rect b="b" l="l" r="r" t="t"/>
              <a:pathLst>
                <a:path extrusionOk="0" h="2573" w="2560">
                  <a:moveTo>
                    <a:pt x="2048" y="1"/>
                  </a:moveTo>
                  <a:lnTo>
                    <a:pt x="0" y="2061"/>
                  </a:lnTo>
                  <a:lnTo>
                    <a:pt x="512" y="2573"/>
                  </a:lnTo>
                  <a:lnTo>
                    <a:pt x="2560" y="513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4101353" y="1215684"/>
              <a:ext cx="13688" cy="54713"/>
            </a:xfrm>
            <a:custGeom>
              <a:rect b="b" l="l" r="r" t="t"/>
              <a:pathLst>
                <a:path extrusionOk="0" h="2906" w="727">
                  <a:moveTo>
                    <a:pt x="0" y="0"/>
                  </a:moveTo>
                  <a:lnTo>
                    <a:pt x="0" y="2905"/>
                  </a:lnTo>
                  <a:lnTo>
                    <a:pt x="727" y="290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4094405" y="932088"/>
              <a:ext cx="27356" cy="122190"/>
            </a:xfrm>
            <a:custGeom>
              <a:rect b="b" l="l" r="r" t="t"/>
              <a:pathLst>
                <a:path extrusionOk="0" h="6490" w="1453">
                  <a:moveTo>
                    <a:pt x="727" y="1"/>
                  </a:moveTo>
                  <a:lnTo>
                    <a:pt x="0" y="751"/>
                  </a:lnTo>
                  <a:lnTo>
                    <a:pt x="0" y="6490"/>
                  </a:lnTo>
                  <a:lnTo>
                    <a:pt x="1453" y="6490"/>
                  </a:lnTo>
                  <a:lnTo>
                    <a:pt x="1453" y="7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4080735" y="1022220"/>
              <a:ext cx="176433" cy="19957"/>
            </a:xfrm>
            <a:custGeom>
              <a:rect b="b" l="l" r="r" t="t"/>
              <a:pathLst>
                <a:path extrusionOk="0" h="1060" w="9371">
                  <a:moveTo>
                    <a:pt x="0" y="0"/>
                  </a:moveTo>
                  <a:lnTo>
                    <a:pt x="0" y="1060"/>
                  </a:lnTo>
                  <a:lnTo>
                    <a:pt x="8823" y="1060"/>
                  </a:lnTo>
                  <a:lnTo>
                    <a:pt x="9370" y="524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38"/>
          <p:cNvGrpSpPr/>
          <p:nvPr/>
        </p:nvGrpSpPr>
        <p:grpSpPr>
          <a:xfrm>
            <a:off x="3912822" y="1676589"/>
            <a:ext cx="1331820" cy="1331820"/>
            <a:chOff x="3912822" y="1676589"/>
            <a:chExt cx="1331820" cy="1331820"/>
          </a:xfrm>
        </p:grpSpPr>
        <p:sp>
          <p:nvSpPr>
            <p:cNvPr id="2098" name="Google Shape;2098;p38"/>
            <p:cNvSpPr/>
            <p:nvPr/>
          </p:nvSpPr>
          <p:spPr>
            <a:xfrm>
              <a:off x="4578846" y="2342612"/>
              <a:ext cx="665797" cy="665797"/>
            </a:xfrm>
            <a:custGeom>
              <a:rect b="b" l="l" r="r" t="t"/>
              <a:pathLst>
                <a:path extrusionOk="0" h="35363" w="35363">
                  <a:moveTo>
                    <a:pt x="1" y="1"/>
                  </a:moveTo>
                  <a:lnTo>
                    <a:pt x="1" y="35362"/>
                  </a:lnTo>
                  <a:cubicBezTo>
                    <a:pt x="19527" y="35362"/>
                    <a:pt x="35362" y="19527"/>
                    <a:pt x="3536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3912822" y="1676589"/>
              <a:ext cx="666004" cy="666004"/>
            </a:xfrm>
            <a:custGeom>
              <a:rect b="b" l="l" r="r" t="t"/>
              <a:pathLst>
                <a:path extrusionOk="0" h="35374" w="35374">
                  <a:moveTo>
                    <a:pt x="35374" y="1"/>
                  </a:moveTo>
                  <a:cubicBezTo>
                    <a:pt x="15836" y="1"/>
                    <a:pt x="0" y="15836"/>
                    <a:pt x="0" y="35374"/>
                  </a:cubicBezTo>
                  <a:lnTo>
                    <a:pt x="35374" y="35374"/>
                  </a:lnTo>
                  <a:lnTo>
                    <a:pt x="35374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3986800" y="1750566"/>
              <a:ext cx="1183836" cy="1183836"/>
            </a:xfrm>
            <a:custGeom>
              <a:rect b="b" l="l" r="r" t="t"/>
              <a:pathLst>
                <a:path extrusionOk="0" h="62878" w="62878">
                  <a:moveTo>
                    <a:pt x="31445" y="1"/>
                  </a:moveTo>
                  <a:cubicBezTo>
                    <a:pt x="14085" y="1"/>
                    <a:pt x="0" y="14074"/>
                    <a:pt x="0" y="31445"/>
                  </a:cubicBezTo>
                  <a:cubicBezTo>
                    <a:pt x="0" y="48804"/>
                    <a:pt x="14085" y="62877"/>
                    <a:pt x="31445" y="62877"/>
                  </a:cubicBezTo>
                  <a:cubicBezTo>
                    <a:pt x="48804" y="62877"/>
                    <a:pt x="62877" y="48804"/>
                    <a:pt x="62877" y="31445"/>
                  </a:cubicBezTo>
                  <a:cubicBezTo>
                    <a:pt x="62877" y="14074"/>
                    <a:pt x="48804" y="1"/>
                    <a:pt x="3144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4087909" y="1851676"/>
              <a:ext cx="981628" cy="981628"/>
            </a:xfrm>
            <a:custGeom>
              <a:rect b="b" l="l" r="r" t="t"/>
              <a:pathLst>
                <a:path extrusionOk="0" h="52138" w="52138">
                  <a:moveTo>
                    <a:pt x="26075" y="0"/>
                  </a:moveTo>
                  <a:cubicBezTo>
                    <a:pt x="11680" y="0"/>
                    <a:pt x="0" y="11668"/>
                    <a:pt x="0" y="26075"/>
                  </a:cubicBezTo>
                  <a:cubicBezTo>
                    <a:pt x="0" y="40470"/>
                    <a:pt x="11680" y="52138"/>
                    <a:pt x="26075" y="52138"/>
                  </a:cubicBezTo>
                  <a:cubicBezTo>
                    <a:pt x="40469" y="52138"/>
                    <a:pt x="52138" y="40470"/>
                    <a:pt x="52138" y="26075"/>
                  </a:cubicBezTo>
                  <a:cubicBezTo>
                    <a:pt x="52138" y="11668"/>
                    <a:pt x="40469" y="0"/>
                    <a:pt x="26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39"/>
          <p:cNvSpPr txBox="1"/>
          <p:nvPr>
            <p:ph type="title"/>
          </p:nvPr>
        </p:nvSpPr>
        <p:spPr>
          <a:xfrm>
            <a:off x="710275" y="536650"/>
            <a:ext cx="1858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sp>
        <p:nvSpPr>
          <p:cNvPr id="2107" name="Google Shape;2107;p39"/>
          <p:cNvSpPr/>
          <p:nvPr/>
        </p:nvSpPr>
        <p:spPr>
          <a:xfrm>
            <a:off x="5989937" y="1931493"/>
            <a:ext cx="18499" cy="321281"/>
          </a:xfrm>
          <a:custGeom>
            <a:rect b="b" l="l" r="r" t="t"/>
            <a:pathLst>
              <a:path extrusionOk="0" h="14919" w="859">
                <a:moveTo>
                  <a:pt x="1" y="0"/>
                </a:moveTo>
                <a:lnTo>
                  <a:pt x="1" y="14919"/>
                </a:lnTo>
                <a:lnTo>
                  <a:pt x="858" y="14919"/>
                </a:lnTo>
                <a:lnTo>
                  <a:pt x="85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08" name="Google Shape;2108;p39"/>
          <p:cNvSpPr/>
          <p:nvPr/>
        </p:nvSpPr>
        <p:spPr>
          <a:xfrm>
            <a:off x="5989937" y="2856585"/>
            <a:ext cx="18499" cy="321302"/>
          </a:xfrm>
          <a:custGeom>
            <a:rect b="b" l="l" r="r" t="t"/>
            <a:pathLst>
              <a:path extrusionOk="0" h="14920" w="859">
                <a:moveTo>
                  <a:pt x="1" y="1"/>
                </a:moveTo>
                <a:lnTo>
                  <a:pt x="1" y="14919"/>
                </a:lnTo>
                <a:lnTo>
                  <a:pt x="858" y="14919"/>
                </a:lnTo>
                <a:lnTo>
                  <a:pt x="85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09" name="Google Shape;2109;p39"/>
          <p:cNvGrpSpPr/>
          <p:nvPr/>
        </p:nvGrpSpPr>
        <p:grpSpPr>
          <a:xfrm>
            <a:off x="3369735" y="1523032"/>
            <a:ext cx="2401734" cy="2091738"/>
            <a:chOff x="3369735" y="1523032"/>
            <a:chExt cx="2401734" cy="2091738"/>
          </a:xfrm>
        </p:grpSpPr>
        <p:sp>
          <p:nvSpPr>
            <p:cNvPr id="2110" name="Google Shape;2110;p39"/>
            <p:cNvSpPr/>
            <p:nvPr/>
          </p:nvSpPr>
          <p:spPr>
            <a:xfrm>
              <a:off x="3369735" y="1523032"/>
              <a:ext cx="2401734" cy="2091738"/>
            </a:xfrm>
            <a:custGeom>
              <a:rect b="b" l="l" r="r" t="t"/>
              <a:pathLst>
                <a:path extrusionOk="0" h="97132" w="111527">
                  <a:moveTo>
                    <a:pt x="28350" y="0"/>
                  </a:moveTo>
                  <a:lnTo>
                    <a:pt x="27600" y="429"/>
                  </a:lnTo>
                  <a:lnTo>
                    <a:pt x="36434" y="15800"/>
                  </a:lnTo>
                  <a:lnTo>
                    <a:pt x="36434" y="26658"/>
                  </a:lnTo>
                  <a:lnTo>
                    <a:pt x="27123" y="42779"/>
                  </a:lnTo>
                  <a:lnTo>
                    <a:pt x="17991" y="48066"/>
                  </a:lnTo>
                  <a:lnTo>
                    <a:pt x="1" y="48018"/>
                  </a:lnTo>
                  <a:lnTo>
                    <a:pt x="1" y="48887"/>
                  </a:lnTo>
                  <a:lnTo>
                    <a:pt x="17729" y="48923"/>
                  </a:lnTo>
                  <a:lnTo>
                    <a:pt x="27123" y="54352"/>
                  </a:lnTo>
                  <a:lnTo>
                    <a:pt x="36434" y="70473"/>
                  </a:lnTo>
                  <a:lnTo>
                    <a:pt x="36434" y="81022"/>
                  </a:lnTo>
                  <a:lnTo>
                    <a:pt x="27409" y="96584"/>
                  </a:lnTo>
                  <a:lnTo>
                    <a:pt x="28159" y="97024"/>
                  </a:lnTo>
                  <a:lnTo>
                    <a:pt x="37053" y="81689"/>
                  </a:lnTo>
                  <a:lnTo>
                    <a:pt x="46447" y="76260"/>
                  </a:lnTo>
                  <a:lnTo>
                    <a:pt x="65069" y="76260"/>
                  </a:lnTo>
                  <a:lnTo>
                    <a:pt x="74213" y="81534"/>
                  </a:lnTo>
                  <a:lnTo>
                    <a:pt x="83166" y="97131"/>
                  </a:lnTo>
                  <a:lnTo>
                    <a:pt x="83916" y="96703"/>
                  </a:lnTo>
                  <a:lnTo>
                    <a:pt x="75082" y="81332"/>
                  </a:lnTo>
                  <a:lnTo>
                    <a:pt x="75082" y="70473"/>
                  </a:lnTo>
                  <a:lnTo>
                    <a:pt x="84392" y="54352"/>
                  </a:lnTo>
                  <a:lnTo>
                    <a:pt x="93536" y="49078"/>
                  </a:lnTo>
                  <a:lnTo>
                    <a:pt x="111527" y="49114"/>
                  </a:lnTo>
                  <a:lnTo>
                    <a:pt x="111527" y="48256"/>
                  </a:lnTo>
                  <a:lnTo>
                    <a:pt x="93798" y="48221"/>
                  </a:lnTo>
                  <a:lnTo>
                    <a:pt x="84392" y="42779"/>
                  </a:lnTo>
                  <a:lnTo>
                    <a:pt x="75082" y="26658"/>
                  </a:lnTo>
                  <a:lnTo>
                    <a:pt x="75082" y="16110"/>
                  </a:lnTo>
                  <a:lnTo>
                    <a:pt x="84119" y="548"/>
                  </a:lnTo>
                  <a:lnTo>
                    <a:pt x="83369" y="119"/>
                  </a:lnTo>
                  <a:lnTo>
                    <a:pt x="74475" y="15455"/>
                  </a:lnTo>
                  <a:lnTo>
                    <a:pt x="65069" y="20884"/>
                  </a:lnTo>
                  <a:lnTo>
                    <a:pt x="46447" y="20884"/>
                  </a:lnTo>
                  <a:lnTo>
                    <a:pt x="37315" y="15598"/>
                  </a:lnTo>
                  <a:lnTo>
                    <a:pt x="2835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1" name="Google Shape;2111;p39"/>
            <p:cNvSpPr/>
            <p:nvPr/>
          </p:nvSpPr>
          <p:spPr>
            <a:xfrm>
              <a:off x="4061535" y="2120702"/>
              <a:ext cx="1017916" cy="896394"/>
            </a:xfrm>
            <a:custGeom>
              <a:rect b="b" l="l" r="r" t="t"/>
              <a:pathLst>
                <a:path extrusionOk="0" h="41625" w="47268">
                  <a:moveTo>
                    <a:pt x="13728" y="1"/>
                  </a:moveTo>
                  <a:cubicBezTo>
                    <a:pt x="12418" y="1"/>
                    <a:pt x="11216" y="691"/>
                    <a:pt x="10573" y="1822"/>
                  </a:cubicBezTo>
                  <a:lnTo>
                    <a:pt x="655" y="18991"/>
                  </a:lnTo>
                  <a:cubicBezTo>
                    <a:pt x="0" y="20122"/>
                    <a:pt x="0" y="21503"/>
                    <a:pt x="655" y="22635"/>
                  </a:cubicBezTo>
                  <a:lnTo>
                    <a:pt x="10573" y="39815"/>
                  </a:lnTo>
                  <a:cubicBezTo>
                    <a:pt x="11216" y="40934"/>
                    <a:pt x="12418" y="41625"/>
                    <a:pt x="13728" y="41625"/>
                  </a:cubicBezTo>
                  <a:lnTo>
                    <a:pt x="33552" y="41625"/>
                  </a:lnTo>
                  <a:cubicBezTo>
                    <a:pt x="34850" y="41625"/>
                    <a:pt x="36052" y="40934"/>
                    <a:pt x="36707" y="39815"/>
                  </a:cubicBezTo>
                  <a:lnTo>
                    <a:pt x="46625" y="22635"/>
                  </a:lnTo>
                  <a:cubicBezTo>
                    <a:pt x="47268" y="21503"/>
                    <a:pt x="47268" y="20122"/>
                    <a:pt x="46625" y="18991"/>
                  </a:cubicBezTo>
                  <a:lnTo>
                    <a:pt x="36707" y="1822"/>
                  </a:lnTo>
                  <a:cubicBezTo>
                    <a:pt x="36052" y="691"/>
                    <a:pt x="34850" y="1"/>
                    <a:pt x="33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12" name="Google Shape;2112;p39"/>
          <p:cNvGrpSpPr/>
          <p:nvPr/>
        </p:nvGrpSpPr>
        <p:grpSpPr>
          <a:xfrm>
            <a:off x="2849248" y="536650"/>
            <a:ext cx="1366384" cy="1150234"/>
            <a:chOff x="2849248" y="536650"/>
            <a:chExt cx="1366384" cy="1150234"/>
          </a:xfrm>
        </p:grpSpPr>
        <p:sp>
          <p:nvSpPr>
            <p:cNvPr id="2113" name="Google Shape;2113;p39"/>
            <p:cNvSpPr/>
            <p:nvPr/>
          </p:nvSpPr>
          <p:spPr>
            <a:xfrm>
              <a:off x="3862032" y="718946"/>
              <a:ext cx="18499" cy="589994"/>
            </a:xfrm>
            <a:custGeom>
              <a:rect b="b" l="l" r="r" t="t"/>
              <a:pathLst>
                <a:path extrusionOk="0" h="27397" w="859">
                  <a:moveTo>
                    <a:pt x="1" y="1"/>
                  </a:moveTo>
                  <a:lnTo>
                    <a:pt x="1" y="27397"/>
                  </a:lnTo>
                  <a:lnTo>
                    <a:pt x="858" y="2739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4" name="Google Shape;2114;p39"/>
            <p:cNvSpPr/>
            <p:nvPr/>
          </p:nvSpPr>
          <p:spPr>
            <a:xfrm>
              <a:off x="3186663" y="668941"/>
              <a:ext cx="590016" cy="18735"/>
            </a:xfrm>
            <a:custGeom>
              <a:rect b="b" l="l" r="r" t="t"/>
              <a:pathLst>
                <a:path extrusionOk="0" h="870" w="27398">
                  <a:moveTo>
                    <a:pt x="1" y="1"/>
                  </a:moveTo>
                  <a:lnTo>
                    <a:pt x="1" y="870"/>
                  </a:lnTo>
                  <a:lnTo>
                    <a:pt x="27397" y="870"/>
                  </a:lnTo>
                  <a:lnTo>
                    <a:pt x="273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5" name="Google Shape;2115;p39"/>
            <p:cNvSpPr/>
            <p:nvPr/>
          </p:nvSpPr>
          <p:spPr>
            <a:xfrm>
              <a:off x="3580759" y="537145"/>
              <a:ext cx="590511" cy="290270"/>
            </a:xfrm>
            <a:custGeom>
              <a:rect b="b" l="l" r="r" t="t"/>
              <a:pathLst>
                <a:path extrusionOk="0" h="13479" w="27421">
                  <a:moveTo>
                    <a:pt x="1203" y="1"/>
                  </a:moveTo>
                  <a:cubicBezTo>
                    <a:pt x="537" y="1"/>
                    <a:pt x="1" y="537"/>
                    <a:pt x="1" y="1204"/>
                  </a:cubicBezTo>
                  <a:lnTo>
                    <a:pt x="1" y="12276"/>
                  </a:lnTo>
                  <a:cubicBezTo>
                    <a:pt x="1" y="12943"/>
                    <a:pt x="537" y="13479"/>
                    <a:pt x="1203" y="13479"/>
                  </a:cubicBezTo>
                  <a:lnTo>
                    <a:pt x="26230" y="13479"/>
                  </a:lnTo>
                  <a:cubicBezTo>
                    <a:pt x="26885" y="13479"/>
                    <a:pt x="27421" y="12943"/>
                    <a:pt x="27421" y="12276"/>
                  </a:cubicBezTo>
                  <a:lnTo>
                    <a:pt x="27421" y="1204"/>
                  </a:lnTo>
                  <a:cubicBezTo>
                    <a:pt x="27421" y="537"/>
                    <a:pt x="26885" y="1"/>
                    <a:pt x="2623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6" name="Google Shape;2116;p39"/>
            <p:cNvSpPr/>
            <p:nvPr/>
          </p:nvSpPr>
          <p:spPr>
            <a:xfrm>
              <a:off x="2849248" y="536650"/>
              <a:ext cx="590770" cy="290270"/>
            </a:xfrm>
            <a:custGeom>
              <a:rect b="b" l="l" r="r" t="t"/>
              <a:pathLst>
                <a:path extrusionOk="0" h="13479" w="27433">
                  <a:moveTo>
                    <a:pt x="1227" y="0"/>
                  </a:moveTo>
                  <a:cubicBezTo>
                    <a:pt x="548" y="0"/>
                    <a:pt x="0" y="548"/>
                    <a:pt x="0" y="1227"/>
                  </a:cubicBezTo>
                  <a:lnTo>
                    <a:pt x="0" y="12264"/>
                  </a:lnTo>
                  <a:cubicBezTo>
                    <a:pt x="0" y="12930"/>
                    <a:pt x="548" y="13478"/>
                    <a:pt x="1227" y="13478"/>
                  </a:cubicBezTo>
                  <a:lnTo>
                    <a:pt x="26206" y="13478"/>
                  </a:lnTo>
                  <a:cubicBezTo>
                    <a:pt x="26885" y="13478"/>
                    <a:pt x="27432" y="12930"/>
                    <a:pt x="27432" y="12264"/>
                  </a:cubicBezTo>
                  <a:lnTo>
                    <a:pt x="27432" y="1227"/>
                  </a:lnTo>
                  <a:cubicBezTo>
                    <a:pt x="27432" y="548"/>
                    <a:pt x="26885" y="0"/>
                    <a:pt x="2620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7" name="Google Shape;2117;p39"/>
            <p:cNvSpPr/>
            <p:nvPr/>
          </p:nvSpPr>
          <p:spPr>
            <a:xfrm>
              <a:off x="3503340" y="974592"/>
              <a:ext cx="712292" cy="712292"/>
            </a:xfrm>
            <a:custGeom>
              <a:rect b="b" l="l" r="r" t="t"/>
              <a:pathLst>
                <a:path extrusionOk="0" h="33076" w="33076">
                  <a:moveTo>
                    <a:pt x="16538" y="0"/>
                  </a:moveTo>
                  <a:cubicBezTo>
                    <a:pt x="7406" y="0"/>
                    <a:pt x="0" y="7406"/>
                    <a:pt x="0" y="16538"/>
                  </a:cubicBezTo>
                  <a:cubicBezTo>
                    <a:pt x="0" y="25670"/>
                    <a:pt x="7406" y="33076"/>
                    <a:pt x="16538" y="33076"/>
                  </a:cubicBezTo>
                  <a:cubicBezTo>
                    <a:pt x="25670" y="33076"/>
                    <a:pt x="33076" y="25670"/>
                    <a:pt x="33076" y="16538"/>
                  </a:cubicBezTo>
                  <a:cubicBezTo>
                    <a:pt x="33076" y="7406"/>
                    <a:pt x="25670" y="0"/>
                    <a:pt x="1653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8" name="Google Shape;2118;p39"/>
            <p:cNvSpPr/>
            <p:nvPr/>
          </p:nvSpPr>
          <p:spPr>
            <a:xfrm>
              <a:off x="3571025" y="1042278"/>
              <a:ext cx="576923" cy="576923"/>
            </a:xfrm>
            <a:custGeom>
              <a:rect b="b" l="l" r="r" t="t"/>
              <a:pathLst>
                <a:path extrusionOk="0" h="26790" w="26790">
                  <a:moveTo>
                    <a:pt x="13395" y="0"/>
                  </a:moveTo>
                  <a:cubicBezTo>
                    <a:pt x="6001" y="0"/>
                    <a:pt x="0" y="5989"/>
                    <a:pt x="0" y="13395"/>
                  </a:cubicBezTo>
                  <a:cubicBezTo>
                    <a:pt x="0" y="20789"/>
                    <a:pt x="6001" y="26789"/>
                    <a:pt x="13395" y="26789"/>
                  </a:cubicBezTo>
                  <a:cubicBezTo>
                    <a:pt x="20801" y="26789"/>
                    <a:pt x="26789" y="20789"/>
                    <a:pt x="26789" y="13395"/>
                  </a:cubicBezTo>
                  <a:cubicBezTo>
                    <a:pt x="26789" y="5989"/>
                    <a:pt x="20801" y="0"/>
                    <a:pt x="13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19" name="Google Shape;2119;p39"/>
            <p:cNvGrpSpPr/>
            <p:nvPr/>
          </p:nvGrpSpPr>
          <p:grpSpPr>
            <a:xfrm>
              <a:off x="3681652" y="1174363"/>
              <a:ext cx="355663" cy="308725"/>
              <a:chOff x="-28462125" y="3199700"/>
              <a:chExt cx="298550" cy="259150"/>
            </a:xfrm>
          </p:grpSpPr>
          <p:sp>
            <p:nvSpPr>
              <p:cNvPr id="2120" name="Google Shape;2120;p39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rect b="b" l="l" r="r" t="t"/>
                <a:pathLst>
                  <a:path extrusionOk="0" h="4191" w="11847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9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rect b="b" l="l" r="r" t="t"/>
                <a:pathLst>
                  <a:path extrusionOk="0" h="5011" w="11816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9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rect b="b" l="l" r="r" t="t"/>
                <a:pathLst>
                  <a:path extrusionOk="0" h="3939" w="7467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3" name="Google Shape;2123;p39"/>
          <p:cNvGrpSpPr/>
          <p:nvPr/>
        </p:nvGrpSpPr>
        <p:grpSpPr>
          <a:xfrm>
            <a:off x="2788475" y="1786108"/>
            <a:ext cx="712292" cy="1583057"/>
            <a:chOff x="2788475" y="1786108"/>
            <a:chExt cx="712292" cy="1583057"/>
          </a:xfrm>
        </p:grpSpPr>
        <p:sp>
          <p:nvSpPr>
            <p:cNvPr id="2124" name="Google Shape;2124;p39"/>
            <p:cNvSpPr/>
            <p:nvPr/>
          </p:nvSpPr>
          <p:spPr>
            <a:xfrm>
              <a:off x="3135387" y="1931493"/>
              <a:ext cx="18477" cy="321281"/>
            </a:xfrm>
            <a:custGeom>
              <a:rect b="b" l="l" r="r" t="t"/>
              <a:pathLst>
                <a:path extrusionOk="0" h="14919" w="858">
                  <a:moveTo>
                    <a:pt x="1" y="0"/>
                  </a:moveTo>
                  <a:lnTo>
                    <a:pt x="1" y="14919"/>
                  </a:lnTo>
                  <a:lnTo>
                    <a:pt x="858" y="14919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25" name="Google Shape;2125;p39"/>
            <p:cNvSpPr/>
            <p:nvPr/>
          </p:nvSpPr>
          <p:spPr>
            <a:xfrm>
              <a:off x="3135387" y="2856585"/>
              <a:ext cx="18477" cy="321302"/>
            </a:xfrm>
            <a:custGeom>
              <a:rect b="b" l="l" r="r" t="t"/>
              <a:pathLst>
                <a:path extrusionOk="0" h="14920" w="858">
                  <a:moveTo>
                    <a:pt x="1" y="1"/>
                  </a:moveTo>
                  <a:lnTo>
                    <a:pt x="1" y="14919"/>
                  </a:lnTo>
                  <a:lnTo>
                    <a:pt x="858" y="1491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26" name="Google Shape;2126;p39"/>
            <p:cNvSpPr/>
            <p:nvPr/>
          </p:nvSpPr>
          <p:spPr>
            <a:xfrm>
              <a:off x="2788475" y="2212765"/>
              <a:ext cx="712292" cy="712292"/>
            </a:xfrm>
            <a:custGeom>
              <a:rect b="b" l="l" r="r" t="t"/>
              <a:pathLst>
                <a:path extrusionOk="0" h="33076" w="33076">
                  <a:moveTo>
                    <a:pt x="16538" y="0"/>
                  </a:moveTo>
                  <a:cubicBezTo>
                    <a:pt x="7406" y="0"/>
                    <a:pt x="1" y="7406"/>
                    <a:pt x="1" y="16538"/>
                  </a:cubicBezTo>
                  <a:cubicBezTo>
                    <a:pt x="1" y="25670"/>
                    <a:pt x="7406" y="33076"/>
                    <a:pt x="16538" y="33076"/>
                  </a:cubicBezTo>
                  <a:cubicBezTo>
                    <a:pt x="25670" y="33076"/>
                    <a:pt x="33076" y="25670"/>
                    <a:pt x="33076" y="16538"/>
                  </a:cubicBezTo>
                  <a:cubicBezTo>
                    <a:pt x="33076" y="7406"/>
                    <a:pt x="25670" y="0"/>
                    <a:pt x="165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27" name="Google Shape;2127;p39"/>
            <p:cNvSpPr/>
            <p:nvPr/>
          </p:nvSpPr>
          <p:spPr>
            <a:xfrm>
              <a:off x="2856161" y="2280451"/>
              <a:ext cx="576923" cy="576923"/>
            </a:xfrm>
            <a:custGeom>
              <a:rect b="b" l="l" r="r" t="t"/>
              <a:pathLst>
                <a:path extrusionOk="0" h="26790" w="26790">
                  <a:moveTo>
                    <a:pt x="13395" y="0"/>
                  </a:moveTo>
                  <a:cubicBezTo>
                    <a:pt x="6002" y="0"/>
                    <a:pt x="1" y="6001"/>
                    <a:pt x="1" y="13395"/>
                  </a:cubicBezTo>
                  <a:cubicBezTo>
                    <a:pt x="1" y="20801"/>
                    <a:pt x="6002" y="26789"/>
                    <a:pt x="13395" y="26789"/>
                  </a:cubicBezTo>
                  <a:cubicBezTo>
                    <a:pt x="20789" y="26789"/>
                    <a:pt x="26790" y="20801"/>
                    <a:pt x="26790" y="13395"/>
                  </a:cubicBezTo>
                  <a:cubicBezTo>
                    <a:pt x="26790" y="6001"/>
                    <a:pt x="20789" y="0"/>
                    <a:pt x="13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28" name="Google Shape;2128;p39"/>
            <p:cNvSpPr/>
            <p:nvPr/>
          </p:nvSpPr>
          <p:spPr>
            <a:xfrm>
              <a:off x="2849248" y="1786108"/>
              <a:ext cx="590770" cy="290507"/>
            </a:xfrm>
            <a:custGeom>
              <a:rect b="b" l="l" r="r" t="t"/>
              <a:pathLst>
                <a:path extrusionOk="0" h="13490" w="27433">
                  <a:moveTo>
                    <a:pt x="1227" y="0"/>
                  </a:moveTo>
                  <a:cubicBezTo>
                    <a:pt x="548" y="0"/>
                    <a:pt x="0" y="560"/>
                    <a:pt x="0" y="1227"/>
                  </a:cubicBezTo>
                  <a:lnTo>
                    <a:pt x="0" y="12264"/>
                  </a:lnTo>
                  <a:cubicBezTo>
                    <a:pt x="0" y="12942"/>
                    <a:pt x="548" y="13490"/>
                    <a:pt x="1227" y="13490"/>
                  </a:cubicBezTo>
                  <a:lnTo>
                    <a:pt x="26206" y="13490"/>
                  </a:lnTo>
                  <a:cubicBezTo>
                    <a:pt x="26885" y="13490"/>
                    <a:pt x="27432" y="12942"/>
                    <a:pt x="27432" y="12264"/>
                  </a:cubicBezTo>
                  <a:lnTo>
                    <a:pt x="27432" y="1227"/>
                  </a:lnTo>
                  <a:cubicBezTo>
                    <a:pt x="27432" y="560"/>
                    <a:pt x="26885" y="0"/>
                    <a:pt x="262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29" name="Google Shape;2129;p39"/>
            <p:cNvSpPr/>
            <p:nvPr/>
          </p:nvSpPr>
          <p:spPr>
            <a:xfrm>
              <a:off x="2849248" y="3078894"/>
              <a:ext cx="590770" cy="290270"/>
            </a:xfrm>
            <a:custGeom>
              <a:rect b="b" l="l" r="r" t="t"/>
              <a:pathLst>
                <a:path extrusionOk="0" h="13479" w="27433">
                  <a:moveTo>
                    <a:pt x="1227" y="0"/>
                  </a:moveTo>
                  <a:cubicBezTo>
                    <a:pt x="548" y="0"/>
                    <a:pt x="0" y="548"/>
                    <a:pt x="0" y="1227"/>
                  </a:cubicBezTo>
                  <a:lnTo>
                    <a:pt x="0" y="12252"/>
                  </a:lnTo>
                  <a:cubicBezTo>
                    <a:pt x="0" y="12931"/>
                    <a:pt x="548" y="13478"/>
                    <a:pt x="1227" y="13478"/>
                  </a:cubicBezTo>
                  <a:lnTo>
                    <a:pt x="26206" y="13478"/>
                  </a:lnTo>
                  <a:cubicBezTo>
                    <a:pt x="26885" y="13478"/>
                    <a:pt x="27432" y="12931"/>
                    <a:pt x="27432" y="12252"/>
                  </a:cubicBezTo>
                  <a:lnTo>
                    <a:pt x="27432" y="1227"/>
                  </a:lnTo>
                  <a:cubicBezTo>
                    <a:pt x="27432" y="548"/>
                    <a:pt x="26885" y="0"/>
                    <a:pt x="262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30" name="Google Shape;2130;p39"/>
            <p:cNvGrpSpPr/>
            <p:nvPr/>
          </p:nvGrpSpPr>
          <p:grpSpPr>
            <a:xfrm>
              <a:off x="2956953" y="2401687"/>
              <a:ext cx="375319" cy="352148"/>
              <a:chOff x="-26583625" y="3917025"/>
              <a:chExt cx="315050" cy="295600"/>
            </a:xfrm>
          </p:grpSpPr>
          <p:sp>
            <p:nvSpPr>
              <p:cNvPr id="2131" name="Google Shape;2131;p39"/>
              <p:cNvSpPr/>
              <p:nvPr/>
            </p:nvSpPr>
            <p:spPr>
              <a:xfrm>
                <a:off x="-26413500" y="3918400"/>
                <a:ext cx="144925" cy="135125"/>
              </a:xfrm>
              <a:custGeom>
                <a:rect b="b" l="l" r="r" t="t"/>
                <a:pathLst>
                  <a:path extrusionOk="0" h="5405" w="5797">
                    <a:moveTo>
                      <a:pt x="2317" y="1"/>
                    </a:moveTo>
                    <a:cubicBezTo>
                      <a:pt x="1515" y="1"/>
                      <a:pt x="685" y="309"/>
                      <a:pt x="0" y="993"/>
                    </a:cubicBezTo>
                    <a:lnTo>
                      <a:pt x="1008" y="1970"/>
                    </a:lnTo>
                    <a:cubicBezTo>
                      <a:pt x="1398" y="1581"/>
                      <a:pt x="1864" y="1407"/>
                      <a:pt x="2313" y="1407"/>
                    </a:cubicBezTo>
                    <a:cubicBezTo>
                      <a:pt x="2771" y="1407"/>
                      <a:pt x="3210" y="1588"/>
                      <a:pt x="3529" y="1907"/>
                    </a:cubicBezTo>
                    <a:cubicBezTo>
                      <a:pt x="3623" y="2002"/>
                      <a:pt x="3623" y="2254"/>
                      <a:pt x="3529" y="2380"/>
                    </a:cubicBezTo>
                    <a:cubicBezTo>
                      <a:pt x="3450" y="2427"/>
                      <a:pt x="3348" y="2450"/>
                      <a:pt x="3249" y="2450"/>
                    </a:cubicBezTo>
                    <a:cubicBezTo>
                      <a:pt x="3151" y="2450"/>
                      <a:pt x="3056" y="2427"/>
                      <a:pt x="2993" y="2380"/>
                    </a:cubicBezTo>
                    <a:cubicBezTo>
                      <a:pt x="2804" y="2175"/>
                      <a:pt x="2552" y="2057"/>
                      <a:pt x="2284" y="2057"/>
                    </a:cubicBezTo>
                    <a:cubicBezTo>
                      <a:pt x="2016" y="2057"/>
                      <a:pt x="1733" y="2175"/>
                      <a:pt x="1481" y="2443"/>
                    </a:cubicBezTo>
                    <a:lnTo>
                      <a:pt x="4411" y="5404"/>
                    </a:lnTo>
                    <a:cubicBezTo>
                      <a:pt x="5797" y="4018"/>
                      <a:pt x="5640" y="2065"/>
                      <a:pt x="4505" y="899"/>
                    </a:cubicBezTo>
                    <a:cubicBezTo>
                      <a:pt x="3931" y="325"/>
                      <a:pt x="3139" y="1"/>
                      <a:pt x="23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9"/>
              <p:cNvSpPr/>
              <p:nvPr/>
            </p:nvSpPr>
            <p:spPr>
              <a:xfrm>
                <a:off x="-26466275" y="4026700"/>
                <a:ext cx="78775" cy="77225"/>
              </a:xfrm>
              <a:custGeom>
                <a:rect b="b" l="l" r="r" t="t"/>
                <a:pathLst>
                  <a:path extrusionOk="0" h="3089" w="3151">
                    <a:moveTo>
                      <a:pt x="1339" y="1"/>
                    </a:moveTo>
                    <a:cubicBezTo>
                      <a:pt x="1253" y="1"/>
                      <a:pt x="1166" y="32"/>
                      <a:pt x="1103" y="95"/>
                    </a:cubicBezTo>
                    <a:lnTo>
                      <a:pt x="126" y="1072"/>
                    </a:lnTo>
                    <a:cubicBezTo>
                      <a:pt x="0" y="1198"/>
                      <a:pt x="0" y="1387"/>
                      <a:pt x="126" y="1545"/>
                    </a:cubicBezTo>
                    <a:lnTo>
                      <a:pt x="1576" y="2994"/>
                    </a:lnTo>
                    <a:cubicBezTo>
                      <a:pt x="1639" y="3057"/>
                      <a:pt x="1725" y="3088"/>
                      <a:pt x="1812" y="3088"/>
                    </a:cubicBezTo>
                    <a:cubicBezTo>
                      <a:pt x="1899" y="3088"/>
                      <a:pt x="1985" y="3057"/>
                      <a:pt x="2048" y="2994"/>
                    </a:cubicBezTo>
                    <a:lnTo>
                      <a:pt x="3025" y="2017"/>
                    </a:lnTo>
                    <a:cubicBezTo>
                      <a:pt x="3151" y="1891"/>
                      <a:pt x="3151" y="1671"/>
                      <a:pt x="3025" y="1545"/>
                    </a:cubicBezTo>
                    <a:lnTo>
                      <a:pt x="1576" y="95"/>
                    </a:lnTo>
                    <a:cubicBezTo>
                      <a:pt x="1513" y="32"/>
                      <a:pt x="1426" y="1"/>
                      <a:pt x="1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9"/>
              <p:cNvSpPr/>
              <p:nvPr/>
            </p:nvSpPr>
            <p:spPr>
              <a:xfrm>
                <a:off x="-26583625" y="4077125"/>
                <a:ext cx="144925" cy="134700"/>
              </a:xfrm>
              <a:custGeom>
                <a:rect b="b" l="l" r="r" t="t"/>
                <a:pathLst>
                  <a:path extrusionOk="0" h="5388" w="5797">
                    <a:moveTo>
                      <a:pt x="1355" y="0"/>
                    </a:moveTo>
                    <a:cubicBezTo>
                      <a:pt x="0" y="1386"/>
                      <a:pt x="158" y="3340"/>
                      <a:pt x="1292" y="4474"/>
                    </a:cubicBezTo>
                    <a:cubicBezTo>
                      <a:pt x="1890" y="5072"/>
                      <a:pt x="2710" y="5388"/>
                      <a:pt x="3497" y="5388"/>
                    </a:cubicBezTo>
                    <a:cubicBezTo>
                      <a:pt x="4348" y="5388"/>
                      <a:pt x="5135" y="5072"/>
                      <a:pt x="5797" y="4411"/>
                    </a:cubicBezTo>
                    <a:lnTo>
                      <a:pt x="4820" y="3434"/>
                    </a:lnTo>
                    <a:cubicBezTo>
                      <a:pt x="4431" y="3824"/>
                      <a:pt x="3964" y="3997"/>
                      <a:pt x="3516" y="3997"/>
                    </a:cubicBezTo>
                    <a:cubicBezTo>
                      <a:pt x="3058" y="3997"/>
                      <a:pt x="2619" y="3816"/>
                      <a:pt x="2300" y="3497"/>
                    </a:cubicBezTo>
                    <a:cubicBezTo>
                      <a:pt x="2174" y="3371"/>
                      <a:pt x="2174" y="3151"/>
                      <a:pt x="2300" y="3025"/>
                    </a:cubicBezTo>
                    <a:cubicBezTo>
                      <a:pt x="2347" y="2962"/>
                      <a:pt x="2434" y="2930"/>
                      <a:pt x="2524" y="2930"/>
                    </a:cubicBezTo>
                    <a:cubicBezTo>
                      <a:pt x="2615" y="2930"/>
                      <a:pt x="2710" y="2962"/>
                      <a:pt x="2773" y="3025"/>
                    </a:cubicBezTo>
                    <a:cubicBezTo>
                      <a:pt x="2962" y="3229"/>
                      <a:pt x="3214" y="3348"/>
                      <a:pt x="3481" y="3348"/>
                    </a:cubicBezTo>
                    <a:cubicBezTo>
                      <a:pt x="3749" y="3348"/>
                      <a:pt x="4033" y="3229"/>
                      <a:pt x="4285" y="2962"/>
                    </a:cubicBezTo>
                    <a:lnTo>
                      <a:pt x="13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9"/>
              <p:cNvSpPr/>
              <p:nvPr/>
            </p:nvSpPr>
            <p:spPr>
              <a:xfrm>
                <a:off x="-26581275" y="3917025"/>
                <a:ext cx="311125" cy="295600"/>
              </a:xfrm>
              <a:custGeom>
                <a:rect b="b" l="l" r="r" t="t"/>
                <a:pathLst>
                  <a:path extrusionOk="0" h="11824" w="12445">
                    <a:moveTo>
                      <a:pt x="3419" y="1356"/>
                    </a:moveTo>
                    <a:cubicBezTo>
                      <a:pt x="3506" y="1356"/>
                      <a:pt x="3592" y="1379"/>
                      <a:pt x="3655" y="1426"/>
                    </a:cubicBezTo>
                    <a:cubicBezTo>
                      <a:pt x="3781" y="1552"/>
                      <a:pt x="3781" y="1741"/>
                      <a:pt x="3655" y="1899"/>
                    </a:cubicBezTo>
                    <a:cubicBezTo>
                      <a:pt x="3592" y="1962"/>
                      <a:pt x="3506" y="1994"/>
                      <a:pt x="3419" y="1994"/>
                    </a:cubicBezTo>
                    <a:cubicBezTo>
                      <a:pt x="3332" y="1994"/>
                      <a:pt x="3246" y="1962"/>
                      <a:pt x="3183" y="1899"/>
                    </a:cubicBezTo>
                    <a:cubicBezTo>
                      <a:pt x="3057" y="1804"/>
                      <a:pt x="3057" y="1552"/>
                      <a:pt x="3183" y="1426"/>
                    </a:cubicBezTo>
                    <a:cubicBezTo>
                      <a:pt x="3246" y="1379"/>
                      <a:pt x="3332" y="1356"/>
                      <a:pt x="3419" y="1356"/>
                    </a:cubicBezTo>
                    <a:close/>
                    <a:moveTo>
                      <a:pt x="4364" y="2277"/>
                    </a:moveTo>
                    <a:cubicBezTo>
                      <a:pt x="4451" y="2277"/>
                      <a:pt x="4537" y="2309"/>
                      <a:pt x="4600" y="2372"/>
                    </a:cubicBezTo>
                    <a:cubicBezTo>
                      <a:pt x="4726" y="2498"/>
                      <a:pt x="4726" y="2718"/>
                      <a:pt x="4600" y="2844"/>
                    </a:cubicBezTo>
                    <a:cubicBezTo>
                      <a:pt x="4537" y="2907"/>
                      <a:pt x="4451" y="2939"/>
                      <a:pt x="4364" y="2939"/>
                    </a:cubicBezTo>
                    <a:cubicBezTo>
                      <a:pt x="4277" y="2939"/>
                      <a:pt x="4191" y="2907"/>
                      <a:pt x="4128" y="2844"/>
                    </a:cubicBezTo>
                    <a:cubicBezTo>
                      <a:pt x="4002" y="2750"/>
                      <a:pt x="4002" y="2529"/>
                      <a:pt x="4128" y="2372"/>
                    </a:cubicBezTo>
                    <a:cubicBezTo>
                      <a:pt x="4191" y="2309"/>
                      <a:pt x="4277" y="2277"/>
                      <a:pt x="4364" y="2277"/>
                    </a:cubicBezTo>
                    <a:close/>
                    <a:moveTo>
                      <a:pt x="3179" y="2561"/>
                    </a:moveTo>
                    <a:cubicBezTo>
                      <a:pt x="3269" y="2561"/>
                      <a:pt x="3356" y="2592"/>
                      <a:pt x="3403" y="2655"/>
                    </a:cubicBezTo>
                    <a:cubicBezTo>
                      <a:pt x="3529" y="2781"/>
                      <a:pt x="3529" y="2970"/>
                      <a:pt x="3403" y="3128"/>
                    </a:cubicBezTo>
                    <a:cubicBezTo>
                      <a:pt x="3356" y="3191"/>
                      <a:pt x="3269" y="3222"/>
                      <a:pt x="3179" y="3222"/>
                    </a:cubicBezTo>
                    <a:cubicBezTo>
                      <a:pt x="3088" y="3222"/>
                      <a:pt x="2994" y="3191"/>
                      <a:pt x="2931" y="3128"/>
                    </a:cubicBezTo>
                    <a:cubicBezTo>
                      <a:pt x="2836" y="3002"/>
                      <a:pt x="2836" y="2781"/>
                      <a:pt x="2931" y="2655"/>
                    </a:cubicBezTo>
                    <a:cubicBezTo>
                      <a:pt x="2994" y="2592"/>
                      <a:pt x="3088" y="2561"/>
                      <a:pt x="3179" y="2561"/>
                    </a:cubicBezTo>
                    <a:close/>
                    <a:moveTo>
                      <a:pt x="1970" y="2813"/>
                    </a:moveTo>
                    <a:cubicBezTo>
                      <a:pt x="2056" y="2813"/>
                      <a:pt x="2143" y="2844"/>
                      <a:pt x="2206" y="2907"/>
                    </a:cubicBezTo>
                    <a:cubicBezTo>
                      <a:pt x="2300" y="3002"/>
                      <a:pt x="2300" y="3254"/>
                      <a:pt x="2206" y="3380"/>
                    </a:cubicBezTo>
                    <a:cubicBezTo>
                      <a:pt x="2143" y="3427"/>
                      <a:pt x="2048" y="3451"/>
                      <a:pt x="1958" y="3451"/>
                    </a:cubicBezTo>
                    <a:cubicBezTo>
                      <a:pt x="1867" y="3451"/>
                      <a:pt x="1781" y="3427"/>
                      <a:pt x="1733" y="3380"/>
                    </a:cubicBezTo>
                    <a:cubicBezTo>
                      <a:pt x="1607" y="3254"/>
                      <a:pt x="1607" y="3002"/>
                      <a:pt x="1733" y="2907"/>
                    </a:cubicBezTo>
                    <a:cubicBezTo>
                      <a:pt x="1796" y="2844"/>
                      <a:pt x="1883" y="2813"/>
                      <a:pt x="1970" y="2813"/>
                    </a:cubicBezTo>
                    <a:close/>
                    <a:moveTo>
                      <a:pt x="2946" y="3789"/>
                    </a:moveTo>
                    <a:cubicBezTo>
                      <a:pt x="3033" y="3789"/>
                      <a:pt x="3120" y="3821"/>
                      <a:pt x="3183" y="3884"/>
                    </a:cubicBezTo>
                    <a:cubicBezTo>
                      <a:pt x="3309" y="4010"/>
                      <a:pt x="3309" y="4199"/>
                      <a:pt x="3183" y="4356"/>
                    </a:cubicBezTo>
                    <a:cubicBezTo>
                      <a:pt x="3120" y="4419"/>
                      <a:pt x="3033" y="4451"/>
                      <a:pt x="2946" y="4451"/>
                    </a:cubicBezTo>
                    <a:cubicBezTo>
                      <a:pt x="2860" y="4451"/>
                      <a:pt x="2773" y="4419"/>
                      <a:pt x="2710" y="4356"/>
                    </a:cubicBezTo>
                    <a:cubicBezTo>
                      <a:pt x="2584" y="4230"/>
                      <a:pt x="2584" y="4010"/>
                      <a:pt x="2710" y="3884"/>
                    </a:cubicBezTo>
                    <a:cubicBezTo>
                      <a:pt x="2773" y="3821"/>
                      <a:pt x="2860" y="3789"/>
                      <a:pt x="2946" y="3789"/>
                    </a:cubicBezTo>
                    <a:close/>
                    <a:moveTo>
                      <a:pt x="9480" y="7381"/>
                    </a:moveTo>
                    <a:cubicBezTo>
                      <a:pt x="9570" y="7381"/>
                      <a:pt x="9657" y="7412"/>
                      <a:pt x="9704" y="7475"/>
                    </a:cubicBezTo>
                    <a:cubicBezTo>
                      <a:pt x="9830" y="7570"/>
                      <a:pt x="9830" y="7822"/>
                      <a:pt x="9704" y="7948"/>
                    </a:cubicBezTo>
                    <a:cubicBezTo>
                      <a:pt x="9657" y="7995"/>
                      <a:pt x="9570" y="8019"/>
                      <a:pt x="9480" y="8019"/>
                    </a:cubicBezTo>
                    <a:cubicBezTo>
                      <a:pt x="9389" y="8019"/>
                      <a:pt x="9295" y="7995"/>
                      <a:pt x="9232" y="7948"/>
                    </a:cubicBezTo>
                    <a:cubicBezTo>
                      <a:pt x="9074" y="7822"/>
                      <a:pt x="9074" y="7633"/>
                      <a:pt x="9232" y="7475"/>
                    </a:cubicBezTo>
                    <a:cubicBezTo>
                      <a:pt x="9295" y="7412"/>
                      <a:pt x="9389" y="7381"/>
                      <a:pt x="9480" y="7381"/>
                    </a:cubicBezTo>
                    <a:close/>
                    <a:moveTo>
                      <a:pt x="5955" y="3640"/>
                    </a:moveTo>
                    <a:cubicBezTo>
                      <a:pt x="6223" y="3640"/>
                      <a:pt x="6491" y="3742"/>
                      <a:pt x="6680" y="3947"/>
                    </a:cubicBezTo>
                    <a:lnTo>
                      <a:pt x="8129" y="5396"/>
                    </a:lnTo>
                    <a:cubicBezTo>
                      <a:pt x="8538" y="5806"/>
                      <a:pt x="8538" y="6467"/>
                      <a:pt x="8129" y="6877"/>
                    </a:cubicBezTo>
                    <a:lnTo>
                      <a:pt x="7152" y="7853"/>
                    </a:lnTo>
                    <a:cubicBezTo>
                      <a:pt x="6963" y="8058"/>
                      <a:pt x="6695" y="8161"/>
                      <a:pt x="6428" y="8161"/>
                    </a:cubicBezTo>
                    <a:cubicBezTo>
                      <a:pt x="6160" y="8161"/>
                      <a:pt x="5892" y="8058"/>
                      <a:pt x="5703" y="7853"/>
                    </a:cubicBezTo>
                    <a:lnTo>
                      <a:pt x="4254" y="6404"/>
                    </a:lnTo>
                    <a:cubicBezTo>
                      <a:pt x="3844" y="5995"/>
                      <a:pt x="3844" y="5333"/>
                      <a:pt x="4254" y="4955"/>
                    </a:cubicBezTo>
                    <a:lnTo>
                      <a:pt x="5230" y="3947"/>
                    </a:lnTo>
                    <a:cubicBezTo>
                      <a:pt x="5419" y="3742"/>
                      <a:pt x="5687" y="3640"/>
                      <a:pt x="5955" y="3640"/>
                    </a:cubicBezTo>
                    <a:close/>
                    <a:moveTo>
                      <a:pt x="10464" y="8357"/>
                    </a:moveTo>
                    <a:cubicBezTo>
                      <a:pt x="10555" y="8357"/>
                      <a:pt x="10649" y="8389"/>
                      <a:pt x="10712" y="8452"/>
                    </a:cubicBezTo>
                    <a:cubicBezTo>
                      <a:pt x="10807" y="8578"/>
                      <a:pt x="10807" y="8799"/>
                      <a:pt x="10712" y="8925"/>
                    </a:cubicBezTo>
                    <a:cubicBezTo>
                      <a:pt x="10649" y="8988"/>
                      <a:pt x="10555" y="9019"/>
                      <a:pt x="10464" y="9019"/>
                    </a:cubicBezTo>
                    <a:cubicBezTo>
                      <a:pt x="10374" y="9019"/>
                      <a:pt x="10287" y="8988"/>
                      <a:pt x="10240" y="8925"/>
                    </a:cubicBezTo>
                    <a:cubicBezTo>
                      <a:pt x="10082" y="8799"/>
                      <a:pt x="10082" y="8610"/>
                      <a:pt x="10240" y="8452"/>
                    </a:cubicBezTo>
                    <a:cubicBezTo>
                      <a:pt x="10287" y="8389"/>
                      <a:pt x="10374" y="8357"/>
                      <a:pt x="10464" y="8357"/>
                    </a:cubicBezTo>
                    <a:close/>
                    <a:moveTo>
                      <a:pt x="9247" y="8602"/>
                    </a:moveTo>
                    <a:cubicBezTo>
                      <a:pt x="9334" y="8602"/>
                      <a:pt x="9421" y="8625"/>
                      <a:pt x="9484" y="8673"/>
                    </a:cubicBezTo>
                    <a:cubicBezTo>
                      <a:pt x="9610" y="8799"/>
                      <a:pt x="9610" y="9051"/>
                      <a:pt x="9484" y="9145"/>
                    </a:cubicBezTo>
                    <a:cubicBezTo>
                      <a:pt x="9421" y="9208"/>
                      <a:pt x="9334" y="9240"/>
                      <a:pt x="9247" y="9240"/>
                    </a:cubicBezTo>
                    <a:cubicBezTo>
                      <a:pt x="9161" y="9240"/>
                      <a:pt x="9074" y="9208"/>
                      <a:pt x="9011" y="9145"/>
                    </a:cubicBezTo>
                    <a:cubicBezTo>
                      <a:pt x="8854" y="9051"/>
                      <a:pt x="8854" y="8830"/>
                      <a:pt x="9011" y="8673"/>
                    </a:cubicBezTo>
                    <a:cubicBezTo>
                      <a:pt x="9074" y="8625"/>
                      <a:pt x="9161" y="8602"/>
                      <a:pt x="9247" y="8602"/>
                    </a:cubicBezTo>
                    <a:close/>
                    <a:moveTo>
                      <a:pt x="8030" y="8862"/>
                    </a:moveTo>
                    <a:cubicBezTo>
                      <a:pt x="8121" y="8862"/>
                      <a:pt x="8208" y="8893"/>
                      <a:pt x="8255" y="8956"/>
                    </a:cubicBezTo>
                    <a:cubicBezTo>
                      <a:pt x="8381" y="9082"/>
                      <a:pt x="8381" y="9303"/>
                      <a:pt x="8255" y="9429"/>
                    </a:cubicBezTo>
                    <a:cubicBezTo>
                      <a:pt x="8192" y="9492"/>
                      <a:pt x="8105" y="9523"/>
                      <a:pt x="8019" y="9523"/>
                    </a:cubicBezTo>
                    <a:cubicBezTo>
                      <a:pt x="7932" y="9523"/>
                      <a:pt x="7845" y="9492"/>
                      <a:pt x="7782" y="9429"/>
                    </a:cubicBezTo>
                    <a:cubicBezTo>
                      <a:pt x="7656" y="9303"/>
                      <a:pt x="7656" y="9082"/>
                      <a:pt x="7782" y="8956"/>
                    </a:cubicBezTo>
                    <a:cubicBezTo>
                      <a:pt x="7845" y="8893"/>
                      <a:pt x="7940" y="8862"/>
                      <a:pt x="8030" y="8862"/>
                    </a:cubicBezTo>
                    <a:close/>
                    <a:moveTo>
                      <a:pt x="8964" y="9862"/>
                    </a:moveTo>
                    <a:cubicBezTo>
                      <a:pt x="9050" y="9862"/>
                      <a:pt x="9137" y="9885"/>
                      <a:pt x="9200" y="9933"/>
                    </a:cubicBezTo>
                    <a:cubicBezTo>
                      <a:pt x="9326" y="10059"/>
                      <a:pt x="9326" y="10279"/>
                      <a:pt x="9200" y="10405"/>
                    </a:cubicBezTo>
                    <a:cubicBezTo>
                      <a:pt x="9137" y="10468"/>
                      <a:pt x="9050" y="10500"/>
                      <a:pt x="8964" y="10500"/>
                    </a:cubicBezTo>
                    <a:cubicBezTo>
                      <a:pt x="8877" y="10500"/>
                      <a:pt x="8791" y="10468"/>
                      <a:pt x="8727" y="10405"/>
                    </a:cubicBezTo>
                    <a:cubicBezTo>
                      <a:pt x="8601" y="10311"/>
                      <a:pt x="8601" y="10059"/>
                      <a:pt x="8727" y="9933"/>
                    </a:cubicBezTo>
                    <a:cubicBezTo>
                      <a:pt x="8791" y="9885"/>
                      <a:pt x="8877" y="9862"/>
                      <a:pt x="8964" y="9862"/>
                    </a:cubicBezTo>
                    <a:close/>
                    <a:moveTo>
                      <a:pt x="3415" y="1"/>
                    </a:moveTo>
                    <a:cubicBezTo>
                      <a:pt x="2616" y="1"/>
                      <a:pt x="1812" y="308"/>
                      <a:pt x="1198" y="922"/>
                    </a:cubicBezTo>
                    <a:cubicBezTo>
                      <a:pt x="1" y="2151"/>
                      <a:pt x="1" y="4104"/>
                      <a:pt x="1198" y="5333"/>
                    </a:cubicBezTo>
                    <a:lnTo>
                      <a:pt x="6806" y="10941"/>
                    </a:lnTo>
                    <a:cubicBezTo>
                      <a:pt x="7404" y="11508"/>
                      <a:pt x="8223" y="11823"/>
                      <a:pt x="9011" y="11823"/>
                    </a:cubicBezTo>
                    <a:cubicBezTo>
                      <a:pt x="9799" y="11823"/>
                      <a:pt x="10618" y="11508"/>
                      <a:pt x="11216" y="10941"/>
                    </a:cubicBezTo>
                    <a:cubicBezTo>
                      <a:pt x="12445" y="9712"/>
                      <a:pt x="12445" y="7727"/>
                      <a:pt x="11216" y="6530"/>
                    </a:cubicBezTo>
                    <a:lnTo>
                      <a:pt x="5609" y="922"/>
                    </a:lnTo>
                    <a:cubicBezTo>
                      <a:pt x="5010" y="308"/>
                      <a:pt x="4214" y="1"/>
                      <a:pt x="34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35" name="Google Shape;2135;p39"/>
          <p:cNvGrpSpPr/>
          <p:nvPr/>
        </p:nvGrpSpPr>
        <p:grpSpPr>
          <a:xfrm>
            <a:off x="4882526" y="3451046"/>
            <a:ext cx="1424100" cy="1154999"/>
            <a:chOff x="4882526" y="3451046"/>
            <a:chExt cx="1424100" cy="1154999"/>
          </a:xfrm>
        </p:grpSpPr>
        <p:sp>
          <p:nvSpPr>
            <p:cNvPr id="2136" name="Google Shape;2136;p39"/>
            <p:cNvSpPr/>
            <p:nvPr/>
          </p:nvSpPr>
          <p:spPr>
            <a:xfrm>
              <a:off x="5275611" y="3834009"/>
              <a:ext cx="18477" cy="589994"/>
            </a:xfrm>
            <a:custGeom>
              <a:rect b="b" l="l" r="r" t="t"/>
              <a:pathLst>
                <a:path extrusionOk="0" h="27397" w="858">
                  <a:moveTo>
                    <a:pt x="0" y="0"/>
                  </a:moveTo>
                  <a:lnTo>
                    <a:pt x="0" y="27396"/>
                  </a:lnTo>
                  <a:lnTo>
                    <a:pt x="857" y="27396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37" name="Google Shape;2137;p39"/>
            <p:cNvSpPr/>
            <p:nvPr/>
          </p:nvSpPr>
          <p:spPr>
            <a:xfrm>
              <a:off x="5379195" y="4455281"/>
              <a:ext cx="589994" cy="18477"/>
            </a:xfrm>
            <a:custGeom>
              <a:rect b="b" l="l" r="r" t="t"/>
              <a:pathLst>
                <a:path extrusionOk="0" h="858" w="27397">
                  <a:moveTo>
                    <a:pt x="0" y="0"/>
                  </a:moveTo>
                  <a:lnTo>
                    <a:pt x="0" y="857"/>
                  </a:lnTo>
                  <a:lnTo>
                    <a:pt x="27397" y="857"/>
                  </a:lnTo>
                  <a:lnTo>
                    <a:pt x="273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38" name="Google Shape;2138;p39"/>
            <p:cNvSpPr/>
            <p:nvPr/>
          </p:nvSpPr>
          <p:spPr>
            <a:xfrm>
              <a:off x="4984582" y="4315280"/>
              <a:ext cx="590511" cy="290507"/>
            </a:xfrm>
            <a:custGeom>
              <a:rect b="b" l="l" r="r" t="t"/>
              <a:pathLst>
                <a:path extrusionOk="0" h="13490" w="27421">
                  <a:moveTo>
                    <a:pt x="1203" y="0"/>
                  </a:moveTo>
                  <a:cubicBezTo>
                    <a:pt x="536" y="0"/>
                    <a:pt x="1" y="536"/>
                    <a:pt x="1" y="1203"/>
                  </a:cubicBezTo>
                  <a:lnTo>
                    <a:pt x="1" y="12287"/>
                  </a:lnTo>
                  <a:cubicBezTo>
                    <a:pt x="1" y="12942"/>
                    <a:pt x="536" y="13490"/>
                    <a:pt x="1203" y="13490"/>
                  </a:cubicBezTo>
                  <a:lnTo>
                    <a:pt x="26218" y="13490"/>
                  </a:lnTo>
                  <a:cubicBezTo>
                    <a:pt x="26885" y="13490"/>
                    <a:pt x="27421" y="12942"/>
                    <a:pt x="27421" y="12287"/>
                  </a:cubicBezTo>
                  <a:lnTo>
                    <a:pt x="27421" y="1203"/>
                  </a:lnTo>
                  <a:cubicBezTo>
                    <a:pt x="27421" y="536"/>
                    <a:pt x="26885" y="0"/>
                    <a:pt x="2621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39" name="Google Shape;2139;p39"/>
            <p:cNvSpPr/>
            <p:nvPr/>
          </p:nvSpPr>
          <p:spPr>
            <a:xfrm>
              <a:off x="5716115" y="4315797"/>
              <a:ext cx="590511" cy="290249"/>
            </a:xfrm>
            <a:custGeom>
              <a:rect b="b" l="l" r="r" t="t"/>
              <a:pathLst>
                <a:path extrusionOk="0" h="13478" w="27421">
                  <a:moveTo>
                    <a:pt x="1226" y="0"/>
                  </a:moveTo>
                  <a:cubicBezTo>
                    <a:pt x="548" y="0"/>
                    <a:pt x="0" y="548"/>
                    <a:pt x="0" y="1226"/>
                  </a:cubicBezTo>
                  <a:lnTo>
                    <a:pt x="0" y="12263"/>
                  </a:lnTo>
                  <a:cubicBezTo>
                    <a:pt x="0" y="12930"/>
                    <a:pt x="548" y="13478"/>
                    <a:pt x="1226" y="13478"/>
                  </a:cubicBezTo>
                  <a:lnTo>
                    <a:pt x="26194" y="13478"/>
                  </a:lnTo>
                  <a:cubicBezTo>
                    <a:pt x="26872" y="13478"/>
                    <a:pt x="27420" y="12930"/>
                    <a:pt x="27420" y="12263"/>
                  </a:cubicBezTo>
                  <a:lnTo>
                    <a:pt x="27420" y="1226"/>
                  </a:lnTo>
                  <a:cubicBezTo>
                    <a:pt x="27420" y="548"/>
                    <a:pt x="26872" y="0"/>
                    <a:pt x="2619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0" name="Google Shape;2140;p39"/>
            <p:cNvSpPr/>
            <p:nvPr/>
          </p:nvSpPr>
          <p:spPr>
            <a:xfrm>
              <a:off x="4882526" y="3451046"/>
              <a:ext cx="813592" cy="712399"/>
            </a:xfrm>
            <a:custGeom>
              <a:rect b="b" l="l" r="r" t="t"/>
              <a:pathLst>
                <a:path extrusionOk="0" h="33081" w="37780">
                  <a:moveTo>
                    <a:pt x="18880" y="1"/>
                  </a:moveTo>
                  <a:cubicBezTo>
                    <a:pt x="16074" y="1"/>
                    <a:pt x="13229" y="716"/>
                    <a:pt x="10621" y="2222"/>
                  </a:cubicBezTo>
                  <a:cubicBezTo>
                    <a:pt x="2715" y="6782"/>
                    <a:pt x="1" y="16902"/>
                    <a:pt x="4573" y="24808"/>
                  </a:cubicBezTo>
                  <a:cubicBezTo>
                    <a:pt x="7633" y="30113"/>
                    <a:pt x="13197" y="33081"/>
                    <a:pt x="18916" y="33081"/>
                  </a:cubicBezTo>
                  <a:cubicBezTo>
                    <a:pt x="21719" y="33081"/>
                    <a:pt x="24559" y="32368"/>
                    <a:pt x="27159" y="30868"/>
                  </a:cubicBezTo>
                  <a:cubicBezTo>
                    <a:pt x="35077" y="26296"/>
                    <a:pt x="37779" y="16176"/>
                    <a:pt x="33219" y="8270"/>
                  </a:cubicBezTo>
                  <a:cubicBezTo>
                    <a:pt x="30153" y="2968"/>
                    <a:pt x="24596" y="1"/>
                    <a:pt x="1888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1" name="Google Shape;2141;p39"/>
            <p:cNvSpPr/>
            <p:nvPr/>
          </p:nvSpPr>
          <p:spPr>
            <a:xfrm>
              <a:off x="4959967" y="3518624"/>
              <a:ext cx="658971" cy="577181"/>
            </a:xfrm>
            <a:custGeom>
              <a:rect b="b" l="l" r="r" t="t"/>
              <a:pathLst>
                <a:path extrusionOk="0" h="26802" w="30600">
                  <a:moveTo>
                    <a:pt x="15278" y="1"/>
                  </a:moveTo>
                  <a:cubicBezTo>
                    <a:pt x="13007" y="1"/>
                    <a:pt x="10705" y="580"/>
                    <a:pt x="8597" y="1798"/>
                  </a:cubicBezTo>
                  <a:cubicBezTo>
                    <a:pt x="2191" y="5501"/>
                    <a:pt x="1" y="13693"/>
                    <a:pt x="3691" y="20098"/>
                  </a:cubicBezTo>
                  <a:cubicBezTo>
                    <a:pt x="6176" y="24396"/>
                    <a:pt x="10680" y="26801"/>
                    <a:pt x="15310" y="26801"/>
                  </a:cubicBezTo>
                  <a:cubicBezTo>
                    <a:pt x="17581" y="26801"/>
                    <a:pt x="19883" y="26222"/>
                    <a:pt x="21991" y="25004"/>
                  </a:cubicBezTo>
                  <a:cubicBezTo>
                    <a:pt x="28409" y="21301"/>
                    <a:pt x="30600" y="13109"/>
                    <a:pt x="26897" y="6704"/>
                  </a:cubicBezTo>
                  <a:cubicBezTo>
                    <a:pt x="24413" y="2406"/>
                    <a:pt x="19908" y="1"/>
                    <a:pt x="15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42" name="Google Shape;2142;p39"/>
            <p:cNvGrpSpPr/>
            <p:nvPr/>
          </p:nvGrpSpPr>
          <p:grpSpPr>
            <a:xfrm>
              <a:off x="5111193" y="3632436"/>
              <a:ext cx="356556" cy="349557"/>
              <a:chOff x="-22863675" y="3131775"/>
              <a:chExt cx="299300" cy="293425"/>
            </a:xfrm>
          </p:grpSpPr>
          <p:sp>
            <p:nvSpPr>
              <p:cNvPr id="2143" name="Google Shape;2143;p39"/>
              <p:cNvSpPr/>
              <p:nvPr/>
            </p:nvSpPr>
            <p:spPr>
              <a:xfrm>
                <a:off x="-22863675" y="3131775"/>
                <a:ext cx="299300" cy="293425"/>
              </a:xfrm>
              <a:custGeom>
                <a:rect b="b" l="l" r="r" t="t"/>
                <a:pathLst>
                  <a:path extrusionOk="0" h="11737" w="11972">
                    <a:moveTo>
                      <a:pt x="3214" y="5522"/>
                    </a:moveTo>
                    <a:cubicBezTo>
                      <a:pt x="3403" y="5522"/>
                      <a:pt x="3560" y="5679"/>
                      <a:pt x="3560" y="5868"/>
                    </a:cubicBezTo>
                    <a:cubicBezTo>
                      <a:pt x="3560" y="6057"/>
                      <a:pt x="3403" y="6215"/>
                      <a:pt x="3214" y="6215"/>
                    </a:cubicBezTo>
                    <a:cubicBezTo>
                      <a:pt x="3024" y="6215"/>
                      <a:pt x="2867" y="6057"/>
                      <a:pt x="2867" y="5868"/>
                    </a:cubicBezTo>
                    <a:cubicBezTo>
                      <a:pt x="2867" y="5679"/>
                      <a:pt x="3024" y="5522"/>
                      <a:pt x="3214" y="5522"/>
                    </a:cubicBezTo>
                    <a:close/>
                    <a:moveTo>
                      <a:pt x="5986" y="2749"/>
                    </a:moveTo>
                    <a:cubicBezTo>
                      <a:pt x="6931" y="2749"/>
                      <a:pt x="7719" y="3537"/>
                      <a:pt x="7719" y="4482"/>
                    </a:cubicBezTo>
                    <a:cubicBezTo>
                      <a:pt x="7719" y="5427"/>
                      <a:pt x="6963" y="6215"/>
                      <a:pt x="5986" y="6215"/>
                    </a:cubicBezTo>
                    <a:cubicBezTo>
                      <a:pt x="5041" y="6215"/>
                      <a:pt x="4253" y="5427"/>
                      <a:pt x="4253" y="4482"/>
                    </a:cubicBezTo>
                    <a:cubicBezTo>
                      <a:pt x="4253" y="3537"/>
                      <a:pt x="5041" y="2749"/>
                      <a:pt x="5986" y="2749"/>
                    </a:cubicBezTo>
                    <a:close/>
                    <a:moveTo>
                      <a:pt x="8790" y="5522"/>
                    </a:moveTo>
                    <a:cubicBezTo>
                      <a:pt x="8979" y="5522"/>
                      <a:pt x="9136" y="5679"/>
                      <a:pt x="9136" y="5868"/>
                    </a:cubicBezTo>
                    <a:cubicBezTo>
                      <a:pt x="9136" y="6057"/>
                      <a:pt x="8979" y="6215"/>
                      <a:pt x="8790" y="6215"/>
                    </a:cubicBezTo>
                    <a:cubicBezTo>
                      <a:pt x="8569" y="6215"/>
                      <a:pt x="8412" y="6057"/>
                      <a:pt x="8412" y="5868"/>
                    </a:cubicBezTo>
                    <a:cubicBezTo>
                      <a:pt x="8412" y="5679"/>
                      <a:pt x="8569" y="5522"/>
                      <a:pt x="8790" y="5522"/>
                    </a:cubicBezTo>
                    <a:close/>
                    <a:moveTo>
                      <a:pt x="4600" y="7601"/>
                    </a:moveTo>
                    <a:cubicBezTo>
                      <a:pt x="4789" y="7601"/>
                      <a:pt x="4946" y="7759"/>
                      <a:pt x="4946" y="7948"/>
                    </a:cubicBezTo>
                    <a:cubicBezTo>
                      <a:pt x="4946" y="8168"/>
                      <a:pt x="4789" y="8326"/>
                      <a:pt x="4600" y="8326"/>
                    </a:cubicBezTo>
                    <a:cubicBezTo>
                      <a:pt x="4411" y="8326"/>
                      <a:pt x="4253" y="8168"/>
                      <a:pt x="4253" y="7948"/>
                    </a:cubicBezTo>
                    <a:cubicBezTo>
                      <a:pt x="4253" y="7759"/>
                      <a:pt x="4411" y="7601"/>
                      <a:pt x="4600" y="7601"/>
                    </a:cubicBezTo>
                    <a:close/>
                    <a:moveTo>
                      <a:pt x="6679" y="6939"/>
                    </a:moveTo>
                    <a:cubicBezTo>
                      <a:pt x="7278" y="6939"/>
                      <a:pt x="7719" y="7412"/>
                      <a:pt x="7719" y="7948"/>
                    </a:cubicBezTo>
                    <a:cubicBezTo>
                      <a:pt x="7719" y="8515"/>
                      <a:pt x="7246" y="8987"/>
                      <a:pt x="6679" y="8987"/>
                    </a:cubicBezTo>
                    <a:cubicBezTo>
                      <a:pt x="6080" y="8987"/>
                      <a:pt x="5671" y="8515"/>
                      <a:pt x="5671" y="7948"/>
                    </a:cubicBezTo>
                    <a:cubicBezTo>
                      <a:pt x="5671" y="7412"/>
                      <a:pt x="6143" y="6939"/>
                      <a:pt x="6679" y="6939"/>
                    </a:cubicBezTo>
                    <a:close/>
                    <a:moveTo>
                      <a:pt x="5309" y="1"/>
                    </a:moveTo>
                    <a:cubicBezTo>
                      <a:pt x="5222" y="1"/>
                      <a:pt x="5135" y="24"/>
                      <a:pt x="5072" y="71"/>
                    </a:cubicBezTo>
                    <a:cubicBezTo>
                      <a:pt x="4946" y="197"/>
                      <a:pt x="4946" y="449"/>
                      <a:pt x="5072" y="544"/>
                    </a:cubicBezTo>
                    <a:cubicBezTo>
                      <a:pt x="5356" y="828"/>
                      <a:pt x="5545" y="1080"/>
                      <a:pt x="5639" y="1363"/>
                    </a:cubicBezTo>
                    <a:cubicBezTo>
                      <a:pt x="5356" y="1426"/>
                      <a:pt x="5041" y="1458"/>
                      <a:pt x="4757" y="1552"/>
                    </a:cubicBezTo>
                    <a:cubicBezTo>
                      <a:pt x="4474" y="1017"/>
                      <a:pt x="4096" y="796"/>
                      <a:pt x="3592" y="576"/>
                    </a:cubicBezTo>
                    <a:cubicBezTo>
                      <a:pt x="3552" y="560"/>
                      <a:pt x="3507" y="552"/>
                      <a:pt x="3460" y="552"/>
                    </a:cubicBezTo>
                    <a:cubicBezTo>
                      <a:pt x="3320" y="552"/>
                      <a:pt x="3166" y="623"/>
                      <a:pt x="3119" y="765"/>
                    </a:cubicBezTo>
                    <a:cubicBezTo>
                      <a:pt x="3024" y="922"/>
                      <a:pt x="3119" y="1143"/>
                      <a:pt x="3277" y="1206"/>
                    </a:cubicBezTo>
                    <a:cubicBezTo>
                      <a:pt x="3623" y="1363"/>
                      <a:pt x="3907" y="1552"/>
                      <a:pt x="4064" y="1804"/>
                    </a:cubicBezTo>
                    <a:cubicBezTo>
                      <a:pt x="3781" y="1930"/>
                      <a:pt x="3529" y="2088"/>
                      <a:pt x="3308" y="2245"/>
                    </a:cubicBezTo>
                    <a:cubicBezTo>
                      <a:pt x="2867" y="1836"/>
                      <a:pt x="2394" y="1773"/>
                      <a:pt x="1890" y="1741"/>
                    </a:cubicBezTo>
                    <a:cubicBezTo>
                      <a:pt x="1701" y="1741"/>
                      <a:pt x="1544" y="1836"/>
                      <a:pt x="1481" y="2056"/>
                    </a:cubicBezTo>
                    <a:cubicBezTo>
                      <a:pt x="1481" y="2245"/>
                      <a:pt x="1607" y="2403"/>
                      <a:pt x="1796" y="2434"/>
                    </a:cubicBezTo>
                    <a:cubicBezTo>
                      <a:pt x="2205" y="2466"/>
                      <a:pt x="2489" y="2529"/>
                      <a:pt x="2741" y="2718"/>
                    </a:cubicBezTo>
                    <a:cubicBezTo>
                      <a:pt x="2552" y="2907"/>
                      <a:pt x="2363" y="3159"/>
                      <a:pt x="2205" y="3379"/>
                    </a:cubicBezTo>
                    <a:cubicBezTo>
                      <a:pt x="1949" y="3294"/>
                      <a:pt x="1725" y="3260"/>
                      <a:pt x="1508" y="3260"/>
                    </a:cubicBezTo>
                    <a:cubicBezTo>
                      <a:pt x="1243" y="3260"/>
                      <a:pt x="987" y="3310"/>
                      <a:pt x="693" y="3379"/>
                    </a:cubicBezTo>
                    <a:cubicBezTo>
                      <a:pt x="504" y="3411"/>
                      <a:pt x="441" y="3631"/>
                      <a:pt x="473" y="3821"/>
                    </a:cubicBezTo>
                    <a:cubicBezTo>
                      <a:pt x="498" y="3970"/>
                      <a:pt x="621" y="4060"/>
                      <a:pt x="781" y="4060"/>
                    </a:cubicBezTo>
                    <a:cubicBezTo>
                      <a:pt x="823" y="4060"/>
                      <a:pt x="868" y="4054"/>
                      <a:pt x="914" y="4041"/>
                    </a:cubicBezTo>
                    <a:cubicBezTo>
                      <a:pt x="1160" y="3979"/>
                      <a:pt x="1366" y="3931"/>
                      <a:pt x="1567" y="3931"/>
                    </a:cubicBezTo>
                    <a:cubicBezTo>
                      <a:pt x="1674" y="3931"/>
                      <a:pt x="1780" y="3945"/>
                      <a:pt x="1890" y="3978"/>
                    </a:cubicBezTo>
                    <a:cubicBezTo>
                      <a:pt x="1764" y="4262"/>
                      <a:pt x="1638" y="4514"/>
                      <a:pt x="1607" y="4797"/>
                    </a:cubicBezTo>
                    <a:cubicBezTo>
                      <a:pt x="1071" y="4797"/>
                      <a:pt x="630" y="4986"/>
                      <a:pt x="189" y="5301"/>
                    </a:cubicBezTo>
                    <a:cubicBezTo>
                      <a:pt x="32" y="5427"/>
                      <a:pt x="0" y="5616"/>
                      <a:pt x="126" y="5774"/>
                    </a:cubicBezTo>
                    <a:cubicBezTo>
                      <a:pt x="186" y="5874"/>
                      <a:pt x="296" y="5935"/>
                      <a:pt x="409" y="5935"/>
                    </a:cubicBezTo>
                    <a:cubicBezTo>
                      <a:pt x="474" y="5935"/>
                      <a:pt x="541" y="5915"/>
                      <a:pt x="599" y="5868"/>
                    </a:cubicBezTo>
                    <a:cubicBezTo>
                      <a:pt x="914" y="5616"/>
                      <a:pt x="1166" y="5459"/>
                      <a:pt x="1481" y="5459"/>
                    </a:cubicBezTo>
                    <a:cubicBezTo>
                      <a:pt x="1481" y="5585"/>
                      <a:pt x="1449" y="5742"/>
                      <a:pt x="1449" y="5868"/>
                    </a:cubicBezTo>
                    <a:cubicBezTo>
                      <a:pt x="1449" y="6026"/>
                      <a:pt x="1449" y="6183"/>
                      <a:pt x="1481" y="6341"/>
                    </a:cubicBezTo>
                    <a:cubicBezTo>
                      <a:pt x="945" y="6530"/>
                      <a:pt x="662" y="6876"/>
                      <a:pt x="347" y="7318"/>
                    </a:cubicBezTo>
                    <a:cubicBezTo>
                      <a:pt x="221" y="7475"/>
                      <a:pt x="284" y="7664"/>
                      <a:pt x="441" y="7790"/>
                    </a:cubicBezTo>
                    <a:cubicBezTo>
                      <a:pt x="507" y="7843"/>
                      <a:pt x="584" y="7868"/>
                      <a:pt x="658" y="7868"/>
                    </a:cubicBezTo>
                    <a:cubicBezTo>
                      <a:pt x="761" y="7868"/>
                      <a:pt x="859" y="7819"/>
                      <a:pt x="914" y="7727"/>
                    </a:cubicBezTo>
                    <a:cubicBezTo>
                      <a:pt x="1134" y="7349"/>
                      <a:pt x="1323" y="7129"/>
                      <a:pt x="1607" y="7002"/>
                    </a:cubicBezTo>
                    <a:cubicBezTo>
                      <a:pt x="1701" y="7286"/>
                      <a:pt x="1764" y="7570"/>
                      <a:pt x="1922" y="7822"/>
                    </a:cubicBezTo>
                    <a:cubicBezTo>
                      <a:pt x="1481" y="8200"/>
                      <a:pt x="1323" y="8609"/>
                      <a:pt x="1166" y="9145"/>
                    </a:cubicBezTo>
                    <a:cubicBezTo>
                      <a:pt x="1134" y="9334"/>
                      <a:pt x="1260" y="9523"/>
                      <a:pt x="1418" y="9554"/>
                    </a:cubicBezTo>
                    <a:cubicBezTo>
                      <a:pt x="1452" y="9566"/>
                      <a:pt x="1486" y="9571"/>
                      <a:pt x="1519" y="9571"/>
                    </a:cubicBezTo>
                    <a:cubicBezTo>
                      <a:pt x="1671" y="9571"/>
                      <a:pt x="1807" y="9463"/>
                      <a:pt x="1859" y="9334"/>
                    </a:cubicBezTo>
                    <a:cubicBezTo>
                      <a:pt x="1953" y="8924"/>
                      <a:pt x="2048" y="8672"/>
                      <a:pt x="2268" y="8420"/>
                    </a:cubicBezTo>
                    <a:cubicBezTo>
                      <a:pt x="2426" y="8672"/>
                      <a:pt x="2646" y="8893"/>
                      <a:pt x="2835" y="9082"/>
                    </a:cubicBezTo>
                    <a:cubicBezTo>
                      <a:pt x="2520" y="9554"/>
                      <a:pt x="2552" y="10027"/>
                      <a:pt x="2583" y="10594"/>
                    </a:cubicBezTo>
                    <a:cubicBezTo>
                      <a:pt x="2583" y="10783"/>
                      <a:pt x="2741" y="10909"/>
                      <a:pt x="2961" y="10909"/>
                    </a:cubicBezTo>
                    <a:lnTo>
                      <a:pt x="2993" y="10909"/>
                    </a:lnTo>
                    <a:cubicBezTo>
                      <a:pt x="3182" y="10909"/>
                      <a:pt x="3308" y="10720"/>
                      <a:pt x="3308" y="10500"/>
                    </a:cubicBezTo>
                    <a:cubicBezTo>
                      <a:pt x="3277" y="10090"/>
                      <a:pt x="3277" y="9806"/>
                      <a:pt x="3371" y="9523"/>
                    </a:cubicBezTo>
                    <a:cubicBezTo>
                      <a:pt x="3623" y="9680"/>
                      <a:pt x="3844" y="9838"/>
                      <a:pt x="4127" y="9964"/>
                    </a:cubicBezTo>
                    <a:cubicBezTo>
                      <a:pt x="4001" y="10500"/>
                      <a:pt x="4159" y="10941"/>
                      <a:pt x="4411" y="11445"/>
                    </a:cubicBezTo>
                    <a:cubicBezTo>
                      <a:pt x="4452" y="11589"/>
                      <a:pt x="4561" y="11652"/>
                      <a:pt x="4684" y="11652"/>
                    </a:cubicBezTo>
                    <a:cubicBezTo>
                      <a:pt x="4749" y="11652"/>
                      <a:pt x="4818" y="11635"/>
                      <a:pt x="4883" y="11602"/>
                    </a:cubicBezTo>
                    <a:cubicBezTo>
                      <a:pt x="5041" y="11539"/>
                      <a:pt x="5104" y="11350"/>
                      <a:pt x="5041" y="11130"/>
                    </a:cubicBezTo>
                    <a:cubicBezTo>
                      <a:pt x="4883" y="10783"/>
                      <a:pt x="4757" y="10500"/>
                      <a:pt x="4789" y="10184"/>
                    </a:cubicBezTo>
                    <a:lnTo>
                      <a:pt x="4789" y="10184"/>
                    </a:lnTo>
                    <a:cubicBezTo>
                      <a:pt x="5072" y="10279"/>
                      <a:pt x="5356" y="10311"/>
                      <a:pt x="5671" y="10342"/>
                    </a:cubicBezTo>
                    <a:cubicBezTo>
                      <a:pt x="5734" y="10909"/>
                      <a:pt x="6049" y="11256"/>
                      <a:pt x="6427" y="11665"/>
                    </a:cubicBezTo>
                    <a:cubicBezTo>
                      <a:pt x="6474" y="11712"/>
                      <a:pt x="6561" y="11736"/>
                      <a:pt x="6651" y="11736"/>
                    </a:cubicBezTo>
                    <a:cubicBezTo>
                      <a:pt x="6742" y="11736"/>
                      <a:pt x="6837" y="11712"/>
                      <a:pt x="6900" y="11665"/>
                    </a:cubicBezTo>
                    <a:cubicBezTo>
                      <a:pt x="6994" y="11539"/>
                      <a:pt x="6994" y="11287"/>
                      <a:pt x="6900" y="11193"/>
                    </a:cubicBezTo>
                    <a:cubicBezTo>
                      <a:pt x="6616" y="10909"/>
                      <a:pt x="6427" y="10657"/>
                      <a:pt x="6333" y="10342"/>
                    </a:cubicBezTo>
                    <a:cubicBezTo>
                      <a:pt x="6616" y="10311"/>
                      <a:pt x="6931" y="10279"/>
                      <a:pt x="7215" y="10184"/>
                    </a:cubicBezTo>
                    <a:cubicBezTo>
                      <a:pt x="7467" y="10720"/>
                      <a:pt x="7876" y="10941"/>
                      <a:pt x="8380" y="11130"/>
                    </a:cubicBezTo>
                    <a:cubicBezTo>
                      <a:pt x="8424" y="11156"/>
                      <a:pt x="8474" y="11167"/>
                      <a:pt x="8526" y="11167"/>
                    </a:cubicBezTo>
                    <a:cubicBezTo>
                      <a:pt x="8662" y="11167"/>
                      <a:pt x="8807" y="11086"/>
                      <a:pt x="8853" y="10972"/>
                    </a:cubicBezTo>
                    <a:cubicBezTo>
                      <a:pt x="8947" y="10815"/>
                      <a:pt x="8853" y="10594"/>
                      <a:pt x="8695" y="10500"/>
                    </a:cubicBezTo>
                    <a:cubicBezTo>
                      <a:pt x="8349" y="10374"/>
                      <a:pt x="8065" y="10184"/>
                      <a:pt x="7908" y="9932"/>
                    </a:cubicBezTo>
                    <a:cubicBezTo>
                      <a:pt x="8191" y="9806"/>
                      <a:pt x="8412" y="9649"/>
                      <a:pt x="8664" y="9491"/>
                    </a:cubicBezTo>
                    <a:cubicBezTo>
                      <a:pt x="9105" y="9901"/>
                      <a:pt x="9578" y="9964"/>
                      <a:pt x="10082" y="9995"/>
                    </a:cubicBezTo>
                    <a:lnTo>
                      <a:pt x="10113" y="9995"/>
                    </a:lnTo>
                    <a:cubicBezTo>
                      <a:pt x="10302" y="9995"/>
                      <a:pt x="10428" y="9869"/>
                      <a:pt x="10460" y="9680"/>
                    </a:cubicBezTo>
                    <a:cubicBezTo>
                      <a:pt x="10460" y="9491"/>
                      <a:pt x="10365" y="9334"/>
                      <a:pt x="10145" y="9302"/>
                    </a:cubicBezTo>
                    <a:cubicBezTo>
                      <a:pt x="9767" y="9239"/>
                      <a:pt x="9483" y="9208"/>
                      <a:pt x="9199" y="9019"/>
                    </a:cubicBezTo>
                    <a:cubicBezTo>
                      <a:pt x="9388" y="8830"/>
                      <a:pt x="9609" y="8578"/>
                      <a:pt x="9767" y="8357"/>
                    </a:cubicBezTo>
                    <a:cubicBezTo>
                      <a:pt x="9980" y="8437"/>
                      <a:pt x="10181" y="8466"/>
                      <a:pt x="10384" y="8466"/>
                    </a:cubicBezTo>
                    <a:cubicBezTo>
                      <a:pt x="10660" y="8466"/>
                      <a:pt x="10938" y="8412"/>
                      <a:pt x="11247" y="8357"/>
                    </a:cubicBezTo>
                    <a:cubicBezTo>
                      <a:pt x="11468" y="8294"/>
                      <a:pt x="11531" y="8105"/>
                      <a:pt x="11499" y="7916"/>
                    </a:cubicBezTo>
                    <a:cubicBezTo>
                      <a:pt x="11472" y="7751"/>
                      <a:pt x="11300" y="7658"/>
                      <a:pt x="11131" y="7658"/>
                    </a:cubicBezTo>
                    <a:cubicBezTo>
                      <a:pt x="11107" y="7658"/>
                      <a:pt x="11082" y="7660"/>
                      <a:pt x="11058" y="7664"/>
                    </a:cubicBezTo>
                    <a:cubicBezTo>
                      <a:pt x="10806" y="7748"/>
                      <a:pt x="10596" y="7804"/>
                      <a:pt x="10391" y="7804"/>
                    </a:cubicBezTo>
                    <a:cubicBezTo>
                      <a:pt x="10288" y="7804"/>
                      <a:pt x="10187" y="7790"/>
                      <a:pt x="10082" y="7759"/>
                    </a:cubicBezTo>
                    <a:cubicBezTo>
                      <a:pt x="10208" y="7475"/>
                      <a:pt x="10302" y="7192"/>
                      <a:pt x="10365" y="6939"/>
                    </a:cubicBezTo>
                    <a:lnTo>
                      <a:pt x="10397" y="6939"/>
                    </a:lnTo>
                    <a:cubicBezTo>
                      <a:pt x="10932" y="6939"/>
                      <a:pt x="11342" y="6687"/>
                      <a:pt x="11751" y="6372"/>
                    </a:cubicBezTo>
                    <a:cubicBezTo>
                      <a:pt x="11940" y="6246"/>
                      <a:pt x="11972" y="6057"/>
                      <a:pt x="11846" y="5900"/>
                    </a:cubicBezTo>
                    <a:cubicBezTo>
                      <a:pt x="11789" y="5843"/>
                      <a:pt x="11687" y="5798"/>
                      <a:pt x="11580" y="5798"/>
                    </a:cubicBezTo>
                    <a:cubicBezTo>
                      <a:pt x="11509" y="5798"/>
                      <a:pt x="11436" y="5818"/>
                      <a:pt x="11373" y="5868"/>
                    </a:cubicBezTo>
                    <a:cubicBezTo>
                      <a:pt x="11058" y="6120"/>
                      <a:pt x="10775" y="6278"/>
                      <a:pt x="10460" y="6278"/>
                    </a:cubicBezTo>
                    <a:cubicBezTo>
                      <a:pt x="10460" y="6152"/>
                      <a:pt x="10491" y="5994"/>
                      <a:pt x="10491" y="5868"/>
                    </a:cubicBezTo>
                    <a:cubicBezTo>
                      <a:pt x="10491" y="5711"/>
                      <a:pt x="10491" y="5553"/>
                      <a:pt x="10460" y="5396"/>
                    </a:cubicBezTo>
                    <a:cubicBezTo>
                      <a:pt x="11027" y="5207"/>
                      <a:pt x="11279" y="4860"/>
                      <a:pt x="11594" y="4419"/>
                    </a:cubicBezTo>
                    <a:cubicBezTo>
                      <a:pt x="11720" y="4262"/>
                      <a:pt x="11688" y="4073"/>
                      <a:pt x="11531" y="3947"/>
                    </a:cubicBezTo>
                    <a:cubicBezTo>
                      <a:pt x="11465" y="3894"/>
                      <a:pt x="11394" y="3869"/>
                      <a:pt x="11324" y="3869"/>
                    </a:cubicBezTo>
                    <a:cubicBezTo>
                      <a:pt x="11226" y="3869"/>
                      <a:pt x="11132" y="3918"/>
                      <a:pt x="11058" y="4010"/>
                    </a:cubicBezTo>
                    <a:cubicBezTo>
                      <a:pt x="10838" y="4388"/>
                      <a:pt x="10617" y="4608"/>
                      <a:pt x="10365" y="4734"/>
                    </a:cubicBezTo>
                    <a:cubicBezTo>
                      <a:pt x="10271" y="4451"/>
                      <a:pt x="10176" y="4167"/>
                      <a:pt x="10019" y="3915"/>
                    </a:cubicBezTo>
                    <a:cubicBezTo>
                      <a:pt x="10460" y="3537"/>
                      <a:pt x="10617" y="3127"/>
                      <a:pt x="10775" y="2592"/>
                    </a:cubicBezTo>
                    <a:cubicBezTo>
                      <a:pt x="10806" y="2403"/>
                      <a:pt x="10712" y="2214"/>
                      <a:pt x="10554" y="2182"/>
                    </a:cubicBezTo>
                    <a:cubicBezTo>
                      <a:pt x="10520" y="2171"/>
                      <a:pt x="10485" y="2166"/>
                      <a:pt x="10450" y="2166"/>
                    </a:cubicBezTo>
                    <a:cubicBezTo>
                      <a:pt x="10292" y="2166"/>
                      <a:pt x="10139" y="2274"/>
                      <a:pt x="10113" y="2403"/>
                    </a:cubicBezTo>
                    <a:cubicBezTo>
                      <a:pt x="9987" y="2812"/>
                      <a:pt x="9924" y="3064"/>
                      <a:pt x="9672" y="3316"/>
                    </a:cubicBezTo>
                    <a:cubicBezTo>
                      <a:pt x="9515" y="3064"/>
                      <a:pt x="9325" y="2844"/>
                      <a:pt x="9136" y="2655"/>
                    </a:cubicBezTo>
                    <a:cubicBezTo>
                      <a:pt x="9451" y="2182"/>
                      <a:pt x="9388" y="1710"/>
                      <a:pt x="9357" y="1143"/>
                    </a:cubicBezTo>
                    <a:cubicBezTo>
                      <a:pt x="9357" y="954"/>
                      <a:pt x="9168" y="828"/>
                      <a:pt x="8979" y="828"/>
                    </a:cubicBezTo>
                    <a:cubicBezTo>
                      <a:pt x="8790" y="828"/>
                      <a:pt x="8664" y="1017"/>
                      <a:pt x="8664" y="1237"/>
                    </a:cubicBezTo>
                    <a:cubicBezTo>
                      <a:pt x="8695" y="1647"/>
                      <a:pt x="8695" y="1930"/>
                      <a:pt x="8569" y="2214"/>
                    </a:cubicBezTo>
                    <a:cubicBezTo>
                      <a:pt x="8349" y="2056"/>
                      <a:pt x="8097" y="1899"/>
                      <a:pt x="7813" y="1773"/>
                    </a:cubicBezTo>
                    <a:cubicBezTo>
                      <a:pt x="7939" y="1237"/>
                      <a:pt x="7782" y="796"/>
                      <a:pt x="7561" y="292"/>
                    </a:cubicBezTo>
                    <a:cubicBezTo>
                      <a:pt x="7493" y="178"/>
                      <a:pt x="7375" y="97"/>
                      <a:pt x="7243" y="97"/>
                    </a:cubicBezTo>
                    <a:cubicBezTo>
                      <a:pt x="7193" y="97"/>
                      <a:pt x="7141" y="108"/>
                      <a:pt x="7089" y="134"/>
                    </a:cubicBezTo>
                    <a:cubicBezTo>
                      <a:pt x="6931" y="197"/>
                      <a:pt x="6837" y="386"/>
                      <a:pt x="6931" y="607"/>
                    </a:cubicBezTo>
                    <a:cubicBezTo>
                      <a:pt x="7089" y="954"/>
                      <a:pt x="7215" y="1237"/>
                      <a:pt x="7152" y="1552"/>
                    </a:cubicBezTo>
                    <a:cubicBezTo>
                      <a:pt x="6900" y="1458"/>
                      <a:pt x="6616" y="1426"/>
                      <a:pt x="6301" y="1395"/>
                    </a:cubicBezTo>
                    <a:cubicBezTo>
                      <a:pt x="6206" y="828"/>
                      <a:pt x="5891" y="481"/>
                      <a:pt x="5545" y="71"/>
                    </a:cubicBezTo>
                    <a:cubicBezTo>
                      <a:pt x="5482" y="24"/>
                      <a:pt x="5395" y="1"/>
                      <a:pt x="5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9"/>
              <p:cNvSpPr/>
              <p:nvPr/>
            </p:nvSpPr>
            <p:spPr>
              <a:xfrm>
                <a:off x="-22740025" y="3217825"/>
                <a:ext cx="52000" cy="51225"/>
              </a:xfrm>
              <a:custGeom>
                <a:rect b="b" l="l" r="r" t="t"/>
                <a:pathLst>
                  <a:path extrusionOk="0" h="2049" w="2080">
                    <a:moveTo>
                      <a:pt x="1040" y="0"/>
                    </a:moveTo>
                    <a:cubicBezTo>
                      <a:pt x="441" y="0"/>
                      <a:pt x="0" y="473"/>
                      <a:pt x="0" y="1009"/>
                    </a:cubicBezTo>
                    <a:cubicBezTo>
                      <a:pt x="0" y="1607"/>
                      <a:pt x="473" y="2048"/>
                      <a:pt x="1040" y="2048"/>
                    </a:cubicBezTo>
                    <a:cubicBezTo>
                      <a:pt x="1607" y="2048"/>
                      <a:pt x="2048" y="1576"/>
                      <a:pt x="2048" y="1009"/>
                    </a:cubicBezTo>
                    <a:cubicBezTo>
                      <a:pt x="2080" y="473"/>
                      <a:pt x="1607" y="0"/>
                      <a:pt x="10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9"/>
              <p:cNvSpPr/>
              <p:nvPr/>
            </p:nvSpPr>
            <p:spPr>
              <a:xfrm>
                <a:off x="-22705375" y="3321800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6" name="Google Shape;2146;p39"/>
          <p:cNvGrpSpPr/>
          <p:nvPr/>
        </p:nvGrpSpPr>
        <p:grpSpPr>
          <a:xfrm>
            <a:off x="4882526" y="536650"/>
            <a:ext cx="1426900" cy="1148317"/>
            <a:chOff x="4882526" y="536650"/>
            <a:chExt cx="1426900" cy="1148317"/>
          </a:xfrm>
        </p:grpSpPr>
        <p:sp>
          <p:nvSpPr>
            <p:cNvPr id="2147" name="Google Shape;2147;p39"/>
            <p:cNvSpPr/>
            <p:nvPr/>
          </p:nvSpPr>
          <p:spPr>
            <a:xfrm>
              <a:off x="5353288" y="668941"/>
              <a:ext cx="589736" cy="18735"/>
            </a:xfrm>
            <a:custGeom>
              <a:rect b="b" l="l" r="r" t="t"/>
              <a:pathLst>
                <a:path extrusionOk="0" h="870" w="27385">
                  <a:moveTo>
                    <a:pt x="1" y="1"/>
                  </a:moveTo>
                  <a:lnTo>
                    <a:pt x="1" y="870"/>
                  </a:lnTo>
                  <a:lnTo>
                    <a:pt x="27385" y="870"/>
                  </a:lnTo>
                  <a:lnTo>
                    <a:pt x="273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8" name="Google Shape;2148;p39"/>
            <p:cNvSpPr/>
            <p:nvPr/>
          </p:nvSpPr>
          <p:spPr>
            <a:xfrm>
              <a:off x="5278173" y="718946"/>
              <a:ext cx="18477" cy="589994"/>
            </a:xfrm>
            <a:custGeom>
              <a:rect b="b" l="l" r="r" t="t"/>
              <a:pathLst>
                <a:path extrusionOk="0" h="27397" w="858">
                  <a:moveTo>
                    <a:pt x="0" y="1"/>
                  </a:moveTo>
                  <a:lnTo>
                    <a:pt x="0" y="27397"/>
                  </a:lnTo>
                  <a:lnTo>
                    <a:pt x="857" y="27397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9" name="Google Shape;2149;p39"/>
            <p:cNvSpPr/>
            <p:nvPr/>
          </p:nvSpPr>
          <p:spPr>
            <a:xfrm>
              <a:off x="4987403" y="537145"/>
              <a:ext cx="590511" cy="290270"/>
            </a:xfrm>
            <a:custGeom>
              <a:rect b="b" l="l" r="r" t="t"/>
              <a:pathLst>
                <a:path extrusionOk="0" h="13479" w="27421">
                  <a:moveTo>
                    <a:pt x="1203" y="1"/>
                  </a:moveTo>
                  <a:cubicBezTo>
                    <a:pt x="536" y="1"/>
                    <a:pt x="1" y="537"/>
                    <a:pt x="1" y="1204"/>
                  </a:cubicBezTo>
                  <a:lnTo>
                    <a:pt x="1" y="12276"/>
                  </a:lnTo>
                  <a:cubicBezTo>
                    <a:pt x="1" y="12943"/>
                    <a:pt x="536" y="13479"/>
                    <a:pt x="1203" y="13479"/>
                  </a:cubicBezTo>
                  <a:lnTo>
                    <a:pt x="26218" y="13479"/>
                  </a:lnTo>
                  <a:cubicBezTo>
                    <a:pt x="26885" y="13479"/>
                    <a:pt x="27421" y="12943"/>
                    <a:pt x="27421" y="12276"/>
                  </a:cubicBezTo>
                  <a:lnTo>
                    <a:pt x="27421" y="1204"/>
                  </a:lnTo>
                  <a:cubicBezTo>
                    <a:pt x="27421" y="537"/>
                    <a:pt x="26885" y="1"/>
                    <a:pt x="2621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0" name="Google Shape;2150;p39"/>
            <p:cNvSpPr/>
            <p:nvPr/>
          </p:nvSpPr>
          <p:spPr>
            <a:xfrm>
              <a:off x="5718937" y="536650"/>
              <a:ext cx="590490" cy="290270"/>
            </a:xfrm>
            <a:custGeom>
              <a:rect b="b" l="l" r="r" t="t"/>
              <a:pathLst>
                <a:path extrusionOk="0" h="13479" w="27420">
                  <a:moveTo>
                    <a:pt x="1226" y="0"/>
                  </a:moveTo>
                  <a:cubicBezTo>
                    <a:pt x="548" y="0"/>
                    <a:pt x="0" y="548"/>
                    <a:pt x="0" y="1227"/>
                  </a:cubicBezTo>
                  <a:lnTo>
                    <a:pt x="0" y="12264"/>
                  </a:lnTo>
                  <a:cubicBezTo>
                    <a:pt x="0" y="12930"/>
                    <a:pt x="548" y="13478"/>
                    <a:pt x="1226" y="13478"/>
                  </a:cubicBezTo>
                  <a:lnTo>
                    <a:pt x="26194" y="13478"/>
                  </a:lnTo>
                  <a:cubicBezTo>
                    <a:pt x="26872" y="13478"/>
                    <a:pt x="27420" y="12930"/>
                    <a:pt x="27420" y="12264"/>
                  </a:cubicBezTo>
                  <a:lnTo>
                    <a:pt x="27420" y="1227"/>
                  </a:lnTo>
                  <a:cubicBezTo>
                    <a:pt x="27420" y="548"/>
                    <a:pt x="26872" y="0"/>
                    <a:pt x="261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Moon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1" name="Google Shape;2151;p39"/>
            <p:cNvSpPr/>
            <p:nvPr/>
          </p:nvSpPr>
          <p:spPr>
            <a:xfrm>
              <a:off x="4882526" y="972503"/>
              <a:ext cx="813592" cy="712464"/>
            </a:xfrm>
            <a:custGeom>
              <a:rect b="b" l="l" r="r" t="t"/>
              <a:pathLst>
                <a:path extrusionOk="0" h="33084" w="37780">
                  <a:moveTo>
                    <a:pt x="18908" y="1"/>
                  </a:moveTo>
                  <a:cubicBezTo>
                    <a:pt x="13192" y="1"/>
                    <a:pt x="7632" y="2966"/>
                    <a:pt x="4573" y="8277"/>
                  </a:cubicBezTo>
                  <a:cubicBezTo>
                    <a:pt x="1" y="16182"/>
                    <a:pt x="2715" y="26303"/>
                    <a:pt x="10621" y="30863"/>
                  </a:cubicBezTo>
                  <a:cubicBezTo>
                    <a:pt x="13229" y="32368"/>
                    <a:pt x="16074" y="33084"/>
                    <a:pt x="18880" y="33084"/>
                  </a:cubicBezTo>
                  <a:cubicBezTo>
                    <a:pt x="24596" y="33084"/>
                    <a:pt x="30153" y="30117"/>
                    <a:pt x="33219" y="24814"/>
                  </a:cubicBezTo>
                  <a:cubicBezTo>
                    <a:pt x="37779" y="16909"/>
                    <a:pt x="35077" y="6788"/>
                    <a:pt x="27159" y="2216"/>
                  </a:cubicBezTo>
                  <a:cubicBezTo>
                    <a:pt x="24556" y="715"/>
                    <a:pt x="21714" y="1"/>
                    <a:pt x="1890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2" name="Google Shape;2152;p39"/>
            <p:cNvSpPr/>
            <p:nvPr/>
          </p:nvSpPr>
          <p:spPr>
            <a:xfrm>
              <a:off x="4959967" y="1040232"/>
              <a:ext cx="658971" cy="577052"/>
            </a:xfrm>
            <a:custGeom>
              <a:rect b="b" l="l" r="r" t="t"/>
              <a:pathLst>
                <a:path extrusionOk="0" h="26796" w="30600">
                  <a:moveTo>
                    <a:pt x="15310" y="0"/>
                  </a:moveTo>
                  <a:cubicBezTo>
                    <a:pt x="10680" y="0"/>
                    <a:pt x="6176" y="2406"/>
                    <a:pt x="3691" y="6703"/>
                  </a:cubicBezTo>
                  <a:cubicBezTo>
                    <a:pt x="1" y="13109"/>
                    <a:pt x="2191" y="21300"/>
                    <a:pt x="8597" y="25003"/>
                  </a:cubicBezTo>
                  <a:cubicBezTo>
                    <a:pt x="10705" y="26218"/>
                    <a:pt x="13007" y="26795"/>
                    <a:pt x="15278" y="26795"/>
                  </a:cubicBezTo>
                  <a:cubicBezTo>
                    <a:pt x="19908" y="26795"/>
                    <a:pt x="24413" y="24395"/>
                    <a:pt x="26897" y="20098"/>
                  </a:cubicBezTo>
                  <a:cubicBezTo>
                    <a:pt x="30600" y="13692"/>
                    <a:pt x="28409" y="5501"/>
                    <a:pt x="21991" y="1798"/>
                  </a:cubicBezTo>
                  <a:cubicBezTo>
                    <a:pt x="19883" y="579"/>
                    <a:pt x="17581" y="0"/>
                    <a:pt x="15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53" name="Google Shape;2153;p39"/>
            <p:cNvGrpSpPr/>
            <p:nvPr/>
          </p:nvGrpSpPr>
          <p:grpSpPr>
            <a:xfrm>
              <a:off x="5134157" y="1154337"/>
              <a:ext cx="310602" cy="352803"/>
              <a:chOff x="-28069875" y="3175300"/>
              <a:chExt cx="260725" cy="296150"/>
            </a:xfrm>
          </p:grpSpPr>
          <p:sp>
            <p:nvSpPr>
              <p:cNvPr id="2154" name="Google Shape;2154;p39"/>
              <p:cNvSpPr/>
              <p:nvPr/>
            </p:nvSpPr>
            <p:spPr>
              <a:xfrm>
                <a:off x="-28059650" y="3192625"/>
                <a:ext cx="26025" cy="70125"/>
              </a:xfrm>
              <a:custGeom>
                <a:rect b="b" l="l" r="r" t="t"/>
                <a:pathLst>
                  <a:path extrusionOk="0" h="2805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458"/>
                    </a:lnTo>
                    <a:cubicBezTo>
                      <a:pt x="410" y="2458"/>
                      <a:pt x="757" y="2584"/>
                      <a:pt x="1040" y="2804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9"/>
              <p:cNvSpPr/>
              <p:nvPr/>
            </p:nvSpPr>
            <p:spPr>
              <a:xfrm>
                <a:off x="-27843050" y="3192625"/>
                <a:ext cx="26025" cy="69325"/>
              </a:xfrm>
              <a:custGeom>
                <a:rect b="b" l="l" r="r" t="t"/>
                <a:pathLst>
                  <a:path extrusionOk="0" h="2773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773"/>
                    </a:lnTo>
                    <a:cubicBezTo>
                      <a:pt x="284" y="2584"/>
                      <a:pt x="694" y="2426"/>
                      <a:pt x="1040" y="2426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9"/>
              <p:cNvSpPr/>
              <p:nvPr/>
            </p:nvSpPr>
            <p:spPr>
              <a:xfrm>
                <a:off x="-27973000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1954"/>
                    </a:lnTo>
                    <a:cubicBezTo>
                      <a:pt x="410" y="1985"/>
                      <a:pt x="756" y="2080"/>
                      <a:pt x="1040" y="2300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9"/>
              <p:cNvSpPr/>
              <p:nvPr/>
            </p:nvSpPr>
            <p:spPr>
              <a:xfrm>
                <a:off x="-27929675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2300"/>
                    </a:lnTo>
                    <a:cubicBezTo>
                      <a:pt x="315" y="2111"/>
                      <a:pt x="693" y="1985"/>
                      <a:pt x="1040" y="1954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9"/>
              <p:cNvSpPr/>
              <p:nvPr/>
            </p:nvSpPr>
            <p:spPr>
              <a:xfrm>
                <a:off x="-28016325" y="3175300"/>
                <a:ext cx="26025" cy="91375"/>
              </a:xfrm>
              <a:custGeom>
                <a:rect b="b" l="l" r="r" t="t"/>
                <a:pathLst>
                  <a:path extrusionOk="0" h="3655" w="1041">
                    <a:moveTo>
                      <a:pt x="536" y="0"/>
                    </a:moveTo>
                    <a:cubicBezTo>
                      <a:pt x="253" y="0"/>
                      <a:pt x="1" y="221"/>
                      <a:pt x="1" y="504"/>
                    </a:cubicBezTo>
                    <a:lnTo>
                      <a:pt x="1" y="3655"/>
                    </a:lnTo>
                    <a:cubicBezTo>
                      <a:pt x="1" y="3655"/>
                      <a:pt x="1" y="3623"/>
                      <a:pt x="64" y="3623"/>
                    </a:cubicBezTo>
                    <a:cubicBezTo>
                      <a:pt x="284" y="3371"/>
                      <a:pt x="631" y="3182"/>
                      <a:pt x="1040" y="3056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9"/>
              <p:cNvSpPr/>
              <p:nvPr/>
            </p:nvSpPr>
            <p:spPr>
              <a:xfrm>
                <a:off x="-27886375" y="3176075"/>
                <a:ext cx="26025" cy="91400"/>
              </a:xfrm>
              <a:custGeom>
                <a:rect b="b" l="l" r="r" t="t"/>
                <a:pathLst>
                  <a:path extrusionOk="0" h="3656" w="1041">
                    <a:moveTo>
                      <a:pt x="536" y="1"/>
                    </a:moveTo>
                    <a:cubicBezTo>
                      <a:pt x="253" y="1"/>
                      <a:pt x="1" y="221"/>
                      <a:pt x="1" y="505"/>
                    </a:cubicBezTo>
                    <a:lnTo>
                      <a:pt x="1" y="3088"/>
                    </a:lnTo>
                    <a:cubicBezTo>
                      <a:pt x="379" y="3151"/>
                      <a:pt x="726" y="3340"/>
                      <a:pt x="1041" y="3655"/>
                    </a:cubicBezTo>
                    <a:lnTo>
                      <a:pt x="1041" y="505"/>
                    </a:lnTo>
                    <a:cubicBezTo>
                      <a:pt x="1041" y="253"/>
                      <a:pt x="789" y="1"/>
                      <a:pt x="5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9"/>
              <p:cNvSpPr/>
              <p:nvPr/>
            </p:nvSpPr>
            <p:spPr>
              <a:xfrm>
                <a:off x="-28017900" y="3269025"/>
                <a:ext cx="161475" cy="133125"/>
              </a:xfrm>
              <a:custGeom>
                <a:rect b="b" l="l" r="r" t="t"/>
                <a:pathLst>
                  <a:path extrusionOk="0" h="5325" w="6459">
                    <a:moveTo>
                      <a:pt x="1733" y="0"/>
                    </a:moveTo>
                    <a:cubicBezTo>
                      <a:pt x="1355" y="0"/>
                      <a:pt x="946" y="158"/>
                      <a:pt x="662" y="410"/>
                    </a:cubicBezTo>
                    <a:cubicBezTo>
                      <a:pt x="64" y="882"/>
                      <a:pt x="1" y="1639"/>
                      <a:pt x="347" y="2237"/>
                    </a:cubicBezTo>
                    <a:cubicBezTo>
                      <a:pt x="1324" y="2458"/>
                      <a:pt x="2048" y="3340"/>
                      <a:pt x="2174" y="4348"/>
                    </a:cubicBezTo>
                    <a:lnTo>
                      <a:pt x="3214" y="5325"/>
                    </a:lnTo>
                    <a:lnTo>
                      <a:pt x="4285" y="4348"/>
                    </a:lnTo>
                    <a:cubicBezTo>
                      <a:pt x="4380" y="3340"/>
                      <a:pt x="5073" y="2521"/>
                      <a:pt x="6113" y="2237"/>
                    </a:cubicBezTo>
                    <a:cubicBezTo>
                      <a:pt x="6459" y="1639"/>
                      <a:pt x="6333" y="882"/>
                      <a:pt x="5860" y="410"/>
                    </a:cubicBezTo>
                    <a:cubicBezTo>
                      <a:pt x="5577" y="158"/>
                      <a:pt x="5199" y="0"/>
                      <a:pt x="4789" y="0"/>
                    </a:cubicBezTo>
                    <a:cubicBezTo>
                      <a:pt x="4411" y="0"/>
                      <a:pt x="4002" y="158"/>
                      <a:pt x="3750" y="410"/>
                    </a:cubicBezTo>
                    <a:lnTo>
                      <a:pt x="3277" y="882"/>
                    </a:lnTo>
                    <a:lnTo>
                      <a:pt x="2805" y="410"/>
                    </a:lnTo>
                    <a:cubicBezTo>
                      <a:pt x="2521" y="158"/>
                      <a:pt x="2143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9"/>
              <p:cNvSpPr/>
              <p:nvPr/>
            </p:nvSpPr>
            <p:spPr>
              <a:xfrm>
                <a:off x="-27930475" y="3269800"/>
                <a:ext cx="121325" cy="201650"/>
              </a:xfrm>
              <a:custGeom>
                <a:rect b="b" l="l" r="r" t="t"/>
                <a:pathLst>
                  <a:path extrusionOk="0" h="8066" w="4853">
                    <a:moveTo>
                      <a:pt x="4506" y="1"/>
                    </a:moveTo>
                    <a:cubicBezTo>
                      <a:pt x="3876" y="1"/>
                      <a:pt x="3403" y="505"/>
                      <a:pt x="3403" y="1198"/>
                    </a:cubicBezTo>
                    <a:lnTo>
                      <a:pt x="3403" y="2395"/>
                    </a:lnTo>
                    <a:cubicBezTo>
                      <a:pt x="3403" y="2584"/>
                      <a:pt x="3246" y="2742"/>
                      <a:pt x="3025" y="2742"/>
                    </a:cubicBezTo>
                    <a:cubicBezTo>
                      <a:pt x="2679" y="2742"/>
                      <a:pt x="2363" y="2868"/>
                      <a:pt x="2080" y="3025"/>
                    </a:cubicBezTo>
                    <a:cubicBezTo>
                      <a:pt x="1702" y="3372"/>
                      <a:pt x="1418" y="3939"/>
                      <a:pt x="1418" y="4474"/>
                    </a:cubicBezTo>
                    <a:lnTo>
                      <a:pt x="1418" y="5231"/>
                    </a:lnTo>
                    <a:cubicBezTo>
                      <a:pt x="1418" y="5420"/>
                      <a:pt x="1261" y="5577"/>
                      <a:pt x="1072" y="5577"/>
                    </a:cubicBezTo>
                    <a:cubicBezTo>
                      <a:pt x="883" y="5577"/>
                      <a:pt x="725" y="5420"/>
                      <a:pt x="725" y="5231"/>
                    </a:cubicBezTo>
                    <a:lnTo>
                      <a:pt x="1" y="5892"/>
                    </a:lnTo>
                    <a:lnTo>
                      <a:pt x="1" y="8066"/>
                    </a:lnTo>
                    <a:lnTo>
                      <a:pt x="3813" y="8066"/>
                    </a:lnTo>
                    <a:cubicBezTo>
                      <a:pt x="4033" y="8066"/>
                      <a:pt x="4191" y="7908"/>
                      <a:pt x="4191" y="7719"/>
                    </a:cubicBezTo>
                    <a:cubicBezTo>
                      <a:pt x="4191" y="7530"/>
                      <a:pt x="4033" y="7373"/>
                      <a:pt x="3813" y="7373"/>
                    </a:cubicBezTo>
                    <a:lnTo>
                      <a:pt x="3466" y="7373"/>
                    </a:lnTo>
                    <a:lnTo>
                      <a:pt x="3466" y="6270"/>
                    </a:lnTo>
                    <a:cubicBezTo>
                      <a:pt x="3466" y="6176"/>
                      <a:pt x="3498" y="6050"/>
                      <a:pt x="3592" y="6018"/>
                    </a:cubicBezTo>
                    <a:lnTo>
                      <a:pt x="4128" y="5420"/>
                    </a:lnTo>
                    <a:cubicBezTo>
                      <a:pt x="4600" y="4947"/>
                      <a:pt x="4852" y="4380"/>
                      <a:pt x="4852" y="3687"/>
                    </a:cubicBezTo>
                    <a:lnTo>
                      <a:pt x="4852" y="347"/>
                    </a:lnTo>
                    <a:cubicBezTo>
                      <a:pt x="4852" y="158"/>
                      <a:pt x="4695" y="1"/>
                      <a:pt x="45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9"/>
              <p:cNvSpPr/>
              <p:nvPr/>
            </p:nvSpPr>
            <p:spPr>
              <a:xfrm>
                <a:off x="-28069875" y="3271375"/>
                <a:ext cx="122875" cy="200075"/>
              </a:xfrm>
              <a:custGeom>
                <a:rect b="b" l="l" r="r" t="t"/>
                <a:pathLst>
                  <a:path extrusionOk="0" h="8003" w="4915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3718"/>
                    </a:lnTo>
                    <a:cubicBezTo>
                      <a:pt x="0" y="4348"/>
                      <a:pt x="221" y="4979"/>
                      <a:pt x="693" y="5451"/>
                    </a:cubicBezTo>
                    <a:lnTo>
                      <a:pt x="1323" y="5955"/>
                    </a:lnTo>
                    <a:cubicBezTo>
                      <a:pt x="1418" y="6018"/>
                      <a:pt x="1449" y="6113"/>
                      <a:pt x="1449" y="6207"/>
                    </a:cubicBezTo>
                    <a:lnTo>
                      <a:pt x="1449" y="7310"/>
                    </a:lnTo>
                    <a:lnTo>
                      <a:pt x="1103" y="7310"/>
                    </a:lnTo>
                    <a:cubicBezTo>
                      <a:pt x="882" y="7310"/>
                      <a:pt x="725" y="7467"/>
                      <a:pt x="725" y="7656"/>
                    </a:cubicBezTo>
                    <a:cubicBezTo>
                      <a:pt x="725" y="7845"/>
                      <a:pt x="882" y="8003"/>
                      <a:pt x="1103" y="8003"/>
                    </a:cubicBezTo>
                    <a:lnTo>
                      <a:pt x="4915" y="8003"/>
                    </a:lnTo>
                    <a:lnTo>
                      <a:pt x="4915" y="5829"/>
                    </a:lnTo>
                    <a:lnTo>
                      <a:pt x="4190" y="5168"/>
                    </a:lnTo>
                    <a:cubicBezTo>
                      <a:pt x="4190" y="5357"/>
                      <a:pt x="4033" y="5514"/>
                      <a:pt x="3844" y="5514"/>
                    </a:cubicBezTo>
                    <a:cubicBezTo>
                      <a:pt x="3655" y="5514"/>
                      <a:pt x="3497" y="5357"/>
                      <a:pt x="3497" y="5168"/>
                    </a:cubicBezTo>
                    <a:lnTo>
                      <a:pt x="3497" y="4411"/>
                    </a:lnTo>
                    <a:cubicBezTo>
                      <a:pt x="3497" y="3876"/>
                      <a:pt x="3214" y="3372"/>
                      <a:pt x="2741" y="3057"/>
                    </a:cubicBezTo>
                    <a:cubicBezTo>
                      <a:pt x="2458" y="2899"/>
                      <a:pt x="2143" y="2773"/>
                      <a:pt x="1796" y="2773"/>
                    </a:cubicBezTo>
                    <a:cubicBezTo>
                      <a:pt x="1607" y="2773"/>
                      <a:pt x="1449" y="2616"/>
                      <a:pt x="1449" y="2427"/>
                    </a:cubicBezTo>
                    <a:lnTo>
                      <a:pt x="1449" y="1229"/>
                    </a:lnTo>
                    <a:cubicBezTo>
                      <a:pt x="1449" y="473"/>
                      <a:pt x="945" y="1"/>
                      <a:pt x="3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3" name="Google Shape;2163;p39"/>
          <p:cNvGrpSpPr/>
          <p:nvPr/>
        </p:nvGrpSpPr>
        <p:grpSpPr>
          <a:xfrm>
            <a:off x="5648150" y="1786108"/>
            <a:ext cx="712313" cy="1583057"/>
            <a:chOff x="5648150" y="1786108"/>
            <a:chExt cx="712313" cy="1583057"/>
          </a:xfrm>
        </p:grpSpPr>
        <p:sp>
          <p:nvSpPr>
            <p:cNvPr id="2164" name="Google Shape;2164;p39"/>
            <p:cNvSpPr/>
            <p:nvPr/>
          </p:nvSpPr>
          <p:spPr>
            <a:xfrm>
              <a:off x="5703797" y="1786108"/>
              <a:ext cx="590770" cy="290507"/>
            </a:xfrm>
            <a:custGeom>
              <a:rect b="b" l="l" r="r" t="t"/>
              <a:pathLst>
                <a:path extrusionOk="0" h="13490" w="27433">
                  <a:moveTo>
                    <a:pt x="1227" y="0"/>
                  </a:moveTo>
                  <a:cubicBezTo>
                    <a:pt x="548" y="0"/>
                    <a:pt x="1" y="560"/>
                    <a:pt x="1" y="1227"/>
                  </a:cubicBezTo>
                  <a:lnTo>
                    <a:pt x="1" y="12264"/>
                  </a:lnTo>
                  <a:cubicBezTo>
                    <a:pt x="1" y="12942"/>
                    <a:pt x="548" y="13490"/>
                    <a:pt x="1227" y="13490"/>
                  </a:cubicBezTo>
                  <a:lnTo>
                    <a:pt x="26206" y="13490"/>
                  </a:lnTo>
                  <a:cubicBezTo>
                    <a:pt x="26885" y="13490"/>
                    <a:pt x="27433" y="12942"/>
                    <a:pt x="27433" y="12264"/>
                  </a:cubicBezTo>
                  <a:lnTo>
                    <a:pt x="27433" y="1227"/>
                  </a:lnTo>
                  <a:cubicBezTo>
                    <a:pt x="27433" y="560"/>
                    <a:pt x="26885" y="0"/>
                    <a:pt x="2620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5" name="Google Shape;2165;p39"/>
            <p:cNvSpPr/>
            <p:nvPr/>
          </p:nvSpPr>
          <p:spPr>
            <a:xfrm>
              <a:off x="5703797" y="3078894"/>
              <a:ext cx="590770" cy="290270"/>
            </a:xfrm>
            <a:custGeom>
              <a:rect b="b" l="l" r="r" t="t"/>
              <a:pathLst>
                <a:path extrusionOk="0" h="13479" w="27433">
                  <a:moveTo>
                    <a:pt x="1227" y="0"/>
                  </a:moveTo>
                  <a:cubicBezTo>
                    <a:pt x="548" y="0"/>
                    <a:pt x="1" y="548"/>
                    <a:pt x="1" y="1227"/>
                  </a:cubicBezTo>
                  <a:lnTo>
                    <a:pt x="1" y="12252"/>
                  </a:lnTo>
                  <a:cubicBezTo>
                    <a:pt x="1" y="12931"/>
                    <a:pt x="548" y="13478"/>
                    <a:pt x="1227" y="13478"/>
                  </a:cubicBezTo>
                  <a:lnTo>
                    <a:pt x="26206" y="13478"/>
                  </a:lnTo>
                  <a:cubicBezTo>
                    <a:pt x="26885" y="13478"/>
                    <a:pt x="27433" y="12931"/>
                    <a:pt x="27433" y="12252"/>
                  </a:cubicBezTo>
                  <a:lnTo>
                    <a:pt x="27433" y="1227"/>
                  </a:lnTo>
                  <a:cubicBezTo>
                    <a:pt x="27433" y="548"/>
                    <a:pt x="26885" y="0"/>
                    <a:pt x="2620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6" name="Google Shape;2166;p39"/>
            <p:cNvSpPr/>
            <p:nvPr/>
          </p:nvSpPr>
          <p:spPr>
            <a:xfrm>
              <a:off x="5648150" y="2212765"/>
              <a:ext cx="712313" cy="712292"/>
            </a:xfrm>
            <a:custGeom>
              <a:rect b="b" l="l" r="r" t="t"/>
              <a:pathLst>
                <a:path extrusionOk="0" h="33076" w="33077">
                  <a:moveTo>
                    <a:pt x="16539" y="0"/>
                  </a:moveTo>
                  <a:cubicBezTo>
                    <a:pt x="7407" y="0"/>
                    <a:pt x="1" y="7406"/>
                    <a:pt x="1" y="16538"/>
                  </a:cubicBezTo>
                  <a:cubicBezTo>
                    <a:pt x="1" y="25670"/>
                    <a:pt x="7407" y="33076"/>
                    <a:pt x="16539" y="33076"/>
                  </a:cubicBezTo>
                  <a:cubicBezTo>
                    <a:pt x="25671" y="33076"/>
                    <a:pt x="33076" y="25670"/>
                    <a:pt x="33076" y="16538"/>
                  </a:cubicBezTo>
                  <a:cubicBezTo>
                    <a:pt x="33076" y="7406"/>
                    <a:pt x="25671" y="0"/>
                    <a:pt x="1653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7" name="Google Shape;2167;p39"/>
            <p:cNvSpPr/>
            <p:nvPr/>
          </p:nvSpPr>
          <p:spPr>
            <a:xfrm>
              <a:off x="5715857" y="2280451"/>
              <a:ext cx="576923" cy="576923"/>
            </a:xfrm>
            <a:custGeom>
              <a:rect b="b" l="l" r="r" t="t"/>
              <a:pathLst>
                <a:path extrusionOk="0" h="26790" w="26790">
                  <a:moveTo>
                    <a:pt x="13395" y="0"/>
                  </a:moveTo>
                  <a:cubicBezTo>
                    <a:pt x="6001" y="0"/>
                    <a:pt x="0" y="6001"/>
                    <a:pt x="0" y="13395"/>
                  </a:cubicBezTo>
                  <a:cubicBezTo>
                    <a:pt x="0" y="20801"/>
                    <a:pt x="6001" y="26789"/>
                    <a:pt x="13395" y="26789"/>
                  </a:cubicBezTo>
                  <a:cubicBezTo>
                    <a:pt x="20788" y="26789"/>
                    <a:pt x="26789" y="20801"/>
                    <a:pt x="26789" y="13395"/>
                  </a:cubicBezTo>
                  <a:cubicBezTo>
                    <a:pt x="26789" y="6001"/>
                    <a:pt x="20788" y="0"/>
                    <a:pt x="13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68" name="Google Shape;2168;p39"/>
            <p:cNvGrpSpPr/>
            <p:nvPr/>
          </p:nvGrpSpPr>
          <p:grpSpPr>
            <a:xfrm>
              <a:off x="5841510" y="2401345"/>
              <a:ext cx="345328" cy="352833"/>
              <a:chOff x="-24353875" y="3147725"/>
              <a:chExt cx="289875" cy="296175"/>
            </a:xfrm>
          </p:grpSpPr>
          <p:sp>
            <p:nvSpPr>
              <p:cNvPr id="2169" name="Google Shape;2169;p39"/>
              <p:cNvSpPr/>
              <p:nvPr/>
            </p:nvSpPr>
            <p:spPr>
              <a:xfrm>
                <a:off x="-24238100" y="3271375"/>
                <a:ext cx="52025" cy="51225"/>
              </a:xfrm>
              <a:custGeom>
                <a:rect b="b" l="l" r="r" t="t"/>
                <a:pathLst>
                  <a:path extrusionOk="0" h="2049" w="2081">
                    <a:moveTo>
                      <a:pt x="1041" y="1"/>
                    </a:moveTo>
                    <a:cubicBezTo>
                      <a:pt x="505" y="1"/>
                      <a:pt x="32" y="473"/>
                      <a:pt x="32" y="1040"/>
                    </a:cubicBezTo>
                    <a:cubicBezTo>
                      <a:pt x="1" y="1576"/>
                      <a:pt x="473" y="2049"/>
                      <a:pt x="1041" y="2049"/>
                    </a:cubicBezTo>
                    <a:cubicBezTo>
                      <a:pt x="1639" y="2049"/>
                      <a:pt x="2080" y="1576"/>
                      <a:pt x="2080" y="1040"/>
                    </a:cubicBezTo>
                    <a:cubicBezTo>
                      <a:pt x="2080" y="442"/>
                      <a:pt x="1608" y="1"/>
                      <a:pt x="10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9"/>
              <p:cNvSpPr/>
              <p:nvPr/>
            </p:nvSpPr>
            <p:spPr>
              <a:xfrm>
                <a:off x="-24353875" y="3147725"/>
                <a:ext cx="289875" cy="296175"/>
              </a:xfrm>
              <a:custGeom>
                <a:rect b="b" l="l" r="r" t="t"/>
                <a:pathLst>
                  <a:path extrusionOk="0" h="11847" w="11595">
                    <a:moveTo>
                      <a:pt x="5672" y="757"/>
                    </a:moveTo>
                    <a:cubicBezTo>
                      <a:pt x="6144" y="757"/>
                      <a:pt x="6680" y="1544"/>
                      <a:pt x="7026" y="2710"/>
                    </a:cubicBezTo>
                    <a:cubicBezTo>
                      <a:pt x="6585" y="2867"/>
                      <a:pt x="6176" y="3025"/>
                      <a:pt x="5672" y="3214"/>
                    </a:cubicBezTo>
                    <a:cubicBezTo>
                      <a:pt x="5262" y="3025"/>
                      <a:pt x="4789" y="2836"/>
                      <a:pt x="4348" y="2710"/>
                    </a:cubicBezTo>
                    <a:cubicBezTo>
                      <a:pt x="4695" y="1481"/>
                      <a:pt x="5199" y="757"/>
                      <a:pt x="5672" y="757"/>
                    </a:cubicBezTo>
                    <a:close/>
                    <a:moveTo>
                      <a:pt x="4191" y="3372"/>
                    </a:moveTo>
                    <a:cubicBezTo>
                      <a:pt x="4411" y="3466"/>
                      <a:pt x="4632" y="3529"/>
                      <a:pt x="4852" y="3624"/>
                    </a:cubicBezTo>
                    <a:cubicBezTo>
                      <a:pt x="4159" y="3970"/>
                      <a:pt x="4726" y="3655"/>
                      <a:pt x="4065" y="4096"/>
                    </a:cubicBezTo>
                    <a:lnTo>
                      <a:pt x="4191" y="3372"/>
                    </a:lnTo>
                    <a:close/>
                    <a:moveTo>
                      <a:pt x="7184" y="3372"/>
                    </a:moveTo>
                    <a:lnTo>
                      <a:pt x="7310" y="4096"/>
                    </a:lnTo>
                    <a:cubicBezTo>
                      <a:pt x="6585" y="3655"/>
                      <a:pt x="7184" y="4002"/>
                      <a:pt x="6522" y="3624"/>
                    </a:cubicBezTo>
                    <a:cubicBezTo>
                      <a:pt x="6743" y="3529"/>
                      <a:pt x="6995" y="3466"/>
                      <a:pt x="7184" y="3372"/>
                    </a:cubicBezTo>
                    <a:close/>
                    <a:moveTo>
                      <a:pt x="9191" y="3001"/>
                    </a:moveTo>
                    <a:cubicBezTo>
                      <a:pt x="9631" y="3001"/>
                      <a:pt x="10026" y="3084"/>
                      <a:pt x="10177" y="3340"/>
                    </a:cubicBezTo>
                    <a:cubicBezTo>
                      <a:pt x="10208" y="3435"/>
                      <a:pt x="10240" y="3529"/>
                      <a:pt x="10208" y="3655"/>
                    </a:cubicBezTo>
                    <a:cubicBezTo>
                      <a:pt x="9925" y="3687"/>
                      <a:pt x="9673" y="3907"/>
                      <a:pt x="9515" y="4159"/>
                    </a:cubicBezTo>
                    <a:cubicBezTo>
                      <a:pt x="9358" y="4474"/>
                      <a:pt x="9295" y="4852"/>
                      <a:pt x="9452" y="5104"/>
                    </a:cubicBezTo>
                    <a:cubicBezTo>
                      <a:pt x="9358" y="5230"/>
                      <a:pt x="9263" y="5356"/>
                      <a:pt x="9137" y="5482"/>
                    </a:cubicBezTo>
                    <a:cubicBezTo>
                      <a:pt x="8791" y="5167"/>
                      <a:pt x="8444" y="4884"/>
                      <a:pt x="8034" y="4600"/>
                    </a:cubicBezTo>
                    <a:cubicBezTo>
                      <a:pt x="8003" y="4128"/>
                      <a:pt x="7940" y="3655"/>
                      <a:pt x="7845" y="3183"/>
                    </a:cubicBezTo>
                    <a:cubicBezTo>
                      <a:pt x="8174" y="3100"/>
                      <a:pt x="8710" y="3001"/>
                      <a:pt x="9191" y="3001"/>
                    </a:cubicBezTo>
                    <a:close/>
                    <a:moveTo>
                      <a:pt x="2994" y="3119"/>
                    </a:moveTo>
                    <a:cubicBezTo>
                      <a:pt x="3151" y="3151"/>
                      <a:pt x="3309" y="3151"/>
                      <a:pt x="3466" y="3214"/>
                    </a:cubicBezTo>
                    <a:cubicBezTo>
                      <a:pt x="3403" y="3655"/>
                      <a:pt x="3309" y="4128"/>
                      <a:pt x="3277" y="4632"/>
                    </a:cubicBezTo>
                    <a:cubicBezTo>
                      <a:pt x="2899" y="4915"/>
                      <a:pt x="2490" y="5230"/>
                      <a:pt x="2174" y="5514"/>
                    </a:cubicBezTo>
                    <a:cubicBezTo>
                      <a:pt x="1733" y="5010"/>
                      <a:pt x="851" y="3939"/>
                      <a:pt x="1166" y="3340"/>
                    </a:cubicBezTo>
                    <a:cubicBezTo>
                      <a:pt x="1198" y="3277"/>
                      <a:pt x="1261" y="3183"/>
                      <a:pt x="1387" y="3151"/>
                    </a:cubicBezTo>
                    <a:cubicBezTo>
                      <a:pt x="1576" y="3372"/>
                      <a:pt x="1859" y="3529"/>
                      <a:pt x="2174" y="3529"/>
                    </a:cubicBezTo>
                    <a:cubicBezTo>
                      <a:pt x="2521" y="3529"/>
                      <a:pt x="2836" y="3372"/>
                      <a:pt x="2994" y="3119"/>
                    </a:cubicBezTo>
                    <a:close/>
                    <a:moveTo>
                      <a:pt x="3277" y="5482"/>
                    </a:moveTo>
                    <a:lnTo>
                      <a:pt x="3277" y="5482"/>
                    </a:lnTo>
                    <a:cubicBezTo>
                      <a:pt x="3246" y="6144"/>
                      <a:pt x="3246" y="5986"/>
                      <a:pt x="3277" y="6428"/>
                    </a:cubicBezTo>
                    <a:cubicBezTo>
                      <a:pt x="3088" y="6270"/>
                      <a:pt x="2899" y="6112"/>
                      <a:pt x="2742" y="5955"/>
                    </a:cubicBezTo>
                    <a:cubicBezTo>
                      <a:pt x="2899" y="5797"/>
                      <a:pt x="3088" y="5640"/>
                      <a:pt x="3277" y="5482"/>
                    </a:cubicBezTo>
                    <a:close/>
                    <a:moveTo>
                      <a:pt x="8097" y="5514"/>
                    </a:moveTo>
                    <a:cubicBezTo>
                      <a:pt x="8286" y="5671"/>
                      <a:pt x="8475" y="5829"/>
                      <a:pt x="8633" y="5986"/>
                    </a:cubicBezTo>
                    <a:cubicBezTo>
                      <a:pt x="8475" y="6144"/>
                      <a:pt x="8286" y="6301"/>
                      <a:pt x="8097" y="6459"/>
                    </a:cubicBezTo>
                    <a:lnTo>
                      <a:pt x="8097" y="5514"/>
                    </a:lnTo>
                    <a:close/>
                    <a:moveTo>
                      <a:pt x="5703" y="4002"/>
                    </a:moveTo>
                    <a:cubicBezTo>
                      <a:pt x="6333" y="4317"/>
                      <a:pt x="6743" y="4569"/>
                      <a:pt x="7373" y="5010"/>
                    </a:cubicBezTo>
                    <a:cubicBezTo>
                      <a:pt x="7436" y="5671"/>
                      <a:pt x="7436" y="6238"/>
                      <a:pt x="7373" y="6963"/>
                    </a:cubicBezTo>
                    <a:cubicBezTo>
                      <a:pt x="6837" y="7310"/>
                      <a:pt x="6333" y="7625"/>
                      <a:pt x="5703" y="7940"/>
                    </a:cubicBezTo>
                    <a:cubicBezTo>
                      <a:pt x="5073" y="7625"/>
                      <a:pt x="4537" y="7373"/>
                      <a:pt x="4002" y="6963"/>
                    </a:cubicBezTo>
                    <a:cubicBezTo>
                      <a:pt x="3907" y="6270"/>
                      <a:pt x="3907" y="5671"/>
                      <a:pt x="4002" y="5010"/>
                    </a:cubicBezTo>
                    <a:cubicBezTo>
                      <a:pt x="4600" y="4600"/>
                      <a:pt x="5041" y="4317"/>
                      <a:pt x="5703" y="4002"/>
                    </a:cubicBezTo>
                    <a:close/>
                    <a:moveTo>
                      <a:pt x="4065" y="7845"/>
                    </a:moveTo>
                    <a:cubicBezTo>
                      <a:pt x="4506" y="8097"/>
                      <a:pt x="4254" y="8003"/>
                      <a:pt x="4852" y="8318"/>
                    </a:cubicBezTo>
                    <a:cubicBezTo>
                      <a:pt x="4632" y="8381"/>
                      <a:pt x="4380" y="8507"/>
                      <a:pt x="4191" y="8538"/>
                    </a:cubicBezTo>
                    <a:lnTo>
                      <a:pt x="4065" y="7845"/>
                    </a:lnTo>
                    <a:close/>
                    <a:moveTo>
                      <a:pt x="7278" y="7845"/>
                    </a:moveTo>
                    <a:cubicBezTo>
                      <a:pt x="7247" y="8066"/>
                      <a:pt x="7215" y="8318"/>
                      <a:pt x="7152" y="8538"/>
                    </a:cubicBezTo>
                    <a:cubicBezTo>
                      <a:pt x="6900" y="8475"/>
                      <a:pt x="6711" y="8381"/>
                      <a:pt x="6491" y="8318"/>
                    </a:cubicBezTo>
                    <a:cubicBezTo>
                      <a:pt x="6837" y="8097"/>
                      <a:pt x="6869" y="8097"/>
                      <a:pt x="7278" y="7845"/>
                    </a:cubicBezTo>
                    <a:close/>
                    <a:moveTo>
                      <a:pt x="2237" y="6459"/>
                    </a:moveTo>
                    <a:cubicBezTo>
                      <a:pt x="2584" y="6774"/>
                      <a:pt x="2931" y="7058"/>
                      <a:pt x="3340" y="7310"/>
                    </a:cubicBezTo>
                    <a:cubicBezTo>
                      <a:pt x="3372" y="7845"/>
                      <a:pt x="3435" y="8255"/>
                      <a:pt x="3529" y="8727"/>
                    </a:cubicBezTo>
                    <a:cubicBezTo>
                      <a:pt x="3008" y="8861"/>
                      <a:pt x="2544" y="8927"/>
                      <a:pt x="2165" y="8927"/>
                    </a:cubicBezTo>
                    <a:cubicBezTo>
                      <a:pt x="1650" y="8927"/>
                      <a:pt x="1293" y="8806"/>
                      <a:pt x="1166" y="8570"/>
                    </a:cubicBezTo>
                    <a:cubicBezTo>
                      <a:pt x="851" y="8003"/>
                      <a:pt x="1733" y="6932"/>
                      <a:pt x="2237" y="6459"/>
                    </a:cubicBezTo>
                    <a:close/>
                    <a:moveTo>
                      <a:pt x="9137" y="6459"/>
                    </a:moveTo>
                    <a:cubicBezTo>
                      <a:pt x="9610" y="6932"/>
                      <a:pt x="10523" y="8003"/>
                      <a:pt x="10177" y="8570"/>
                    </a:cubicBezTo>
                    <a:cubicBezTo>
                      <a:pt x="10032" y="8806"/>
                      <a:pt x="9678" y="8927"/>
                      <a:pt x="9169" y="8927"/>
                    </a:cubicBezTo>
                    <a:cubicBezTo>
                      <a:pt x="8794" y="8927"/>
                      <a:pt x="8335" y="8861"/>
                      <a:pt x="7814" y="8727"/>
                    </a:cubicBezTo>
                    <a:cubicBezTo>
                      <a:pt x="7940" y="8318"/>
                      <a:pt x="8003" y="7845"/>
                      <a:pt x="8034" y="7310"/>
                    </a:cubicBezTo>
                    <a:cubicBezTo>
                      <a:pt x="8444" y="7058"/>
                      <a:pt x="8822" y="6743"/>
                      <a:pt x="9137" y="6459"/>
                    </a:cubicBezTo>
                    <a:close/>
                    <a:moveTo>
                      <a:pt x="5640" y="8696"/>
                    </a:moveTo>
                    <a:cubicBezTo>
                      <a:pt x="6081" y="8885"/>
                      <a:pt x="6554" y="9074"/>
                      <a:pt x="6995" y="9200"/>
                    </a:cubicBezTo>
                    <a:cubicBezTo>
                      <a:pt x="6680" y="10429"/>
                      <a:pt x="6176" y="11185"/>
                      <a:pt x="5672" y="11185"/>
                    </a:cubicBezTo>
                    <a:cubicBezTo>
                      <a:pt x="5609" y="11185"/>
                      <a:pt x="5482" y="11090"/>
                      <a:pt x="5356" y="11059"/>
                    </a:cubicBezTo>
                    <a:cubicBezTo>
                      <a:pt x="5482" y="10775"/>
                      <a:pt x="5451" y="10460"/>
                      <a:pt x="5293" y="10177"/>
                    </a:cubicBezTo>
                    <a:cubicBezTo>
                      <a:pt x="5136" y="9862"/>
                      <a:pt x="4821" y="9736"/>
                      <a:pt x="4474" y="9673"/>
                    </a:cubicBezTo>
                    <a:cubicBezTo>
                      <a:pt x="4411" y="9515"/>
                      <a:pt x="4348" y="9357"/>
                      <a:pt x="4317" y="9200"/>
                    </a:cubicBezTo>
                    <a:cubicBezTo>
                      <a:pt x="4726" y="9042"/>
                      <a:pt x="5167" y="8885"/>
                      <a:pt x="5640" y="8696"/>
                    </a:cubicBezTo>
                    <a:close/>
                    <a:moveTo>
                      <a:pt x="5640" y="1"/>
                    </a:moveTo>
                    <a:cubicBezTo>
                      <a:pt x="4758" y="1"/>
                      <a:pt x="4065" y="1072"/>
                      <a:pt x="3655" y="2489"/>
                    </a:cubicBezTo>
                    <a:cubicBezTo>
                      <a:pt x="3498" y="2426"/>
                      <a:pt x="3340" y="2395"/>
                      <a:pt x="3214" y="2395"/>
                    </a:cubicBezTo>
                    <a:cubicBezTo>
                      <a:pt x="3183" y="1859"/>
                      <a:pt x="2742" y="1418"/>
                      <a:pt x="2174" y="1418"/>
                    </a:cubicBezTo>
                    <a:cubicBezTo>
                      <a:pt x="1607" y="1418"/>
                      <a:pt x="1166" y="1891"/>
                      <a:pt x="1166" y="2426"/>
                    </a:cubicBezTo>
                    <a:cubicBezTo>
                      <a:pt x="883" y="2552"/>
                      <a:pt x="694" y="2710"/>
                      <a:pt x="568" y="2962"/>
                    </a:cubicBezTo>
                    <a:cubicBezTo>
                      <a:pt x="32" y="3907"/>
                      <a:pt x="977" y="5104"/>
                      <a:pt x="1702" y="5892"/>
                    </a:cubicBezTo>
                    <a:cubicBezTo>
                      <a:pt x="946" y="6743"/>
                      <a:pt x="1" y="8003"/>
                      <a:pt x="568" y="8885"/>
                    </a:cubicBezTo>
                    <a:cubicBezTo>
                      <a:pt x="879" y="9433"/>
                      <a:pt x="1519" y="9600"/>
                      <a:pt x="2210" y="9600"/>
                    </a:cubicBezTo>
                    <a:cubicBezTo>
                      <a:pt x="2710" y="9600"/>
                      <a:pt x="3237" y="9513"/>
                      <a:pt x="3687" y="9420"/>
                    </a:cubicBezTo>
                    <a:cubicBezTo>
                      <a:pt x="3718" y="9578"/>
                      <a:pt x="3750" y="9673"/>
                      <a:pt x="3844" y="9830"/>
                    </a:cubicBezTo>
                    <a:cubicBezTo>
                      <a:pt x="3403" y="10145"/>
                      <a:pt x="3246" y="10744"/>
                      <a:pt x="3529" y="11216"/>
                    </a:cubicBezTo>
                    <a:cubicBezTo>
                      <a:pt x="3718" y="11531"/>
                      <a:pt x="4065" y="11720"/>
                      <a:pt x="4411" y="11720"/>
                    </a:cubicBezTo>
                    <a:cubicBezTo>
                      <a:pt x="4600" y="11720"/>
                      <a:pt x="4789" y="11689"/>
                      <a:pt x="4947" y="11563"/>
                    </a:cubicBezTo>
                    <a:cubicBezTo>
                      <a:pt x="5167" y="11720"/>
                      <a:pt x="5419" y="11846"/>
                      <a:pt x="5703" y="11846"/>
                    </a:cubicBezTo>
                    <a:cubicBezTo>
                      <a:pt x="6585" y="11846"/>
                      <a:pt x="7278" y="10775"/>
                      <a:pt x="7688" y="9357"/>
                    </a:cubicBezTo>
                    <a:cubicBezTo>
                      <a:pt x="8143" y="9478"/>
                      <a:pt x="8678" y="9576"/>
                      <a:pt x="9184" y="9576"/>
                    </a:cubicBezTo>
                    <a:cubicBezTo>
                      <a:pt x="9868" y="9576"/>
                      <a:pt x="10499" y="9397"/>
                      <a:pt x="10807" y="8853"/>
                    </a:cubicBezTo>
                    <a:cubicBezTo>
                      <a:pt x="11374" y="7908"/>
                      <a:pt x="10429" y="6680"/>
                      <a:pt x="9673" y="5892"/>
                    </a:cubicBezTo>
                    <a:cubicBezTo>
                      <a:pt x="9799" y="5797"/>
                      <a:pt x="9862" y="5671"/>
                      <a:pt x="9988" y="5545"/>
                    </a:cubicBezTo>
                    <a:cubicBezTo>
                      <a:pt x="10145" y="5640"/>
                      <a:pt x="10271" y="5671"/>
                      <a:pt x="10429" y="5671"/>
                    </a:cubicBezTo>
                    <a:cubicBezTo>
                      <a:pt x="10775" y="5671"/>
                      <a:pt x="11122" y="5482"/>
                      <a:pt x="11311" y="5167"/>
                    </a:cubicBezTo>
                    <a:cubicBezTo>
                      <a:pt x="11594" y="4632"/>
                      <a:pt x="11437" y="4002"/>
                      <a:pt x="10933" y="3750"/>
                    </a:cubicBezTo>
                    <a:cubicBezTo>
                      <a:pt x="10964" y="3466"/>
                      <a:pt x="10901" y="3183"/>
                      <a:pt x="10775" y="2962"/>
                    </a:cubicBezTo>
                    <a:cubicBezTo>
                      <a:pt x="10457" y="2432"/>
                      <a:pt x="9842" y="2259"/>
                      <a:pt x="9179" y="2259"/>
                    </a:cubicBezTo>
                    <a:cubicBezTo>
                      <a:pt x="8661" y="2259"/>
                      <a:pt x="8113" y="2365"/>
                      <a:pt x="7656" y="2489"/>
                    </a:cubicBezTo>
                    <a:cubicBezTo>
                      <a:pt x="7278" y="1072"/>
                      <a:pt x="6585" y="1"/>
                      <a:pt x="56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1" name="Google Shape;2171;p39"/>
          <p:cNvGrpSpPr/>
          <p:nvPr/>
        </p:nvGrpSpPr>
        <p:grpSpPr>
          <a:xfrm>
            <a:off x="2849248" y="3450939"/>
            <a:ext cx="1366384" cy="1155107"/>
            <a:chOff x="2849248" y="3450939"/>
            <a:chExt cx="1366384" cy="1155107"/>
          </a:xfrm>
        </p:grpSpPr>
        <p:sp>
          <p:nvSpPr>
            <p:cNvPr id="2172" name="Google Shape;2172;p39"/>
            <p:cNvSpPr/>
            <p:nvPr/>
          </p:nvSpPr>
          <p:spPr>
            <a:xfrm>
              <a:off x="3862032" y="3834009"/>
              <a:ext cx="18499" cy="589994"/>
            </a:xfrm>
            <a:custGeom>
              <a:rect b="b" l="l" r="r" t="t"/>
              <a:pathLst>
                <a:path extrusionOk="0" h="27397" w="859">
                  <a:moveTo>
                    <a:pt x="1" y="0"/>
                  </a:moveTo>
                  <a:lnTo>
                    <a:pt x="1" y="27396"/>
                  </a:lnTo>
                  <a:lnTo>
                    <a:pt x="858" y="27396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3186663" y="4455281"/>
              <a:ext cx="590016" cy="18477"/>
            </a:xfrm>
            <a:custGeom>
              <a:rect b="b" l="l" r="r" t="t"/>
              <a:pathLst>
                <a:path extrusionOk="0" h="858" w="27398">
                  <a:moveTo>
                    <a:pt x="1" y="0"/>
                  </a:moveTo>
                  <a:lnTo>
                    <a:pt x="1" y="857"/>
                  </a:lnTo>
                  <a:lnTo>
                    <a:pt x="27397" y="857"/>
                  </a:lnTo>
                  <a:lnTo>
                    <a:pt x="273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3580759" y="4315280"/>
              <a:ext cx="590511" cy="290507"/>
            </a:xfrm>
            <a:custGeom>
              <a:rect b="b" l="l" r="r" t="t"/>
              <a:pathLst>
                <a:path extrusionOk="0" h="13490" w="27421">
                  <a:moveTo>
                    <a:pt x="1203" y="0"/>
                  </a:moveTo>
                  <a:cubicBezTo>
                    <a:pt x="537" y="0"/>
                    <a:pt x="1" y="536"/>
                    <a:pt x="1" y="1203"/>
                  </a:cubicBezTo>
                  <a:lnTo>
                    <a:pt x="1" y="12287"/>
                  </a:lnTo>
                  <a:cubicBezTo>
                    <a:pt x="1" y="12942"/>
                    <a:pt x="537" y="13490"/>
                    <a:pt x="1203" y="13490"/>
                  </a:cubicBezTo>
                  <a:lnTo>
                    <a:pt x="26230" y="13490"/>
                  </a:lnTo>
                  <a:cubicBezTo>
                    <a:pt x="26885" y="13490"/>
                    <a:pt x="27421" y="12942"/>
                    <a:pt x="27421" y="12287"/>
                  </a:cubicBezTo>
                  <a:lnTo>
                    <a:pt x="27421" y="1203"/>
                  </a:lnTo>
                  <a:cubicBezTo>
                    <a:pt x="27421" y="536"/>
                    <a:pt x="26885" y="0"/>
                    <a:pt x="2623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2849248" y="4315797"/>
              <a:ext cx="590770" cy="290249"/>
            </a:xfrm>
            <a:custGeom>
              <a:rect b="b" l="l" r="r" t="t"/>
              <a:pathLst>
                <a:path extrusionOk="0" h="13478" w="27433">
                  <a:moveTo>
                    <a:pt x="1227" y="0"/>
                  </a:moveTo>
                  <a:cubicBezTo>
                    <a:pt x="548" y="0"/>
                    <a:pt x="0" y="548"/>
                    <a:pt x="0" y="1226"/>
                  </a:cubicBezTo>
                  <a:lnTo>
                    <a:pt x="0" y="12263"/>
                  </a:lnTo>
                  <a:cubicBezTo>
                    <a:pt x="0" y="12930"/>
                    <a:pt x="548" y="13478"/>
                    <a:pt x="1227" y="13478"/>
                  </a:cubicBezTo>
                  <a:lnTo>
                    <a:pt x="26206" y="13478"/>
                  </a:lnTo>
                  <a:cubicBezTo>
                    <a:pt x="26885" y="13478"/>
                    <a:pt x="27432" y="12930"/>
                    <a:pt x="27432" y="12263"/>
                  </a:cubicBezTo>
                  <a:lnTo>
                    <a:pt x="27432" y="1226"/>
                  </a:lnTo>
                  <a:cubicBezTo>
                    <a:pt x="27432" y="548"/>
                    <a:pt x="26885" y="0"/>
                    <a:pt x="2620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Moon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3503340" y="3450939"/>
              <a:ext cx="712292" cy="712550"/>
            </a:xfrm>
            <a:custGeom>
              <a:rect b="b" l="l" r="r" t="t"/>
              <a:pathLst>
                <a:path extrusionOk="0" h="33088" w="33076">
                  <a:moveTo>
                    <a:pt x="16538" y="0"/>
                  </a:moveTo>
                  <a:cubicBezTo>
                    <a:pt x="7406" y="0"/>
                    <a:pt x="0" y="7406"/>
                    <a:pt x="0" y="16550"/>
                  </a:cubicBezTo>
                  <a:cubicBezTo>
                    <a:pt x="0" y="25682"/>
                    <a:pt x="7406" y="33088"/>
                    <a:pt x="16538" y="33088"/>
                  </a:cubicBezTo>
                  <a:cubicBezTo>
                    <a:pt x="25670" y="33088"/>
                    <a:pt x="33076" y="25682"/>
                    <a:pt x="33076" y="16550"/>
                  </a:cubicBezTo>
                  <a:cubicBezTo>
                    <a:pt x="33076" y="7406"/>
                    <a:pt x="25670" y="0"/>
                    <a:pt x="1653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7" name="Google Shape;2177;p39"/>
            <p:cNvSpPr/>
            <p:nvPr/>
          </p:nvSpPr>
          <p:spPr>
            <a:xfrm>
              <a:off x="3530001" y="3518624"/>
              <a:ext cx="658971" cy="577181"/>
            </a:xfrm>
            <a:custGeom>
              <a:rect b="b" l="l" r="r" t="t"/>
              <a:pathLst>
                <a:path extrusionOk="0" h="26802" w="30600">
                  <a:moveTo>
                    <a:pt x="15322" y="1"/>
                  </a:moveTo>
                  <a:cubicBezTo>
                    <a:pt x="10692" y="1"/>
                    <a:pt x="6187" y="2406"/>
                    <a:pt x="3703" y="6704"/>
                  </a:cubicBezTo>
                  <a:cubicBezTo>
                    <a:pt x="0" y="13109"/>
                    <a:pt x="2203" y="21301"/>
                    <a:pt x="8609" y="25004"/>
                  </a:cubicBezTo>
                  <a:cubicBezTo>
                    <a:pt x="10717" y="26222"/>
                    <a:pt x="13018" y="26801"/>
                    <a:pt x="15290" y="26801"/>
                  </a:cubicBezTo>
                  <a:cubicBezTo>
                    <a:pt x="19920" y="26801"/>
                    <a:pt x="24424" y="24396"/>
                    <a:pt x="26909" y="20098"/>
                  </a:cubicBezTo>
                  <a:cubicBezTo>
                    <a:pt x="30599" y="13693"/>
                    <a:pt x="28409" y="5501"/>
                    <a:pt x="22003" y="1798"/>
                  </a:cubicBezTo>
                  <a:cubicBezTo>
                    <a:pt x="19895" y="580"/>
                    <a:pt x="17593" y="1"/>
                    <a:pt x="15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78" name="Google Shape;2178;p39"/>
            <p:cNvGrpSpPr/>
            <p:nvPr/>
          </p:nvGrpSpPr>
          <p:grpSpPr>
            <a:xfrm>
              <a:off x="3701832" y="3631253"/>
              <a:ext cx="315307" cy="351910"/>
              <a:chOff x="-23962425" y="3519475"/>
              <a:chExt cx="264675" cy="295400"/>
            </a:xfrm>
          </p:grpSpPr>
          <p:sp>
            <p:nvSpPr>
              <p:cNvPr id="2179" name="Google Shape;2179;p39"/>
              <p:cNvSpPr/>
              <p:nvPr/>
            </p:nvSpPr>
            <p:spPr>
              <a:xfrm>
                <a:off x="-23961625" y="3580925"/>
                <a:ext cx="263875" cy="233950"/>
              </a:xfrm>
              <a:custGeom>
                <a:rect b="b" l="l" r="r" t="t"/>
                <a:pathLst>
                  <a:path extrusionOk="0" h="9358" w="10555">
                    <a:moveTo>
                      <a:pt x="1701" y="3119"/>
                    </a:moveTo>
                    <a:cubicBezTo>
                      <a:pt x="1890" y="3119"/>
                      <a:pt x="2048" y="3277"/>
                      <a:pt x="2048" y="3466"/>
                    </a:cubicBezTo>
                    <a:lnTo>
                      <a:pt x="2048" y="4159"/>
                    </a:lnTo>
                    <a:cubicBezTo>
                      <a:pt x="2048" y="4379"/>
                      <a:pt x="2205" y="4537"/>
                      <a:pt x="2394" y="4537"/>
                    </a:cubicBezTo>
                    <a:lnTo>
                      <a:pt x="3119" y="4537"/>
                    </a:lnTo>
                    <a:cubicBezTo>
                      <a:pt x="3308" y="4537"/>
                      <a:pt x="3466" y="4663"/>
                      <a:pt x="3466" y="4883"/>
                    </a:cubicBezTo>
                    <a:cubicBezTo>
                      <a:pt x="3466" y="5072"/>
                      <a:pt x="3308" y="5230"/>
                      <a:pt x="3119" y="5230"/>
                    </a:cubicBezTo>
                    <a:lnTo>
                      <a:pt x="2394" y="5230"/>
                    </a:lnTo>
                    <a:cubicBezTo>
                      <a:pt x="1796" y="5198"/>
                      <a:pt x="1323" y="4726"/>
                      <a:pt x="1323" y="4159"/>
                    </a:cubicBezTo>
                    <a:lnTo>
                      <a:pt x="1323" y="3466"/>
                    </a:lnTo>
                    <a:cubicBezTo>
                      <a:pt x="1323" y="3277"/>
                      <a:pt x="1512" y="3119"/>
                      <a:pt x="1701" y="3119"/>
                    </a:cubicBezTo>
                    <a:close/>
                    <a:moveTo>
                      <a:pt x="3781" y="6585"/>
                    </a:moveTo>
                    <a:lnTo>
                      <a:pt x="3781" y="6931"/>
                    </a:lnTo>
                    <a:cubicBezTo>
                      <a:pt x="3781" y="7120"/>
                      <a:pt x="3623" y="7278"/>
                      <a:pt x="3434" y="7278"/>
                    </a:cubicBezTo>
                    <a:cubicBezTo>
                      <a:pt x="3214" y="7278"/>
                      <a:pt x="3056" y="7120"/>
                      <a:pt x="3056" y="6931"/>
                    </a:cubicBezTo>
                    <a:lnTo>
                      <a:pt x="3056" y="6585"/>
                    </a:lnTo>
                    <a:close/>
                    <a:moveTo>
                      <a:pt x="6900" y="0"/>
                    </a:moveTo>
                    <a:cubicBezTo>
                      <a:pt x="5986" y="0"/>
                      <a:pt x="5293" y="693"/>
                      <a:pt x="5293" y="1607"/>
                    </a:cubicBezTo>
                    <a:cubicBezTo>
                      <a:pt x="5293" y="2363"/>
                      <a:pt x="5765" y="2741"/>
                      <a:pt x="6238" y="3182"/>
                    </a:cubicBezTo>
                    <a:lnTo>
                      <a:pt x="7561" y="4379"/>
                    </a:lnTo>
                    <a:lnTo>
                      <a:pt x="7561" y="7624"/>
                    </a:lnTo>
                    <a:cubicBezTo>
                      <a:pt x="7561" y="8223"/>
                      <a:pt x="7089" y="8664"/>
                      <a:pt x="6553" y="8664"/>
                    </a:cubicBezTo>
                    <a:lnTo>
                      <a:pt x="4820" y="8664"/>
                    </a:lnTo>
                    <a:cubicBezTo>
                      <a:pt x="4348" y="8664"/>
                      <a:pt x="3938" y="8349"/>
                      <a:pt x="3812" y="7876"/>
                    </a:cubicBezTo>
                    <a:cubicBezTo>
                      <a:pt x="4222" y="7719"/>
                      <a:pt x="4505" y="7372"/>
                      <a:pt x="4505" y="6931"/>
                    </a:cubicBezTo>
                    <a:lnTo>
                      <a:pt x="4505" y="6585"/>
                    </a:lnTo>
                    <a:lnTo>
                      <a:pt x="5198" y="6585"/>
                    </a:lnTo>
                    <a:cubicBezTo>
                      <a:pt x="6144" y="6585"/>
                      <a:pt x="6931" y="5797"/>
                      <a:pt x="6931" y="4852"/>
                    </a:cubicBezTo>
                    <a:lnTo>
                      <a:pt x="6931" y="4631"/>
                    </a:lnTo>
                    <a:lnTo>
                      <a:pt x="5829" y="3686"/>
                    </a:lnTo>
                    <a:cubicBezTo>
                      <a:pt x="5671" y="3529"/>
                      <a:pt x="5482" y="3371"/>
                      <a:pt x="5293" y="3182"/>
                    </a:cubicBezTo>
                    <a:cubicBezTo>
                      <a:pt x="4568" y="3151"/>
                      <a:pt x="3875" y="2899"/>
                      <a:pt x="3182" y="2332"/>
                    </a:cubicBezTo>
                    <a:cubicBezTo>
                      <a:pt x="2720" y="1911"/>
                      <a:pt x="1880" y="1701"/>
                      <a:pt x="1091" y="1701"/>
                    </a:cubicBezTo>
                    <a:cubicBezTo>
                      <a:pt x="697" y="1701"/>
                      <a:pt x="315" y="1754"/>
                      <a:pt x="0" y="1859"/>
                    </a:cubicBezTo>
                    <a:lnTo>
                      <a:pt x="0" y="4883"/>
                    </a:lnTo>
                    <a:cubicBezTo>
                      <a:pt x="0" y="5829"/>
                      <a:pt x="788" y="6616"/>
                      <a:pt x="1733" y="6616"/>
                    </a:cubicBezTo>
                    <a:lnTo>
                      <a:pt x="2457" y="6616"/>
                    </a:lnTo>
                    <a:lnTo>
                      <a:pt x="2457" y="6963"/>
                    </a:lnTo>
                    <a:cubicBezTo>
                      <a:pt x="2394" y="7404"/>
                      <a:pt x="2678" y="7782"/>
                      <a:pt x="3119" y="7908"/>
                    </a:cubicBezTo>
                    <a:cubicBezTo>
                      <a:pt x="3277" y="8727"/>
                      <a:pt x="3970" y="9357"/>
                      <a:pt x="4820" y="9357"/>
                    </a:cubicBezTo>
                    <a:lnTo>
                      <a:pt x="6553" y="9357"/>
                    </a:lnTo>
                    <a:cubicBezTo>
                      <a:pt x="7498" y="9357"/>
                      <a:pt x="8286" y="8569"/>
                      <a:pt x="8286" y="7624"/>
                    </a:cubicBezTo>
                    <a:lnTo>
                      <a:pt x="8286" y="4379"/>
                    </a:lnTo>
                    <a:cubicBezTo>
                      <a:pt x="9294" y="3497"/>
                      <a:pt x="9546" y="3277"/>
                      <a:pt x="9546" y="3277"/>
                    </a:cubicBezTo>
                    <a:cubicBezTo>
                      <a:pt x="9987" y="2867"/>
                      <a:pt x="10554" y="2395"/>
                      <a:pt x="10554" y="1607"/>
                    </a:cubicBezTo>
                    <a:cubicBezTo>
                      <a:pt x="10554" y="693"/>
                      <a:pt x="9830" y="0"/>
                      <a:pt x="8948" y="0"/>
                    </a:cubicBezTo>
                    <a:cubicBezTo>
                      <a:pt x="8538" y="0"/>
                      <a:pt x="8191" y="126"/>
                      <a:pt x="7908" y="347"/>
                    </a:cubicBezTo>
                    <a:cubicBezTo>
                      <a:pt x="7656" y="95"/>
                      <a:pt x="7278" y="0"/>
                      <a:pt x="69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39"/>
              <p:cNvSpPr/>
              <p:nvPr/>
            </p:nvSpPr>
            <p:spPr>
              <a:xfrm>
                <a:off x="-23962425" y="3519475"/>
                <a:ext cx="158350" cy="122125"/>
              </a:xfrm>
              <a:custGeom>
                <a:rect b="b" l="l" r="r" t="t"/>
                <a:pathLst>
                  <a:path extrusionOk="0" h="4885" w="6334">
                    <a:moveTo>
                      <a:pt x="3844" y="631"/>
                    </a:moveTo>
                    <a:cubicBezTo>
                      <a:pt x="4065" y="631"/>
                      <a:pt x="4222" y="788"/>
                      <a:pt x="4222" y="1009"/>
                    </a:cubicBezTo>
                    <a:lnTo>
                      <a:pt x="4222" y="1387"/>
                    </a:lnTo>
                    <a:lnTo>
                      <a:pt x="2773" y="1387"/>
                    </a:lnTo>
                    <a:lnTo>
                      <a:pt x="2773" y="1009"/>
                    </a:lnTo>
                    <a:cubicBezTo>
                      <a:pt x="2773" y="788"/>
                      <a:pt x="2931" y="631"/>
                      <a:pt x="3151" y="631"/>
                    </a:cubicBezTo>
                    <a:close/>
                    <a:moveTo>
                      <a:pt x="3088" y="1"/>
                    </a:moveTo>
                    <a:cubicBezTo>
                      <a:pt x="2521" y="1"/>
                      <a:pt x="2080" y="473"/>
                      <a:pt x="2080" y="1040"/>
                    </a:cubicBezTo>
                    <a:lnTo>
                      <a:pt x="2080" y="1419"/>
                    </a:lnTo>
                    <a:lnTo>
                      <a:pt x="1733" y="1419"/>
                    </a:lnTo>
                    <a:cubicBezTo>
                      <a:pt x="788" y="1419"/>
                      <a:pt x="1" y="2206"/>
                      <a:pt x="1" y="3151"/>
                    </a:cubicBezTo>
                    <a:lnTo>
                      <a:pt x="1" y="3592"/>
                    </a:lnTo>
                    <a:cubicBezTo>
                      <a:pt x="332" y="3503"/>
                      <a:pt x="705" y="3459"/>
                      <a:pt x="1087" y="3459"/>
                    </a:cubicBezTo>
                    <a:cubicBezTo>
                      <a:pt x="2048" y="3459"/>
                      <a:pt x="3069" y="3736"/>
                      <a:pt x="3655" y="4254"/>
                    </a:cubicBezTo>
                    <a:cubicBezTo>
                      <a:pt x="4002" y="4569"/>
                      <a:pt x="4411" y="4758"/>
                      <a:pt x="4789" y="4884"/>
                    </a:cubicBezTo>
                    <a:cubicBezTo>
                      <a:pt x="4726" y="4664"/>
                      <a:pt x="4632" y="4380"/>
                      <a:pt x="4632" y="4096"/>
                    </a:cubicBezTo>
                    <a:cubicBezTo>
                      <a:pt x="4632" y="2994"/>
                      <a:pt x="5356" y="2112"/>
                      <a:pt x="6333" y="1860"/>
                    </a:cubicBezTo>
                    <a:cubicBezTo>
                      <a:pt x="6018" y="1576"/>
                      <a:pt x="5608" y="1419"/>
                      <a:pt x="5199" y="1419"/>
                    </a:cubicBezTo>
                    <a:lnTo>
                      <a:pt x="4821" y="1419"/>
                    </a:lnTo>
                    <a:lnTo>
                      <a:pt x="4821" y="1040"/>
                    </a:lnTo>
                    <a:cubicBezTo>
                      <a:pt x="4821" y="442"/>
                      <a:pt x="4348" y="1"/>
                      <a:pt x="38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40"/>
          <p:cNvSpPr txBox="1"/>
          <p:nvPr>
            <p:ph type="title"/>
          </p:nvPr>
        </p:nvSpPr>
        <p:spPr>
          <a:xfrm>
            <a:off x="710275" y="536650"/>
            <a:ext cx="1738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2186" name="Google Shape;2186;p40"/>
          <p:cNvGrpSpPr/>
          <p:nvPr/>
        </p:nvGrpSpPr>
        <p:grpSpPr>
          <a:xfrm>
            <a:off x="2579050" y="569524"/>
            <a:ext cx="1826630" cy="2015112"/>
            <a:chOff x="2579050" y="569524"/>
            <a:chExt cx="1826630" cy="2015112"/>
          </a:xfrm>
        </p:grpSpPr>
        <p:sp>
          <p:nvSpPr>
            <p:cNvPr id="2187" name="Google Shape;2187;p40"/>
            <p:cNvSpPr/>
            <p:nvPr/>
          </p:nvSpPr>
          <p:spPr>
            <a:xfrm>
              <a:off x="2836793" y="878830"/>
              <a:ext cx="332384" cy="328426"/>
            </a:xfrm>
            <a:custGeom>
              <a:rect b="b" l="l" r="r" t="t"/>
              <a:pathLst>
                <a:path extrusionOk="0" fill="none" h="16765" w="16967">
                  <a:moveTo>
                    <a:pt x="16967" y="16764"/>
                  </a:moveTo>
                  <a:lnTo>
                    <a:pt x="0" y="0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3783347" y="844076"/>
              <a:ext cx="334029" cy="332384"/>
            </a:xfrm>
            <a:custGeom>
              <a:rect b="b" l="l" r="r" t="t"/>
              <a:pathLst>
                <a:path extrusionOk="0" fill="none" h="16967" w="17051">
                  <a:moveTo>
                    <a:pt x="1" y="16967"/>
                  </a:moveTo>
                  <a:lnTo>
                    <a:pt x="17051" y="0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2927756" y="1795073"/>
              <a:ext cx="347096" cy="450864"/>
            </a:xfrm>
            <a:custGeom>
              <a:rect b="b" l="l" r="r" t="t"/>
              <a:pathLst>
                <a:path extrusionOk="0" fill="none" h="23015" w="17718">
                  <a:moveTo>
                    <a:pt x="17717" y="0"/>
                  </a:moveTo>
                  <a:lnTo>
                    <a:pt x="1" y="23015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3495747" y="1588856"/>
              <a:ext cx="448317" cy="419872"/>
            </a:xfrm>
            <a:custGeom>
              <a:rect b="b" l="l" r="r" t="t"/>
              <a:pathLst>
                <a:path extrusionOk="0" fill="none" h="21433" w="22885">
                  <a:moveTo>
                    <a:pt x="22884" y="21432"/>
                  </a:moveTo>
                  <a:lnTo>
                    <a:pt x="1" y="1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3651556" y="1727425"/>
              <a:ext cx="129235" cy="129235"/>
            </a:xfrm>
            <a:custGeom>
              <a:rect b="b" l="l" r="r" t="t"/>
              <a:pathLst>
                <a:path extrusionOk="0" h="6597" w="6597">
                  <a:moveTo>
                    <a:pt x="3299" y="0"/>
                  </a:moveTo>
                  <a:cubicBezTo>
                    <a:pt x="1477" y="0"/>
                    <a:pt x="1" y="1477"/>
                    <a:pt x="1" y="3298"/>
                  </a:cubicBezTo>
                  <a:cubicBezTo>
                    <a:pt x="1" y="5120"/>
                    <a:pt x="1477" y="6596"/>
                    <a:pt x="3299" y="6596"/>
                  </a:cubicBezTo>
                  <a:cubicBezTo>
                    <a:pt x="5121" y="6596"/>
                    <a:pt x="6597" y="5120"/>
                    <a:pt x="6597" y="3298"/>
                  </a:cubicBezTo>
                  <a:cubicBezTo>
                    <a:pt x="6597" y="1477"/>
                    <a:pt x="5121" y="0"/>
                    <a:pt x="32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3210008" y="1735810"/>
              <a:ext cx="129470" cy="129470"/>
            </a:xfrm>
            <a:custGeom>
              <a:rect b="b" l="l" r="r" t="t"/>
              <a:pathLst>
                <a:path extrusionOk="0" h="6609" w="6609">
                  <a:moveTo>
                    <a:pt x="3310" y="1"/>
                  </a:moveTo>
                  <a:cubicBezTo>
                    <a:pt x="1489" y="1"/>
                    <a:pt x="0" y="1477"/>
                    <a:pt x="0" y="3311"/>
                  </a:cubicBezTo>
                  <a:cubicBezTo>
                    <a:pt x="0" y="5132"/>
                    <a:pt x="1489" y="6609"/>
                    <a:pt x="3310" y="6609"/>
                  </a:cubicBezTo>
                  <a:cubicBezTo>
                    <a:pt x="5132" y="6609"/>
                    <a:pt x="6608" y="5132"/>
                    <a:pt x="6608" y="3311"/>
                  </a:cubicBezTo>
                  <a:cubicBezTo>
                    <a:pt x="6608" y="1477"/>
                    <a:pt x="5132" y="1"/>
                    <a:pt x="3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3696342" y="1142646"/>
              <a:ext cx="129470" cy="129235"/>
            </a:xfrm>
            <a:custGeom>
              <a:rect b="b" l="l" r="r" t="t"/>
              <a:pathLst>
                <a:path extrusionOk="0" h="6597" w="6609">
                  <a:moveTo>
                    <a:pt x="3299" y="0"/>
                  </a:moveTo>
                  <a:cubicBezTo>
                    <a:pt x="1477" y="0"/>
                    <a:pt x="1" y="1477"/>
                    <a:pt x="1" y="3298"/>
                  </a:cubicBezTo>
                  <a:cubicBezTo>
                    <a:pt x="1" y="5120"/>
                    <a:pt x="1477" y="6596"/>
                    <a:pt x="3299" y="6596"/>
                  </a:cubicBezTo>
                  <a:cubicBezTo>
                    <a:pt x="5133" y="6596"/>
                    <a:pt x="6609" y="5120"/>
                    <a:pt x="6609" y="3298"/>
                  </a:cubicBezTo>
                  <a:cubicBezTo>
                    <a:pt x="6609" y="1477"/>
                    <a:pt x="5133" y="0"/>
                    <a:pt x="32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128371" y="1165979"/>
              <a:ext cx="129235" cy="129451"/>
            </a:xfrm>
            <a:custGeom>
              <a:rect b="b" l="l" r="r" t="t"/>
              <a:pathLst>
                <a:path extrusionOk="0" h="6608" w="6597">
                  <a:moveTo>
                    <a:pt x="3298" y="0"/>
                  </a:moveTo>
                  <a:cubicBezTo>
                    <a:pt x="1477" y="0"/>
                    <a:pt x="0" y="1488"/>
                    <a:pt x="0" y="3310"/>
                  </a:cubicBezTo>
                  <a:cubicBezTo>
                    <a:pt x="0" y="5132"/>
                    <a:pt x="1477" y="6608"/>
                    <a:pt x="3298" y="6608"/>
                  </a:cubicBezTo>
                  <a:cubicBezTo>
                    <a:pt x="5120" y="6608"/>
                    <a:pt x="6596" y="5132"/>
                    <a:pt x="6596" y="3310"/>
                  </a:cubicBezTo>
                  <a:cubicBezTo>
                    <a:pt x="6596" y="1488"/>
                    <a:pt x="5120" y="0"/>
                    <a:pt x="329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2579050" y="577929"/>
              <a:ext cx="442930" cy="442714"/>
            </a:xfrm>
            <a:custGeom>
              <a:rect b="b" l="l" r="r" t="t"/>
              <a:pathLst>
                <a:path extrusionOk="0" h="22599" w="22610">
                  <a:moveTo>
                    <a:pt x="11299" y="0"/>
                  </a:moveTo>
                  <a:cubicBezTo>
                    <a:pt x="5060" y="0"/>
                    <a:pt x="0" y="5061"/>
                    <a:pt x="0" y="11299"/>
                  </a:cubicBezTo>
                  <a:cubicBezTo>
                    <a:pt x="0" y="17538"/>
                    <a:pt x="5060" y="22598"/>
                    <a:pt x="11299" y="22598"/>
                  </a:cubicBezTo>
                  <a:cubicBezTo>
                    <a:pt x="17550" y="22598"/>
                    <a:pt x="22610" y="17538"/>
                    <a:pt x="22610" y="11299"/>
                  </a:cubicBezTo>
                  <a:cubicBezTo>
                    <a:pt x="22610" y="5061"/>
                    <a:pt x="17550" y="0"/>
                    <a:pt x="1129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2602834" y="601712"/>
              <a:ext cx="395365" cy="395365"/>
            </a:xfrm>
            <a:custGeom>
              <a:rect b="b" l="l" r="r" t="t"/>
              <a:pathLst>
                <a:path extrusionOk="0" h="20182" w="20182">
                  <a:moveTo>
                    <a:pt x="10085" y="1"/>
                  </a:moveTo>
                  <a:cubicBezTo>
                    <a:pt x="4513" y="1"/>
                    <a:pt x="0" y="4513"/>
                    <a:pt x="0" y="10085"/>
                  </a:cubicBezTo>
                  <a:cubicBezTo>
                    <a:pt x="0" y="15658"/>
                    <a:pt x="4513" y="20182"/>
                    <a:pt x="10085" y="20182"/>
                  </a:cubicBezTo>
                  <a:cubicBezTo>
                    <a:pt x="15657" y="20182"/>
                    <a:pt x="20182" y="15658"/>
                    <a:pt x="20182" y="10085"/>
                  </a:cubicBezTo>
                  <a:cubicBezTo>
                    <a:pt x="20182" y="4513"/>
                    <a:pt x="15657" y="1"/>
                    <a:pt x="100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2678182" y="2244320"/>
              <a:ext cx="321198" cy="321198"/>
            </a:xfrm>
            <a:custGeom>
              <a:rect b="b" l="l" r="r" t="t"/>
              <a:pathLst>
                <a:path extrusionOk="0" h="16396" w="16396">
                  <a:moveTo>
                    <a:pt x="8204" y="0"/>
                  </a:moveTo>
                  <a:cubicBezTo>
                    <a:pt x="3679" y="0"/>
                    <a:pt x="0" y="3668"/>
                    <a:pt x="0" y="8192"/>
                  </a:cubicBezTo>
                  <a:cubicBezTo>
                    <a:pt x="0" y="12728"/>
                    <a:pt x="3679" y="16395"/>
                    <a:pt x="8204" y="16395"/>
                  </a:cubicBezTo>
                  <a:cubicBezTo>
                    <a:pt x="12728" y="16395"/>
                    <a:pt x="16395" y="12728"/>
                    <a:pt x="16395" y="8192"/>
                  </a:cubicBezTo>
                  <a:cubicBezTo>
                    <a:pt x="16395" y="3668"/>
                    <a:pt x="12728" y="0"/>
                    <a:pt x="820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2659041" y="2224964"/>
              <a:ext cx="359692" cy="359672"/>
            </a:xfrm>
            <a:custGeom>
              <a:rect b="b" l="l" r="r" t="t"/>
              <a:pathLst>
                <a:path extrusionOk="0" fill="none" h="18360" w="18361">
                  <a:moveTo>
                    <a:pt x="18360" y="9180"/>
                  </a:moveTo>
                  <a:cubicBezTo>
                    <a:pt x="18360" y="14252"/>
                    <a:pt x="14241" y="18360"/>
                    <a:pt x="9181" y="18360"/>
                  </a:cubicBezTo>
                  <a:cubicBezTo>
                    <a:pt x="4109" y="18360"/>
                    <a:pt x="1" y="14252"/>
                    <a:pt x="1" y="9180"/>
                  </a:cubicBezTo>
                  <a:cubicBezTo>
                    <a:pt x="1" y="4120"/>
                    <a:pt x="4109" y="0"/>
                    <a:pt x="9181" y="0"/>
                  </a:cubicBezTo>
                  <a:cubicBezTo>
                    <a:pt x="14241" y="0"/>
                    <a:pt x="18360" y="4120"/>
                    <a:pt x="18360" y="9180"/>
                  </a:cubicBezTo>
                  <a:close/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4046008" y="569524"/>
              <a:ext cx="359672" cy="359692"/>
            </a:xfrm>
            <a:custGeom>
              <a:rect b="b" l="l" r="r" t="t"/>
              <a:pathLst>
                <a:path extrusionOk="0" h="18361" w="18360">
                  <a:moveTo>
                    <a:pt x="9180" y="1"/>
                  </a:moveTo>
                  <a:cubicBezTo>
                    <a:pt x="4108" y="1"/>
                    <a:pt x="0" y="4108"/>
                    <a:pt x="0" y="9180"/>
                  </a:cubicBezTo>
                  <a:cubicBezTo>
                    <a:pt x="0" y="14253"/>
                    <a:pt x="4108" y="18360"/>
                    <a:pt x="9180" y="18360"/>
                  </a:cubicBezTo>
                  <a:cubicBezTo>
                    <a:pt x="14252" y="18360"/>
                    <a:pt x="18360" y="14253"/>
                    <a:pt x="18360" y="9180"/>
                  </a:cubicBezTo>
                  <a:cubicBezTo>
                    <a:pt x="18360" y="4108"/>
                    <a:pt x="14252" y="1"/>
                    <a:pt x="918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4065364" y="588900"/>
              <a:ext cx="320963" cy="320943"/>
            </a:xfrm>
            <a:custGeom>
              <a:rect b="b" l="l" r="r" t="t"/>
              <a:pathLst>
                <a:path extrusionOk="0" h="16383" w="16384">
                  <a:moveTo>
                    <a:pt x="8192" y="0"/>
                  </a:moveTo>
                  <a:cubicBezTo>
                    <a:pt x="3668" y="0"/>
                    <a:pt x="1" y="3667"/>
                    <a:pt x="1" y="8191"/>
                  </a:cubicBezTo>
                  <a:cubicBezTo>
                    <a:pt x="1" y="12716"/>
                    <a:pt x="3668" y="16383"/>
                    <a:pt x="8192" y="16383"/>
                  </a:cubicBezTo>
                  <a:cubicBezTo>
                    <a:pt x="12717" y="16383"/>
                    <a:pt x="16384" y="12716"/>
                    <a:pt x="16384" y="8191"/>
                  </a:cubicBezTo>
                  <a:cubicBezTo>
                    <a:pt x="16384" y="3667"/>
                    <a:pt x="12717" y="0"/>
                    <a:pt x="819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3128371" y="1107186"/>
              <a:ext cx="734958" cy="735213"/>
            </a:xfrm>
            <a:custGeom>
              <a:rect b="b" l="l" r="r" t="t"/>
              <a:pathLst>
                <a:path extrusionOk="0" h="37530" w="37517">
                  <a:moveTo>
                    <a:pt x="18753" y="1"/>
                  </a:moveTo>
                  <a:cubicBezTo>
                    <a:pt x="8394" y="1"/>
                    <a:pt x="0" y="8406"/>
                    <a:pt x="0" y="18765"/>
                  </a:cubicBezTo>
                  <a:cubicBezTo>
                    <a:pt x="0" y="29135"/>
                    <a:pt x="8394" y="37529"/>
                    <a:pt x="18753" y="37529"/>
                  </a:cubicBezTo>
                  <a:cubicBezTo>
                    <a:pt x="29123" y="37529"/>
                    <a:pt x="37517" y="29135"/>
                    <a:pt x="37517" y="18765"/>
                  </a:cubicBezTo>
                  <a:cubicBezTo>
                    <a:pt x="37517" y="8406"/>
                    <a:pt x="29123" y="1"/>
                    <a:pt x="187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3175488" y="1154538"/>
              <a:ext cx="640495" cy="640515"/>
            </a:xfrm>
            <a:custGeom>
              <a:rect b="b" l="l" r="r" t="t"/>
              <a:pathLst>
                <a:path extrusionOk="0" h="32696" w="32695">
                  <a:moveTo>
                    <a:pt x="16348" y="1"/>
                  </a:moveTo>
                  <a:cubicBezTo>
                    <a:pt x="7323" y="1"/>
                    <a:pt x="0" y="7323"/>
                    <a:pt x="0" y="16348"/>
                  </a:cubicBezTo>
                  <a:cubicBezTo>
                    <a:pt x="0" y="25385"/>
                    <a:pt x="7323" y="32695"/>
                    <a:pt x="16348" y="32695"/>
                  </a:cubicBezTo>
                  <a:cubicBezTo>
                    <a:pt x="25384" y="32695"/>
                    <a:pt x="32695" y="25385"/>
                    <a:pt x="32695" y="16348"/>
                  </a:cubicBezTo>
                  <a:cubicBezTo>
                    <a:pt x="32695" y="7323"/>
                    <a:pt x="25384" y="1"/>
                    <a:pt x="1634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3309956" y="1289810"/>
              <a:ext cx="371785" cy="369974"/>
            </a:xfrm>
            <a:custGeom>
              <a:rect b="b" l="l" r="r" t="t"/>
              <a:pathLst>
                <a:path extrusionOk="0" h="12666" w="12728">
                  <a:moveTo>
                    <a:pt x="1859" y="3308"/>
                  </a:moveTo>
                  <a:lnTo>
                    <a:pt x="1859" y="5230"/>
                  </a:lnTo>
                  <a:lnTo>
                    <a:pt x="882" y="5230"/>
                  </a:lnTo>
                  <a:lnTo>
                    <a:pt x="882" y="3308"/>
                  </a:lnTo>
                  <a:close/>
                  <a:moveTo>
                    <a:pt x="5765" y="2458"/>
                  </a:moveTo>
                  <a:cubicBezTo>
                    <a:pt x="5860" y="2458"/>
                    <a:pt x="5986" y="2584"/>
                    <a:pt x="5986" y="2710"/>
                  </a:cubicBezTo>
                  <a:lnTo>
                    <a:pt x="5986" y="5230"/>
                  </a:lnTo>
                  <a:lnTo>
                    <a:pt x="2678" y="5230"/>
                  </a:lnTo>
                  <a:lnTo>
                    <a:pt x="2678" y="2710"/>
                  </a:lnTo>
                  <a:cubicBezTo>
                    <a:pt x="2678" y="2584"/>
                    <a:pt x="2772" y="2458"/>
                    <a:pt x="2930" y="2458"/>
                  </a:cubicBezTo>
                  <a:close/>
                  <a:moveTo>
                    <a:pt x="9893" y="2458"/>
                  </a:moveTo>
                  <a:cubicBezTo>
                    <a:pt x="10019" y="2458"/>
                    <a:pt x="10113" y="2584"/>
                    <a:pt x="10113" y="2710"/>
                  </a:cubicBezTo>
                  <a:lnTo>
                    <a:pt x="10113" y="5230"/>
                  </a:lnTo>
                  <a:lnTo>
                    <a:pt x="6837" y="5230"/>
                  </a:lnTo>
                  <a:lnTo>
                    <a:pt x="6837" y="2710"/>
                  </a:lnTo>
                  <a:cubicBezTo>
                    <a:pt x="6805" y="2584"/>
                    <a:pt x="6900" y="2458"/>
                    <a:pt x="7057" y="2458"/>
                  </a:cubicBezTo>
                  <a:close/>
                  <a:moveTo>
                    <a:pt x="11940" y="3308"/>
                  </a:moveTo>
                  <a:lnTo>
                    <a:pt x="11940" y="5230"/>
                  </a:lnTo>
                  <a:lnTo>
                    <a:pt x="10964" y="5230"/>
                  </a:lnTo>
                  <a:lnTo>
                    <a:pt x="10964" y="3308"/>
                  </a:lnTo>
                  <a:close/>
                  <a:moveTo>
                    <a:pt x="7215" y="6900"/>
                  </a:moveTo>
                  <a:cubicBezTo>
                    <a:pt x="7435" y="6900"/>
                    <a:pt x="7656" y="7089"/>
                    <a:pt x="7656" y="7278"/>
                  </a:cubicBezTo>
                  <a:cubicBezTo>
                    <a:pt x="7656" y="7530"/>
                    <a:pt x="7435" y="7719"/>
                    <a:pt x="7215" y="7719"/>
                  </a:cubicBezTo>
                  <a:lnTo>
                    <a:pt x="5545" y="7719"/>
                  </a:lnTo>
                  <a:cubicBezTo>
                    <a:pt x="5324" y="7719"/>
                    <a:pt x="5135" y="7530"/>
                    <a:pt x="5135" y="7278"/>
                  </a:cubicBezTo>
                  <a:cubicBezTo>
                    <a:pt x="5135" y="7026"/>
                    <a:pt x="5324" y="6900"/>
                    <a:pt x="5545" y="6900"/>
                  </a:cubicBezTo>
                  <a:close/>
                  <a:moveTo>
                    <a:pt x="3088" y="6900"/>
                  </a:moveTo>
                  <a:cubicBezTo>
                    <a:pt x="3749" y="6900"/>
                    <a:pt x="4285" y="7436"/>
                    <a:pt x="4348" y="8097"/>
                  </a:cubicBezTo>
                  <a:cubicBezTo>
                    <a:pt x="4348" y="8790"/>
                    <a:pt x="3781" y="9326"/>
                    <a:pt x="3088" y="9326"/>
                  </a:cubicBezTo>
                  <a:cubicBezTo>
                    <a:pt x="2394" y="9326"/>
                    <a:pt x="1859" y="8790"/>
                    <a:pt x="1859" y="8097"/>
                  </a:cubicBezTo>
                  <a:cubicBezTo>
                    <a:pt x="1859" y="7436"/>
                    <a:pt x="2394" y="6900"/>
                    <a:pt x="3088" y="6900"/>
                  </a:cubicBezTo>
                  <a:close/>
                  <a:moveTo>
                    <a:pt x="7215" y="8570"/>
                  </a:moveTo>
                  <a:cubicBezTo>
                    <a:pt x="7435" y="8570"/>
                    <a:pt x="7656" y="8790"/>
                    <a:pt x="7656" y="8979"/>
                  </a:cubicBezTo>
                  <a:cubicBezTo>
                    <a:pt x="7656" y="9168"/>
                    <a:pt x="7435" y="9357"/>
                    <a:pt x="7215" y="9357"/>
                  </a:cubicBezTo>
                  <a:lnTo>
                    <a:pt x="5545" y="9357"/>
                  </a:lnTo>
                  <a:cubicBezTo>
                    <a:pt x="5324" y="9357"/>
                    <a:pt x="5135" y="9168"/>
                    <a:pt x="5135" y="8979"/>
                  </a:cubicBezTo>
                  <a:cubicBezTo>
                    <a:pt x="5135" y="8727"/>
                    <a:pt x="5324" y="8570"/>
                    <a:pt x="5545" y="8570"/>
                  </a:cubicBezTo>
                  <a:close/>
                  <a:moveTo>
                    <a:pt x="9790" y="6930"/>
                  </a:moveTo>
                  <a:cubicBezTo>
                    <a:pt x="10428" y="6930"/>
                    <a:pt x="10964" y="7456"/>
                    <a:pt x="10964" y="8160"/>
                  </a:cubicBezTo>
                  <a:cubicBezTo>
                    <a:pt x="10964" y="8822"/>
                    <a:pt x="10397" y="9357"/>
                    <a:pt x="9735" y="9357"/>
                  </a:cubicBezTo>
                  <a:cubicBezTo>
                    <a:pt x="9073" y="9357"/>
                    <a:pt x="8506" y="8822"/>
                    <a:pt x="8506" y="8160"/>
                  </a:cubicBezTo>
                  <a:cubicBezTo>
                    <a:pt x="8506" y="7467"/>
                    <a:pt x="9073" y="6931"/>
                    <a:pt x="9735" y="6931"/>
                  </a:cubicBezTo>
                  <a:cubicBezTo>
                    <a:pt x="9754" y="6931"/>
                    <a:pt x="9772" y="6930"/>
                    <a:pt x="9790" y="6930"/>
                  </a:cubicBezTo>
                  <a:close/>
                  <a:moveTo>
                    <a:pt x="3875" y="0"/>
                  </a:moveTo>
                  <a:cubicBezTo>
                    <a:pt x="2709" y="0"/>
                    <a:pt x="1827" y="946"/>
                    <a:pt x="1764" y="2080"/>
                  </a:cubicBezTo>
                  <a:lnTo>
                    <a:pt x="1764" y="2458"/>
                  </a:lnTo>
                  <a:lnTo>
                    <a:pt x="410" y="2458"/>
                  </a:lnTo>
                  <a:cubicBezTo>
                    <a:pt x="158" y="2458"/>
                    <a:pt x="0" y="2678"/>
                    <a:pt x="0" y="2899"/>
                  </a:cubicBezTo>
                  <a:lnTo>
                    <a:pt x="0" y="5671"/>
                  </a:lnTo>
                  <a:cubicBezTo>
                    <a:pt x="32" y="5860"/>
                    <a:pt x="252" y="6049"/>
                    <a:pt x="473" y="6049"/>
                  </a:cubicBezTo>
                  <a:lnTo>
                    <a:pt x="1449" y="6049"/>
                  </a:lnTo>
                  <a:cubicBezTo>
                    <a:pt x="1197" y="6427"/>
                    <a:pt x="1040" y="6837"/>
                    <a:pt x="1040" y="7278"/>
                  </a:cubicBezTo>
                  <a:lnTo>
                    <a:pt x="1040" y="9767"/>
                  </a:lnTo>
                  <a:cubicBezTo>
                    <a:pt x="1040" y="10302"/>
                    <a:pt x="1386" y="10744"/>
                    <a:pt x="1859" y="10933"/>
                  </a:cubicBezTo>
                  <a:lnTo>
                    <a:pt x="1859" y="12256"/>
                  </a:lnTo>
                  <a:cubicBezTo>
                    <a:pt x="1859" y="12476"/>
                    <a:pt x="2048" y="12665"/>
                    <a:pt x="2300" y="12665"/>
                  </a:cubicBezTo>
                  <a:lnTo>
                    <a:pt x="3938" y="12665"/>
                  </a:lnTo>
                  <a:cubicBezTo>
                    <a:pt x="4190" y="12665"/>
                    <a:pt x="4348" y="12476"/>
                    <a:pt x="4348" y="12256"/>
                  </a:cubicBezTo>
                  <a:lnTo>
                    <a:pt x="4348" y="10996"/>
                  </a:lnTo>
                  <a:lnTo>
                    <a:pt x="8475" y="10996"/>
                  </a:lnTo>
                  <a:lnTo>
                    <a:pt x="8475" y="12256"/>
                  </a:lnTo>
                  <a:cubicBezTo>
                    <a:pt x="8475" y="12476"/>
                    <a:pt x="8664" y="12665"/>
                    <a:pt x="8884" y="12665"/>
                  </a:cubicBezTo>
                  <a:lnTo>
                    <a:pt x="10523" y="12665"/>
                  </a:lnTo>
                  <a:cubicBezTo>
                    <a:pt x="10775" y="12665"/>
                    <a:pt x="10901" y="12476"/>
                    <a:pt x="10901" y="12256"/>
                  </a:cubicBezTo>
                  <a:lnTo>
                    <a:pt x="10901" y="10933"/>
                  </a:lnTo>
                  <a:cubicBezTo>
                    <a:pt x="11373" y="10775"/>
                    <a:pt x="11751" y="10302"/>
                    <a:pt x="11751" y="9767"/>
                  </a:cubicBezTo>
                  <a:lnTo>
                    <a:pt x="11751" y="7278"/>
                  </a:lnTo>
                  <a:cubicBezTo>
                    <a:pt x="11751" y="6805"/>
                    <a:pt x="11594" y="6364"/>
                    <a:pt x="11310" y="6049"/>
                  </a:cubicBezTo>
                  <a:lnTo>
                    <a:pt x="12287" y="6049"/>
                  </a:lnTo>
                  <a:cubicBezTo>
                    <a:pt x="12539" y="6049"/>
                    <a:pt x="12728" y="5860"/>
                    <a:pt x="12728" y="5671"/>
                  </a:cubicBezTo>
                  <a:lnTo>
                    <a:pt x="12728" y="2899"/>
                  </a:lnTo>
                  <a:cubicBezTo>
                    <a:pt x="12728" y="2678"/>
                    <a:pt x="12539" y="2458"/>
                    <a:pt x="12287" y="2458"/>
                  </a:cubicBezTo>
                  <a:lnTo>
                    <a:pt x="10901" y="2458"/>
                  </a:lnTo>
                  <a:lnTo>
                    <a:pt x="10901" y="2080"/>
                  </a:lnTo>
                  <a:cubicBezTo>
                    <a:pt x="10901" y="946"/>
                    <a:pt x="9987" y="32"/>
                    <a:pt x="8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40"/>
          <p:cNvGrpSpPr/>
          <p:nvPr/>
        </p:nvGrpSpPr>
        <p:grpSpPr>
          <a:xfrm>
            <a:off x="2607732" y="2987709"/>
            <a:ext cx="1792130" cy="1554654"/>
            <a:chOff x="2607732" y="2987709"/>
            <a:chExt cx="1792130" cy="1554654"/>
          </a:xfrm>
        </p:grpSpPr>
        <p:sp>
          <p:nvSpPr>
            <p:cNvPr id="2205" name="Google Shape;2205;p40"/>
            <p:cNvSpPr/>
            <p:nvPr/>
          </p:nvSpPr>
          <p:spPr>
            <a:xfrm>
              <a:off x="2836793" y="3182955"/>
              <a:ext cx="291342" cy="192433"/>
            </a:xfrm>
            <a:custGeom>
              <a:rect b="b" l="l" r="r" t="t"/>
              <a:pathLst>
                <a:path extrusionOk="0" fill="none" h="9823" w="14872">
                  <a:moveTo>
                    <a:pt x="14871" y="9823"/>
                  </a:moveTo>
                  <a:lnTo>
                    <a:pt x="0" y="0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2841221" y="3931713"/>
              <a:ext cx="311403" cy="341238"/>
            </a:xfrm>
            <a:custGeom>
              <a:rect b="b" l="l" r="r" t="t"/>
              <a:pathLst>
                <a:path extrusionOk="0" fill="none" h="17419" w="15896">
                  <a:moveTo>
                    <a:pt x="15895" y="0"/>
                  </a:moveTo>
                  <a:lnTo>
                    <a:pt x="1" y="17419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3745340" y="3863829"/>
              <a:ext cx="438503" cy="346625"/>
            </a:xfrm>
            <a:custGeom>
              <a:rect b="b" l="l" r="r" t="t"/>
              <a:pathLst>
                <a:path extrusionOk="0" fill="none" h="17694" w="22384">
                  <a:moveTo>
                    <a:pt x="0" y="0"/>
                  </a:moveTo>
                  <a:lnTo>
                    <a:pt x="22384" y="17693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3556637" y="3040664"/>
              <a:ext cx="427082" cy="480504"/>
            </a:xfrm>
            <a:custGeom>
              <a:rect b="b" l="l" r="r" t="t"/>
              <a:pathLst>
                <a:path extrusionOk="0" fill="none" h="24528" w="21801">
                  <a:moveTo>
                    <a:pt x="21800" y="0"/>
                  </a:moveTo>
                  <a:lnTo>
                    <a:pt x="0" y="24527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3605850" y="3328264"/>
              <a:ext cx="129470" cy="129235"/>
            </a:xfrm>
            <a:custGeom>
              <a:rect b="b" l="l" r="r" t="t"/>
              <a:pathLst>
                <a:path extrusionOk="0" h="6597" w="6609">
                  <a:moveTo>
                    <a:pt x="3310" y="1"/>
                  </a:moveTo>
                  <a:cubicBezTo>
                    <a:pt x="1477" y="1"/>
                    <a:pt x="0" y="1477"/>
                    <a:pt x="0" y="3299"/>
                  </a:cubicBezTo>
                  <a:cubicBezTo>
                    <a:pt x="0" y="5120"/>
                    <a:pt x="1477" y="6597"/>
                    <a:pt x="3310" y="6597"/>
                  </a:cubicBezTo>
                  <a:cubicBezTo>
                    <a:pt x="5132" y="6597"/>
                    <a:pt x="6608" y="5120"/>
                    <a:pt x="6608" y="3299"/>
                  </a:cubicBezTo>
                  <a:cubicBezTo>
                    <a:pt x="6608" y="1477"/>
                    <a:pt x="5132" y="1"/>
                    <a:pt x="331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3663233" y="3799217"/>
              <a:ext cx="129470" cy="129470"/>
            </a:xfrm>
            <a:custGeom>
              <a:rect b="b" l="l" r="r" t="t"/>
              <a:pathLst>
                <a:path extrusionOk="0" h="6609" w="6609">
                  <a:moveTo>
                    <a:pt x="3298" y="0"/>
                  </a:moveTo>
                  <a:cubicBezTo>
                    <a:pt x="1477" y="0"/>
                    <a:pt x="0" y="1477"/>
                    <a:pt x="0" y="3298"/>
                  </a:cubicBezTo>
                  <a:cubicBezTo>
                    <a:pt x="0" y="5132"/>
                    <a:pt x="1477" y="6608"/>
                    <a:pt x="3298" y="6608"/>
                  </a:cubicBezTo>
                  <a:cubicBezTo>
                    <a:pt x="5132" y="6608"/>
                    <a:pt x="6608" y="5132"/>
                    <a:pt x="6608" y="3298"/>
                  </a:cubicBezTo>
                  <a:cubicBezTo>
                    <a:pt x="6608" y="1477"/>
                    <a:pt x="5132" y="0"/>
                    <a:pt x="329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3087777" y="3866866"/>
              <a:ext cx="129470" cy="129470"/>
            </a:xfrm>
            <a:custGeom>
              <a:rect b="b" l="l" r="r" t="t"/>
              <a:pathLst>
                <a:path extrusionOk="0" h="6609" w="6609">
                  <a:moveTo>
                    <a:pt x="3310" y="0"/>
                  </a:moveTo>
                  <a:cubicBezTo>
                    <a:pt x="1489" y="0"/>
                    <a:pt x="1" y="1477"/>
                    <a:pt x="1" y="3310"/>
                  </a:cubicBezTo>
                  <a:cubicBezTo>
                    <a:pt x="1" y="5132"/>
                    <a:pt x="1489" y="6608"/>
                    <a:pt x="3310" y="6608"/>
                  </a:cubicBezTo>
                  <a:cubicBezTo>
                    <a:pt x="5132" y="6608"/>
                    <a:pt x="6609" y="5132"/>
                    <a:pt x="6609" y="3310"/>
                  </a:cubicBezTo>
                  <a:cubicBezTo>
                    <a:pt x="6609" y="1477"/>
                    <a:pt x="5132" y="0"/>
                    <a:pt x="331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3071693" y="3310769"/>
              <a:ext cx="129451" cy="129470"/>
            </a:xfrm>
            <a:custGeom>
              <a:rect b="b" l="l" r="r" t="t"/>
              <a:pathLst>
                <a:path extrusionOk="0" h="6609" w="6608">
                  <a:moveTo>
                    <a:pt x="3310" y="1"/>
                  </a:moveTo>
                  <a:cubicBezTo>
                    <a:pt x="1488" y="1"/>
                    <a:pt x="0" y="1477"/>
                    <a:pt x="0" y="3299"/>
                  </a:cubicBezTo>
                  <a:cubicBezTo>
                    <a:pt x="0" y="5120"/>
                    <a:pt x="1488" y="6609"/>
                    <a:pt x="3310" y="6609"/>
                  </a:cubicBezTo>
                  <a:cubicBezTo>
                    <a:pt x="5132" y="6609"/>
                    <a:pt x="6608" y="5120"/>
                    <a:pt x="6608" y="3299"/>
                  </a:cubicBezTo>
                  <a:cubicBezTo>
                    <a:pt x="6608" y="1477"/>
                    <a:pt x="5132" y="1"/>
                    <a:pt x="331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3039955" y="3280912"/>
              <a:ext cx="735213" cy="735213"/>
            </a:xfrm>
            <a:custGeom>
              <a:rect b="b" l="l" r="r" t="t"/>
              <a:pathLst>
                <a:path extrusionOk="0" h="37530" w="37530">
                  <a:moveTo>
                    <a:pt x="18765" y="1"/>
                  </a:moveTo>
                  <a:cubicBezTo>
                    <a:pt x="8407" y="1"/>
                    <a:pt x="1" y="8407"/>
                    <a:pt x="1" y="18765"/>
                  </a:cubicBezTo>
                  <a:cubicBezTo>
                    <a:pt x="1" y="29123"/>
                    <a:pt x="8407" y="37529"/>
                    <a:pt x="18765" y="37529"/>
                  </a:cubicBezTo>
                  <a:cubicBezTo>
                    <a:pt x="29135" y="37529"/>
                    <a:pt x="37529" y="29123"/>
                    <a:pt x="37529" y="18765"/>
                  </a:cubicBezTo>
                  <a:cubicBezTo>
                    <a:pt x="37529" y="8407"/>
                    <a:pt x="29135" y="1"/>
                    <a:pt x="1876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3087307" y="3328264"/>
              <a:ext cx="640515" cy="640515"/>
            </a:xfrm>
            <a:custGeom>
              <a:rect b="b" l="l" r="r" t="t"/>
              <a:pathLst>
                <a:path extrusionOk="0" h="32696" w="32696">
                  <a:moveTo>
                    <a:pt x="16348" y="1"/>
                  </a:moveTo>
                  <a:cubicBezTo>
                    <a:pt x="7323" y="1"/>
                    <a:pt x="1" y="7323"/>
                    <a:pt x="1" y="16348"/>
                  </a:cubicBezTo>
                  <a:cubicBezTo>
                    <a:pt x="1" y="25373"/>
                    <a:pt x="7323" y="32695"/>
                    <a:pt x="16348" y="32695"/>
                  </a:cubicBezTo>
                  <a:cubicBezTo>
                    <a:pt x="25385" y="32695"/>
                    <a:pt x="32695" y="25373"/>
                    <a:pt x="32695" y="16348"/>
                  </a:cubicBezTo>
                  <a:cubicBezTo>
                    <a:pt x="32695" y="7323"/>
                    <a:pt x="25385" y="1"/>
                    <a:pt x="1634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2607732" y="4104547"/>
              <a:ext cx="438052" cy="437817"/>
            </a:xfrm>
            <a:custGeom>
              <a:rect b="b" l="l" r="r" t="t"/>
              <a:pathLst>
                <a:path extrusionOk="0" h="22349" w="22361">
                  <a:moveTo>
                    <a:pt x="11180" y="1"/>
                  </a:moveTo>
                  <a:cubicBezTo>
                    <a:pt x="5013" y="1"/>
                    <a:pt x="0" y="5001"/>
                    <a:pt x="0" y="11181"/>
                  </a:cubicBezTo>
                  <a:cubicBezTo>
                    <a:pt x="0" y="17348"/>
                    <a:pt x="5013" y="22349"/>
                    <a:pt x="11180" y="22349"/>
                  </a:cubicBezTo>
                  <a:cubicBezTo>
                    <a:pt x="17360" y="22349"/>
                    <a:pt x="22360" y="17348"/>
                    <a:pt x="22360" y="11181"/>
                  </a:cubicBezTo>
                  <a:cubicBezTo>
                    <a:pt x="22360" y="5001"/>
                    <a:pt x="17360" y="1"/>
                    <a:pt x="1118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2631300" y="4128115"/>
              <a:ext cx="390918" cy="390918"/>
            </a:xfrm>
            <a:custGeom>
              <a:rect b="b" l="l" r="r" t="t"/>
              <a:pathLst>
                <a:path extrusionOk="0" h="19955" w="19955">
                  <a:moveTo>
                    <a:pt x="9977" y="0"/>
                  </a:moveTo>
                  <a:cubicBezTo>
                    <a:pt x="4465" y="0"/>
                    <a:pt x="0" y="4465"/>
                    <a:pt x="0" y="9978"/>
                  </a:cubicBezTo>
                  <a:cubicBezTo>
                    <a:pt x="0" y="15478"/>
                    <a:pt x="4465" y="19955"/>
                    <a:pt x="9977" y="19955"/>
                  </a:cubicBezTo>
                  <a:cubicBezTo>
                    <a:pt x="15490" y="19955"/>
                    <a:pt x="19955" y="15478"/>
                    <a:pt x="19955" y="9978"/>
                  </a:cubicBezTo>
                  <a:cubicBezTo>
                    <a:pt x="19955" y="4465"/>
                    <a:pt x="15490" y="0"/>
                    <a:pt x="99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4040170" y="4085661"/>
              <a:ext cx="359692" cy="359672"/>
            </a:xfrm>
            <a:custGeom>
              <a:rect b="b" l="l" r="r" t="t"/>
              <a:pathLst>
                <a:path extrusionOk="0" h="18360" w="18361">
                  <a:moveTo>
                    <a:pt x="9180" y="0"/>
                  </a:moveTo>
                  <a:cubicBezTo>
                    <a:pt x="4108" y="0"/>
                    <a:pt x="1" y="4120"/>
                    <a:pt x="1" y="9180"/>
                  </a:cubicBezTo>
                  <a:cubicBezTo>
                    <a:pt x="1" y="14252"/>
                    <a:pt x="4108" y="18360"/>
                    <a:pt x="9180" y="18360"/>
                  </a:cubicBezTo>
                  <a:cubicBezTo>
                    <a:pt x="14253" y="18360"/>
                    <a:pt x="18360" y="14252"/>
                    <a:pt x="18360" y="9180"/>
                  </a:cubicBezTo>
                  <a:cubicBezTo>
                    <a:pt x="18360" y="4120"/>
                    <a:pt x="14253" y="0"/>
                    <a:pt x="91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4059526" y="4105017"/>
              <a:ext cx="320963" cy="321198"/>
            </a:xfrm>
            <a:custGeom>
              <a:rect b="b" l="l" r="r" t="t"/>
              <a:pathLst>
                <a:path extrusionOk="0" h="16396" w="16384">
                  <a:moveTo>
                    <a:pt x="8192" y="0"/>
                  </a:moveTo>
                  <a:cubicBezTo>
                    <a:pt x="3668" y="0"/>
                    <a:pt x="1" y="3668"/>
                    <a:pt x="1" y="8192"/>
                  </a:cubicBezTo>
                  <a:cubicBezTo>
                    <a:pt x="1" y="12716"/>
                    <a:pt x="3668" y="16395"/>
                    <a:pt x="8192" y="16395"/>
                  </a:cubicBezTo>
                  <a:cubicBezTo>
                    <a:pt x="12717" y="16395"/>
                    <a:pt x="16384" y="12716"/>
                    <a:pt x="16384" y="8192"/>
                  </a:cubicBezTo>
                  <a:cubicBezTo>
                    <a:pt x="16384" y="3668"/>
                    <a:pt x="12717" y="0"/>
                    <a:pt x="819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2637824" y="2987709"/>
              <a:ext cx="359672" cy="359692"/>
            </a:xfrm>
            <a:custGeom>
              <a:rect b="b" l="l" r="r" t="t"/>
              <a:pathLst>
                <a:path extrusionOk="0" h="18361" w="18360">
                  <a:moveTo>
                    <a:pt x="9180" y="1"/>
                  </a:moveTo>
                  <a:cubicBezTo>
                    <a:pt x="4108" y="1"/>
                    <a:pt x="0" y="4108"/>
                    <a:pt x="0" y="9180"/>
                  </a:cubicBezTo>
                  <a:cubicBezTo>
                    <a:pt x="0" y="14252"/>
                    <a:pt x="4108" y="18360"/>
                    <a:pt x="9180" y="18360"/>
                  </a:cubicBezTo>
                  <a:cubicBezTo>
                    <a:pt x="14252" y="18360"/>
                    <a:pt x="18360" y="14252"/>
                    <a:pt x="18360" y="9180"/>
                  </a:cubicBezTo>
                  <a:cubicBezTo>
                    <a:pt x="18360" y="4108"/>
                    <a:pt x="14252" y="1"/>
                    <a:pt x="918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0" name="Google Shape;2220;p40"/>
            <p:cNvSpPr/>
            <p:nvPr/>
          </p:nvSpPr>
          <p:spPr>
            <a:xfrm>
              <a:off x="2657180" y="3007065"/>
              <a:ext cx="320963" cy="320963"/>
            </a:xfrm>
            <a:custGeom>
              <a:rect b="b" l="l" r="r" t="t"/>
              <a:pathLst>
                <a:path extrusionOk="0" h="16384" w="16384">
                  <a:moveTo>
                    <a:pt x="8192" y="1"/>
                  </a:moveTo>
                  <a:cubicBezTo>
                    <a:pt x="3668" y="1"/>
                    <a:pt x="1" y="3668"/>
                    <a:pt x="1" y="8192"/>
                  </a:cubicBezTo>
                  <a:cubicBezTo>
                    <a:pt x="1" y="12717"/>
                    <a:pt x="3668" y="16384"/>
                    <a:pt x="8192" y="16384"/>
                  </a:cubicBezTo>
                  <a:cubicBezTo>
                    <a:pt x="12716" y="16384"/>
                    <a:pt x="16384" y="12717"/>
                    <a:pt x="16384" y="8192"/>
                  </a:cubicBezTo>
                  <a:cubicBezTo>
                    <a:pt x="16384" y="3668"/>
                    <a:pt x="12716" y="1"/>
                    <a:pt x="819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221" name="Google Shape;2221;p40"/>
            <p:cNvGrpSpPr/>
            <p:nvPr/>
          </p:nvGrpSpPr>
          <p:grpSpPr>
            <a:xfrm>
              <a:off x="3237266" y="3478893"/>
              <a:ext cx="340573" cy="339271"/>
              <a:chOff x="898875" y="4399275"/>
              <a:chExt cx="483700" cy="481850"/>
            </a:xfrm>
          </p:grpSpPr>
          <p:sp>
            <p:nvSpPr>
              <p:cNvPr id="2222" name="Google Shape;2222;p40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rect b="b" l="l" r="r" t="t"/>
                <a:pathLst>
                  <a:path extrusionOk="0" h="5764" w="5812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24" name="Google Shape;2224;p40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rect b="b" l="l" r="r" t="t"/>
                <a:pathLst>
                  <a:path extrusionOk="0" h="4485" w="4521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25" name="Google Shape;2225;p40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rect b="b" l="l" r="r" t="t"/>
                <a:pathLst>
                  <a:path extrusionOk="0" h="3374" w="3656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26" name="Google Shape;2226;p40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rect b="b" l="l" r="r" t="t"/>
                <a:pathLst>
                  <a:path extrusionOk="0" h="13549" w="13546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rect b="b" l="l" r="r" t="t"/>
                <a:pathLst>
                  <a:path extrusionOk="0" h="4450" w="4358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rect b="b" l="l" r="r" t="t"/>
                <a:pathLst>
                  <a:path extrusionOk="0" h="4392" w="4566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29" name="Google Shape;2229;p40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rect b="b" l="l" r="r" t="t"/>
                <a:pathLst>
                  <a:path extrusionOk="0" h="6783" w="6833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230" name="Google Shape;2230;p40"/>
          <p:cNvGrpSpPr/>
          <p:nvPr/>
        </p:nvGrpSpPr>
        <p:grpSpPr>
          <a:xfrm>
            <a:off x="4851445" y="3053497"/>
            <a:ext cx="1713503" cy="1552543"/>
            <a:chOff x="4851445" y="3053497"/>
            <a:chExt cx="1713503" cy="1552543"/>
          </a:xfrm>
        </p:grpSpPr>
        <p:sp>
          <p:nvSpPr>
            <p:cNvPr id="2231" name="Google Shape;2231;p40"/>
            <p:cNvSpPr/>
            <p:nvPr/>
          </p:nvSpPr>
          <p:spPr>
            <a:xfrm>
              <a:off x="5119925" y="3916549"/>
              <a:ext cx="221602" cy="348937"/>
            </a:xfrm>
            <a:custGeom>
              <a:rect b="b" l="l" r="r" t="t"/>
              <a:pathLst>
                <a:path extrusionOk="0" fill="none" h="17812" w="11312">
                  <a:moveTo>
                    <a:pt x="11312" y="0"/>
                  </a:moveTo>
                  <a:lnTo>
                    <a:pt x="1" y="17812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5907417" y="3956888"/>
              <a:ext cx="261487" cy="239801"/>
            </a:xfrm>
            <a:custGeom>
              <a:rect b="b" l="l" r="r" t="t"/>
              <a:pathLst>
                <a:path extrusionOk="0" fill="none" h="12241" w="13348">
                  <a:moveTo>
                    <a:pt x="0" y="1"/>
                  </a:moveTo>
                  <a:lnTo>
                    <a:pt x="13347" y="12241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5941702" y="3375381"/>
              <a:ext cx="268246" cy="98694"/>
            </a:xfrm>
            <a:custGeom>
              <a:rect b="b" l="l" r="r" t="t"/>
              <a:pathLst>
                <a:path extrusionOk="0" fill="none" h="5038" w="13693">
                  <a:moveTo>
                    <a:pt x="1" y="5037"/>
                  </a:moveTo>
                  <a:lnTo>
                    <a:pt x="13693" y="1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5125058" y="3053497"/>
              <a:ext cx="429667" cy="441539"/>
            </a:xfrm>
            <a:custGeom>
              <a:rect b="b" l="l" r="r" t="t"/>
              <a:pathLst>
                <a:path extrusionOk="0" fill="none" h="22539" w="21933">
                  <a:moveTo>
                    <a:pt x="1" y="0"/>
                  </a:moveTo>
                  <a:lnTo>
                    <a:pt x="21932" y="22539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73710" y="3320094"/>
              <a:ext cx="129470" cy="129470"/>
            </a:xfrm>
            <a:custGeom>
              <a:rect b="b" l="l" r="r" t="t"/>
              <a:pathLst>
                <a:path extrusionOk="0" h="6609" w="6609">
                  <a:moveTo>
                    <a:pt x="3299" y="1"/>
                  </a:moveTo>
                  <a:cubicBezTo>
                    <a:pt x="1477" y="1"/>
                    <a:pt x="1" y="1477"/>
                    <a:pt x="1" y="3311"/>
                  </a:cubicBezTo>
                  <a:cubicBezTo>
                    <a:pt x="1" y="5133"/>
                    <a:pt x="1477" y="6609"/>
                    <a:pt x="3299" y="6609"/>
                  </a:cubicBezTo>
                  <a:cubicBezTo>
                    <a:pt x="5132" y="6609"/>
                    <a:pt x="6609" y="5133"/>
                    <a:pt x="6609" y="3311"/>
                  </a:cubicBezTo>
                  <a:cubicBezTo>
                    <a:pt x="6609" y="1477"/>
                    <a:pt x="5132" y="1"/>
                    <a:pt x="329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5871486" y="3424143"/>
              <a:ext cx="129470" cy="129235"/>
            </a:xfrm>
            <a:custGeom>
              <a:rect b="b" l="l" r="r" t="t"/>
              <a:pathLst>
                <a:path extrusionOk="0" h="6597" w="6609">
                  <a:moveTo>
                    <a:pt x="3311" y="0"/>
                  </a:moveTo>
                  <a:cubicBezTo>
                    <a:pt x="1489" y="0"/>
                    <a:pt x="1" y="1477"/>
                    <a:pt x="1" y="3298"/>
                  </a:cubicBezTo>
                  <a:cubicBezTo>
                    <a:pt x="1" y="5120"/>
                    <a:pt x="1489" y="6596"/>
                    <a:pt x="3311" y="6596"/>
                  </a:cubicBezTo>
                  <a:cubicBezTo>
                    <a:pt x="5132" y="6596"/>
                    <a:pt x="6609" y="5120"/>
                    <a:pt x="6609" y="3298"/>
                  </a:cubicBezTo>
                  <a:cubicBezTo>
                    <a:pt x="6609" y="1477"/>
                    <a:pt x="5132" y="0"/>
                    <a:pt x="331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5853306" y="3905813"/>
              <a:ext cx="129235" cy="129470"/>
            </a:xfrm>
            <a:custGeom>
              <a:rect b="b" l="l" r="r" t="t"/>
              <a:pathLst>
                <a:path extrusionOk="0" h="6609" w="6597">
                  <a:moveTo>
                    <a:pt x="3298" y="1"/>
                  </a:moveTo>
                  <a:cubicBezTo>
                    <a:pt x="1476" y="1"/>
                    <a:pt x="0" y="1477"/>
                    <a:pt x="0" y="3299"/>
                  </a:cubicBezTo>
                  <a:cubicBezTo>
                    <a:pt x="0" y="5132"/>
                    <a:pt x="1476" y="6608"/>
                    <a:pt x="3298" y="6608"/>
                  </a:cubicBezTo>
                  <a:cubicBezTo>
                    <a:pt x="5120" y="6608"/>
                    <a:pt x="6596" y="5132"/>
                    <a:pt x="6596" y="3299"/>
                  </a:cubicBezTo>
                  <a:cubicBezTo>
                    <a:pt x="6596" y="1477"/>
                    <a:pt x="5120" y="1"/>
                    <a:pt x="329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5276910" y="3851937"/>
              <a:ext cx="129235" cy="129470"/>
            </a:xfrm>
            <a:custGeom>
              <a:rect b="b" l="l" r="r" t="t"/>
              <a:pathLst>
                <a:path extrusionOk="0" h="6609" w="6597">
                  <a:moveTo>
                    <a:pt x="3299" y="0"/>
                  </a:moveTo>
                  <a:cubicBezTo>
                    <a:pt x="1477" y="0"/>
                    <a:pt x="1" y="1477"/>
                    <a:pt x="1" y="3298"/>
                  </a:cubicBezTo>
                  <a:cubicBezTo>
                    <a:pt x="1" y="5120"/>
                    <a:pt x="1477" y="6608"/>
                    <a:pt x="3299" y="6608"/>
                  </a:cubicBezTo>
                  <a:cubicBezTo>
                    <a:pt x="5120" y="6608"/>
                    <a:pt x="6597" y="5120"/>
                    <a:pt x="6597" y="3298"/>
                  </a:cubicBezTo>
                  <a:cubicBezTo>
                    <a:pt x="6597" y="1477"/>
                    <a:pt x="5120" y="0"/>
                    <a:pt x="32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5281122" y="3328264"/>
              <a:ext cx="735193" cy="734978"/>
            </a:xfrm>
            <a:custGeom>
              <a:rect b="b" l="l" r="r" t="t"/>
              <a:pathLst>
                <a:path extrusionOk="0" h="37518" w="37529">
                  <a:moveTo>
                    <a:pt x="18764" y="1"/>
                  </a:moveTo>
                  <a:cubicBezTo>
                    <a:pt x="8406" y="1"/>
                    <a:pt x="0" y="8395"/>
                    <a:pt x="0" y="18753"/>
                  </a:cubicBezTo>
                  <a:cubicBezTo>
                    <a:pt x="0" y="29123"/>
                    <a:pt x="8406" y="37517"/>
                    <a:pt x="18764" y="37517"/>
                  </a:cubicBezTo>
                  <a:cubicBezTo>
                    <a:pt x="29123" y="37517"/>
                    <a:pt x="37529" y="29123"/>
                    <a:pt x="37529" y="18753"/>
                  </a:cubicBezTo>
                  <a:cubicBezTo>
                    <a:pt x="37529" y="8395"/>
                    <a:pt x="29123" y="1"/>
                    <a:pt x="187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5328455" y="3375381"/>
              <a:ext cx="640515" cy="640750"/>
            </a:xfrm>
            <a:custGeom>
              <a:rect b="b" l="l" r="r" t="t"/>
              <a:pathLst>
                <a:path extrusionOk="0" h="32708" w="32696">
                  <a:moveTo>
                    <a:pt x="16348" y="1"/>
                  </a:moveTo>
                  <a:cubicBezTo>
                    <a:pt x="7323" y="1"/>
                    <a:pt x="1" y="7323"/>
                    <a:pt x="1" y="16348"/>
                  </a:cubicBezTo>
                  <a:cubicBezTo>
                    <a:pt x="1" y="25385"/>
                    <a:pt x="7323" y="32707"/>
                    <a:pt x="16348" y="32707"/>
                  </a:cubicBezTo>
                  <a:cubicBezTo>
                    <a:pt x="25373" y="32707"/>
                    <a:pt x="32696" y="25385"/>
                    <a:pt x="32696" y="16348"/>
                  </a:cubicBezTo>
                  <a:cubicBezTo>
                    <a:pt x="32696" y="7323"/>
                    <a:pt x="25373" y="1"/>
                    <a:pt x="1634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6131110" y="4149097"/>
              <a:ext cx="409353" cy="409372"/>
            </a:xfrm>
            <a:custGeom>
              <a:rect b="b" l="l" r="r" t="t"/>
              <a:pathLst>
                <a:path extrusionOk="0" h="20897" w="20896">
                  <a:moveTo>
                    <a:pt x="10442" y="1"/>
                  </a:moveTo>
                  <a:cubicBezTo>
                    <a:pt x="4680" y="1"/>
                    <a:pt x="0" y="4680"/>
                    <a:pt x="0" y="10442"/>
                  </a:cubicBezTo>
                  <a:cubicBezTo>
                    <a:pt x="0" y="16217"/>
                    <a:pt x="4680" y="20896"/>
                    <a:pt x="10442" y="20896"/>
                  </a:cubicBezTo>
                  <a:cubicBezTo>
                    <a:pt x="16217" y="20896"/>
                    <a:pt x="20896" y="16217"/>
                    <a:pt x="20896" y="10442"/>
                  </a:cubicBezTo>
                  <a:cubicBezTo>
                    <a:pt x="20896" y="4680"/>
                    <a:pt x="16217" y="1"/>
                    <a:pt x="1044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6106621" y="4124608"/>
              <a:ext cx="458328" cy="458347"/>
            </a:xfrm>
            <a:custGeom>
              <a:rect b="b" l="l" r="r" t="t"/>
              <a:pathLst>
                <a:path extrusionOk="0" fill="none" h="23397" w="23396">
                  <a:moveTo>
                    <a:pt x="23396" y="11692"/>
                  </a:moveTo>
                  <a:cubicBezTo>
                    <a:pt x="23396" y="18158"/>
                    <a:pt x="18157" y="23396"/>
                    <a:pt x="11692" y="23396"/>
                  </a:cubicBezTo>
                  <a:cubicBezTo>
                    <a:pt x="5239" y="23396"/>
                    <a:pt x="0" y="18158"/>
                    <a:pt x="0" y="11692"/>
                  </a:cubicBezTo>
                  <a:cubicBezTo>
                    <a:pt x="0" y="5239"/>
                    <a:pt x="5239" y="1"/>
                    <a:pt x="11692" y="1"/>
                  </a:cubicBezTo>
                  <a:cubicBezTo>
                    <a:pt x="18157" y="1"/>
                    <a:pt x="23396" y="5239"/>
                    <a:pt x="23396" y="11692"/>
                  </a:cubicBezTo>
                  <a:close/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6136713" y="3129060"/>
              <a:ext cx="359672" cy="359692"/>
            </a:xfrm>
            <a:custGeom>
              <a:rect b="b" l="l" r="r" t="t"/>
              <a:pathLst>
                <a:path extrusionOk="0" h="18361" w="18360">
                  <a:moveTo>
                    <a:pt x="9180" y="1"/>
                  </a:moveTo>
                  <a:cubicBezTo>
                    <a:pt x="4108" y="1"/>
                    <a:pt x="0" y="4108"/>
                    <a:pt x="0" y="9180"/>
                  </a:cubicBezTo>
                  <a:cubicBezTo>
                    <a:pt x="0" y="14253"/>
                    <a:pt x="4108" y="18360"/>
                    <a:pt x="9180" y="18360"/>
                  </a:cubicBezTo>
                  <a:cubicBezTo>
                    <a:pt x="14240" y="18360"/>
                    <a:pt x="18360" y="14253"/>
                    <a:pt x="18360" y="9180"/>
                  </a:cubicBezTo>
                  <a:cubicBezTo>
                    <a:pt x="18360" y="4108"/>
                    <a:pt x="14240" y="1"/>
                    <a:pt x="918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6155835" y="3148436"/>
              <a:ext cx="321198" cy="320943"/>
            </a:xfrm>
            <a:custGeom>
              <a:rect b="b" l="l" r="r" t="t"/>
              <a:pathLst>
                <a:path extrusionOk="0" h="16383" w="16396">
                  <a:moveTo>
                    <a:pt x="8204" y="0"/>
                  </a:moveTo>
                  <a:cubicBezTo>
                    <a:pt x="3679" y="0"/>
                    <a:pt x="0" y="3667"/>
                    <a:pt x="0" y="8191"/>
                  </a:cubicBezTo>
                  <a:cubicBezTo>
                    <a:pt x="0" y="12716"/>
                    <a:pt x="3679" y="16383"/>
                    <a:pt x="8204" y="16383"/>
                  </a:cubicBezTo>
                  <a:cubicBezTo>
                    <a:pt x="12728" y="16383"/>
                    <a:pt x="16395" y="12716"/>
                    <a:pt x="16395" y="8191"/>
                  </a:cubicBezTo>
                  <a:cubicBezTo>
                    <a:pt x="16395" y="3667"/>
                    <a:pt x="12728" y="0"/>
                    <a:pt x="820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4870802" y="4265724"/>
              <a:ext cx="320963" cy="320963"/>
            </a:xfrm>
            <a:custGeom>
              <a:rect b="b" l="l" r="r" t="t"/>
              <a:pathLst>
                <a:path extrusionOk="0" h="16384" w="16384">
                  <a:moveTo>
                    <a:pt x="8192" y="1"/>
                  </a:moveTo>
                  <a:cubicBezTo>
                    <a:pt x="3668" y="1"/>
                    <a:pt x="1" y="3668"/>
                    <a:pt x="1" y="8192"/>
                  </a:cubicBezTo>
                  <a:cubicBezTo>
                    <a:pt x="1" y="12717"/>
                    <a:pt x="3668" y="16384"/>
                    <a:pt x="8192" y="16384"/>
                  </a:cubicBezTo>
                  <a:cubicBezTo>
                    <a:pt x="12717" y="16384"/>
                    <a:pt x="16384" y="12717"/>
                    <a:pt x="16384" y="8192"/>
                  </a:cubicBezTo>
                  <a:cubicBezTo>
                    <a:pt x="16384" y="3668"/>
                    <a:pt x="12717" y="1"/>
                    <a:pt x="819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4851445" y="4246368"/>
              <a:ext cx="359692" cy="359672"/>
            </a:xfrm>
            <a:custGeom>
              <a:rect b="b" l="l" r="r" t="t"/>
              <a:pathLst>
                <a:path extrusionOk="0" fill="none" h="18360" w="18361">
                  <a:moveTo>
                    <a:pt x="18360" y="9180"/>
                  </a:moveTo>
                  <a:cubicBezTo>
                    <a:pt x="18360" y="14252"/>
                    <a:pt x="14252" y="18360"/>
                    <a:pt x="9180" y="18360"/>
                  </a:cubicBezTo>
                  <a:cubicBezTo>
                    <a:pt x="4108" y="18360"/>
                    <a:pt x="1" y="14252"/>
                    <a:pt x="1" y="9180"/>
                  </a:cubicBezTo>
                  <a:cubicBezTo>
                    <a:pt x="1" y="4108"/>
                    <a:pt x="4108" y="1"/>
                    <a:pt x="9180" y="1"/>
                  </a:cubicBezTo>
                  <a:cubicBezTo>
                    <a:pt x="14252" y="1"/>
                    <a:pt x="18360" y="4108"/>
                    <a:pt x="18360" y="9180"/>
                  </a:cubicBezTo>
                  <a:close/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247" name="Google Shape;2247;p40"/>
            <p:cNvGrpSpPr/>
            <p:nvPr/>
          </p:nvGrpSpPr>
          <p:grpSpPr>
            <a:xfrm>
              <a:off x="5479087" y="3541383"/>
              <a:ext cx="339253" cy="308765"/>
              <a:chOff x="1492675" y="4420975"/>
              <a:chExt cx="481825" cy="438525"/>
            </a:xfrm>
          </p:grpSpPr>
          <p:sp>
            <p:nvSpPr>
              <p:cNvPr id="2248" name="Google Shape;2248;p40"/>
              <p:cNvSpPr/>
              <p:nvPr/>
            </p:nvSpPr>
            <p:spPr>
              <a:xfrm>
                <a:off x="1841375" y="4649825"/>
                <a:ext cx="43325" cy="43300"/>
              </a:xfrm>
              <a:custGeom>
                <a:rect b="b" l="l" r="r" t="t"/>
                <a:pathLst>
                  <a:path extrusionOk="0" h="1732" w="1733">
                    <a:moveTo>
                      <a:pt x="868" y="0"/>
                    </a:moveTo>
                    <a:cubicBezTo>
                      <a:pt x="389" y="0"/>
                      <a:pt x="1" y="386"/>
                      <a:pt x="1" y="865"/>
                    </a:cubicBezTo>
                    <a:cubicBezTo>
                      <a:pt x="1" y="1343"/>
                      <a:pt x="389" y="1732"/>
                      <a:pt x="868" y="1732"/>
                    </a:cubicBezTo>
                    <a:cubicBezTo>
                      <a:pt x="1347" y="1732"/>
                      <a:pt x="1732" y="1343"/>
                      <a:pt x="1732" y="865"/>
                    </a:cubicBezTo>
                    <a:cubicBezTo>
                      <a:pt x="1732" y="386"/>
                      <a:pt x="1347" y="0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49" name="Google Shape;2249;p40"/>
              <p:cNvSpPr/>
              <p:nvPr/>
            </p:nvSpPr>
            <p:spPr>
              <a:xfrm>
                <a:off x="1582425" y="4649825"/>
                <a:ext cx="43300" cy="43300"/>
              </a:xfrm>
              <a:custGeom>
                <a:rect b="b" l="l" r="r" t="t"/>
                <a:pathLst>
                  <a:path extrusionOk="0" h="1732" w="1732">
                    <a:moveTo>
                      <a:pt x="864" y="0"/>
                    </a:moveTo>
                    <a:cubicBezTo>
                      <a:pt x="386" y="0"/>
                      <a:pt x="0" y="386"/>
                      <a:pt x="0" y="865"/>
                    </a:cubicBezTo>
                    <a:cubicBezTo>
                      <a:pt x="0" y="1343"/>
                      <a:pt x="386" y="1732"/>
                      <a:pt x="864" y="1732"/>
                    </a:cubicBezTo>
                    <a:cubicBezTo>
                      <a:pt x="1343" y="1732"/>
                      <a:pt x="1732" y="1343"/>
                      <a:pt x="1732" y="865"/>
                    </a:cubicBezTo>
                    <a:cubicBezTo>
                      <a:pt x="1732" y="386"/>
                      <a:pt x="1343" y="0"/>
                      <a:pt x="8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50" name="Google Shape;2250;p40"/>
              <p:cNvSpPr/>
              <p:nvPr/>
            </p:nvSpPr>
            <p:spPr>
              <a:xfrm>
                <a:off x="1492675" y="4420975"/>
                <a:ext cx="481825" cy="356475"/>
              </a:xfrm>
              <a:custGeom>
                <a:rect b="b" l="l" r="r" t="t"/>
                <a:pathLst>
                  <a:path extrusionOk="0" h="14259" w="19273">
                    <a:moveTo>
                      <a:pt x="12783" y="1126"/>
                    </a:moveTo>
                    <a:cubicBezTo>
                      <a:pt x="14322" y="1126"/>
                      <a:pt x="15629" y="2382"/>
                      <a:pt x="15822" y="4047"/>
                    </a:cubicBezTo>
                    <a:cubicBezTo>
                      <a:pt x="15825" y="4065"/>
                      <a:pt x="15828" y="4083"/>
                      <a:pt x="15831" y="4099"/>
                    </a:cubicBezTo>
                    <a:lnTo>
                      <a:pt x="16198" y="5854"/>
                    </a:lnTo>
                    <a:lnTo>
                      <a:pt x="9381" y="5854"/>
                    </a:lnTo>
                    <a:lnTo>
                      <a:pt x="11672" y="4099"/>
                    </a:lnTo>
                    <a:cubicBezTo>
                      <a:pt x="11925" y="3909"/>
                      <a:pt x="11973" y="3550"/>
                      <a:pt x="11784" y="3301"/>
                    </a:cubicBezTo>
                    <a:cubicBezTo>
                      <a:pt x="11672" y="3157"/>
                      <a:pt x="11504" y="3082"/>
                      <a:pt x="11334" y="3082"/>
                    </a:cubicBezTo>
                    <a:cubicBezTo>
                      <a:pt x="11212" y="3082"/>
                      <a:pt x="11089" y="3121"/>
                      <a:pt x="10986" y="3201"/>
                    </a:cubicBezTo>
                    <a:lnTo>
                      <a:pt x="7598" y="5800"/>
                    </a:lnTo>
                    <a:cubicBezTo>
                      <a:pt x="7577" y="5818"/>
                      <a:pt x="7556" y="5836"/>
                      <a:pt x="7535" y="5854"/>
                    </a:cubicBezTo>
                    <a:lnTo>
                      <a:pt x="3072" y="5854"/>
                    </a:lnTo>
                    <a:lnTo>
                      <a:pt x="3440" y="4099"/>
                    </a:lnTo>
                    <a:cubicBezTo>
                      <a:pt x="3446" y="4083"/>
                      <a:pt x="3446" y="4065"/>
                      <a:pt x="3449" y="4047"/>
                    </a:cubicBezTo>
                    <a:cubicBezTo>
                      <a:pt x="3641" y="2382"/>
                      <a:pt x="4948" y="1126"/>
                      <a:pt x="6490" y="1126"/>
                    </a:cubicBezTo>
                    <a:close/>
                    <a:moveTo>
                      <a:pt x="11404" y="9606"/>
                    </a:moveTo>
                    <a:cubicBezTo>
                      <a:pt x="11718" y="9606"/>
                      <a:pt x="11967" y="9856"/>
                      <a:pt x="11967" y="10169"/>
                    </a:cubicBezTo>
                    <a:cubicBezTo>
                      <a:pt x="11967" y="10482"/>
                      <a:pt x="11718" y="10735"/>
                      <a:pt x="11404" y="10735"/>
                    </a:cubicBezTo>
                    <a:lnTo>
                      <a:pt x="7755" y="10735"/>
                    </a:lnTo>
                    <a:cubicBezTo>
                      <a:pt x="7442" y="10735"/>
                      <a:pt x="7189" y="10482"/>
                      <a:pt x="7189" y="10169"/>
                    </a:cubicBezTo>
                    <a:cubicBezTo>
                      <a:pt x="7189" y="9856"/>
                      <a:pt x="7442" y="9606"/>
                      <a:pt x="7755" y="9606"/>
                    </a:cubicBezTo>
                    <a:close/>
                    <a:moveTo>
                      <a:pt x="4457" y="8025"/>
                    </a:moveTo>
                    <a:cubicBezTo>
                      <a:pt x="5264" y="8025"/>
                      <a:pt x="5990" y="8510"/>
                      <a:pt x="6300" y="9254"/>
                    </a:cubicBezTo>
                    <a:cubicBezTo>
                      <a:pt x="6607" y="10001"/>
                      <a:pt x="6439" y="10859"/>
                      <a:pt x="5867" y="11428"/>
                    </a:cubicBezTo>
                    <a:cubicBezTo>
                      <a:pt x="5486" y="11811"/>
                      <a:pt x="4976" y="12014"/>
                      <a:pt x="4456" y="12014"/>
                    </a:cubicBezTo>
                    <a:cubicBezTo>
                      <a:pt x="4199" y="12014"/>
                      <a:pt x="3940" y="11964"/>
                      <a:pt x="3693" y="11862"/>
                    </a:cubicBezTo>
                    <a:cubicBezTo>
                      <a:pt x="2949" y="11554"/>
                      <a:pt x="2461" y="10826"/>
                      <a:pt x="2461" y="10019"/>
                    </a:cubicBezTo>
                    <a:cubicBezTo>
                      <a:pt x="2464" y="8920"/>
                      <a:pt x="3355" y="8025"/>
                      <a:pt x="4454" y="8025"/>
                    </a:cubicBezTo>
                    <a:close/>
                    <a:moveTo>
                      <a:pt x="14816" y="8025"/>
                    </a:moveTo>
                    <a:cubicBezTo>
                      <a:pt x="15915" y="8025"/>
                      <a:pt x="16810" y="8917"/>
                      <a:pt x="16810" y="10019"/>
                    </a:cubicBezTo>
                    <a:cubicBezTo>
                      <a:pt x="16810" y="10826"/>
                      <a:pt x="16325" y="11554"/>
                      <a:pt x="15578" y="11862"/>
                    </a:cubicBezTo>
                    <a:cubicBezTo>
                      <a:pt x="15332" y="11964"/>
                      <a:pt x="15073" y="12014"/>
                      <a:pt x="14816" y="12014"/>
                    </a:cubicBezTo>
                    <a:cubicBezTo>
                      <a:pt x="14297" y="12014"/>
                      <a:pt x="13786" y="11811"/>
                      <a:pt x="13404" y="11428"/>
                    </a:cubicBezTo>
                    <a:cubicBezTo>
                      <a:pt x="12835" y="10859"/>
                      <a:pt x="12663" y="10001"/>
                      <a:pt x="12973" y="9254"/>
                    </a:cubicBezTo>
                    <a:cubicBezTo>
                      <a:pt x="13280" y="8510"/>
                      <a:pt x="14009" y="8025"/>
                      <a:pt x="14816" y="8025"/>
                    </a:cubicBezTo>
                    <a:close/>
                    <a:moveTo>
                      <a:pt x="6490" y="0"/>
                    </a:moveTo>
                    <a:cubicBezTo>
                      <a:pt x="4385" y="0"/>
                      <a:pt x="2599" y="1671"/>
                      <a:pt x="2331" y="3894"/>
                    </a:cubicBezTo>
                    <a:lnTo>
                      <a:pt x="1907" y="5917"/>
                    </a:lnTo>
                    <a:cubicBezTo>
                      <a:pt x="799" y="6143"/>
                      <a:pt x="1" y="7119"/>
                      <a:pt x="1" y="8251"/>
                    </a:cubicBezTo>
                    <a:lnTo>
                      <a:pt x="1" y="11877"/>
                    </a:lnTo>
                    <a:cubicBezTo>
                      <a:pt x="1" y="13192"/>
                      <a:pt x="1064" y="14255"/>
                      <a:pt x="2380" y="14258"/>
                    </a:cubicBezTo>
                    <a:lnTo>
                      <a:pt x="16894" y="14258"/>
                    </a:lnTo>
                    <a:cubicBezTo>
                      <a:pt x="18207" y="14255"/>
                      <a:pt x="19270" y="13192"/>
                      <a:pt x="19273" y="11880"/>
                    </a:cubicBezTo>
                    <a:lnTo>
                      <a:pt x="19273" y="8251"/>
                    </a:lnTo>
                    <a:cubicBezTo>
                      <a:pt x="19270" y="7119"/>
                      <a:pt x="18472" y="6143"/>
                      <a:pt x="17364" y="5917"/>
                    </a:cubicBezTo>
                    <a:lnTo>
                      <a:pt x="16939" y="3894"/>
                    </a:lnTo>
                    <a:cubicBezTo>
                      <a:pt x="16671" y="1671"/>
                      <a:pt x="14885" y="0"/>
                      <a:pt x="12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51" name="Google Shape;2251;p40"/>
              <p:cNvSpPr/>
              <p:nvPr/>
            </p:nvSpPr>
            <p:spPr>
              <a:xfrm>
                <a:off x="154687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52" name="Google Shape;2252;p40"/>
              <p:cNvSpPr/>
              <p:nvPr/>
            </p:nvSpPr>
            <p:spPr>
              <a:xfrm>
                <a:off x="180132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253" name="Google Shape;2253;p40"/>
          <p:cNvGrpSpPr/>
          <p:nvPr/>
        </p:nvGrpSpPr>
        <p:grpSpPr>
          <a:xfrm>
            <a:off x="4618897" y="536650"/>
            <a:ext cx="1885647" cy="2084591"/>
            <a:chOff x="4618897" y="536650"/>
            <a:chExt cx="1885647" cy="2084591"/>
          </a:xfrm>
        </p:grpSpPr>
        <p:sp>
          <p:nvSpPr>
            <p:cNvPr id="2254" name="Google Shape;2254;p40"/>
            <p:cNvSpPr/>
            <p:nvPr/>
          </p:nvSpPr>
          <p:spPr>
            <a:xfrm>
              <a:off x="4970404" y="951142"/>
              <a:ext cx="477702" cy="196409"/>
            </a:xfrm>
            <a:custGeom>
              <a:rect b="b" l="l" r="r" t="t"/>
              <a:pathLst>
                <a:path extrusionOk="0" fill="none" h="10026" w="24385">
                  <a:moveTo>
                    <a:pt x="24385" y="10025"/>
                  </a:moveTo>
                  <a:lnTo>
                    <a:pt x="1" y="0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5" name="Google Shape;2255;p40"/>
            <p:cNvSpPr/>
            <p:nvPr/>
          </p:nvSpPr>
          <p:spPr>
            <a:xfrm>
              <a:off x="6012387" y="619442"/>
              <a:ext cx="348487" cy="348487"/>
            </a:xfrm>
            <a:custGeom>
              <a:rect b="b" l="l" r="r" t="t"/>
              <a:pathLst>
                <a:path extrusionOk="0" fill="none" h="17789" w="17789">
                  <a:moveTo>
                    <a:pt x="0" y="17789"/>
                  </a:moveTo>
                  <a:lnTo>
                    <a:pt x="17788" y="1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6" name="Google Shape;2256;p40"/>
            <p:cNvSpPr/>
            <p:nvPr/>
          </p:nvSpPr>
          <p:spPr>
            <a:xfrm>
              <a:off x="6181029" y="536650"/>
              <a:ext cx="268246" cy="268011"/>
            </a:xfrm>
            <a:custGeom>
              <a:rect b="b" l="l" r="r" t="t"/>
              <a:pathLst>
                <a:path extrusionOk="0" h="13681" w="13693">
                  <a:moveTo>
                    <a:pt x="6846" y="0"/>
                  </a:moveTo>
                  <a:cubicBezTo>
                    <a:pt x="3072" y="0"/>
                    <a:pt x="0" y="3060"/>
                    <a:pt x="0" y="6834"/>
                  </a:cubicBezTo>
                  <a:cubicBezTo>
                    <a:pt x="0" y="10620"/>
                    <a:pt x="3072" y="13680"/>
                    <a:pt x="6846" y="13680"/>
                  </a:cubicBezTo>
                  <a:cubicBezTo>
                    <a:pt x="10621" y="13680"/>
                    <a:pt x="13693" y="10620"/>
                    <a:pt x="13693" y="6834"/>
                  </a:cubicBezTo>
                  <a:cubicBezTo>
                    <a:pt x="13693" y="3060"/>
                    <a:pt x="10621" y="0"/>
                    <a:pt x="684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7" name="Google Shape;2257;p40"/>
            <p:cNvSpPr/>
            <p:nvPr/>
          </p:nvSpPr>
          <p:spPr>
            <a:xfrm>
              <a:off x="6195487" y="550873"/>
              <a:ext cx="239331" cy="239331"/>
            </a:xfrm>
            <a:custGeom>
              <a:rect b="b" l="l" r="r" t="t"/>
              <a:pathLst>
                <a:path extrusionOk="0" h="12217" w="12217">
                  <a:moveTo>
                    <a:pt x="6108" y="0"/>
                  </a:moveTo>
                  <a:cubicBezTo>
                    <a:pt x="2739" y="0"/>
                    <a:pt x="1" y="2739"/>
                    <a:pt x="1" y="6108"/>
                  </a:cubicBezTo>
                  <a:cubicBezTo>
                    <a:pt x="1" y="9490"/>
                    <a:pt x="2739" y="12216"/>
                    <a:pt x="6108" y="12216"/>
                  </a:cubicBezTo>
                  <a:cubicBezTo>
                    <a:pt x="9478" y="12216"/>
                    <a:pt x="12216" y="9490"/>
                    <a:pt x="12216" y="6108"/>
                  </a:cubicBezTo>
                  <a:cubicBezTo>
                    <a:pt x="12216" y="2739"/>
                    <a:pt x="9478" y="0"/>
                    <a:pt x="610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8" name="Google Shape;2258;p40"/>
            <p:cNvSpPr/>
            <p:nvPr/>
          </p:nvSpPr>
          <p:spPr>
            <a:xfrm>
              <a:off x="4618897" y="684054"/>
              <a:ext cx="399323" cy="399342"/>
            </a:xfrm>
            <a:custGeom>
              <a:rect b="b" l="l" r="r" t="t"/>
              <a:pathLst>
                <a:path extrusionOk="0" h="20385" w="20384">
                  <a:moveTo>
                    <a:pt x="10192" y="1"/>
                  </a:moveTo>
                  <a:cubicBezTo>
                    <a:pt x="4560" y="1"/>
                    <a:pt x="0" y="4561"/>
                    <a:pt x="0" y="10192"/>
                  </a:cubicBezTo>
                  <a:cubicBezTo>
                    <a:pt x="0" y="15824"/>
                    <a:pt x="4560" y="20384"/>
                    <a:pt x="10192" y="20384"/>
                  </a:cubicBezTo>
                  <a:cubicBezTo>
                    <a:pt x="15824" y="20384"/>
                    <a:pt x="20384" y="15824"/>
                    <a:pt x="20384" y="10192"/>
                  </a:cubicBezTo>
                  <a:cubicBezTo>
                    <a:pt x="20384" y="4561"/>
                    <a:pt x="15824" y="1"/>
                    <a:pt x="1019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9" name="Google Shape;2259;p40"/>
            <p:cNvSpPr/>
            <p:nvPr/>
          </p:nvSpPr>
          <p:spPr>
            <a:xfrm>
              <a:off x="4640349" y="705526"/>
              <a:ext cx="356420" cy="356401"/>
            </a:xfrm>
            <a:custGeom>
              <a:rect b="b" l="l" r="r" t="t"/>
              <a:pathLst>
                <a:path extrusionOk="0" h="18193" w="18194">
                  <a:moveTo>
                    <a:pt x="9097" y="0"/>
                  </a:moveTo>
                  <a:cubicBezTo>
                    <a:pt x="4072" y="0"/>
                    <a:pt x="1" y="4072"/>
                    <a:pt x="1" y="9096"/>
                  </a:cubicBezTo>
                  <a:cubicBezTo>
                    <a:pt x="1" y="14121"/>
                    <a:pt x="4072" y="18193"/>
                    <a:pt x="9097" y="18193"/>
                  </a:cubicBezTo>
                  <a:cubicBezTo>
                    <a:pt x="14121" y="18193"/>
                    <a:pt x="18193" y="14121"/>
                    <a:pt x="18193" y="9096"/>
                  </a:cubicBezTo>
                  <a:cubicBezTo>
                    <a:pt x="18193" y="4072"/>
                    <a:pt x="14121" y="0"/>
                    <a:pt x="909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0" name="Google Shape;2260;p40"/>
            <p:cNvSpPr/>
            <p:nvPr/>
          </p:nvSpPr>
          <p:spPr>
            <a:xfrm>
              <a:off x="5094730" y="1471779"/>
              <a:ext cx="426161" cy="426141"/>
            </a:xfrm>
            <a:custGeom>
              <a:rect b="b" l="l" r="r" t="t"/>
              <a:pathLst>
                <a:path extrusionOk="0" fill="none" h="21753" w="21754">
                  <a:moveTo>
                    <a:pt x="1" y="21753"/>
                  </a:moveTo>
                  <a:lnTo>
                    <a:pt x="21754" y="0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1" name="Google Shape;2261;p40"/>
            <p:cNvSpPr/>
            <p:nvPr/>
          </p:nvSpPr>
          <p:spPr>
            <a:xfrm>
              <a:off x="5907417" y="1546637"/>
              <a:ext cx="239096" cy="591540"/>
            </a:xfrm>
            <a:custGeom>
              <a:rect b="b" l="l" r="r" t="t"/>
              <a:pathLst>
                <a:path extrusionOk="0" fill="none" h="30196" w="12205">
                  <a:moveTo>
                    <a:pt x="0" y="1"/>
                  </a:moveTo>
                  <a:lnTo>
                    <a:pt x="12204" y="30195"/>
                  </a:lnTo>
                </a:path>
              </a:pathLst>
            </a:custGeom>
            <a:noFill/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2" name="Google Shape;2262;p40"/>
            <p:cNvSpPr/>
            <p:nvPr/>
          </p:nvSpPr>
          <p:spPr>
            <a:xfrm>
              <a:off x="5968522" y="2085239"/>
              <a:ext cx="536022" cy="536002"/>
            </a:xfrm>
            <a:custGeom>
              <a:rect b="b" l="l" r="r" t="t"/>
              <a:pathLst>
                <a:path extrusionOk="0" h="27361" w="27362">
                  <a:moveTo>
                    <a:pt x="13681" y="0"/>
                  </a:moveTo>
                  <a:cubicBezTo>
                    <a:pt x="6121" y="0"/>
                    <a:pt x="1" y="6120"/>
                    <a:pt x="1" y="13681"/>
                  </a:cubicBezTo>
                  <a:cubicBezTo>
                    <a:pt x="1" y="21241"/>
                    <a:pt x="6121" y="27361"/>
                    <a:pt x="13681" y="27361"/>
                  </a:cubicBezTo>
                  <a:cubicBezTo>
                    <a:pt x="21230" y="27361"/>
                    <a:pt x="27361" y="21241"/>
                    <a:pt x="27361" y="13681"/>
                  </a:cubicBezTo>
                  <a:cubicBezTo>
                    <a:pt x="27361" y="6120"/>
                    <a:pt x="21230" y="0"/>
                    <a:pt x="136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3" name="Google Shape;2263;p40"/>
            <p:cNvSpPr/>
            <p:nvPr/>
          </p:nvSpPr>
          <p:spPr>
            <a:xfrm>
              <a:off x="5997223" y="2113921"/>
              <a:ext cx="478623" cy="478642"/>
            </a:xfrm>
            <a:custGeom>
              <a:rect b="b" l="l" r="r" t="t"/>
              <a:pathLst>
                <a:path extrusionOk="0" h="24433" w="24432">
                  <a:moveTo>
                    <a:pt x="12216" y="1"/>
                  </a:moveTo>
                  <a:cubicBezTo>
                    <a:pt x="5465" y="1"/>
                    <a:pt x="0" y="5478"/>
                    <a:pt x="0" y="12217"/>
                  </a:cubicBezTo>
                  <a:cubicBezTo>
                    <a:pt x="0" y="18968"/>
                    <a:pt x="5465" y="24432"/>
                    <a:pt x="12216" y="24432"/>
                  </a:cubicBezTo>
                  <a:cubicBezTo>
                    <a:pt x="18955" y="24432"/>
                    <a:pt x="24432" y="18968"/>
                    <a:pt x="24432" y="12217"/>
                  </a:cubicBezTo>
                  <a:cubicBezTo>
                    <a:pt x="24432" y="5478"/>
                    <a:pt x="18955" y="1"/>
                    <a:pt x="1221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4" name="Google Shape;2264;p40"/>
            <p:cNvSpPr/>
            <p:nvPr/>
          </p:nvSpPr>
          <p:spPr>
            <a:xfrm>
              <a:off x="6002807" y="850599"/>
              <a:ext cx="129470" cy="129470"/>
            </a:xfrm>
            <a:custGeom>
              <a:rect b="b" l="l" r="r" t="t"/>
              <a:pathLst>
                <a:path extrusionOk="0" h="6609" w="6609">
                  <a:moveTo>
                    <a:pt x="3299" y="1"/>
                  </a:moveTo>
                  <a:cubicBezTo>
                    <a:pt x="1477" y="1"/>
                    <a:pt x="1" y="1477"/>
                    <a:pt x="1" y="3299"/>
                  </a:cubicBezTo>
                  <a:cubicBezTo>
                    <a:pt x="1" y="5132"/>
                    <a:pt x="1477" y="6609"/>
                    <a:pt x="3299" y="6609"/>
                  </a:cubicBezTo>
                  <a:cubicBezTo>
                    <a:pt x="5121" y="6609"/>
                    <a:pt x="6609" y="5132"/>
                    <a:pt x="6609" y="3299"/>
                  </a:cubicBezTo>
                  <a:cubicBezTo>
                    <a:pt x="6609" y="1477"/>
                    <a:pt x="5121" y="1"/>
                    <a:pt x="32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5" name="Google Shape;2265;p40"/>
            <p:cNvSpPr/>
            <p:nvPr/>
          </p:nvSpPr>
          <p:spPr>
            <a:xfrm>
              <a:off x="5307942" y="1049333"/>
              <a:ext cx="129235" cy="129470"/>
            </a:xfrm>
            <a:custGeom>
              <a:rect b="b" l="l" r="r" t="t"/>
              <a:pathLst>
                <a:path extrusionOk="0" h="6609" w="6597">
                  <a:moveTo>
                    <a:pt x="3298" y="1"/>
                  </a:moveTo>
                  <a:cubicBezTo>
                    <a:pt x="1477" y="1"/>
                    <a:pt x="0" y="1477"/>
                    <a:pt x="0" y="3299"/>
                  </a:cubicBezTo>
                  <a:cubicBezTo>
                    <a:pt x="0" y="5132"/>
                    <a:pt x="1477" y="6609"/>
                    <a:pt x="3298" y="6609"/>
                  </a:cubicBezTo>
                  <a:cubicBezTo>
                    <a:pt x="5120" y="6609"/>
                    <a:pt x="6596" y="5132"/>
                    <a:pt x="6596" y="3299"/>
                  </a:cubicBezTo>
                  <a:cubicBezTo>
                    <a:pt x="6596" y="1477"/>
                    <a:pt x="5120" y="1"/>
                    <a:pt x="329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6" name="Google Shape;2266;p40"/>
            <p:cNvSpPr/>
            <p:nvPr/>
          </p:nvSpPr>
          <p:spPr>
            <a:xfrm>
              <a:off x="5873348" y="1566698"/>
              <a:ext cx="129470" cy="129470"/>
            </a:xfrm>
            <a:custGeom>
              <a:rect b="b" l="l" r="r" t="t"/>
              <a:pathLst>
                <a:path extrusionOk="0" h="6609" w="6609">
                  <a:moveTo>
                    <a:pt x="3299" y="1"/>
                  </a:moveTo>
                  <a:cubicBezTo>
                    <a:pt x="1477" y="1"/>
                    <a:pt x="1" y="1489"/>
                    <a:pt x="1" y="3311"/>
                  </a:cubicBezTo>
                  <a:cubicBezTo>
                    <a:pt x="1" y="5132"/>
                    <a:pt x="1477" y="6609"/>
                    <a:pt x="3299" y="6609"/>
                  </a:cubicBezTo>
                  <a:cubicBezTo>
                    <a:pt x="5133" y="6609"/>
                    <a:pt x="6609" y="5132"/>
                    <a:pt x="6609" y="3311"/>
                  </a:cubicBezTo>
                  <a:cubicBezTo>
                    <a:pt x="6609" y="1489"/>
                    <a:pt x="5133" y="1"/>
                    <a:pt x="32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7" name="Google Shape;2267;p40"/>
            <p:cNvSpPr/>
            <p:nvPr/>
          </p:nvSpPr>
          <p:spPr>
            <a:xfrm>
              <a:off x="5398905" y="1467331"/>
              <a:ext cx="129470" cy="129470"/>
            </a:xfrm>
            <a:custGeom>
              <a:rect b="b" l="l" r="r" t="t"/>
              <a:pathLst>
                <a:path extrusionOk="0" h="6609" w="6609">
                  <a:moveTo>
                    <a:pt x="3299" y="1"/>
                  </a:moveTo>
                  <a:cubicBezTo>
                    <a:pt x="1477" y="1"/>
                    <a:pt x="1" y="1477"/>
                    <a:pt x="1" y="3299"/>
                  </a:cubicBezTo>
                  <a:cubicBezTo>
                    <a:pt x="1" y="5121"/>
                    <a:pt x="1477" y="6609"/>
                    <a:pt x="3299" y="6609"/>
                  </a:cubicBezTo>
                  <a:cubicBezTo>
                    <a:pt x="5132" y="6609"/>
                    <a:pt x="6609" y="5121"/>
                    <a:pt x="6609" y="3299"/>
                  </a:cubicBezTo>
                  <a:cubicBezTo>
                    <a:pt x="6609" y="1477"/>
                    <a:pt x="5132" y="1"/>
                    <a:pt x="32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8" name="Google Shape;2268;p40"/>
            <p:cNvSpPr/>
            <p:nvPr/>
          </p:nvSpPr>
          <p:spPr>
            <a:xfrm>
              <a:off x="5360428" y="821448"/>
              <a:ext cx="824759" cy="824759"/>
            </a:xfrm>
            <a:custGeom>
              <a:rect b="b" l="l" r="r" t="t"/>
              <a:pathLst>
                <a:path extrusionOk="0" h="42101" w="42101">
                  <a:moveTo>
                    <a:pt x="21050" y="1"/>
                  </a:moveTo>
                  <a:cubicBezTo>
                    <a:pt x="9430" y="1"/>
                    <a:pt x="0" y="9430"/>
                    <a:pt x="0" y="21051"/>
                  </a:cubicBezTo>
                  <a:cubicBezTo>
                    <a:pt x="0" y="32671"/>
                    <a:pt x="9430" y="42101"/>
                    <a:pt x="21050" y="42101"/>
                  </a:cubicBezTo>
                  <a:cubicBezTo>
                    <a:pt x="32671" y="42101"/>
                    <a:pt x="42101" y="32671"/>
                    <a:pt x="42101" y="21051"/>
                  </a:cubicBezTo>
                  <a:cubicBezTo>
                    <a:pt x="42101" y="9430"/>
                    <a:pt x="32671" y="1"/>
                    <a:pt x="2105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9" name="Google Shape;2269;p40"/>
            <p:cNvSpPr/>
            <p:nvPr/>
          </p:nvSpPr>
          <p:spPr>
            <a:xfrm>
              <a:off x="5413363" y="874403"/>
              <a:ext cx="718875" cy="718640"/>
            </a:xfrm>
            <a:custGeom>
              <a:rect b="b" l="l" r="r" t="t"/>
              <a:pathLst>
                <a:path extrusionOk="0" h="36684" w="36696">
                  <a:moveTo>
                    <a:pt x="18348" y="0"/>
                  </a:moveTo>
                  <a:cubicBezTo>
                    <a:pt x="8216" y="0"/>
                    <a:pt x="1" y="8216"/>
                    <a:pt x="1" y="18348"/>
                  </a:cubicBezTo>
                  <a:cubicBezTo>
                    <a:pt x="1" y="28480"/>
                    <a:pt x="8216" y="36683"/>
                    <a:pt x="18348" y="36683"/>
                  </a:cubicBezTo>
                  <a:cubicBezTo>
                    <a:pt x="28481" y="36683"/>
                    <a:pt x="36696" y="28480"/>
                    <a:pt x="36696" y="18348"/>
                  </a:cubicBezTo>
                  <a:cubicBezTo>
                    <a:pt x="36696" y="8216"/>
                    <a:pt x="28481" y="0"/>
                    <a:pt x="1834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270" name="Google Shape;2270;p40"/>
            <p:cNvGrpSpPr/>
            <p:nvPr/>
          </p:nvGrpSpPr>
          <p:grpSpPr>
            <a:xfrm>
              <a:off x="5601531" y="1064871"/>
              <a:ext cx="342580" cy="337915"/>
              <a:chOff x="2084100" y="4400250"/>
              <a:chExt cx="486550" cy="479925"/>
            </a:xfrm>
          </p:grpSpPr>
          <p:sp>
            <p:nvSpPr>
              <p:cNvPr id="2271" name="Google Shape;2271;p40"/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rect b="b" l="l" r="r" t="t"/>
                <a:pathLst>
                  <a:path extrusionOk="0" h="3602" w="4213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rect b="b" l="l" r="r" t="t"/>
                <a:pathLst>
                  <a:path extrusionOk="0" h="9051" w="7035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rect b="b" l="l" r="r" t="t"/>
                <a:pathLst>
                  <a:path extrusionOk="0" h="6990" w="914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rect b="b" l="l" r="r" t="t"/>
                <a:pathLst>
                  <a:path extrusionOk="0" h="4107" w="3617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rect b="b" l="l" r="r" t="t"/>
                <a:pathLst>
                  <a:path extrusionOk="0" h="4292" w="4662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76" name="Google Shape;2276;p40"/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rect b="b" l="l" r="r" t="t"/>
                <a:pathLst>
                  <a:path extrusionOk="0" h="15109" w="15277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277" name="Google Shape;2277;p40"/>
          <p:cNvGrpSpPr/>
          <p:nvPr/>
        </p:nvGrpSpPr>
        <p:grpSpPr>
          <a:xfrm>
            <a:off x="3791046" y="1696157"/>
            <a:ext cx="1550392" cy="1550392"/>
            <a:chOff x="3791046" y="1696157"/>
            <a:chExt cx="1550392" cy="1550392"/>
          </a:xfrm>
        </p:grpSpPr>
        <p:sp>
          <p:nvSpPr>
            <p:cNvPr id="2278" name="Google Shape;2278;p40"/>
            <p:cNvSpPr/>
            <p:nvPr/>
          </p:nvSpPr>
          <p:spPr>
            <a:xfrm>
              <a:off x="3944074" y="2969293"/>
              <a:ext cx="129470" cy="129451"/>
            </a:xfrm>
            <a:custGeom>
              <a:rect b="b" l="l" r="r" t="t"/>
              <a:pathLst>
                <a:path extrusionOk="0" h="6608" w="6609">
                  <a:moveTo>
                    <a:pt x="3310" y="0"/>
                  </a:moveTo>
                  <a:cubicBezTo>
                    <a:pt x="1489" y="0"/>
                    <a:pt x="0" y="1476"/>
                    <a:pt x="0" y="3298"/>
                  </a:cubicBezTo>
                  <a:cubicBezTo>
                    <a:pt x="0" y="5132"/>
                    <a:pt x="1489" y="6608"/>
                    <a:pt x="3310" y="6608"/>
                  </a:cubicBezTo>
                  <a:cubicBezTo>
                    <a:pt x="5132" y="6608"/>
                    <a:pt x="6608" y="5132"/>
                    <a:pt x="6608" y="3298"/>
                  </a:cubicBezTo>
                  <a:cubicBezTo>
                    <a:pt x="6608" y="1476"/>
                    <a:pt x="5132" y="0"/>
                    <a:pt x="33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9" name="Google Shape;2279;p40"/>
            <p:cNvSpPr/>
            <p:nvPr/>
          </p:nvSpPr>
          <p:spPr>
            <a:xfrm>
              <a:off x="5046692" y="2973016"/>
              <a:ext cx="129235" cy="129470"/>
            </a:xfrm>
            <a:custGeom>
              <a:rect b="b" l="l" r="r" t="t"/>
              <a:pathLst>
                <a:path extrusionOk="0" h="6609" w="6597">
                  <a:moveTo>
                    <a:pt x="3298" y="1"/>
                  </a:moveTo>
                  <a:cubicBezTo>
                    <a:pt x="1477" y="1"/>
                    <a:pt x="0" y="1477"/>
                    <a:pt x="0" y="3299"/>
                  </a:cubicBezTo>
                  <a:cubicBezTo>
                    <a:pt x="0" y="5132"/>
                    <a:pt x="1477" y="6608"/>
                    <a:pt x="3298" y="6608"/>
                  </a:cubicBezTo>
                  <a:cubicBezTo>
                    <a:pt x="5120" y="6608"/>
                    <a:pt x="6596" y="5132"/>
                    <a:pt x="6596" y="3299"/>
                  </a:cubicBezTo>
                  <a:cubicBezTo>
                    <a:pt x="6596" y="1477"/>
                    <a:pt x="5120" y="1"/>
                    <a:pt x="329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0" name="Google Shape;2280;p40"/>
            <p:cNvSpPr/>
            <p:nvPr/>
          </p:nvSpPr>
          <p:spPr>
            <a:xfrm>
              <a:off x="5036427" y="1824460"/>
              <a:ext cx="129470" cy="129235"/>
            </a:xfrm>
            <a:custGeom>
              <a:rect b="b" l="l" r="r" t="t"/>
              <a:pathLst>
                <a:path extrusionOk="0" h="6597" w="6609">
                  <a:moveTo>
                    <a:pt x="3298" y="0"/>
                  </a:moveTo>
                  <a:cubicBezTo>
                    <a:pt x="1477" y="0"/>
                    <a:pt x="0" y="1477"/>
                    <a:pt x="0" y="3298"/>
                  </a:cubicBezTo>
                  <a:cubicBezTo>
                    <a:pt x="0" y="5120"/>
                    <a:pt x="1477" y="6596"/>
                    <a:pt x="3298" y="6596"/>
                  </a:cubicBezTo>
                  <a:cubicBezTo>
                    <a:pt x="5132" y="6596"/>
                    <a:pt x="6608" y="5120"/>
                    <a:pt x="6608" y="3298"/>
                  </a:cubicBezTo>
                  <a:cubicBezTo>
                    <a:pt x="6608" y="1477"/>
                    <a:pt x="5132" y="0"/>
                    <a:pt x="329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1" name="Google Shape;2281;p40"/>
            <p:cNvSpPr/>
            <p:nvPr/>
          </p:nvSpPr>
          <p:spPr>
            <a:xfrm>
              <a:off x="3879462" y="1944123"/>
              <a:ext cx="129470" cy="129470"/>
            </a:xfrm>
            <a:custGeom>
              <a:rect b="b" l="l" r="r" t="t"/>
              <a:pathLst>
                <a:path extrusionOk="0" h="6609" w="6609">
                  <a:moveTo>
                    <a:pt x="3298" y="0"/>
                  </a:moveTo>
                  <a:cubicBezTo>
                    <a:pt x="1477" y="0"/>
                    <a:pt x="0" y="1477"/>
                    <a:pt x="0" y="3298"/>
                  </a:cubicBezTo>
                  <a:cubicBezTo>
                    <a:pt x="0" y="5132"/>
                    <a:pt x="1477" y="6608"/>
                    <a:pt x="3298" y="6608"/>
                  </a:cubicBezTo>
                  <a:cubicBezTo>
                    <a:pt x="5132" y="6608"/>
                    <a:pt x="6608" y="5132"/>
                    <a:pt x="6608" y="3298"/>
                  </a:cubicBezTo>
                  <a:cubicBezTo>
                    <a:pt x="6608" y="1477"/>
                    <a:pt x="5132" y="0"/>
                    <a:pt x="329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2" name="Google Shape;2282;p40"/>
            <p:cNvSpPr/>
            <p:nvPr/>
          </p:nvSpPr>
          <p:spPr>
            <a:xfrm>
              <a:off x="3791046" y="1696157"/>
              <a:ext cx="1550392" cy="1550392"/>
            </a:xfrm>
            <a:custGeom>
              <a:rect b="b" l="l" r="r" t="t"/>
              <a:pathLst>
                <a:path extrusionOk="0" h="79142" w="79142">
                  <a:moveTo>
                    <a:pt x="39565" y="1"/>
                  </a:moveTo>
                  <a:cubicBezTo>
                    <a:pt x="17717" y="1"/>
                    <a:pt x="1" y="17717"/>
                    <a:pt x="1" y="39577"/>
                  </a:cubicBezTo>
                  <a:cubicBezTo>
                    <a:pt x="1" y="61425"/>
                    <a:pt x="17717" y="79142"/>
                    <a:pt x="39565" y="79142"/>
                  </a:cubicBezTo>
                  <a:cubicBezTo>
                    <a:pt x="61425" y="79142"/>
                    <a:pt x="79142" y="61425"/>
                    <a:pt x="79142" y="39577"/>
                  </a:cubicBezTo>
                  <a:cubicBezTo>
                    <a:pt x="79142" y="17717"/>
                    <a:pt x="61425" y="1"/>
                    <a:pt x="3956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00">
              <a:solidFill>
                <a:srgbClr val="364D6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3" name="Google Shape;2283;p40"/>
            <p:cNvSpPr/>
            <p:nvPr/>
          </p:nvSpPr>
          <p:spPr>
            <a:xfrm>
              <a:off x="3854738" y="1759848"/>
              <a:ext cx="1423037" cy="1423037"/>
            </a:xfrm>
            <a:custGeom>
              <a:rect b="b" l="l" r="r" t="t"/>
              <a:pathLst>
                <a:path extrusionOk="0" h="72641" w="72641">
                  <a:moveTo>
                    <a:pt x="36314" y="0"/>
                  </a:moveTo>
                  <a:cubicBezTo>
                    <a:pt x="16264" y="0"/>
                    <a:pt x="0" y="16264"/>
                    <a:pt x="0" y="36326"/>
                  </a:cubicBezTo>
                  <a:cubicBezTo>
                    <a:pt x="0" y="56388"/>
                    <a:pt x="16264" y="72640"/>
                    <a:pt x="36314" y="72640"/>
                  </a:cubicBezTo>
                  <a:cubicBezTo>
                    <a:pt x="56376" y="72640"/>
                    <a:pt x="72640" y="56388"/>
                    <a:pt x="72640" y="36326"/>
                  </a:cubicBezTo>
                  <a:cubicBezTo>
                    <a:pt x="72640" y="16264"/>
                    <a:pt x="56376" y="0"/>
                    <a:pt x="3631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 has a beautiful name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4" name="Google Shape;2284;p40"/>
            <p:cNvSpPr/>
            <p:nvPr/>
          </p:nvSpPr>
          <p:spPr>
            <a:xfrm>
              <a:off x="4870586" y="3184582"/>
              <a:ext cx="0" cy="20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98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9" name="Google Shape;2289;p41"/>
          <p:cNvGrpSpPr/>
          <p:nvPr/>
        </p:nvGrpSpPr>
        <p:grpSpPr>
          <a:xfrm>
            <a:off x="2637194" y="2197259"/>
            <a:ext cx="2399168" cy="2250343"/>
            <a:chOff x="2637194" y="2197259"/>
            <a:chExt cx="2399168" cy="2250343"/>
          </a:xfrm>
        </p:grpSpPr>
        <p:sp>
          <p:nvSpPr>
            <p:cNvPr id="2290" name="Google Shape;2290;p41"/>
            <p:cNvSpPr/>
            <p:nvPr/>
          </p:nvSpPr>
          <p:spPr>
            <a:xfrm>
              <a:off x="3452650" y="2197259"/>
              <a:ext cx="1583712" cy="1478558"/>
            </a:xfrm>
            <a:custGeom>
              <a:rect b="b" l="l" r="r" t="t"/>
              <a:pathLst>
                <a:path extrusionOk="0" h="60448" w="64747">
                  <a:moveTo>
                    <a:pt x="64116" y="0"/>
                  </a:moveTo>
                  <a:lnTo>
                    <a:pt x="0" y="59769"/>
                  </a:lnTo>
                  <a:lnTo>
                    <a:pt x="631" y="60448"/>
                  </a:lnTo>
                  <a:lnTo>
                    <a:pt x="64747" y="679"/>
                  </a:lnTo>
                  <a:lnTo>
                    <a:pt x="64116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1"/>
            <p:cNvSpPr/>
            <p:nvPr/>
          </p:nvSpPr>
          <p:spPr>
            <a:xfrm>
              <a:off x="2799708" y="3328377"/>
              <a:ext cx="1022819" cy="955554"/>
            </a:xfrm>
            <a:custGeom>
              <a:rect b="b" l="l" r="r" t="t"/>
              <a:pathLst>
                <a:path extrusionOk="0" h="39066" w="41816">
                  <a:moveTo>
                    <a:pt x="41184" y="1"/>
                  </a:moveTo>
                  <a:lnTo>
                    <a:pt x="40530" y="608"/>
                  </a:lnTo>
                  <a:lnTo>
                    <a:pt x="41161" y="1287"/>
                  </a:lnTo>
                  <a:lnTo>
                    <a:pt x="41815" y="679"/>
                  </a:lnTo>
                  <a:lnTo>
                    <a:pt x="41184" y="1"/>
                  </a:lnTo>
                  <a:close/>
                  <a:moveTo>
                    <a:pt x="38839" y="2180"/>
                  </a:moveTo>
                  <a:lnTo>
                    <a:pt x="37160" y="3751"/>
                  </a:lnTo>
                  <a:lnTo>
                    <a:pt x="37779" y="4430"/>
                  </a:lnTo>
                  <a:lnTo>
                    <a:pt x="39470" y="2858"/>
                  </a:lnTo>
                  <a:lnTo>
                    <a:pt x="38839" y="2180"/>
                  </a:lnTo>
                  <a:close/>
                  <a:moveTo>
                    <a:pt x="35469" y="5335"/>
                  </a:moveTo>
                  <a:lnTo>
                    <a:pt x="33779" y="6906"/>
                  </a:lnTo>
                  <a:lnTo>
                    <a:pt x="34410" y="7585"/>
                  </a:lnTo>
                  <a:lnTo>
                    <a:pt x="36100" y="6002"/>
                  </a:lnTo>
                  <a:lnTo>
                    <a:pt x="35469" y="5335"/>
                  </a:lnTo>
                  <a:close/>
                  <a:moveTo>
                    <a:pt x="32088" y="8478"/>
                  </a:moveTo>
                  <a:lnTo>
                    <a:pt x="30397" y="10050"/>
                  </a:lnTo>
                  <a:lnTo>
                    <a:pt x="31028" y="10728"/>
                  </a:lnTo>
                  <a:lnTo>
                    <a:pt x="32719" y="9157"/>
                  </a:lnTo>
                  <a:lnTo>
                    <a:pt x="32088" y="8478"/>
                  </a:lnTo>
                  <a:close/>
                  <a:moveTo>
                    <a:pt x="28707" y="11621"/>
                  </a:moveTo>
                  <a:lnTo>
                    <a:pt x="27016" y="13205"/>
                  </a:lnTo>
                  <a:lnTo>
                    <a:pt x="27647" y="13872"/>
                  </a:lnTo>
                  <a:lnTo>
                    <a:pt x="29338" y="12300"/>
                  </a:lnTo>
                  <a:lnTo>
                    <a:pt x="28707" y="11621"/>
                  </a:lnTo>
                  <a:close/>
                  <a:moveTo>
                    <a:pt x="25337" y="14776"/>
                  </a:moveTo>
                  <a:lnTo>
                    <a:pt x="23646" y="16348"/>
                  </a:lnTo>
                  <a:lnTo>
                    <a:pt x="24277" y="17027"/>
                  </a:lnTo>
                  <a:lnTo>
                    <a:pt x="25956" y="15455"/>
                  </a:lnTo>
                  <a:lnTo>
                    <a:pt x="25337" y="14776"/>
                  </a:lnTo>
                  <a:close/>
                  <a:moveTo>
                    <a:pt x="21956" y="17920"/>
                  </a:moveTo>
                  <a:lnTo>
                    <a:pt x="20265" y="19503"/>
                  </a:lnTo>
                  <a:lnTo>
                    <a:pt x="20896" y="20170"/>
                  </a:lnTo>
                  <a:lnTo>
                    <a:pt x="22587" y="18598"/>
                  </a:lnTo>
                  <a:lnTo>
                    <a:pt x="21956" y="17920"/>
                  </a:lnTo>
                  <a:close/>
                  <a:moveTo>
                    <a:pt x="18574" y="21075"/>
                  </a:moveTo>
                  <a:lnTo>
                    <a:pt x="16884" y="22646"/>
                  </a:lnTo>
                  <a:lnTo>
                    <a:pt x="17515" y="23325"/>
                  </a:lnTo>
                  <a:lnTo>
                    <a:pt x="19205" y="21753"/>
                  </a:lnTo>
                  <a:lnTo>
                    <a:pt x="18574" y="21075"/>
                  </a:lnTo>
                  <a:close/>
                  <a:moveTo>
                    <a:pt x="15193" y="24218"/>
                  </a:moveTo>
                  <a:lnTo>
                    <a:pt x="13502" y="25802"/>
                  </a:lnTo>
                  <a:lnTo>
                    <a:pt x="14133" y="26468"/>
                  </a:lnTo>
                  <a:lnTo>
                    <a:pt x="15824" y="24897"/>
                  </a:lnTo>
                  <a:lnTo>
                    <a:pt x="15193" y="24218"/>
                  </a:lnTo>
                  <a:close/>
                  <a:moveTo>
                    <a:pt x="11824" y="27373"/>
                  </a:moveTo>
                  <a:lnTo>
                    <a:pt x="10133" y="28945"/>
                  </a:lnTo>
                  <a:lnTo>
                    <a:pt x="10764" y="29624"/>
                  </a:lnTo>
                  <a:lnTo>
                    <a:pt x="12455" y="28052"/>
                  </a:lnTo>
                  <a:lnTo>
                    <a:pt x="11824" y="27373"/>
                  </a:lnTo>
                  <a:close/>
                  <a:moveTo>
                    <a:pt x="8442" y="30516"/>
                  </a:moveTo>
                  <a:lnTo>
                    <a:pt x="6751" y="32088"/>
                  </a:lnTo>
                  <a:lnTo>
                    <a:pt x="7383" y="32767"/>
                  </a:lnTo>
                  <a:lnTo>
                    <a:pt x="9073" y="31195"/>
                  </a:lnTo>
                  <a:lnTo>
                    <a:pt x="8442" y="30516"/>
                  </a:lnTo>
                  <a:close/>
                  <a:moveTo>
                    <a:pt x="5061" y="33672"/>
                  </a:moveTo>
                  <a:lnTo>
                    <a:pt x="3370" y="35243"/>
                  </a:lnTo>
                  <a:lnTo>
                    <a:pt x="4001" y="35922"/>
                  </a:lnTo>
                  <a:lnTo>
                    <a:pt x="5692" y="34338"/>
                  </a:lnTo>
                  <a:lnTo>
                    <a:pt x="5061" y="33672"/>
                  </a:lnTo>
                  <a:close/>
                  <a:moveTo>
                    <a:pt x="1679" y="36815"/>
                  </a:moveTo>
                  <a:lnTo>
                    <a:pt x="1" y="38386"/>
                  </a:lnTo>
                  <a:lnTo>
                    <a:pt x="632" y="39065"/>
                  </a:lnTo>
                  <a:lnTo>
                    <a:pt x="2310" y="37494"/>
                  </a:lnTo>
                  <a:lnTo>
                    <a:pt x="1679" y="36815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1"/>
            <p:cNvSpPr/>
            <p:nvPr/>
          </p:nvSpPr>
          <p:spPr>
            <a:xfrm>
              <a:off x="3233070" y="3105006"/>
              <a:ext cx="809626" cy="809357"/>
            </a:xfrm>
            <a:custGeom>
              <a:rect b="b" l="l" r="r" t="t"/>
              <a:pathLst>
                <a:path extrusionOk="0" h="33089" w="33100">
                  <a:moveTo>
                    <a:pt x="16550" y="1"/>
                  </a:moveTo>
                  <a:cubicBezTo>
                    <a:pt x="7406" y="1"/>
                    <a:pt x="0" y="7406"/>
                    <a:pt x="0" y="16550"/>
                  </a:cubicBezTo>
                  <a:cubicBezTo>
                    <a:pt x="0" y="25682"/>
                    <a:pt x="7406" y="33088"/>
                    <a:pt x="16550" y="33088"/>
                  </a:cubicBezTo>
                  <a:cubicBezTo>
                    <a:pt x="25682" y="33088"/>
                    <a:pt x="33100" y="25682"/>
                    <a:pt x="33100" y="16550"/>
                  </a:cubicBezTo>
                  <a:cubicBezTo>
                    <a:pt x="33100" y="7406"/>
                    <a:pt x="25682" y="1"/>
                    <a:pt x="1655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/>
            </a:p>
          </p:txBody>
        </p:sp>
        <p:sp>
          <p:nvSpPr>
            <p:cNvPr id="2293" name="Google Shape;2293;p41"/>
            <p:cNvSpPr/>
            <p:nvPr/>
          </p:nvSpPr>
          <p:spPr>
            <a:xfrm>
              <a:off x="3593321" y="3336620"/>
              <a:ext cx="560623" cy="629478"/>
            </a:xfrm>
            <a:custGeom>
              <a:rect b="b" l="l" r="r" t="t"/>
              <a:pathLst>
                <a:path extrusionOk="0" h="25735" w="22920">
                  <a:moveTo>
                    <a:pt x="18772" y="0"/>
                  </a:moveTo>
                  <a:cubicBezTo>
                    <a:pt x="18718" y="0"/>
                    <a:pt x="18663" y="11"/>
                    <a:pt x="18610" y="33"/>
                  </a:cubicBezTo>
                  <a:cubicBezTo>
                    <a:pt x="18372" y="116"/>
                    <a:pt x="18264" y="378"/>
                    <a:pt x="18348" y="616"/>
                  </a:cubicBezTo>
                  <a:lnTo>
                    <a:pt x="18372" y="676"/>
                  </a:lnTo>
                  <a:cubicBezTo>
                    <a:pt x="21908" y="9808"/>
                    <a:pt x="17348" y="20095"/>
                    <a:pt x="8227" y="23631"/>
                  </a:cubicBezTo>
                  <a:cubicBezTo>
                    <a:pt x="6153" y="24435"/>
                    <a:pt x="4004" y="24834"/>
                    <a:pt x="1822" y="24834"/>
                  </a:cubicBezTo>
                  <a:cubicBezTo>
                    <a:pt x="1387" y="24834"/>
                    <a:pt x="950" y="24818"/>
                    <a:pt x="512" y="24786"/>
                  </a:cubicBezTo>
                  <a:cubicBezTo>
                    <a:pt x="498" y="24785"/>
                    <a:pt x="484" y="24784"/>
                    <a:pt x="470" y="24784"/>
                  </a:cubicBezTo>
                  <a:cubicBezTo>
                    <a:pt x="238" y="24784"/>
                    <a:pt x="46" y="24967"/>
                    <a:pt x="24" y="25203"/>
                  </a:cubicBezTo>
                  <a:cubicBezTo>
                    <a:pt x="0" y="25441"/>
                    <a:pt x="191" y="25667"/>
                    <a:pt x="441" y="25679"/>
                  </a:cubicBezTo>
                  <a:cubicBezTo>
                    <a:pt x="922" y="25716"/>
                    <a:pt x="1401" y="25735"/>
                    <a:pt x="1879" y="25735"/>
                  </a:cubicBezTo>
                  <a:cubicBezTo>
                    <a:pt x="4157" y="25735"/>
                    <a:pt x="6393" y="25313"/>
                    <a:pt x="8549" y="24476"/>
                  </a:cubicBezTo>
                  <a:cubicBezTo>
                    <a:pt x="18145" y="20762"/>
                    <a:pt x="22920" y="9939"/>
                    <a:pt x="19217" y="354"/>
                  </a:cubicBezTo>
                  <a:lnTo>
                    <a:pt x="19193" y="295"/>
                  </a:lnTo>
                  <a:cubicBezTo>
                    <a:pt x="19120" y="113"/>
                    <a:pt x="18950" y="0"/>
                    <a:pt x="187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1"/>
            <p:cNvSpPr/>
            <p:nvPr/>
          </p:nvSpPr>
          <p:spPr>
            <a:xfrm>
              <a:off x="3182095" y="3715217"/>
              <a:ext cx="808476" cy="298436"/>
            </a:xfrm>
            <a:custGeom>
              <a:rect b="b" l="l" r="r" t="t"/>
              <a:pathLst>
                <a:path extrusionOk="0" h="12201" w="33053">
                  <a:moveTo>
                    <a:pt x="517" y="1"/>
                  </a:moveTo>
                  <a:cubicBezTo>
                    <a:pt x="452" y="1"/>
                    <a:pt x="385" y="15"/>
                    <a:pt x="322" y="45"/>
                  </a:cubicBezTo>
                  <a:cubicBezTo>
                    <a:pt x="96" y="164"/>
                    <a:pt x="1" y="426"/>
                    <a:pt x="120" y="652"/>
                  </a:cubicBezTo>
                  <a:cubicBezTo>
                    <a:pt x="1036" y="2533"/>
                    <a:pt x="2239" y="4260"/>
                    <a:pt x="3691" y="5796"/>
                  </a:cubicBezTo>
                  <a:cubicBezTo>
                    <a:pt x="7735" y="10054"/>
                    <a:pt x="13180" y="12201"/>
                    <a:pt x="18636" y="12201"/>
                  </a:cubicBezTo>
                  <a:cubicBezTo>
                    <a:pt x="23736" y="12201"/>
                    <a:pt x="28845" y="10325"/>
                    <a:pt x="32826" y="6546"/>
                  </a:cubicBezTo>
                  <a:lnTo>
                    <a:pt x="32862" y="6498"/>
                  </a:lnTo>
                  <a:cubicBezTo>
                    <a:pt x="33040" y="6331"/>
                    <a:pt x="33052" y="6046"/>
                    <a:pt x="32886" y="5867"/>
                  </a:cubicBezTo>
                  <a:cubicBezTo>
                    <a:pt x="32792" y="5773"/>
                    <a:pt x="32668" y="5725"/>
                    <a:pt x="32546" y="5725"/>
                  </a:cubicBezTo>
                  <a:cubicBezTo>
                    <a:pt x="32436" y="5725"/>
                    <a:pt x="32327" y="5764"/>
                    <a:pt x="32243" y="5843"/>
                  </a:cubicBezTo>
                  <a:lnTo>
                    <a:pt x="32207" y="5891"/>
                  </a:lnTo>
                  <a:cubicBezTo>
                    <a:pt x="28399" y="9503"/>
                    <a:pt x="23515" y="11295"/>
                    <a:pt x="18640" y="11295"/>
                  </a:cubicBezTo>
                  <a:cubicBezTo>
                    <a:pt x="13424" y="11295"/>
                    <a:pt x="8217" y="9244"/>
                    <a:pt x="4346" y="5176"/>
                  </a:cubicBezTo>
                  <a:cubicBezTo>
                    <a:pt x="2953" y="3712"/>
                    <a:pt x="1810" y="2057"/>
                    <a:pt x="929" y="259"/>
                  </a:cubicBezTo>
                  <a:cubicBezTo>
                    <a:pt x="852" y="96"/>
                    <a:pt x="688" y="1"/>
                    <a:pt x="5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1"/>
            <p:cNvSpPr/>
            <p:nvPr/>
          </p:nvSpPr>
          <p:spPr>
            <a:xfrm>
              <a:off x="3133175" y="2952765"/>
              <a:ext cx="608100" cy="331115"/>
            </a:xfrm>
            <a:custGeom>
              <a:rect b="b" l="l" r="r" t="t"/>
              <a:pathLst>
                <a:path extrusionOk="0" h="13537" w="24861">
                  <a:moveTo>
                    <a:pt x="20668" y="0"/>
                  </a:moveTo>
                  <a:cubicBezTo>
                    <a:pt x="12054" y="0"/>
                    <a:pt x="3945" y="4938"/>
                    <a:pt x="119" y="12880"/>
                  </a:cubicBezTo>
                  <a:cubicBezTo>
                    <a:pt x="119" y="12880"/>
                    <a:pt x="107" y="12904"/>
                    <a:pt x="107" y="12904"/>
                  </a:cubicBezTo>
                  <a:cubicBezTo>
                    <a:pt x="0" y="13130"/>
                    <a:pt x="96" y="13380"/>
                    <a:pt x="322" y="13488"/>
                  </a:cubicBezTo>
                  <a:cubicBezTo>
                    <a:pt x="386" y="13521"/>
                    <a:pt x="453" y="13537"/>
                    <a:pt x="520" y="13537"/>
                  </a:cubicBezTo>
                  <a:cubicBezTo>
                    <a:pt x="689" y="13537"/>
                    <a:pt x="852" y="13436"/>
                    <a:pt x="929" y="13273"/>
                  </a:cubicBezTo>
                  <a:cubicBezTo>
                    <a:pt x="4611" y="5649"/>
                    <a:pt x="12410" y="896"/>
                    <a:pt x="20681" y="896"/>
                  </a:cubicBezTo>
                  <a:cubicBezTo>
                    <a:pt x="21877" y="896"/>
                    <a:pt x="23084" y="996"/>
                    <a:pt x="24289" y="1200"/>
                  </a:cubicBezTo>
                  <a:cubicBezTo>
                    <a:pt x="24319" y="1207"/>
                    <a:pt x="24348" y="1209"/>
                    <a:pt x="24377" y="1209"/>
                  </a:cubicBezTo>
                  <a:cubicBezTo>
                    <a:pt x="24569" y="1209"/>
                    <a:pt x="24739" y="1077"/>
                    <a:pt x="24801" y="891"/>
                  </a:cubicBezTo>
                  <a:cubicBezTo>
                    <a:pt x="24801" y="879"/>
                    <a:pt x="24813" y="855"/>
                    <a:pt x="24813" y="831"/>
                  </a:cubicBezTo>
                  <a:cubicBezTo>
                    <a:pt x="24861" y="593"/>
                    <a:pt x="24694" y="355"/>
                    <a:pt x="24444" y="319"/>
                  </a:cubicBezTo>
                  <a:cubicBezTo>
                    <a:pt x="23182" y="105"/>
                    <a:pt x="21920" y="0"/>
                    <a:pt x="2066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1"/>
            <p:cNvSpPr/>
            <p:nvPr/>
          </p:nvSpPr>
          <p:spPr>
            <a:xfrm>
              <a:off x="3377802" y="3005697"/>
              <a:ext cx="753417" cy="407455"/>
            </a:xfrm>
            <a:custGeom>
              <a:rect b="b" l="l" r="r" t="t"/>
              <a:pathLst>
                <a:path extrusionOk="0" h="16658" w="30802">
                  <a:moveTo>
                    <a:pt x="10633" y="1"/>
                  </a:moveTo>
                  <a:cubicBezTo>
                    <a:pt x="6990" y="1"/>
                    <a:pt x="3418" y="965"/>
                    <a:pt x="298" y="2775"/>
                  </a:cubicBezTo>
                  <a:cubicBezTo>
                    <a:pt x="84" y="2906"/>
                    <a:pt x="1" y="3180"/>
                    <a:pt x="132" y="3394"/>
                  </a:cubicBezTo>
                  <a:cubicBezTo>
                    <a:pt x="220" y="3538"/>
                    <a:pt x="373" y="3618"/>
                    <a:pt x="529" y="3618"/>
                  </a:cubicBezTo>
                  <a:cubicBezTo>
                    <a:pt x="605" y="3618"/>
                    <a:pt x="681" y="3599"/>
                    <a:pt x="751" y="3561"/>
                  </a:cubicBezTo>
                  <a:cubicBezTo>
                    <a:pt x="3739" y="1822"/>
                    <a:pt x="7156" y="906"/>
                    <a:pt x="10633" y="906"/>
                  </a:cubicBezTo>
                  <a:cubicBezTo>
                    <a:pt x="19789" y="906"/>
                    <a:pt x="27873" y="7383"/>
                    <a:pt x="29861" y="16300"/>
                  </a:cubicBezTo>
                  <a:cubicBezTo>
                    <a:pt x="29909" y="16503"/>
                    <a:pt x="30100" y="16658"/>
                    <a:pt x="30302" y="16658"/>
                  </a:cubicBezTo>
                  <a:cubicBezTo>
                    <a:pt x="30338" y="16658"/>
                    <a:pt x="30373" y="16646"/>
                    <a:pt x="30397" y="16646"/>
                  </a:cubicBezTo>
                  <a:cubicBezTo>
                    <a:pt x="30647" y="16586"/>
                    <a:pt x="30802" y="16348"/>
                    <a:pt x="30742" y="16098"/>
                  </a:cubicBezTo>
                  <a:cubicBezTo>
                    <a:pt x="29742" y="11597"/>
                    <a:pt x="27206" y="7514"/>
                    <a:pt x="23599" y="4597"/>
                  </a:cubicBezTo>
                  <a:cubicBezTo>
                    <a:pt x="19955" y="1632"/>
                    <a:pt x="15348" y="1"/>
                    <a:pt x="1063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1"/>
            <p:cNvSpPr/>
            <p:nvPr/>
          </p:nvSpPr>
          <p:spPr>
            <a:xfrm>
              <a:off x="2673028" y="4001990"/>
              <a:ext cx="409778" cy="409778"/>
            </a:xfrm>
            <a:custGeom>
              <a:rect b="b" l="l" r="r" t="t"/>
              <a:pathLst>
                <a:path extrusionOk="0" h="16753" w="16753">
                  <a:moveTo>
                    <a:pt x="8382" y="1"/>
                  </a:moveTo>
                  <a:cubicBezTo>
                    <a:pt x="3751" y="1"/>
                    <a:pt x="0" y="3751"/>
                    <a:pt x="0" y="8371"/>
                  </a:cubicBezTo>
                  <a:cubicBezTo>
                    <a:pt x="0" y="13003"/>
                    <a:pt x="3751" y="16753"/>
                    <a:pt x="8382" y="16753"/>
                  </a:cubicBezTo>
                  <a:cubicBezTo>
                    <a:pt x="13002" y="16753"/>
                    <a:pt x="16753" y="13003"/>
                    <a:pt x="16753" y="8371"/>
                  </a:cubicBezTo>
                  <a:cubicBezTo>
                    <a:pt x="16753" y="3751"/>
                    <a:pt x="13002" y="1"/>
                    <a:pt x="8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/>
            </a:p>
          </p:txBody>
        </p:sp>
        <p:sp>
          <p:nvSpPr>
            <p:cNvPr id="2298" name="Google Shape;2298;p41"/>
            <p:cNvSpPr/>
            <p:nvPr/>
          </p:nvSpPr>
          <p:spPr>
            <a:xfrm>
              <a:off x="2637194" y="3966180"/>
              <a:ext cx="481422" cy="481422"/>
            </a:xfrm>
            <a:custGeom>
              <a:rect b="b" l="l" r="r" t="t"/>
              <a:pathLst>
                <a:path extrusionOk="0" h="19682" w="19682">
                  <a:moveTo>
                    <a:pt x="9847" y="929"/>
                  </a:moveTo>
                  <a:cubicBezTo>
                    <a:pt x="14765" y="929"/>
                    <a:pt x="18753" y="4918"/>
                    <a:pt x="18753" y="9835"/>
                  </a:cubicBezTo>
                  <a:cubicBezTo>
                    <a:pt x="18753" y="14752"/>
                    <a:pt x="14765" y="18753"/>
                    <a:pt x="9847" y="18753"/>
                  </a:cubicBezTo>
                  <a:cubicBezTo>
                    <a:pt x="4930" y="18753"/>
                    <a:pt x="930" y="14752"/>
                    <a:pt x="930" y="9835"/>
                  </a:cubicBezTo>
                  <a:cubicBezTo>
                    <a:pt x="930" y="4918"/>
                    <a:pt x="4930" y="929"/>
                    <a:pt x="9847" y="929"/>
                  </a:cubicBezTo>
                  <a:close/>
                  <a:moveTo>
                    <a:pt x="9847" y="0"/>
                  </a:moveTo>
                  <a:cubicBezTo>
                    <a:pt x="4418" y="0"/>
                    <a:pt x="1" y="4418"/>
                    <a:pt x="1" y="9835"/>
                  </a:cubicBezTo>
                  <a:cubicBezTo>
                    <a:pt x="1" y="15264"/>
                    <a:pt x="4418" y="19681"/>
                    <a:pt x="9847" y="19681"/>
                  </a:cubicBezTo>
                  <a:cubicBezTo>
                    <a:pt x="15265" y="19681"/>
                    <a:pt x="19682" y="15264"/>
                    <a:pt x="19682" y="9835"/>
                  </a:cubicBezTo>
                  <a:cubicBezTo>
                    <a:pt x="19682" y="4418"/>
                    <a:pt x="15265" y="0"/>
                    <a:pt x="984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9" name="Google Shape;2299;p41"/>
          <p:cNvGrpSpPr/>
          <p:nvPr/>
        </p:nvGrpSpPr>
        <p:grpSpPr>
          <a:xfrm>
            <a:off x="2419938" y="536648"/>
            <a:ext cx="1915748" cy="1694409"/>
            <a:chOff x="2419938" y="536648"/>
            <a:chExt cx="1915748" cy="1694409"/>
          </a:xfrm>
        </p:grpSpPr>
        <p:sp>
          <p:nvSpPr>
            <p:cNvPr id="2300" name="Google Shape;2300;p41"/>
            <p:cNvSpPr/>
            <p:nvPr/>
          </p:nvSpPr>
          <p:spPr>
            <a:xfrm>
              <a:off x="2647687" y="753049"/>
              <a:ext cx="1063007" cy="848933"/>
            </a:xfrm>
            <a:custGeom>
              <a:rect b="b" l="l" r="r" t="t"/>
              <a:pathLst>
                <a:path extrusionOk="0" h="34707" w="43459">
                  <a:moveTo>
                    <a:pt x="16669" y="0"/>
                  </a:moveTo>
                  <a:lnTo>
                    <a:pt x="16515" y="905"/>
                  </a:lnTo>
                  <a:cubicBezTo>
                    <a:pt x="17265" y="1024"/>
                    <a:pt x="18003" y="1191"/>
                    <a:pt x="18729" y="1381"/>
                  </a:cubicBezTo>
                  <a:lnTo>
                    <a:pt x="18967" y="488"/>
                  </a:lnTo>
                  <a:cubicBezTo>
                    <a:pt x="18217" y="286"/>
                    <a:pt x="17443" y="119"/>
                    <a:pt x="16669" y="0"/>
                  </a:cubicBezTo>
                  <a:close/>
                  <a:moveTo>
                    <a:pt x="21206" y="1191"/>
                  </a:moveTo>
                  <a:lnTo>
                    <a:pt x="20884" y="2048"/>
                  </a:lnTo>
                  <a:cubicBezTo>
                    <a:pt x="21587" y="2310"/>
                    <a:pt x="22289" y="2608"/>
                    <a:pt x="22968" y="2929"/>
                  </a:cubicBezTo>
                  <a:lnTo>
                    <a:pt x="23361" y="2107"/>
                  </a:lnTo>
                  <a:cubicBezTo>
                    <a:pt x="22658" y="1762"/>
                    <a:pt x="21932" y="1453"/>
                    <a:pt x="21206" y="1191"/>
                  </a:cubicBezTo>
                  <a:close/>
                  <a:moveTo>
                    <a:pt x="25432" y="3215"/>
                  </a:moveTo>
                  <a:lnTo>
                    <a:pt x="24956" y="4012"/>
                  </a:lnTo>
                  <a:cubicBezTo>
                    <a:pt x="25599" y="4393"/>
                    <a:pt x="26230" y="4810"/>
                    <a:pt x="26849" y="5251"/>
                  </a:cubicBezTo>
                  <a:lnTo>
                    <a:pt x="27385" y="4513"/>
                  </a:lnTo>
                  <a:cubicBezTo>
                    <a:pt x="26754" y="4048"/>
                    <a:pt x="26099" y="3608"/>
                    <a:pt x="25432" y="3215"/>
                  </a:cubicBezTo>
                  <a:close/>
                  <a:moveTo>
                    <a:pt x="29230" y="5965"/>
                  </a:moveTo>
                  <a:lnTo>
                    <a:pt x="28635" y="6668"/>
                  </a:lnTo>
                  <a:cubicBezTo>
                    <a:pt x="29195" y="7144"/>
                    <a:pt x="29754" y="7668"/>
                    <a:pt x="30302" y="8203"/>
                  </a:cubicBezTo>
                  <a:lnTo>
                    <a:pt x="30945" y="7549"/>
                  </a:lnTo>
                  <a:cubicBezTo>
                    <a:pt x="30397" y="7001"/>
                    <a:pt x="29814" y="6465"/>
                    <a:pt x="29230" y="5965"/>
                  </a:cubicBezTo>
                  <a:close/>
                  <a:moveTo>
                    <a:pt x="32552" y="9263"/>
                  </a:moveTo>
                  <a:lnTo>
                    <a:pt x="31850" y="9870"/>
                  </a:lnTo>
                  <a:cubicBezTo>
                    <a:pt x="32350" y="10430"/>
                    <a:pt x="32826" y="11025"/>
                    <a:pt x="33302" y="11632"/>
                  </a:cubicBezTo>
                  <a:lnTo>
                    <a:pt x="34029" y="11073"/>
                  </a:lnTo>
                  <a:cubicBezTo>
                    <a:pt x="33552" y="10442"/>
                    <a:pt x="33052" y="9835"/>
                    <a:pt x="32552" y="9263"/>
                  </a:cubicBezTo>
                  <a:close/>
                  <a:moveTo>
                    <a:pt x="35398" y="12966"/>
                  </a:moveTo>
                  <a:lnTo>
                    <a:pt x="34636" y="13490"/>
                  </a:lnTo>
                  <a:cubicBezTo>
                    <a:pt x="35064" y="14109"/>
                    <a:pt x="35481" y="14752"/>
                    <a:pt x="35874" y="15407"/>
                  </a:cubicBezTo>
                  <a:lnTo>
                    <a:pt x="36672" y="14930"/>
                  </a:lnTo>
                  <a:cubicBezTo>
                    <a:pt x="36255" y="14252"/>
                    <a:pt x="35838" y="13597"/>
                    <a:pt x="35398" y="12966"/>
                  </a:cubicBezTo>
                  <a:close/>
                  <a:moveTo>
                    <a:pt x="37827" y="16955"/>
                  </a:moveTo>
                  <a:lnTo>
                    <a:pt x="37017" y="17395"/>
                  </a:lnTo>
                  <a:cubicBezTo>
                    <a:pt x="37374" y="18050"/>
                    <a:pt x="37731" y="18740"/>
                    <a:pt x="38065" y="19431"/>
                  </a:cubicBezTo>
                  <a:lnTo>
                    <a:pt x="38898" y="19026"/>
                  </a:lnTo>
                  <a:cubicBezTo>
                    <a:pt x="38553" y="18324"/>
                    <a:pt x="38196" y="17621"/>
                    <a:pt x="37827" y="16955"/>
                  </a:cubicBezTo>
                  <a:close/>
                  <a:moveTo>
                    <a:pt x="39875" y="21146"/>
                  </a:moveTo>
                  <a:lnTo>
                    <a:pt x="39029" y="21515"/>
                  </a:lnTo>
                  <a:cubicBezTo>
                    <a:pt x="39339" y="22205"/>
                    <a:pt x="39636" y="22920"/>
                    <a:pt x="39910" y="23634"/>
                  </a:cubicBezTo>
                  <a:lnTo>
                    <a:pt x="40768" y="23301"/>
                  </a:lnTo>
                  <a:cubicBezTo>
                    <a:pt x="40494" y="22574"/>
                    <a:pt x="40184" y="21848"/>
                    <a:pt x="39875" y="21146"/>
                  </a:cubicBezTo>
                  <a:close/>
                  <a:moveTo>
                    <a:pt x="21541" y="23517"/>
                  </a:moveTo>
                  <a:cubicBezTo>
                    <a:pt x="21085" y="23517"/>
                    <a:pt x="20631" y="23530"/>
                    <a:pt x="20182" y="23551"/>
                  </a:cubicBezTo>
                  <a:lnTo>
                    <a:pt x="20229" y="24479"/>
                  </a:lnTo>
                  <a:cubicBezTo>
                    <a:pt x="20706" y="24456"/>
                    <a:pt x="21198" y="24443"/>
                    <a:pt x="21688" y="24443"/>
                  </a:cubicBezTo>
                  <a:cubicBezTo>
                    <a:pt x="21957" y="24443"/>
                    <a:pt x="22226" y="24447"/>
                    <a:pt x="22491" y="24455"/>
                  </a:cubicBezTo>
                  <a:lnTo>
                    <a:pt x="22527" y="23539"/>
                  </a:lnTo>
                  <a:cubicBezTo>
                    <a:pt x="22198" y="23524"/>
                    <a:pt x="21869" y="23517"/>
                    <a:pt x="21541" y="23517"/>
                  </a:cubicBezTo>
                  <a:close/>
                  <a:moveTo>
                    <a:pt x="24861" y="23705"/>
                  </a:moveTo>
                  <a:lnTo>
                    <a:pt x="24754" y="24622"/>
                  </a:lnTo>
                  <a:cubicBezTo>
                    <a:pt x="25504" y="24717"/>
                    <a:pt x="26254" y="24825"/>
                    <a:pt x="27004" y="24967"/>
                  </a:cubicBezTo>
                  <a:lnTo>
                    <a:pt x="27183" y="24063"/>
                  </a:lnTo>
                  <a:cubicBezTo>
                    <a:pt x="26409" y="23920"/>
                    <a:pt x="25623" y="23801"/>
                    <a:pt x="24861" y="23705"/>
                  </a:cubicBezTo>
                  <a:close/>
                  <a:moveTo>
                    <a:pt x="17836" y="23765"/>
                  </a:moveTo>
                  <a:cubicBezTo>
                    <a:pt x="17074" y="23872"/>
                    <a:pt x="16288" y="24015"/>
                    <a:pt x="15526" y="24194"/>
                  </a:cubicBezTo>
                  <a:lnTo>
                    <a:pt x="15741" y="25098"/>
                  </a:lnTo>
                  <a:cubicBezTo>
                    <a:pt x="16467" y="24932"/>
                    <a:pt x="17217" y="24789"/>
                    <a:pt x="17967" y="24682"/>
                  </a:cubicBezTo>
                  <a:lnTo>
                    <a:pt x="17836" y="23765"/>
                  </a:lnTo>
                  <a:close/>
                  <a:moveTo>
                    <a:pt x="29457" y="24586"/>
                  </a:moveTo>
                  <a:lnTo>
                    <a:pt x="29230" y="25479"/>
                  </a:lnTo>
                  <a:cubicBezTo>
                    <a:pt x="29945" y="25670"/>
                    <a:pt x="30683" y="25884"/>
                    <a:pt x="31409" y="26134"/>
                  </a:cubicBezTo>
                  <a:lnTo>
                    <a:pt x="31695" y="25253"/>
                  </a:lnTo>
                  <a:cubicBezTo>
                    <a:pt x="30957" y="25003"/>
                    <a:pt x="30195" y="24777"/>
                    <a:pt x="29457" y="24586"/>
                  </a:cubicBezTo>
                  <a:close/>
                  <a:moveTo>
                    <a:pt x="13264" y="24825"/>
                  </a:moveTo>
                  <a:cubicBezTo>
                    <a:pt x="12526" y="25063"/>
                    <a:pt x="11788" y="25348"/>
                    <a:pt x="11073" y="25646"/>
                  </a:cubicBezTo>
                  <a:lnTo>
                    <a:pt x="11431" y="26503"/>
                  </a:lnTo>
                  <a:cubicBezTo>
                    <a:pt x="12121" y="26206"/>
                    <a:pt x="12836" y="25932"/>
                    <a:pt x="13550" y="25706"/>
                  </a:cubicBezTo>
                  <a:lnTo>
                    <a:pt x="13264" y="24825"/>
                  </a:lnTo>
                  <a:close/>
                  <a:moveTo>
                    <a:pt x="33898" y="26051"/>
                  </a:moveTo>
                  <a:lnTo>
                    <a:pt x="33552" y="26920"/>
                  </a:lnTo>
                  <a:cubicBezTo>
                    <a:pt x="34243" y="27194"/>
                    <a:pt x="34945" y="27492"/>
                    <a:pt x="35648" y="27813"/>
                  </a:cubicBezTo>
                  <a:lnTo>
                    <a:pt x="36041" y="26980"/>
                  </a:lnTo>
                  <a:cubicBezTo>
                    <a:pt x="35326" y="26646"/>
                    <a:pt x="34600" y="26337"/>
                    <a:pt x="33898" y="26051"/>
                  </a:cubicBezTo>
                  <a:close/>
                  <a:moveTo>
                    <a:pt x="41577" y="25479"/>
                  </a:moveTo>
                  <a:lnTo>
                    <a:pt x="40708" y="25789"/>
                  </a:lnTo>
                  <a:cubicBezTo>
                    <a:pt x="40958" y="26515"/>
                    <a:pt x="41208" y="27242"/>
                    <a:pt x="41422" y="27968"/>
                  </a:cubicBezTo>
                  <a:lnTo>
                    <a:pt x="42303" y="27694"/>
                  </a:lnTo>
                  <a:cubicBezTo>
                    <a:pt x="42077" y="26968"/>
                    <a:pt x="41839" y="26218"/>
                    <a:pt x="41577" y="25479"/>
                  </a:cubicBezTo>
                  <a:close/>
                  <a:moveTo>
                    <a:pt x="8954" y="26670"/>
                  </a:moveTo>
                  <a:cubicBezTo>
                    <a:pt x="8264" y="27027"/>
                    <a:pt x="7585" y="27432"/>
                    <a:pt x="6930" y="27849"/>
                  </a:cubicBezTo>
                  <a:lnTo>
                    <a:pt x="7430" y="28635"/>
                  </a:lnTo>
                  <a:cubicBezTo>
                    <a:pt x="8061" y="28218"/>
                    <a:pt x="8728" y="27837"/>
                    <a:pt x="9383" y="27480"/>
                  </a:cubicBezTo>
                  <a:lnTo>
                    <a:pt x="8954" y="26670"/>
                  </a:lnTo>
                  <a:close/>
                  <a:moveTo>
                    <a:pt x="38124" y="28015"/>
                  </a:moveTo>
                  <a:lnTo>
                    <a:pt x="37696" y="28825"/>
                  </a:lnTo>
                  <a:cubicBezTo>
                    <a:pt x="38363" y="29170"/>
                    <a:pt x="39041" y="29551"/>
                    <a:pt x="39708" y="29932"/>
                  </a:cubicBezTo>
                  <a:lnTo>
                    <a:pt x="40160" y="29135"/>
                  </a:lnTo>
                  <a:cubicBezTo>
                    <a:pt x="39482" y="28742"/>
                    <a:pt x="38803" y="28361"/>
                    <a:pt x="38124" y="28015"/>
                  </a:cubicBezTo>
                  <a:close/>
                  <a:moveTo>
                    <a:pt x="5013" y="29206"/>
                  </a:moveTo>
                  <a:cubicBezTo>
                    <a:pt x="4394" y="29682"/>
                    <a:pt x="3787" y="30182"/>
                    <a:pt x="3203" y="30706"/>
                  </a:cubicBezTo>
                  <a:lnTo>
                    <a:pt x="3822" y="31397"/>
                  </a:lnTo>
                  <a:cubicBezTo>
                    <a:pt x="4382" y="30885"/>
                    <a:pt x="4977" y="30397"/>
                    <a:pt x="5573" y="29944"/>
                  </a:cubicBezTo>
                  <a:lnTo>
                    <a:pt x="5013" y="29206"/>
                  </a:lnTo>
                  <a:close/>
                  <a:moveTo>
                    <a:pt x="42946" y="29944"/>
                  </a:moveTo>
                  <a:lnTo>
                    <a:pt x="42042" y="30182"/>
                  </a:lnTo>
                  <a:cubicBezTo>
                    <a:pt x="42065" y="30266"/>
                    <a:pt x="42089" y="30337"/>
                    <a:pt x="42101" y="30420"/>
                  </a:cubicBezTo>
                  <a:lnTo>
                    <a:pt x="41661" y="31123"/>
                  </a:lnTo>
                  <a:cubicBezTo>
                    <a:pt x="41946" y="31302"/>
                    <a:pt x="42244" y="31492"/>
                    <a:pt x="42530" y="31683"/>
                  </a:cubicBezTo>
                  <a:lnTo>
                    <a:pt x="43458" y="32302"/>
                  </a:lnTo>
                  <a:lnTo>
                    <a:pt x="43244" y="31206"/>
                  </a:lnTo>
                  <a:cubicBezTo>
                    <a:pt x="43232" y="31194"/>
                    <a:pt x="43149" y="30742"/>
                    <a:pt x="42946" y="29944"/>
                  </a:cubicBezTo>
                  <a:close/>
                  <a:moveTo>
                    <a:pt x="1525" y="32361"/>
                  </a:moveTo>
                  <a:cubicBezTo>
                    <a:pt x="536" y="33421"/>
                    <a:pt x="24" y="34147"/>
                    <a:pt x="1" y="34183"/>
                  </a:cubicBezTo>
                  <a:lnTo>
                    <a:pt x="763" y="34707"/>
                  </a:lnTo>
                  <a:cubicBezTo>
                    <a:pt x="763" y="34707"/>
                    <a:pt x="1251" y="34004"/>
                    <a:pt x="2203" y="32992"/>
                  </a:cubicBezTo>
                  <a:lnTo>
                    <a:pt x="1525" y="3236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1"/>
            <p:cNvSpPr/>
            <p:nvPr/>
          </p:nvSpPr>
          <p:spPr>
            <a:xfrm>
              <a:off x="2755141" y="569865"/>
              <a:ext cx="409803" cy="410072"/>
            </a:xfrm>
            <a:custGeom>
              <a:rect b="b" l="l" r="r" t="t"/>
              <a:pathLst>
                <a:path extrusionOk="0" h="16765" w="16754">
                  <a:moveTo>
                    <a:pt x="8371" y="0"/>
                  </a:moveTo>
                  <a:cubicBezTo>
                    <a:pt x="3751" y="0"/>
                    <a:pt x="1" y="3751"/>
                    <a:pt x="1" y="8382"/>
                  </a:cubicBezTo>
                  <a:cubicBezTo>
                    <a:pt x="1" y="13014"/>
                    <a:pt x="3751" y="16764"/>
                    <a:pt x="8371" y="16764"/>
                  </a:cubicBezTo>
                  <a:cubicBezTo>
                    <a:pt x="13003" y="16764"/>
                    <a:pt x="16753" y="13014"/>
                    <a:pt x="16753" y="8382"/>
                  </a:cubicBezTo>
                  <a:cubicBezTo>
                    <a:pt x="16753" y="3751"/>
                    <a:pt x="13003" y="0"/>
                    <a:pt x="837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  <p:sp>
          <p:nvSpPr>
            <p:cNvPr id="2302" name="Google Shape;2302;p41"/>
            <p:cNvSpPr/>
            <p:nvPr/>
          </p:nvSpPr>
          <p:spPr>
            <a:xfrm>
              <a:off x="2719331" y="536648"/>
              <a:ext cx="481422" cy="481422"/>
            </a:xfrm>
            <a:custGeom>
              <a:rect b="b" l="l" r="r" t="t"/>
              <a:pathLst>
                <a:path extrusionOk="0" h="19682" w="19682">
                  <a:moveTo>
                    <a:pt x="9835" y="929"/>
                  </a:moveTo>
                  <a:cubicBezTo>
                    <a:pt x="14752" y="929"/>
                    <a:pt x="18753" y="4918"/>
                    <a:pt x="18753" y="9835"/>
                  </a:cubicBezTo>
                  <a:cubicBezTo>
                    <a:pt x="18753" y="14753"/>
                    <a:pt x="14752" y="18753"/>
                    <a:pt x="9835" y="18753"/>
                  </a:cubicBezTo>
                  <a:cubicBezTo>
                    <a:pt x="4918" y="18753"/>
                    <a:pt x="929" y="14753"/>
                    <a:pt x="929" y="9835"/>
                  </a:cubicBezTo>
                  <a:cubicBezTo>
                    <a:pt x="929" y="4918"/>
                    <a:pt x="4918" y="929"/>
                    <a:pt x="9835" y="929"/>
                  </a:cubicBezTo>
                  <a:close/>
                  <a:moveTo>
                    <a:pt x="9835" y="1"/>
                  </a:moveTo>
                  <a:cubicBezTo>
                    <a:pt x="4418" y="1"/>
                    <a:pt x="1" y="4418"/>
                    <a:pt x="1" y="9835"/>
                  </a:cubicBezTo>
                  <a:cubicBezTo>
                    <a:pt x="1" y="15265"/>
                    <a:pt x="4418" y="19682"/>
                    <a:pt x="9835" y="19682"/>
                  </a:cubicBezTo>
                  <a:cubicBezTo>
                    <a:pt x="15264" y="19682"/>
                    <a:pt x="19682" y="15265"/>
                    <a:pt x="19682" y="9835"/>
                  </a:cubicBezTo>
                  <a:cubicBezTo>
                    <a:pt x="19682" y="4418"/>
                    <a:pt x="15264" y="1"/>
                    <a:pt x="98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1"/>
            <p:cNvSpPr/>
            <p:nvPr/>
          </p:nvSpPr>
          <p:spPr>
            <a:xfrm>
              <a:off x="3870847" y="1768274"/>
              <a:ext cx="464838" cy="462783"/>
            </a:xfrm>
            <a:custGeom>
              <a:rect b="b" l="l" r="r" t="t"/>
              <a:pathLst>
                <a:path extrusionOk="0" h="18920" w="19004">
                  <a:moveTo>
                    <a:pt x="656" y="0"/>
                  </a:moveTo>
                  <a:lnTo>
                    <a:pt x="1" y="655"/>
                  </a:lnTo>
                  <a:lnTo>
                    <a:pt x="18348" y="18919"/>
                  </a:lnTo>
                  <a:lnTo>
                    <a:pt x="19003" y="1826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1"/>
            <p:cNvSpPr/>
            <p:nvPr/>
          </p:nvSpPr>
          <p:spPr>
            <a:xfrm>
              <a:off x="3286932" y="1140671"/>
              <a:ext cx="809357" cy="809626"/>
            </a:xfrm>
            <a:custGeom>
              <a:rect b="b" l="l" r="r" t="t"/>
              <a:pathLst>
                <a:path extrusionOk="0" h="33100" w="33089">
                  <a:moveTo>
                    <a:pt x="16539" y="0"/>
                  </a:moveTo>
                  <a:cubicBezTo>
                    <a:pt x="7406" y="0"/>
                    <a:pt x="1" y="7418"/>
                    <a:pt x="1" y="16550"/>
                  </a:cubicBezTo>
                  <a:cubicBezTo>
                    <a:pt x="1" y="25682"/>
                    <a:pt x="7406" y="33100"/>
                    <a:pt x="16539" y="33100"/>
                  </a:cubicBezTo>
                  <a:cubicBezTo>
                    <a:pt x="25683" y="33100"/>
                    <a:pt x="33088" y="25682"/>
                    <a:pt x="33088" y="16550"/>
                  </a:cubicBezTo>
                  <a:cubicBezTo>
                    <a:pt x="33088" y="7418"/>
                    <a:pt x="25683" y="0"/>
                    <a:pt x="1653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/>
            </a:p>
          </p:txBody>
        </p:sp>
        <p:sp>
          <p:nvSpPr>
            <p:cNvPr id="2305" name="Google Shape;2305;p41"/>
            <p:cNvSpPr/>
            <p:nvPr/>
          </p:nvSpPr>
          <p:spPr>
            <a:xfrm>
              <a:off x="3223164" y="1089182"/>
              <a:ext cx="651492" cy="491279"/>
            </a:xfrm>
            <a:custGeom>
              <a:rect b="b" l="l" r="r" t="t"/>
              <a:pathLst>
                <a:path extrusionOk="0" h="20085" w="26635">
                  <a:moveTo>
                    <a:pt x="19136" y="0"/>
                  </a:moveTo>
                  <a:cubicBezTo>
                    <a:pt x="18831" y="0"/>
                    <a:pt x="18524" y="7"/>
                    <a:pt x="18217" y="22"/>
                  </a:cubicBezTo>
                  <a:cubicBezTo>
                    <a:pt x="7942" y="546"/>
                    <a:pt x="0" y="9320"/>
                    <a:pt x="524" y="19595"/>
                  </a:cubicBezTo>
                  <a:lnTo>
                    <a:pt x="524" y="19655"/>
                  </a:lnTo>
                  <a:cubicBezTo>
                    <a:pt x="536" y="19898"/>
                    <a:pt x="738" y="20084"/>
                    <a:pt x="978" y="20084"/>
                  </a:cubicBezTo>
                  <a:cubicBezTo>
                    <a:pt x="986" y="20084"/>
                    <a:pt x="993" y="20084"/>
                    <a:pt x="1000" y="20084"/>
                  </a:cubicBezTo>
                  <a:cubicBezTo>
                    <a:pt x="1250" y="20072"/>
                    <a:pt x="1441" y="19857"/>
                    <a:pt x="1429" y="19607"/>
                  </a:cubicBezTo>
                  <a:lnTo>
                    <a:pt x="1417" y="19548"/>
                  </a:lnTo>
                  <a:cubicBezTo>
                    <a:pt x="929" y="9773"/>
                    <a:pt x="8489" y="1415"/>
                    <a:pt x="18265" y="927"/>
                  </a:cubicBezTo>
                  <a:cubicBezTo>
                    <a:pt x="18568" y="912"/>
                    <a:pt x="18871" y="904"/>
                    <a:pt x="19173" y="904"/>
                  </a:cubicBezTo>
                  <a:cubicBezTo>
                    <a:pt x="21509" y="904"/>
                    <a:pt x="23783" y="1353"/>
                    <a:pt x="25944" y="2260"/>
                  </a:cubicBezTo>
                  <a:cubicBezTo>
                    <a:pt x="26000" y="2283"/>
                    <a:pt x="26058" y="2293"/>
                    <a:pt x="26114" y="2293"/>
                  </a:cubicBezTo>
                  <a:cubicBezTo>
                    <a:pt x="26297" y="2293"/>
                    <a:pt x="26467" y="2183"/>
                    <a:pt x="26539" y="2010"/>
                  </a:cubicBezTo>
                  <a:cubicBezTo>
                    <a:pt x="26635" y="1784"/>
                    <a:pt x="26527" y="1522"/>
                    <a:pt x="26289" y="1427"/>
                  </a:cubicBezTo>
                  <a:cubicBezTo>
                    <a:pt x="24011" y="473"/>
                    <a:pt x="21610" y="0"/>
                    <a:pt x="1913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1"/>
            <p:cNvSpPr/>
            <p:nvPr/>
          </p:nvSpPr>
          <p:spPr>
            <a:xfrm>
              <a:off x="3877843" y="1209111"/>
              <a:ext cx="348628" cy="798423"/>
            </a:xfrm>
            <a:custGeom>
              <a:rect b="b" l="l" r="r" t="t"/>
              <a:pathLst>
                <a:path extrusionOk="0" h="32642" w="14253">
                  <a:moveTo>
                    <a:pt x="7528" y="1"/>
                  </a:moveTo>
                  <a:cubicBezTo>
                    <a:pt x="7422" y="1"/>
                    <a:pt x="7320" y="35"/>
                    <a:pt x="7240" y="107"/>
                  </a:cubicBezTo>
                  <a:cubicBezTo>
                    <a:pt x="7049" y="274"/>
                    <a:pt x="7025" y="560"/>
                    <a:pt x="7192" y="750"/>
                  </a:cubicBezTo>
                  <a:cubicBezTo>
                    <a:pt x="11823" y="6037"/>
                    <a:pt x="13300" y="13442"/>
                    <a:pt x="11038" y="20086"/>
                  </a:cubicBezTo>
                  <a:cubicBezTo>
                    <a:pt x="9276" y="25301"/>
                    <a:pt x="5370" y="29563"/>
                    <a:pt x="334" y="31778"/>
                  </a:cubicBezTo>
                  <a:cubicBezTo>
                    <a:pt x="108" y="31885"/>
                    <a:pt x="1" y="32147"/>
                    <a:pt x="108" y="32373"/>
                  </a:cubicBezTo>
                  <a:cubicBezTo>
                    <a:pt x="178" y="32539"/>
                    <a:pt x="344" y="32641"/>
                    <a:pt x="517" y="32641"/>
                  </a:cubicBezTo>
                  <a:cubicBezTo>
                    <a:pt x="579" y="32641"/>
                    <a:pt x="643" y="32628"/>
                    <a:pt x="703" y="32599"/>
                  </a:cubicBezTo>
                  <a:cubicBezTo>
                    <a:pt x="5966" y="30278"/>
                    <a:pt x="10049" y="25825"/>
                    <a:pt x="11895" y="20384"/>
                  </a:cubicBezTo>
                  <a:cubicBezTo>
                    <a:pt x="14252" y="13430"/>
                    <a:pt x="12716" y="5679"/>
                    <a:pt x="7871" y="155"/>
                  </a:cubicBezTo>
                  <a:cubicBezTo>
                    <a:pt x="7823" y="95"/>
                    <a:pt x="7752" y="48"/>
                    <a:pt x="7680" y="24"/>
                  </a:cubicBezTo>
                  <a:cubicBezTo>
                    <a:pt x="7630" y="9"/>
                    <a:pt x="7578" y="1"/>
                    <a:pt x="752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1"/>
            <p:cNvSpPr/>
            <p:nvPr/>
          </p:nvSpPr>
          <p:spPr>
            <a:xfrm>
              <a:off x="3088314" y="1070226"/>
              <a:ext cx="328253" cy="635300"/>
            </a:xfrm>
            <a:custGeom>
              <a:rect b="b" l="l" r="r" t="t"/>
              <a:pathLst>
                <a:path extrusionOk="0" h="25973" w="13420">
                  <a:moveTo>
                    <a:pt x="12893" y="0"/>
                  </a:moveTo>
                  <a:cubicBezTo>
                    <a:pt x="12833" y="0"/>
                    <a:pt x="12773" y="11"/>
                    <a:pt x="12717" y="35"/>
                  </a:cubicBezTo>
                  <a:cubicBezTo>
                    <a:pt x="12705" y="47"/>
                    <a:pt x="12681" y="58"/>
                    <a:pt x="12669" y="70"/>
                  </a:cubicBezTo>
                  <a:cubicBezTo>
                    <a:pt x="4085" y="5381"/>
                    <a:pt x="1" y="15882"/>
                    <a:pt x="2751" y="25609"/>
                  </a:cubicBezTo>
                  <a:lnTo>
                    <a:pt x="2751" y="25645"/>
                  </a:lnTo>
                  <a:cubicBezTo>
                    <a:pt x="2810" y="25841"/>
                    <a:pt x="2990" y="25973"/>
                    <a:pt x="3185" y="25973"/>
                  </a:cubicBezTo>
                  <a:cubicBezTo>
                    <a:pt x="3227" y="25973"/>
                    <a:pt x="3269" y="25967"/>
                    <a:pt x="3311" y="25955"/>
                  </a:cubicBezTo>
                  <a:cubicBezTo>
                    <a:pt x="3549" y="25895"/>
                    <a:pt x="3692" y="25645"/>
                    <a:pt x="3620" y="25407"/>
                  </a:cubicBezTo>
                  <a:lnTo>
                    <a:pt x="3608" y="25359"/>
                  </a:lnTo>
                  <a:cubicBezTo>
                    <a:pt x="977" y="16025"/>
                    <a:pt x="4894" y="5940"/>
                    <a:pt x="13145" y="832"/>
                  </a:cubicBezTo>
                  <a:cubicBezTo>
                    <a:pt x="13360" y="701"/>
                    <a:pt x="13419" y="428"/>
                    <a:pt x="13288" y="213"/>
                  </a:cubicBezTo>
                  <a:cubicBezTo>
                    <a:pt x="13202" y="76"/>
                    <a:pt x="13048" y="0"/>
                    <a:pt x="1289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1"/>
            <p:cNvSpPr/>
            <p:nvPr/>
          </p:nvSpPr>
          <p:spPr>
            <a:xfrm>
              <a:off x="3214994" y="1822576"/>
              <a:ext cx="637232" cy="279773"/>
            </a:xfrm>
            <a:custGeom>
              <a:rect b="b" l="l" r="r" t="t"/>
              <a:pathLst>
                <a:path extrusionOk="0" h="11438" w="26052">
                  <a:moveTo>
                    <a:pt x="521" y="1"/>
                  </a:moveTo>
                  <a:cubicBezTo>
                    <a:pt x="458" y="1"/>
                    <a:pt x="394" y="14"/>
                    <a:pt x="334" y="42"/>
                  </a:cubicBezTo>
                  <a:cubicBezTo>
                    <a:pt x="311" y="54"/>
                    <a:pt x="299" y="66"/>
                    <a:pt x="287" y="66"/>
                  </a:cubicBezTo>
                  <a:cubicBezTo>
                    <a:pt x="72" y="197"/>
                    <a:pt x="1" y="483"/>
                    <a:pt x="132" y="697"/>
                  </a:cubicBezTo>
                  <a:cubicBezTo>
                    <a:pt x="4345" y="7473"/>
                    <a:pt x="11795" y="11437"/>
                    <a:pt x="19536" y="11437"/>
                  </a:cubicBezTo>
                  <a:cubicBezTo>
                    <a:pt x="21575" y="11437"/>
                    <a:pt x="23634" y="11162"/>
                    <a:pt x="25659" y="10591"/>
                  </a:cubicBezTo>
                  <a:cubicBezTo>
                    <a:pt x="25659" y="10591"/>
                    <a:pt x="25683" y="10579"/>
                    <a:pt x="25695" y="10579"/>
                  </a:cubicBezTo>
                  <a:cubicBezTo>
                    <a:pt x="25933" y="10520"/>
                    <a:pt x="26052" y="10270"/>
                    <a:pt x="25980" y="10032"/>
                  </a:cubicBezTo>
                  <a:cubicBezTo>
                    <a:pt x="25931" y="9835"/>
                    <a:pt x="25744" y="9704"/>
                    <a:pt x="25547" y="9704"/>
                  </a:cubicBezTo>
                  <a:cubicBezTo>
                    <a:pt x="25505" y="9704"/>
                    <a:pt x="25463" y="9710"/>
                    <a:pt x="25421" y="9722"/>
                  </a:cubicBezTo>
                  <a:cubicBezTo>
                    <a:pt x="23476" y="10270"/>
                    <a:pt x="21498" y="10534"/>
                    <a:pt x="19540" y="10534"/>
                  </a:cubicBezTo>
                  <a:cubicBezTo>
                    <a:pt x="12100" y="10534"/>
                    <a:pt x="4940" y="6724"/>
                    <a:pt x="906" y="221"/>
                  </a:cubicBezTo>
                  <a:cubicBezTo>
                    <a:pt x="822" y="78"/>
                    <a:pt x="673" y="1"/>
                    <a:pt x="52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1"/>
            <p:cNvSpPr/>
            <p:nvPr/>
          </p:nvSpPr>
          <p:spPr>
            <a:xfrm>
              <a:off x="3157635" y="1041460"/>
              <a:ext cx="636351" cy="575788"/>
            </a:xfrm>
            <a:custGeom>
              <a:rect b="b" l="l" r="r" t="t"/>
              <a:pathLst>
                <a:path extrusionOk="0" h="23540" w="26016">
                  <a:moveTo>
                    <a:pt x="21869" y="0"/>
                  </a:moveTo>
                  <a:cubicBezTo>
                    <a:pt x="21030" y="0"/>
                    <a:pt x="20188" y="51"/>
                    <a:pt x="19348" y="151"/>
                  </a:cubicBezTo>
                  <a:cubicBezTo>
                    <a:pt x="8061" y="1520"/>
                    <a:pt x="0" y="11807"/>
                    <a:pt x="1370" y="23082"/>
                  </a:cubicBezTo>
                  <a:lnTo>
                    <a:pt x="1382" y="23142"/>
                  </a:lnTo>
                  <a:cubicBezTo>
                    <a:pt x="1403" y="23371"/>
                    <a:pt x="1594" y="23539"/>
                    <a:pt x="1818" y="23539"/>
                  </a:cubicBezTo>
                  <a:cubicBezTo>
                    <a:pt x="1839" y="23539"/>
                    <a:pt x="1860" y="23538"/>
                    <a:pt x="1882" y="23535"/>
                  </a:cubicBezTo>
                  <a:cubicBezTo>
                    <a:pt x="2132" y="23511"/>
                    <a:pt x="2310" y="23285"/>
                    <a:pt x="2275" y="23035"/>
                  </a:cubicBezTo>
                  <a:lnTo>
                    <a:pt x="2263" y="22975"/>
                  </a:lnTo>
                  <a:cubicBezTo>
                    <a:pt x="965" y="12188"/>
                    <a:pt x="8668" y="2354"/>
                    <a:pt x="19455" y="1044"/>
                  </a:cubicBezTo>
                  <a:cubicBezTo>
                    <a:pt x="20249" y="949"/>
                    <a:pt x="21045" y="902"/>
                    <a:pt x="21839" y="902"/>
                  </a:cubicBezTo>
                  <a:cubicBezTo>
                    <a:pt x="23047" y="902"/>
                    <a:pt x="24252" y="1012"/>
                    <a:pt x="25444" y="1234"/>
                  </a:cubicBezTo>
                  <a:cubicBezTo>
                    <a:pt x="25467" y="1238"/>
                    <a:pt x="25490" y="1240"/>
                    <a:pt x="25513" y="1240"/>
                  </a:cubicBezTo>
                  <a:cubicBezTo>
                    <a:pt x="25726" y="1240"/>
                    <a:pt x="25925" y="1091"/>
                    <a:pt x="25968" y="865"/>
                  </a:cubicBezTo>
                  <a:cubicBezTo>
                    <a:pt x="26016" y="627"/>
                    <a:pt x="25849" y="389"/>
                    <a:pt x="25599" y="342"/>
                  </a:cubicBezTo>
                  <a:cubicBezTo>
                    <a:pt x="24372" y="113"/>
                    <a:pt x="23123" y="0"/>
                    <a:pt x="2186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1"/>
            <p:cNvSpPr/>
            <p:nvPr/>
          </p:nvSpPr>
          <p:spPr>
            <a:xfrm>
              <a:off x="2455772" y="1522472"/>
              <a:ext cx="409778" cy="410072"/>
            </a:xfrm>
            <a:custGeom>
              <a:rect b="b" l="l" r="r" t="t"/>
              <a:pathLst>
                <a:path extrusionOk="0" h="16765" w="16753">
                  <a:moveTo>
                    <a:pt x="8370" y="0"/>
                  </a:moveTo>
                  <a:cubicBezTo>
                    <a:pt x="3751" y="0"/>
                    <a:pt x="0" y="3751"/>
                    <a:pt x="0" y="8382"/>
                  </a:cubicBezTo>
                  <a:cubicBezTo>
                    <a:pt x="0" y="13014"/>
                    <a:pt x="3751" y="16764"/>
                    <a:pt x="8370" y="16764"/>
                  </a:cubicBezTo>
                  <a:cubicBezTo>
                    <a:pt x="13002" y="16764"/>
                    <a:pt x="16752" y="13014"/>
                    <a:pt x="16752" y="8382"/>
                  </a:cubicBezTo>
                  <a:cubicBezTo>
                    <a:pt x="16752" y="3751"/>
                    <a:pt x="13002" y="0"/>
                    <a:pt x="8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  <p:sp>
          <p:nvSpPr>
            <p:cNvPr id="2311" name="Google Shape;2311;p41"/>
            <p:cNvSpPr/>
            <p:nvPr/>
          </p:nvSpPr>
          <p:spPr>
            <a:xfrm>
              <a:off x="2419938" y="1489280"/>
              <a:ext cx="481422" cy="481397"/>
            </a:xfrm>
            <a:custGeom>
              <a:rect b="b" l="l" r="r" t="t"/>
              <a:pathLst>
                <a:path extrusionOk="0" h="19681" w="19682">
                  <a:moveTo>
                    <a:pt x="9835" y="929"/>
                  </a:moveTo>
                  <a:cubicBezTo>
                    <a:pt x="14753" y="929"/>
                    <a:pt x="18753" y="4929"/>
                    <a:pt x="18753" y="9835"/>
                  </a:cubicBezTo>
                  <a:cubicBezTo>
                    <a:pt x="18753" y="14752"/>
                    <a:pt x="14753" y="18752"/>
                    <a:pt x="9835" y="18752"/>
                  </a:cubicBezTo>
                  <a:cubicBezTo>
                    <a:pt x="4918" y="18752"/>
                    <a:pt x="930" y="14752"/>
                    <a:pt x="930" y="9835"/>
                  </a:cubicBezTo>
                  <a:cubicBezTo>
                    <a:pt x="930" y="4929"/>
                    <a:pt x="4918" y="929"/>
                    <a:pt x="9835" y="929"/>
                  </a:cubicBezTo>
                  <a:close/>
                  <a:moveTo>
                    <a:pt x="9835" y="0"/>
                  </a:moveTo>
                  <a:cubicBezTo>
                    <a:pt x="4418" y="0"/>
                    <a:pt x="1" y="4417"/>
                    <a:pt x="1" y="9835"/>
                  </a:cubicBezTo>
                  <a:cubicBezTo>
                    <a:pt x="1" y="15264"/>
                    <a:pt x="4418" y="19681"/>
                    <a:pt x="9835" y="19681"/>
                  </a:cubicBezTo>
                  <a:cubicBezTo>
                    <a:pt x="15265" y="19681"/>
                    <a:pt x="19682" y="15264"/>
                    <a:pt x="19682" y="9835"/>
                  </a:cubicBezTo>
                  <a:cubicBezTo>
                    <a:pt x="19682" y="4417"/>
                    <a:pt x="15265" y="0"/>
                    <a:pt x="983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2" name="Google Shape;2312;p41"/>
          <p:cNvGrpSpPr/>
          <p:nvPr/>
        </p:nvGrpSpPr>
        <p:grpSpPr>
          <a:xfrm>
            <a:off x="4211310" y="2106095"/>
            <a:ext cx="2456246" cy="2499936"/>
            <a:chOff x="4211310" y="2106095"/>
            <a:chExt cx="2456246" cy="2499936"/>
          </a:xfrm>
        </p:grpSpPr>
        <p:sp>
          <p:nvSpPr>
            <p:cNvPr id="2313" name="Google Shape;2313;p41"/>
            <p:cNvSpPr/>
            <p:nvPr/>
          </p:nvSpPr>
          <p:spPr>
            <a:xfrm>
              <a:off x="5301088" y="3436443"/>
              <a:ext cx="1010589" cy="855635"/>
            </a:xfrm>
            <a:custGeom>
              <a:rect b="b" l="l" r="r" t="t"/>
              <a:pathLst>
                <a:path extrusionOk="0" h="34981" w="41316">
                  <a:moveTo>
                    <a:pt x="16288" y="274"/>
                  </a:moveTo>
                  <a:lnTo>
                    <a:pt x="16145" y="1179"/>
                  </a:lnTo>
                  <a:cubicBezTo>
                    <a:pt x="16884" y="1298"/>
                    <a:pt x="17646" y="1429"/>
                    <a:pt x="18396" y="1595"/>
                  </a:cubicBezTo>
                  <a:lnTo>
                    <a:pt x="18586" y="691"/>
                  </a:lnTo>
                  <a:cubicBezTo>
                    <a:pt x="17824" y="524"/>
                    <a:pt x="17050" y="381"/>
                    <a:pt x="16288" y="274"/>
                  </a:cubicBezTo>
                  <a:close/>
                  <a:moveTo>
                    <a:pt x="12931" y="0"/>
                  </a:moveTo>
                  <a:lnTo>
                    <a:pt x="12823" y="83"/>
                  </a:lnTo>
                  <a:cubicBezTo>
                    <a:pt x="12407" y="381"/>
                    <a:pt x="12002" y="691"/>
                    <a:pt x="11609" y="1000"/>
                  </a:cubicBezTo>
                  <a:lnTo>
                    <a:pt x="12181" y="1715"/>
                  </a:lnTo>
                  <a:cubicBezTo>
                    <a:pt x="12526" y="1453"/>
                    <a:pt x="12883" y="1179"/>
                    <a:pt x="13240" y="929"/>
                  </a:cubicBezTo>
                  <a:cubicBezTo>
                    <a:pt x="13371" y="929"/>
                    <a:pt x="13585" y="929"/>
                    <a:pt x="13883" y="953"/>
                  </a:cubicBezTo>
                  <a:lnTo>
                    <a:pt x="13943" y="24"/>
                  </a:lnTo>
                  <a:cubicBezTo>
                    <a:pt x="13514" y="0"/>
                    <a:pt x="13228" y="0"/>
                    <a:pt x="13121" y="0"/>
                  </a:cubicBezTo>
                  <a:close/>
                  <a:moveTo>
                    <a:pt x="20860" y="1286"/>
                  </a:moveTo>
                  <a:lnTo>
                    <a:pt x="20598" y="2179"/>
                  </a:lnTo>
                  <a:cubicBezTo>
                    <a:pt x="21325" y="2393"/>
                    <a:pt x="22051" y="2643"/>
                    <a:pt x="22753" y="2905"/>
                  </a:cubicBezTo>
                  <a:lnTo>
                    <a:pt x="23075" y="2048"/>
                  </a:lnTo>
                  <a:cubicBezTo>
                    <a:pt x="22348" y="1762"/>
                    <a:pt x="21610" y="1512"/>
                    <a:pt x="20860" y="1286"/>
                  </a:cubicBezTo>
                  <a:close/>
                  <a:moveTo>
                    <a:pt x="9835" y="2524"/>
                  </a:moveTo>
                  <a:cubicBezTo>
                    <a:pt x="9264" y="3060"/>
                    <a:pt x="8716" y="3620"/>
                    <a:pt x="8192" y="4203"/>
                  </a:cubicBezTo>
                  <a:lnTo>
                    <a:pt x="8871" y="4822"/>
                  </a:lnTo>
                  <a:cubicBezTo>
                    <a:pt x="9383" y="4262"/>
                    <a:pt x="9918" y="3715"/>
                    <a:pt x="10466" y="3203"/>
                  </a:cubicBezTo>
                  <a:lnTo>
                    <a:pt x="9835" y="2524"/>
                  </a:lnTo>
                  <a:close/>
                  <a:moveTo>
                    <a:pt x="25242" y="2965"/>
                  </a:moveTo>
                  <a:lnTo>
                    <a:pt x="24837" y="3798"/>
                  </a:lnTo>
                  <a:cubicBezTo>
                    <a:pt x="25527" y="4120"/>
                    <a:pt x="26206" y="4477"/>
                    <a:pt x="26861" y="4846"/>
                  </a:cubicBezTo>
                  <a:lnTo>
                    <a:pt x="27313" y="4048"/>
                  </a:lnTo>
                  <a:cubicBezTo>
                    <a:pt x="26647" y="3655"/>
                    <a:pt x="25944" y="3298"/>
                    <a:pt x="25242" y="2965"/>
                  </a:cubicBezTo>
                  <a:close/>
                  <a:moveTo>
                    <a:pt x="29302" y="5286"/>
                  </a:moveTo>
                  <a:lnTo>
                    <a:pt x="28790" y="6048"/>
                  </a:lnTo>
                  <a:cubicBezTo>
                    <a:pt x="29409" y="6477"/>
                    <a:pt x="30028" y="6929"/>
                    <a:pt x="30611" y="7394"/>
                  </a:cubicBezTo>
                  <a:lnTo>
                    <a:pt x="31195" y="6679"/>
                  </a:lnTo>
                  <a:cubicBezTo>
                    <a:pt x="30588" y="6191"/>
                    <a:pt x="29957" y="5727"/>
                    <a:pt x="29302" y="5286"/>
                  </a:cubicBezTo>
                  <a:close/>
                  <a:moveTo>
                    <a:pt x="6692" y="6001"/>
                  </a:moveTo>
                  <a:cubicBezTo>
                    <a:pt x="6216" y="6620"/>
                    <a:pt x="5763" y="7263"/>
                    <a:pt x="5346" y="7918"/>
                  </a:cubicBezTo>
                  <a:lnTo>
                    <a:pt x="6120" y="8418"/>
                  </a:lnTo>
                  <a:cubicBezTo>
                    <a:pt x="6525" y="7787"/>
                    <a:pt x="6966" y="7156"/>
                    <a:pt x="7418" y="6560"/>
                  </a:cubicBezTo>
                  <a:lnTo>
                    <a:pt x="6692" y="6001"/>
                  </a:lnTo>
                  <a:close/>
                  <a:moveTo>
                    <a:pt x="32957" y="8227"/>
                  </a:moveTo>
                  <a:lnTo>
                    <a:pt x="32314" y="8894"/>
                  </a:lnTo>
                  <a:cubicBezTo>
                    <a:pt x="32862" y="9418"/>
                    <a:pt x="33386" y="9966"/>
                    <a:pt x="33898" y="10525"/>
                  </a:cubicBezTo>
                  <a:lnTo>
                    <a:pt x="34588" y="9918"/>
                  </a:lnTo>
                  <a:cubicBezTo>
                    <a:pt x="34064" y="9335"/>
                    <a:pt x="33517" y="8763"/>
                    <a:pt x="32957" y="8227"/>
                  </a:cubicBezTo>
                  <a:close/>
                  <a:moveTo>
                    <a:pt x="4156" y="9942"/>
                  </a:moveTo>
                  <a:cubicBezTo>
                    <a:pt x="3787" y="10620"/>
                    <a:pt x="3441" y="11335"/>
                    <a:pt x="3132" y="12049"/>
                  </a:cubicBezTo>
                  <a:lnTo>
                    <a:pt x="3977" y="12418"/>
                  </a:lnTo>
                  <a:cubicBezTo>
                    <a:pt x="4275" y="11728"/>
                    <a:pt x="4620" y="11037"/>
                    <a:pt x="4965" y="10382"/>
                  </a:cubicBezTo>
                  <a:lnTo>
                    <a:pt x="4156" y="9942"/>
                  </a:lnTo>
                  <a:close/>
                  <a:moveTo>
                    <a:pt x="36076" y="11716"/>
                  </a:moveTo>
                  <a:lnTo>
                    <a:pt x="35338" y="12275"/>
                  </a:lnTo>
                  <a:cubicBezTo>
                    <a:pt x="35791" y="12871"/>
                    <a:pt x="36219" y="13502"/>
                    <a:pt x="36636" y="14145"/>
                  </a:cubicBezTo>
                  <a:lnTo>
                    <a:pt x="37410" y="13645"/>
                  </a:lnTo>
                  <a:cubicBezTo>
                    <a:pt x="36993" y="12978"/>
                    <a:pt x="36541" y="12335"/>
                    <a:pt x="36076" y="11716"/>
                  </a:cubicBezTo>
                  <a:close/>
                  <a:moveTo>
                    <a:pt x="2263" y="14228"/>
                  </a:moveTo>
                  <a:cubicBezTo>
                    <a:pt x="2001" y="14942"/>
                    <a:pt x="1751" y="15692"/>
                    <a:pt x="1536" y="16454"/>
                  </a:cubicBezTo>
                  <a:lnTo>
                    <a:pt x="2429" y="16704"/>
                  </a:lnTo>
                  <a:cubicBezTo>
                    <a:pt x="2644" y="15966"/>
                    <a:pt x="2870" y="15240"/>
                    <a:pt x="3132" y="14538"/>
                  </a:cubicBezTo>
                  <a:lnTo>
                    <a:pt x="2263" y="14228"/>
                  </a:lnTo>
                  <a:close/>
                  <a:moveTo>
                    <a:pt x="38601" y="15657"/>
                  </a:moveTo>
                  <a:lnTo>
                    <a:pt x="37791" y="16097"/>
                  </a:lnTo>
                  <a:cubicBezTo>
                    <a:pt x="38148" y="16752"/>
                    <a:pt x="38493" y="17431"/>
                    <a:pt x="38803" y="18133"/>
                  </a:cubicBezTo>
                  <a:lnTo>
                    <a:pt x="39648" y="17740"/>
                  </a:lnTo>
                  <a:cubicBezTo>
                    <a:pt x="39315" y="17038"/>
                    <a:pt x="38970" y="16323"/>
                    <a:pt x="38601" y="15657"/>
                  </a:cubicBezTo>
                  <a:close/>
                  <a:moveTo>
                    <a:pt x="965" y="18717"/>
                  </a:moveTo>
                  <a:cubicBezTo>
                    <a:pt x="810" y="19467"/>
                    <a:pt x="655" y="20241"/>
                    <a:pt x="536" y="21015"/>
                  </a:cubicBezTo>
                  <a:lnTo>
                    <a:pt x="1453" y="21157"/>
                  </a:lnTo>
                  <a:cubicBezTo>
                    <a:pt x="1572" y="20395"/>
                    <a:pt x="1715" y="19645"/>
                    <a:pt x="1870" y="18919"/>
                  </a:cubicBezTo>
                  <a:lnTo>
                    <a:pt x="965" y="18717"/>
                  </a:lnTo>
                  <a:close/>
                  <a:moveTo>
                    <a:pt x="40553" y="19895"/>
                  </a:moveTo>
                  <a:lnTo>
                    <a:pt x="39684" y="20229"/>
                  </a:lnTo>
                  <a:cubicBezTo>
                    <a:pt x="39946" y="20931"/>
                    <a:pt x="40208" y="21646"/>
                    <a:pt x="40434" y="22384"/>
                  </a:cubicBezTo>
                  <a:lnTo>
                    <a:pt x="41315" y="22110"/>
                  </a:lnTo>
                  <a:cubicBezTo>
                    <a:pt x="41077" y="21360"/>
                    <a:pt x="40815" y="20610"/>
                    <a:pt x="40553" y="19895"/>
                  </a:cubicBezTo>
                  <a:close/>
                  <a:moveTo>
                    <a:pt x="239" y="23324"/>
                  </a:moveTo>
                  <a:cubicBezTo>
                    <a:pt x="155" y="24098"/>
                    <a:pt x="96" y="24872"/>
                    <a:pt x="60" y="25658"/>
                  </a:cubicBezTo>
                  <a:lnTo>
                    <a:pt x="977" y="25706"/>
                  </a:lnTo>
                  <a:cubicBezTo>
                    <a:pt x="1012" y="24944"/>
                    <a:pt x="1072" y="24170"/>
                    <a:pt x="1155" y="23420"/>
                  </a:cubicBezTo>
                  <a:lnTo>
                    <a:pt x="239" y="23324"/>
                  </a:lnTo>
                  <a:close/>
                  <a:moveTo>
                    <a:pt x="0" y="27992"/>
                  </a:moveTo>
                  <a:cubicBezTo>
                    <a:pt x="0" y="28765"/>
                    <a:pt x="12" y="29551"/>
                    <a:pt x="60" y="30325"/>
                  </a:cubicBezTo>
                  <a:lnTo>
                    <a:pt x="977" y="30278"/>
                  </a:lnTo>
                  <a:cubicBezTo>
                    <a:pt x="941" y="29516"/>
                    <a:pt x="917" y="28754"/>
                    <a:pt x="917" y="27992"/>
                  </a:cubicBezTo>
                  <a:close/>
                  <a:moveTo>
                    <a:pt x="1155" y="32552"/>
                  </a:moveTo>
                  <a:lnTo>
                    <a:pt x="239" y="32647"/>
                  </a:lnTo>
                  <a:cubicBezTo>
                    <a:pt x="381" y="34099"/>
                    <a:pt x="548" y="34945"/>
                    <a:pt x="560" y="34981"/>
                  </a:cubicBezTo>
                  <a:lnTo>
                    <a:pt x="1465" y="34802"/>
                  </a:lnTo>
                  <a:cubicBezTo>
                    <a:pt x="1465" y="34790"/>
                    <a:pt x="1298" y="33957"/>
                    <a:pt x="1155" y="32552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1"/>
            <p:cNvSpPr/>
            <p:nvPr/>
          </p:nvSpPr>
          <p:spPr>
            <a:xfrm>
              <a:off x="5216334" y="3105299"/>
              <a:ext cx="809650" cy="809357"/>
            </a:xfrm>
            <a:custGeom>
              <a:rect b="b" l="l" r="r" t="t"/>
              <a:pathLst>
                <a:path extrusionOk="0" h="33089" w="33101">
                  <a:moveTo>
                    <a:pt x="16550" y="1"/>
                  </a:moveTo>
                  <a:cubicBezTo>
                    <a:pt x="7418" y="1"/>
                    <a:pt x="1" y="7406"/>
                    <a:pt x="1" y="16538"/>
                  </a:cubicBezTo>
                  <a:cubicBezTo>
                    <a:pt x="1" y="25682"/>
                    <a:pt x="7418" y="33088"/>
                    <a:pt x="16550" y="33088"/>
                  </a:cubicBezTo>
                  <a:cubicBezTo>
                    <a:pt x="25694" y="33088"/>
                    <a:pt x="33100" y="25682"/>
                    <a:pt x="33100" y="16538"/>
                  </a:cubicBezTo>
                  <a:cubicBezTo>
                    <a:pt x="33100" y="7406"/>
                    <a:pt x="25694" y="1"/>
                    <a:pt x="1655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/>
            </a:p>
          </p:txBody>
        </p:sp>
        <p:sp>
          <p:nvSpPr>
            <p:cNvPr id="2315" name="Google Shape;2315;p41"/>
            <p:cNvSpPr/>
            <p:nvPr/>
          </p:nvSpPr>
          <p:spPr>
            <a:xfrm>
              <a:off x="5417568" y="3497300"/>
              <a:ext cx="659955" cy="468898"/>
            </a:xfrm>
            <a:custGeom>
              <a:rect b="b" l="l" r="r" t="t"/>
              <a:pathLst>
                <a:path extrusionOk="0" h="19170" w="26981">
                  <a:moveTo>
                    <a:pt x="26528" y="0"/>
                  </a:moveTo>
                  <a:cubicBezTo>
                    <a:pt x="26278" y="0"/>
                    <a:pt x="26076" y="203"/>
                    <a:pt x="26076" y="453"/>
                  </a:cubicBezTo>
                  <a:lnTo>
                    <a:pt x="26076" y="512"/>
                  </a:lnTo>
                  <a:cubicBezTo>
                    <a:pt x="26076" y="10299"/>
                    <a:pt x="18110" y="18265"/>
                    <a:pt x="8323" y="18265"/>
                  </a:cubicBezTo>
                  <a:cubicBezTo>
                    <a:pt x="5656" y="18265"/>
                    <a:pt x="3097" y="17693"/>
                    <a:pt x="715" y="16550"/>
                  </a:cubicBezTo>
                  <a:cubicBezTo>
                    <a:pt x="652" y="16520"/>
                    <a:pt x="586" y="16506"/>
                    <a:pt x="520" y="16506"/>
                  </a:cubicBezTo>
                  <a:cubicBezTo>
                    <a:pt x="350" y="16506"/>
                    <a:pt x="185" y="16601"/>
                    <a:pt x="108" y="16764"/>
                  </a:cubicBezTo>
                  <a:cubicBezTo>
                    <a:pt x="1" y="16991"/>
                    <a:pt x="96" y="17264"/>
                    <a:pt x="322" y="17372"/>
                  </a:cubicBezTo>
                  <a:cubicBezTo>
                    <a:pt x="2835" y="18562"/>
                    <a:pt x="5525" y="19169"/>
                    <a:pt x="8323" y="19169"/>
                  </a:cubicBezTo>
                  <a:cubicBezTo>
                    <a:pt x="18610" y="19169"/>
                    <a:pt x="26981" y="10799"/>
                    <a:pt x="26981" y="512"/>
                  </a:cubicBezTo>
                  <a:lnTo>
                    <a:pt x="26981" y="453"/>
                  </a:lnTo>
                  <a:cubicBezTo>
                    <a:pt x="26981" y="203"/>
                    <a:pt x="26778" y="0"/>
                    <a:pt x="2652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1"/>
            <p:cNvSpPr/>
            <p:nvPr/>
          </p:nvSpPr>
          <p:spPr>
            <a:xfrm>
              <a:off x="5086156" y="3048355"/>
              <a:ext cx="347454" cy="798839"/>
            </a:xfrm>
            <a:custGeom>
              <a:rect b="b" l="l" r="r" t="t"/>
              <a:pathLst>
                <a:path extrusionOk="0" h="32659" w="14205">
                  <a:moveTo>
                    <a:pt x="13699" y="1"/>
                  </a:moveTo>
                  <a:cubicBezTo>
                    <a:pt x="13637" y="1"/>
                    <a:pt x="13574" y="14"/>
                    <a:pt x="13514" y="43"/>
                  </a:cubicBezTo>
                  <a:cubicBezTo>
                    <a:pt x="8252" y="2376"/>
                    <a:pt x="4180" y="6841"/>
                    <a:pt x="2346" y="12294"/>
                  </a:cubicBezTo>
                  <a:cubicBezTo>
                    <a:pt x="1" y="19247"/>
                    <a:pt x="1560" y="26986"/>
                    <a:pt x="6418" y="32511"/>
                  </a:cubicBezTo>
                  <a:cubicBezTo>
                    <a:pt x="6478" y="32570"/>
                    <a:pt x="6537" y="32606"/>
                    <a:pt x="6621" y="32630"/>
                  </a:cubicBezTo>
                  <a:cubicBezTo>
                    <a:pt x="6667" y="32649"/>
                    <a:pt x="6716" y="32659"/>
                    <a:pt x="6766" y="32659"/>
                  </a:cubicBezTo>
                  <a:cubicBezTo>
                    <a:pt x="6868" y="32659"/>
                    <a:pt x="6973" y="32619"/>
                    <a:pt x="7061" y="32547"/>
                  </a:cubicBezTo>
                  <a:cubicBezTo>
                    <a:pt x="7240" y="32380"/>
                    <a:pt x="7263" y="32094"/>
                    <a:pt x="7097" y="31904"/>
                  </a:cubicBezTo>
                  <a:cubicBezTo>
                    <a:pt x="2453" y="26641"/>
                    <a:pt x="965" y="19224"/>
                    <a:pt x="3203" y="12580"/>
                  </a:cubicBezTo>
                  <a:cubicBezTo>
                    <a:pt x="4954" y="7365"/>
                    <a:pt x="8847" y="3091"/>
                    <a:pt x="13871" y="864"/>
                  </a:cubicBezTo>
                  <a:cubicBezTo>
                    <a:pt x="14098" y="757"/>
                    <a:pt x="14205" y="495"/>
                    <a:pt x="14110" y="269"/>
                  </a:cubicBezTo>
                  <a:cubicBezTo>
                    <a:pt x="14031" y="103"/>
                    <a:pt x="13869" y="1"/>
                    <a:pt x="1369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1"/>
            <p:cNvSpPr/>
            <p:nvPr/>
          </p:nvSpPr>
          <p:spPr>
            <a:xfrm>
              <a:off x="5691328" y="2958977"/>
              <a:ext cx="483183" cy="491157"/>
            </a:xfrm>
            <a:custGeom>
              <a:rect b="b" l="l" r="r" t="t"/>
              <a:pathLst>
                <a:path extrusionOk="0" h="20080" w="19754">
                  <a:moveTo>
                    <a:pt x="470" y="1"/>
                  </a:moveTo>
                  <a:cubicBezTo>
                    <a:pt x="249" y="1"/>
                    <a:pt x="69" y="159"/>
                    <a:pt x="37" y="387"/>
                  </a:cubicBezTo>
                  <a:cubicBezTo>
                    <a:pt x="1" y="637"/>
                    <a:pt x="179" y="863"/>
                    <a:pt x="429" y="899"/>
                  </a:cubicBezTo>
                  <a:cubicBezTo>
                    <a:pt x="10014" y="2363"/>
                    <a:pt x="17574" y="10090"/>
                    <a:pt x="18825" y="19687"/>
                  </a:cubicBezTo>
                  <a:cubicBezTo>
                    <a:pt x="18848" y="19913"/>
                    <a:pt x="19051" y="20080"/>
                    <a:pt x="19265" y="20080"/>
                  </a:cubicBezTo>
                  <a:lnTo>
                    <a:pt x="19325" y="20080"/>
                  </a:lnTo>
                  <a:cubicBezTo>
                    <a:pt x="19575" y="20044"/>
                    <a:pt x="19753" y="19818"/>
                    <a:pt x="19718" y="19568"/>
                  </a:cubicBezTo>
                  <a:cubicBezTo>
                    <a:pt x="18420" y="9578"/>
                    <a:pt x="10538" y="1530"/>
                    <a:pt x="560" y="6"/>
                  </a:cubicBezTo>
                  <a:lnTo>
                    <a:pt x="537" y="6"/>
                  </a:lnTo>
                  <a:cubicBezTo>
                    <a:pt x="514" y="2"/>
                    <a:pt x="492" y="1"/>
                    <a:pt x="47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1"/>
            <p:cNvSpPr/>
            <p:nvPr/>
          </p:nvSpPr>
          <p:spPr>
            <a:xfrm>
              <a:off x="5172648" y="3827245"/>
              <a:ext cx="657045" cy="239414"/>
            </a:xfrm>
            <a:custGeom>
              <a:rect b="b" l="l" r="r" t="t"/>
              <a:pathLst>
                <a:path extrusionOk="0" h="9788" w="26862">
                  <a:moveTo>
                    <a:pt x="507" y="0"/>
                  </a:moveTo>
                  <a:cubicBezTo>
                    <a:pt x="410" y="0"/>
                    <a:pt x="311" y="32"/>
                    <a:pt x="227" y="96"/>
                  </a:cubicBezTo>
                  <a:cubicBezTo>
                    <a:pt x="48" y="227"/>
                    <a:pt x="1" y="477"/>
                    <a:pt x="108" y="680"/>
                  </a:cubicBezTo>
                  <a:cubicBezTo>
                    <a:pt x="120" y="692"/>
                    <a:pt x="132" y="704"/>
                    <a:pt x="144" y="727"/>
                  </a:cubicBezTo>
                  <a:cubicBezTo>
                    <a:pt x="4517" y="6544"/>
                    <a:pt x="11375" y="9787"/>
                    <a:pt x="18403" y="9787"/>
                  </a:cubicBezTo>
                  <a:cubicBezTo>
                    <a:pt x="21115" y="9787"/>
                    <a:pt x="23851" y="9304"/>
                    <a:pt x="26480" y="8300"/>
                  </a:cubicBezTo>
                  <a:lnTo>
                    <a:pt x="26504" y="8288"/>
                  </a:lnTo>
                  <a:cubicBezTo>
                    <a:pt x="26742" y="8193"/>
                    <a:pt x="26861" y="7943"/>
                    <a:pt x="26766" y="7705"/>
                  </a:cubicBezTo>
                  <a:cubicBezTo>
                    <a:pt x="26702" y="7522"/>
                    <a:pt x="26534" y="7410"/>
                    <a:pt x="26357" y="7410"/>
                  </a:cubicBezTo>
                  <a:cubicBezTo>
                    <a:pt x="26303" y="7410"/>
                    <a:pt x="26248" y="7420"/>
                    <a:pt x="26195" y="7443"/>
                  </a:cubicBezTo>
                  <a:lnTo>
                    <a:pt x="26147" y="7454"/>
                  </a:lnTo>
                  <a:cubicBezTo>
                    <a:pt x="23622" y="8420"/>
                    <a:pt x="20994" y="8884"/>
                    <a:pt x="18388" y="8884"/>
                  </a:cubicBezTo>
                  <a:cubicBezTo>
                    <a:pt x="11643" y="8884"/>
                    <a:pt x="5058" y="5771"/>
                    <a:pt x="858" y="180"/>
                  </a:cubicBezTo>
                  <a:cubicBezTo>
                    <a:pt x="775" y="62"/>
                    <a:pt x="643" y="0"/>
                    <a:pt x="50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1"/>
            <p:cNvSpPr/>
            <p:nvPr/>
          </p:nvSpPr>
          <p:spPr>
            <a:xfrm>
              <a:off x="5186052" y="4163061"/>
              <a:ext cx="409778" cy="410072"/>
            </a:xfrm>
            <a:custGeom>
              <a:rect b="b" l="l" r="r" t="t"/>
              <a:pathLst>
                <a:path extrusionOk="0" h="16765" w="16753">
                  <a:moveTo>
                    <a:pt x="8371" y="0"/>
                  </a:moveTo>
                  <a:cubicBezTo>
                    <a:pt x="3751" y="0"/>
                    <a:pt x="0" y="3751"/>
                    <a:pt x="0" y="8382"/>
                  </a:cubicBezTo>
                  <a:cubicBezTo>
                    <a:pt x="0" y="13014"/>
                    <a:pt x="3751" y="16764"/>
                    <a:pt x="8371" y="16764"/>
                  </a:cubicBezTo>
                  <a:cubicBezTo>
                    <a:pt x="13002" y="16764"/>
                    <a:pt x="16753" y="13014"/>
                    <a:pt x="16753" y="8382"/>
                  </a:cubicBezTo>
                  <a:cubicBezTo>
                    <a:pt x="16753" y="3751"/>
                    <a:pt x="13002" y="0"/>
                    <a:pt x="8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  <p:sp>
          <p:nvSpPr>
            <p:cNvPr id="2320" name="Google Shape;2320;p41"/>
            <p:cNvSpPr/>
            <p:nvPr/>
          </p:nvSpPr>
          <p:spPr>
            <a:xfrm>
              <a:off x="5153153" y="4130137"/>
              <a:ext cx="475576" cy="475894"/>
            </a:xfrm>
            <a:custGeom>
              <a:rect b="b" l="l" r="r" t="t"/>
              <a:pathLst>
                <a:path extrusionOk="0" h="19456" w="19443">
                  <a:moveTo>
                    <a:pt x="9716" y="703"/>
                  </a:moveTo>
                  <a:cubicBezTo>
                    <a:pt x="14704" y="703"/>
                    <a:pt x="18752" y="4751"/>
                    <a:pt x="18752" y="9728"/>
                  </a:cubicBezTo>
                  <a:cubicBezTo>
                    <a:pt x="18752" y="14705"/>
                    <a:pt x="14704" y="18765"/>
                    <a:pt x="9716" y="18765"/>
                  </a:cubicBezTo>
                  <a:cubicBezTo>
                    <a:pt x="4739" y="18765"/>
                    <a:pt x="691" y="14705"/>
                    <a:pt x="691" y="9728"/>
                  </a:cubicBezTo>
                  <a:cubicBezTo>
                    <a:pt x="691" y="4751"/>
                    <a:pt x="4739" y="703"/>
                    <a:pt x="9716" y="703"/>
                  </a:cubicBezTo>
                  <a:close/>
                  <a:moveTo>
                    <a:pt x="9716" y="1"/>
                  </a:moveTo>
                  <a:cubicBezTo>
                    <a:pt x="4358" y="1"/>
                    <a:pt x="0" y="4370"/>
                    <a:pt x="0" y="9728"/>
                  </a:cubicBezTo>
                  <a:cubicBezTo>
                    <a:pt x="0" y="15086"/>
                    <a:pt x="4358" y="19455"/>
                    <a:pt x="9716" y="19455"/>
                  </a:cubicBezTo>
                  <a:cubicBezTo>
                    <a:pt x="15085" y="19455"/>
                    <a:pt x="19443" y="15086"/>
                    <a:pt x="19443" y="9728"/>
                  </a:cubicBezTo>
                  <a:cubicBezTo>
                    <a:pt x="19443" y="4370"/>
                    <a:pt x="15085" y="1"/>
                    <a:pt x="971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1"/>
            <p:cNvSpPr/>
            <p:nvPr/>
          </p:nvSpPr>
          <p:spPr>
            <a:xfrm>
              <a:off x="6224880" y="3854054"/>
              <a:ext cx="409778" cy="410072"/>
            </a:xfrm>
            <a:custGeom>
              <a:rect b="b" l="l" r="r" t="t"/>
              <a:pathLst>
                <a:path extrusionOk="0" h="16765" w="16753">
                  <a:moveTo>
                    <a:pt x="8370" y="1"/>
                  </a:moveTo>
                  <a:cubicBezTo>
                    <a:pt x="3751" y="1"/>
                    <a:pt x="0" y="3751"/>
                    <a:pt x="0" y="8383"/>
                  </a:cubicBezTo>
                  <a:cubicBezTo>
                    <a:pt x="0" y="13014"/>
                    <a:pt x="3751" y="16765"/>
                    <a:pt x="8370" y="16765"/>
                  </a:cubicBezTo>
                  <a:cubicBezTo>
                    <a:pt x="13002" y="16765"/>
                    <a:pt x="16752" y="13014"/>
                    <a:pt x="16752" y="8383"/>
                  </a:cubicBezTo>
                  <a:cubicBezTo>
                    <a:pt x="16752" y="3751"/>
                    <a:pt x="13002" y="1"/>
                    <a:pt x="837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  <p:sp>
          <p:nvSpPr>
            <p:cNvPr id="2322" name="Google Shape;2322;p41"/>
            <p:cNvSpPr/>
            <p:nvPr/>
          </p:nvSpPr>
          <p:spPr>
            <a:xfrm>
              <a:off x="6191956" y="3823772"/>
              <a:ext cx="475600" cy="475600"/>
            </a:xfrm>
            <a:custGeom>
              <a:rect b="b" l="l" r="r" t="t"/>
              <a:pathLst>
                <a:path extrusionOk="0" h="19444" w="19444">
                  <a:moveTo>
                    <a:pt x="9716" y="691"/>
                  </a:moveTo>
                  <a:cubicBezTo>
                    <a:pt x="14705" y="691"/>
                    <a:pt x="18753" y="4739"/>
                    <a:pt x="18753" y="9728"/>
                  </a:cubicBezTo>
                  <a:cubicBezTo>
                    <a:pt x="18753" y="14704"/>
                    <a:pt x="14705" y="18753"/>
                    <a:pt x="9716" y="18753"/>
                  </a:cubicBezTo>
                  <a:cubicBezTo>
                    <a:pt x="4739" y="18753"/>
                    <a:pt x="691" y="14704"/>
                    <a:pt x="691" y="9728"/>
                  </a:cubicBezTo>
                  <a:cubicBezTo>
                    <a:pt x="691" y="4739"/>
                    <a:pt x="4739" y="691"/>
                    <a:pt x="9716" y="691"/>
                  </a:cubicBezTo>
                  <a:close/>
                  <a:moveTo>
                    <a:pt x="9716" y="0"/>
                  </a:moveTo>
                  <a:cubicBezTo>
                    <a:pt x="4358" y="0"/>
                    <a:pt x="1" y="4358"/>
                    <a:pt x="1" y="9728"/>
                  </a:cubicBezTo>
                  <a:cubicBezTo>
                    <a:pt x="1" y="15085"/>
                    <a:pt x="4358" y="19443"/>
                    <a:pt x="9716" y="19443"/>
                  </a:cubicBezTo>
                  <a:cubicBezTo>
                    <a:pt x="15086" y="19443"/>
                    <a:pt x="19444" y="15085"/>
                    <a:pt x="19444" y="9728"/>
                  </a:cubicBezTo>
                  <a:cubicBezTo>
                    <a:pt x="19444" y="4358"/>
                    <a:pt x="15086" y="0"/>
                    <a:pt x="971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1"/>
            <p:cNvSpPr/>
            <p:nvPr/>
          </p:nvSpPr>
          <p:spPr>
            <a:xfrm>
              <a:off x="4211310" y="2106095"/>
              <a:ext cx="1418582" cy="1412467"/>
            </a:xfrm>
            <a:custGeom>
              <a:rect b="b" l="l" r="r" t="t"/>
              <a:pathLst>
                <a:path extrusionOk="0" h="57746" w="57996">
                  <a:moveTo>
                    <a:pt x="655" y="0"/>
                  </a:moveTo>
                  <a:lnTo>
                    <a:pt x="0" y="655"/>
                  </a:lnTo>
                  <a:lnTo>
                    <a:pt x="57341" y="57746"/>
                  </a:lnTo>
                  <a:lnTo>
                    <a:pt x="57996" y="5709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4" name="Google Shape;2324;p41"/>
          <p:cNvGrpSpPr/>
          <p:nvPr/>
        </p:nvGrpSpPr>
        <p:grpSpPr>
          <a:xfrm>
            <a:off x="4969383" y="580628"/>
            <a:ext cx="1754677" cy="1681590"/>
            <a:chOff x="4969383" y="580628"/>
            <a:chExt cx="1754677" cy="1681590"/>
          </a:xfrm>
        </p:grpSpPr>
        <p:sp>
          <p:nvSpPr>
            <p:cNvPr id="2325" name="Google Shape;2325;p41"/>
            <p:cNvSpPr/>
            <p:nvPr/>
          </p:nvSpPr>
          <p:spPr>
            <a:xfrm>
              <a:off x="5396606" y="910010"/>
              <a:ext cx="1022819" cy="955530"/>
            </a:xfrm>
            <a:custGeom>
              <a:rect b="b" l="l" r="r" t="t"/>
              <a:pathLst>
                <a:path extrusionOk="0" h="39065" w="41816">
                  <a:moveTo>
                    <a:pt x="41184" y="1"/>
                  </a:moveTo>
                  <a:lnTo>
                    <a:pt x="40541" y="608"/>
                  </a:lnTo>
                  <a:lnTo>
                    <a:pt x="41173" y="1286"/>
                  </a:lnTo>
                  <a:lnTo>
                    <a:pt x="41815" y="679"/>
                  </a:lnTo>
                  <a:lnTo>
                    <a:pt x="41184" y="1"/>
                  </a:lnTo>
                  <a:close/>
                  <a:moveTo>
                    <a:pt x="38851" y="2179"/>
                  </a:moveTo>
                  <a:lnTo>
                    <a:pt x="37160" y="3763"/>
                  </a:lnTo>
                  <a:lnTo>
                    <a:pt x="37791" y="4430"/>
                  </a:lnTo>
                  <a:lnTo>
                    <a:pt x="39482" y="2858"/>
                  </a:lnTo>
                  <a:lnTo>
                    <a:pt x="38851" y="2179"/>
                  </a:lnTo>
                  <a:close/>
                  <a:moveTo>
                    <a:pt x="35469" y="5335"/>
                  </a:moveTo>
                  <a:lnTo>
                    <a:pt x="33779" y="6906"/>
                  </a:lnTo>
                  <a:lnTo>
                    <a:pt x="34410" y="7585"/>
                  </a:lnTo>
                  <a:lnTo>
                    <a:pt x="36100" y="6013"/>
                  </a:lnTo>
                  <a:lnTo>
                    <a:pt x="35469" y="5335"/>
                  </a:lnTo>
                  <a:close/>
                  <a:moveTo>
                    <a:pt x="32100" y="8478"/>
                  </a:moveTo>
                  <a:lnTo>
                    <a:pt x="30409" y="10049"/>
                  </a:lnTo>
                  <a:lnTo>
                    <a:pt x="31040" y="10728"/>
                  </a:lnTo>
                  <a:lnTo>
                    <a:pt x="32719" y="9156"/>
                  </a:lnTo>
                  <a:lnTo>
                    <a:pt x="32100" y="8478"/>
                  </a:lnTo>
                  <a:close/>
                  <a:moveTo>
                    <a:pt x="28719" y="11633"/>
                  </a:moveTo>
                  <a:lnTo>
                    <a:pt x="27028" y="13205"/>
                  </a:lnTo>
                  <a:lnTo>
                    <a:pt x="27659" y="13883"/>
                  </a:lnTo>
                  <a:lnTo>
                    <a:pt x="29350" y="12300"/>
                  </a:lnTo>
                  <a:lnTo>
                    <a:pt x="28719" y="11633"/>
                  </a:lnTo>
                  <a:close/>
                  <a:moveTo>
                    <a:pt x="25337" y="14776"/>
                  </a:moveTo>
                  <a:lnTo>
                    <a:pt x="23647" y="16348"/>
                  </a:lnTo>
                  <a:lnTo>
                    <a:pt x="24278" y="17026"/>
                  </a:lnTo>
                  <a:lnTo>
                    <a:pt x="25968" y="15455"/>
                  </a:lnTo>
                  <a:lnTo>
                    <a:pt x="25337" y="14776"/>
                  </a:lnTo>
                  <a:close/>
                  <a:moveTo>
                    <a:pt x="21956" y="17931"/>
                  </a:moveTo>
                  <a:lnTo>
                    <a:pt x="20265" y="19503"/>
                  </a:lnTo>
                  <a:lnTo>
                    <a:pt x="20896" y="20182"/>
                  </a:lnTo>
                  <a:lnTo>
                    <a:pt x="22587" y="18598"/>
                  </a:lnTo>
                  <a:lnTo>
                    <a:pt x="21956" y="17931"/>
                  </a:lnTo>
                  <a:close/>
                  <a:moveTo>
                    <a:pt x="18586" y="21075"/>
                  </a:moveTo>
                  <a:lnTo>
                    <a:pt x="16896" y="22646"/>
                  </a:lnTo>
                  <a:lnTo>
                    <a:pt x="17527" y="23325"/>
                  </a:lnTo>
                  <a:lnTo>
                    <a:pt x="19217" y="21753"/>
                  </a:lnTo>
                  <a:lnTo>
                    <a:pt x="18586" y="21075"/>
                  </a:lnTo>
                  <a:close/>
                  <a:moveTo>
                    <a:pt x="15205" y="24230"/>
                  </a:moveTo>
                  <a:lnTo>
                    <a:pt x="13514" y="25801"/>
                  </a:lnTo>
                  <a:lnTo>
                    <a:pt x="14145" y="26480"/>
                  </a:lnTo>
                  <a:lnTo>
                    <a:pt x="15836" y="24896"/>
                  </a:lnTo>
                  <a:lnTo>
                    <a:pt x="15205" y="24230"/>
                  </a:lnTo>
                  <a:close/>
                  <a:moveTo>
                    <a:pt x="11824" y="27373"/>
                  </a:moveTo>
                  <a:lnTo>
                    <a:pt x="10133" y="28945"/>
                  </a:lnTo>
                  <a:lnTo>
                    <a:pt x="10764" y="29623"/>
                  </a:lnTo>
                  <a:lnTo>
                    <a:pt x="12455" y="28052"/>
                  </a:lnTo>
                  <a:lnTo>
                    <a:pt x="11824" y="27373"/>
                  </a:lnTo>
                  <a:close/>
                  <a:moveTo>
                    <a:pt x="8442" y="30528"/>
                  </a:moveTo>
                  <a:lnTo>
                    <a:pt x="6763" y="32100"/>
                  </a:lnTo>
                  <a:lnTo>
                    <a:pt x="7383" y="32766"/>
                  </a:lnTo>
                  <a:lnTo>
                    <a:pt x="9073" y="31195"/>
                  </a:lnTo>
                  <a:lnTo>
                    <a:pt x="8442" y="30528"/>
                  </a:lnTo>
                  <a:close/>
                  <a:moveTo>
                    <a:pt x="5073" y="33671"/>
                  </a:moveTo>
                  <a:lnTo>
                    <a:pt x="3382" y="35243"/>
                  </a:lnTo>
                  <a:lnTo>
                    <a:pt x="4013" y="35922"/>
                  </a:lnTo>
                  <a:lnTo>
                    <a:pt x="5704" y="34350"/>
                  </a:lnTo>
                  <a:lnTo>
                    <a:pt x="5073" y="33671"/>
                  </a:lnTo>
                  <a:close/>
                  <a:moveTo>
                    <a:pt x="1691" y="36815"/>
                  </a:moveTo>
                  <a:lnTo>
                    <a:pt x="1" y="38398"/>
                  </a:lnTo>
                  <a:lnTo>
                    <a:pt x="632" y="39065"/>
                  </a:lnTo>
                  <a:lnTo>
                    <a:pt x="2322" y="37493"/>
                  </a:lnTo>
                  <a:lnTo>
                    <a:pt x="1691" y="3681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1"/>
            <p:cNvSpPr/>
            <p:nvPr/>
          </p:nvSpPr>
          <p:spPr>
            <a:xfrm>
              <a:off x="4969383" y="1688166"/>
              <a:ext cx="613335" cy="574052"/>
            </a:xfrm>
            <a:custGeom>
              <a:rect b="b" l="l" r="r" t="t"/>
              <a:pathLst>
                <a:path extrusionOk="0" h="23469" w="25075">
                  <a:moveTo>
                    <a:pt x="24444" y="1"/>
                  </a:moveTo>
                  <a:lnTo>
                    <a:pt x="0" y="22789"/>
                  </a:lnTo>
                  <a:lnTo>
                    <a:pt x="631" y="23468"/>
                  </a:lnTo>
                  <a:lnTo>
                    <a:pt x="25075" y="680"/>
                  </a:lnTo>
                  <a:lnTo>
                    <a:pt x="2444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1"/>
            <p:cNvSpPr/>
            <p:nvPr/>
          </p:nvSpPr>
          <p:spPr>
            <a:xfrm>
              <a:off x="5289445" y="1259206"/>
              <a:ext cx="809332" cy="809332"/>
            </a:xfrm>
            <a:custGeom>
              <a:rect b="b" l="l" r="r" t="t"/>
              <a:pathLst>
                <a:path extrusionOk="0" h="33088" w="33088">
                  <a:moveTo>
                    <a:pt x="16550" y="0"/>
                  </a:moveTo>
                  <a:cubicBezTo>
                    <a:pt x="7406" y="0"/>
                    <a:pt x="0" y="7406"/>
                    <a:pt x="0" y="16538"/>
                  </a:cubicBezTo>
                  <a:cubicBezTo>
                    <a:pt x="0" y="25682"/>
                    <a:pt x="7406" y="33087"/>
                    <a:pt x="16550" y="33087"/>
                  </a:cubicBezTo>
                  <a:cubicBezTo>
                    <a:pt x="25682" y="33087"/>
                    <a:pt x="33088" y="25682"/>
                    <a:pt x="33088" y="16538"/>
                  </a:cubicBezTo>
                  <a:cubicBezTo>
                    <a:pt x="33088" y="7406"/>
                    <a:pt x="25682" y="0"/>
                    <a:pt x="1655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/>
            </a:p>
          </p:txBody>
        </p:sp>
        <p:sp>
          <p:nvSpPr>
            <p:cNvPr id="2328" name="Google Shape;2328;p41"/>
            <p:cNvSpPr/>
            <p:nvPr/>
          </p:nvSpPr>
          <p:spPr>
            <a:xfrm>
              <a:off x="5458050" y="1207644"/>
              <a:ext cx="691411" cy="430472"/>
            </a:xfrm>
            <a:custGeom>
              <a:rect b="b" l="l" r="r" t="t"/>
              <a:pathLst>
                <a:path extrusionOk="0" h="17599" w="28267">
                  <a:moveTo>
                    <a:pt x="9657" y="1"/>
                  </a:moveTo>
                  <a:cubicBezTo>
                    <a:pt x="6359" y="1"/>
                    <a:pt x="3120" y="870"/>
                    <a:pt x="287" y="2513"/>
                  </a:cubicBezTo>
                  <a:cubicBezTo>
                    <a:pt x="72" y="2644"/>
                    <a:pt x="1" y="2918"/>
                    <a:pt x="132" y="3132"/>
                  </a:cubicBezTo>
                  <a:cubicBezTo>
                    <a:pt x="212" y="3277"/>
                    <a:pt x="363" y="3356"/>
                    <a:pt x="518" y="3356"/>
                  </a:cubicBezTo>
                  <a:cubicBezTo>
                    <a:pt x="593" y="3356"/>
                    <a:pt x="669" y="3337"/>
                    <a:pt x="739" y="3299"/>
                  </a:cubicBezTo>
                  <a:cubicBezTo>
                    <a:pt x="3442" y="1727"/>
                    <a:pt x="6514" y="894"/>
                    <a:pt x="9657" y="894"/>
                  </a:cubicBezTo>
                  <a:cubicBezTo>
                    <a:pt x="18825" y="894"/>
                    <a:pt x="26599" y="8049"/>
                    <a:pt x="27338" y="17181"/>
                  </a:cubicBezTo>
                  <a:cubicBezTo>
                    <a:pt x="27361" y="17419"/>
                    <a:pt x="27564" y="17598"/>
                    <a:pt x="27790" y="17598"/>
                  </a:cubicBezTo>
                  <a:cubicBezTo>
                    <a:pt x="27802" y="17598"/>
                    <a:pt x="27814" y="17598"/>
                    <a:pt x="27826" y="17586"/>
                  </a:cubicBezTo>
                  <a:cubicBezTo>
                    <a:pt x="28076" y="17574"/>
                    <a:pt x="28266" y="17348"/>
                    <a:pt x="28243" y="17110"/>
                  </a:cubicBezTo>
                  <a:cubicBezTo>
                    <a:pt x="27862" y="12455"/>
                    <a:pt x="25754" y="8145"/>
                    <a:pt x="22325" y="4954"/>
                  </a:cubicBezTo>
                  <a:cubicBezTo>
                    <a:pt x="18860" y="1763"/>
                    <a:pt x="14372" y="1"/>
                    <a:pt x="965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1"/>
            <p:cNvSpPr/>
            <p:nvPr/>
          </p:nvSpPr>
          <p:spPr>
            <a:xfrm>
              <a:off x="5906554" y="1305534"/>
              <a:ext cx="341633" cy="808109"/>
            </a:xfrm>
            <a:custGeom>
              <a:rect b="b" l="l" r="r" t="t"/>
              <a:pathLst>
                <a:path extrusionOk="0" h="33038" w="13967">
                  <a:moveTo>
                    <a:pt x="5626" y="1"/>
                  </a:moveTo>
                  <a:cubicBezTo>
                    <a:pt x="5512" y="1"/>
                    <a:pt x="5398" y="42"/>
                    <a:pt x="5311" y="130"/>
                  </a:cubicBezTo>
                  <a:cubicBezTo>
                    <a:pt x="5132" y="309"/>
                    <a:pt x="5132" y="594"/>
                    <a:pt x="5311" y="773"/>
                  </a:cubicBezTo>
                  <a:lnTo>
                    <a:pt x="5346" y="809"/>
                  </a:lnTo>
                  <a:cubicBezTo>
                    <a:pt x="12978" y="8548"/>
                    <a:pt x="12895" y="21037"/>
                    <a:pt x="5156" y="28669"/>
                  </a:cubicBezTo>
                  <a:cubicBezTo>
                    <a:pt x="3715" y="30086"/>
                    <a:pt x="2084" y="31277"/>
                    <a:pt x="310" y="32182"/>
                  </a:cubicBezTo>
                  <a:cubicBezTo>
                    <a:pt x="84" y="32301"/>
                    <a:pt x="1" y="32575"/>
                    <a:pt x="108" y="32789"/>
                  </a:cubicBezTo>
                  <a:cubicBezTo>
                    <a:pt x="192" y="32949"/>
                    <a:pt x="354" y="33038"/>
                    <a:pt x="517" y="33038"/>
                  </a:cubicBezTo>
                  <a:cubicBezTo>
                    <a:pt x="585" y="33038"/>
                    <a:pt x="652" y="33023"/>
                    <a:pt x="715" y="32991"/>
                  </a:cubicBezTo>
                  <a:cubicBezTo>
                    <a:pt x="2584" y="32039"/>
                    <a:pt x="4287" y="30801"/>
                    <a:pt x="5787" y="29312"/>
                  </a:cubicBezTo>
                  <a:cubicBezTo>
                    <a:pt x="13883" y="21335"/>
                    <a:pt x="13967" y="8262"/>
                    <a:pt x="5989" y="178"/>
                  </a:cubicBezTo>
                  <a:lnTo>
                    <a:pt x="5954" y="130"/>
                  </a:lnTo>
                  <a:cubicBezTo>
                    <a:pt x="5863" y="45"/>
                    <a:pt x="5744" y="1"/>
                    <a:pt x="562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1"/>
            <p:cNvSpPr/>
            <p:nvPr/>
          </p:nvSpPr>
          <p:spPr>
            <a:xfrm>
              <a:off x="5137425" y="1673319"/>
              <a:ext cx="438592" cy="531858"/>
            </a:xfrm>
            <a:custGeom>
              <a:rect b="b" l="l" r="r" t="t"/>
              <a:pathLst>
                <a:path extrusionOk="0" h="21744" w="17931">
                  <a:moveTo>
                    <a:pt x="451" y="0"/>
                  </a:moveTo>
                  <a:cubicBezTo>
                    <a:pt x="444" y="0"/>
                    <a:pt x="436" y="0"/>
                    <a:pt x="429" y="1"/>
                  </a:cubicBezTo>
                  <a:cubicBezTo>
                    <a:pt x="203" y="1"/>
                    <a:pt x="24" y="179"/>
                    <a:pt x="0" y="406"/>
                  </a:cubicBezTo>
                  <a:cubicBezTo>
                    <a:pt x="0" y="417"/>
                    <a:pt x="0" y="441"/>
                    <a:pt x="0" y="465"/>
                  </a:cubicBezTo>
                  <a:cubicBezTo>
                    <a:pt x="369" y="10550"/>
                    <a:pt x="7477" y="19289"/>
                    <a:pt x="17300" y="21718"/>
                  </a:cubicBezTo>
                  <a:lnTo>
                    <a:pt x="17324" y="21730"/>
                  </a:lnTo>
                  <a:cubicBezTo>
                    <a:pt x="17360" y="21739"/>
                    <a:pt x="17397" y="21743"/>
                    <a:pt x="17433" y="21743"/>
                  </a:cubicBezTo>
                  <a:cubicBezTo>
                    <a:pt x="17634" y="21743"/>
                    <a:pt x="17821" y="21608"/>
                    <a:pt x="17871" y="21396"/>
                  </a:cubicBezTo>
                  <a:cubicBezTo>
                    <a:pt x="17931" y="21158"/>
                    <a:pt x="17788" y="20908"/>
                    <a:pt x="17550" y="20849"/>
                  </a:cubicBezTo>
                  <a:lnTo>
                    <a:pt x="17502" y="20837"/>
                  </a:lnTo>
                  <a:cubicBezTo>
                    <a:pt x="8084" y="18515"/>
                    <a:pt x="1262" y="10121"/>
                    <a:pt x="905" y="429"/>
                  </a:cubicBezTo>
                  <a:cubicBezTo>
                    <a:pt x="893" y="187"/>
                    <a:pt x="691" y="0"/>
                    <a:pt x="45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1"/>
            <p:cNvSpPr/>
            <p:nvPr/>
          </p:nvSpPr>
          <p:spPr>
            <a:xfrm>
              <a:off x="5764146" y="1112884"/>
              <a:ext cx="483158" cy="491157"/>
            </a:xfrm>
            <a:custGeom>
              <a:rect b="b" l="l" r="r" t="t"/>
              <a:pathLst>
                <a:path extrusionOk="0" h="20080" w="19753">
                  <a:moveTo>
                    <a:pt x="472" y="0"/>
                  </a:moveTo>
                  <a:cubicBezTo>
                    <a:pt x="261" y="0"/>
                    <a:pt x="79" y="159"/>
                    <a:pt x="36" y="386"/>
                  </a:cubicBezTo>
                  <a:cubicBezTo>
                    <a:pt x="0" y="636"/>
                    <a:pt x="191" y="862"/>
                    <a:pt x="429" y="898"/>
                  </a:cubicBezTo>
                  <a:cubicBezTo>
                    <a:pt x="10014" y="2363"/>
                    <a:pt x="17574" y="10090"/>
                    <a:pt x="18824" y="19686"/>
                  </a:cubicBezTo>
                  <a:cubicBezTo>
                    <a:pt x="18860" y="19912"/>
                    <a:pt x="19050" y="20079"/>
                    <a:pt x="19277" y="20079"/>
                  </a:cubicBezTo>
                  <a:lnTo>
                    <a:pt x="19336" y="20079"/>
                  </a:lnTo>
                  <a:cubicBezTo>
                    <a:pt x="19586" y="20043"/>
                    <a:pt x="19753" y="19817"/>
                    <a:pt x="19729" y="19567"/>
                  </a:cubicBezTo>
                  <a:cubicBezTo>
                    <a:pt x="18419" y="9578"/>
                    <a:pt x="10549" y="1529"/>
                    <a:pt x="572" y="5"/>
                  </a:cubicBezTo>
                  <a:lnTo>
                    <a:pt x="536" y="5"/>
                  </a:lnTo>
                  <a:cubicBezTo>
                    <a:pt x="515" y="2"/>
                    <a:pt x="493" y="0"/>
                    <a:pt x="47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1"/>
            <p:cNvSpPr/>
            <p:nvPr/>
          </p:nvSpPr>
          <p:spPr>
            <a:xfrm>
              <a:off x="5190137" y="1289586"/>
              <a:ext cx="270552" cy="812439"/>
            </a:xfrm>
            <a:custGeom>
              <a:rect b="b" l="l" r="r" t="t"/>
              <a:pathLst>
                <a:path extrusionOk="0" h="33215" w="11061">
                  <a:moveTo>
                    <a:pt x="6971" y="0"/>
                  </a:moveTo>
                  <a:cubicBezTo>
                    <a:pt x="6862" y="0"/>
                    <a:pt x="6753" y="42"/>
                    <a:pt x="6668" y="127"/>
                  </a:cubicBezTo>
                  <a:cubicBezTo>
                    <a:pt x="2429" y="4021"/>
                    <a:pt x="0" y="9545"/>
                    <a:pt x="0" y="15296"/>
                  </a:cubicBezTo>
                  <a:cubicBezTo>
                    <a:pt x="0" y="22642"/>
                    <a:pt x="3953" y="29476"/>
                    <a:pt x="10323" y="33155"/>
                  </a:cubicBezTo>
                  <a:cubicBezTo>
                    <a:pt x="10394" y="33191"/>
                    <a:pt x="10466" y="33215"/>
                    <a:pt x="10537" y="33215"/>
                  </a:cubicBezTo>
                  <a:cubicBezTo>
                    <a:pt x="10704" y="33215"/>
                    <a:pt x="10847" y="33131"/>
                    <a:pt x="10930" y="32988"/>
                  </a:cubicBezTo>
                  <a:cubicBezTo>
                    <a:pt x="11061" y="32774"/>
                    <a:pt x="10990" y="32500"/>
                    <a:pt x="10763" y="32369"/>
                  </a:cubicBezTo>
                  <a:cubicBezTo>
                    <a:pt x="4679" y="28857"/>
                    <a:pt x="905" y="22321"/>
                    <a:pt x="905" y="15296"/>
                  </a:cubicBezTo>
                  <a:cubicBezTo>
                    <a:pt x="905" y="9795"/>
                    <a:pt x="3227" y="4509"/>
                    <a:pt x="7275" y="782"/>
                  </a:cubicBezTo>
                  <a:cubicBezTo>
                    <a:pt x="7453" y="615"/>
                    <a:pt x="7477" y="330"/>
                    <a:pt x="7299" y="151"/>
                  </a:cubicBezTo>
                  <a:cubicBezTo>
                    <a:pt x="7211" y="51"/>
                    <a:pt x="7091" y="0"/>
                    <a:pt x="69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1"/>
            <p:cNvSpPr/>
            <p:nvPr/>
          </p:nvSpPr>
          <p:spPr>
            <a:xfrm>
              <a:off x="6278448" y="613821"/>
              <a:ext cx="410072" cy="409778"/>
            </a:xfrm>
            <a:custGeom>
              <a:rect b="b" l="l" r="r" t="t"/>
              <a:pathLst>
                <a:path extrusionOk="0" h="16753" w="16765">
                  <a:moveTo>
                    <a:pt x="8383" y="1"/>
                  </a:moveTo>
                  <a:cubicBezTo>
                    <a:pt x="3751" y="1"/>
                    <a:pt x="1" y="3751"/>
                    <a:pt x="1" y="8383"/>
                  </a:cubicBezTo>
                  <a:cubicBezTo>
                    <a:pt x="1" y="13002"/>
                    <a:pt x="3751" y="16753"/>
                    <a:pt x="8383" y="16753"/>
                  </a:cubicBezTo>
                  <a:cubicBezTo>
                    <a:pt x="13014" y="16753"/>
                    <a:pt x="16765" y="13002"/>
                    <a:pt x="16765" y="8383"/>
                  </a:cubicBezTo>
                  <a:cubicBezTo>
                    <a:pt x="16765" y="3751"/>
                    <a:pt x="13014" y="1"/>
                    <a:pt x="838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/>
            </a:p>
          </p:txBody>
        </p:sp>
        <p:sp>
          <p:nvSpPr>
            <p:cNvPr id="2334" name="Google Shape;2334;p41"/>
            <p:cNvSpPr/>
            <p:nvPr/>
          </p:nvSpPr>
          <p:spPr>
            <a:xfrm>
              <a:off x="6242931" y="580628"/>
              <a:ext cx="481128" cy="481128"/>
            </a:xfrm>
            <a:custGeom>
              <a:rect b="b" l="l" r="r" t="t"/>
              <a:pathLst>
                <a:path extrusionOk="0" h="19670" w="19670">
                  <a:moveTo>
                    <a:pt x="9835" y="917"/>
                  </a:moveTo>
                  <a:cubicBezTo>
                    <a:pt x="14752" y="917"/>
                    <a:pt x="18753" y="4918"/>
                    <a:pt x="18753" y="9835"/>
                  </a:cubicBezTo>
                  <a:cubicBezTo>
                    <a:pt x="18753" y="14752"/>
                    <a:pt x="14752" y="18753"/>
                    <a:pt x="9835" y="18753"/>
                  </a:cubicBezTo>
                  <a:cubicBezTo>
                    <a:pt x="4918" y="18753"/>
                    <a:pt x="917" y="14752"/>
                    <a:pt x="917" y="9835"/>
                  </a:cubicBezTo>
                  <a:cubicBezTo>
                    <a:pt x="917" y="4918"/>
                    <a:pt x="4918" y="917"/>
                    <a:pt x="9835" y="917"/>
                  </a:cubicBezTo>
                  <a:close/>
                  <a:moveTo>
                    <a:pt x="9835" y="1"/>
                  </a:moveTo>
                  <a:cubicBezTo>
                    <a:pt x="4406" y="1"/>
                    <a:pt x="0" y="4406"/>
                    <a:pt x="0" y="9835"/>
                  </a:cubicBezTo>
                  <a:cubicBezTo>
                    <a:pt x="0" y="15264"/>
                    <a:pt x="4406" y="19670"/>
                    <a:pt x="9835" y="19670"/>
                  </a:cubicBezTo>
                  <a:cubicBezTo>
                    <a:pt x="15264" y="19670"/>
                    <a:pt x="19669" y="15264"/>
                    <a:pt x="19669" y="9835"/>
                  </a:cubicBezTo>
                  <a:cubicBezTo>
                    <a:pt x="19669" y="4406"/>
                    <a:pt x="15264" y="1"/>
                    <a:pt x="98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5" name="Google Shape;2335;p41"/>
          <p:cNvSpPr txBox="1"/>
          <p:nvPr>
            <p:ph type="title"/>
          </p:nvPr>
        </p:nvSpPr>
        <p:spPr>
          <a:xfrm>
            <a:off x="710275" y="536650"/>
            <a:ext cx="1738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2336" name="Google Shape;2336;p41"/>
          <p:cNvGrpSpPr/>
          <p:nvPr/>
        </p:nvGrpSpPr>
        <p:grpSpPr>
          <a:xfrm>
            <a:off x="3957339" y="1906303"/>
            <a:ext cx="1259005" cy="1259299"/>
            <a:chOff x="3957339" y="1906303"/>
            <a:chExt cx="1259005" cy="1259299"/>
          </a:xfrm>
        </p:grpSpPr>
        <p:sp>
          <p:nvSpPr>
            <p:cNvPr id="2337" name="Google Shape;2337;p41"/>
            <p:cNvSpPr/>
            <p:nvPr/>
          </p:nvSpPr>
          <p:spPr>
            <a:xfrm>
              <a:off x="3999288" y="1948546"/>
              <a:ext cx="1175132" cy="1174814"/>
            </a:xfrm>
            <a:custGeom>
              <a:rect b="b" l="l" r="r" t="t"/>
              <a:pathLst>
                <a:path extrusionOk="0" h="48030" w="48043">
                  <a:moveTo>
                    <a:pt x="24027" y="0"/>
                  </a:moveTo>
                  <a:cubicBezTo>
                    <a:pt x="10752" y="0"/>
                    <a:pt x="0" y="10751"/>
                    <a:pt x="0" y="24015"/>
                  </a:cubicBezTo>
                  <a:cubicBezTo>
                    <a:pt x="0" y="37279"/>
                    <a:pt x="10752" y="48030"/>
                    <a:pt x="24027" y="48030"/>
                  </a:cubicBezTo>
                  <a:cubicBezTo>
                    <a:pt x="37291" y="48030"/>
                    <a:pt x="48042" y="37279"/>
                    <a:pt x="48042" y="24015"/>
                  </a:cubicBezTo>
                  <a:cubicBezTo>
                    <a:pt x="48042" y="10751"/>
                    <a:pt x="37291" y="0"/>
                    <a:pt x="240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Is a cold place</a:t>
              </a:r>
              <a:endPara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8" name="Google Shape;2338;p41"/>
            <p:cNvSpPr/>
            <p:nvPr/>
          </p:nvSpPr>
          <p:spPr>
            <a:xfrm>
              <a:off x="3957339" y="1906303"/>
              <a:ext cx="1259005" cy="1259299"/>
            </a:xfrm>
            <a:custGeom>
              <a:rect b="b" l="l" r="r" t="t"/>
              <a:pathLst>
                <a:path extrusionOk="0" h="51484" w="51472">
                  <a:moveTo>
                    <a:pt x="25742" y="929"/>
                  </a:moveTo>
                  <a:cubicBezTo>
                    <a:pt x="39423" y="929"/>
                    <a:pt x="50555" y="12062"/>
                    <a:pt x="50555" y="25742"/>
                  </a:cubicBezTo>
                  <a:cubicBezTo>
                    <a:pt x="50555" y="39422"/>
                    <a:pt x="39423" y="50555"/>
                    <a:pt x="25742" y="50555"/>
                  </a:cubicBezTo>
                  <a:cubicBezTo>
                    <a:pt x="12050" y="50555"/>
                    <a:pt x="918" y="39422"/>
                    <a:pt x="918" y="25742"/>
                  </a:cubicBezTo>
                  <a:cubicBezTo>
                    <a:pt x="918" y="12062"/>
                    <a:pt x="12050" y="929"/>
                    <a:pt x="25742" y="929"/>
                  </a:cubicBezTo>
                  <a:close/>
                  <a:moveTo>
                    <a:pt x="25742" y="1"/>
                  </a:moveTo>
                  <a:cubicBezTo>
                    <a:pt x="11550" y="1"/>
                    <a:pt x="1" y="11550"/>
                    <a:pt x="1" y="25742"/>
                  </a:cubicBezTo>
                  <a:cubicBezTo>
                    <a:pt x="1" y="39934"/>
                    <a:pt x="11550" y="51483"/>
                    <a:pt x="25742" y="51483"/>
                  </a:cubicBezTo>
                  <a:cubicBezTo>
                    <a:pt x="39935" y="51483"/>
                    <a:pt x="51472" y="39934"/>
                    <a:pt x="51472" y="25742"/>
                  </a:cubicBezTo>
                  <a:cubicBezTo>
                    <a:pt x="51472" y="11550"/>
                    <a:pt x="39935" y="1"/>
                    <a:pt x="2574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42"/>
          <p:cNvSpPr txBox="1"/>
          <p:nvPr>
            <p:ph type="title"/>
          </p:nvPr>
        </p:nvSpPr>
        <p:spPr>
          <a:xfrm>
            <a:off x="710275" y="536650"/>
            <a:ext cx="1858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sp>
        <p:nvSpPr>
          <p:cNvPr id="2344" name="Google Shape;2344;p42"/>
          <p:cNvSpPr/>
          <p:nvPr/>
        </p:nvSpPr>
        <p:spPr>
          <a:xfrm>
            <a:off x="4770623" y="2108019"/>
            <a:ext cx="441" cy="901"/>
          </a:xfrm>
          <a:custGeom>
            <a:rect b="b" l="l" r="r" t="t"/>
            <a:pathLst>
              <a:path extrusionOk="0" h="49" w="24">
                <a:moveTo>
                  <a:pt x="0" y="1"/>
                </a:moveTo>
                <a:cubicBezTo>
                  <a:pt x="12" y="13"/>
                  <a:pt x="24" y="25"/>
                  <a:pt x="24" y="49"/>
                </a:cubicBezTo>
                <a:cubicBezTo>
                  <a:pt x="24" y="25"/>
                  <a:pt x="12" y="13"/>
                  <a:pt x="0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42"/>
          <p:cNvSpPr/>
          <p:nvPr/>
        </p:nvSpPr>
        <p:spPr>
          <a:xfrm>
            <a:off x="4766027" y="2105187"/>
            <a:ext cx="4615" cy="2850"/>
          </a:xfrm>
          <a:custGeom>
            <a:rect b="b" l="l" r="r" t="t"/>
            <a:pathLst>
              <a:path extrusionOk="0" h="155" w="251">
                <a:moveTo>
                  <a:pt x="250" y="155"/>
                </a:moveTo>
                <a:cubicBezTo>
                  <a:pt x="203" y="60"/>
                  <a:pt x="107" y="0"/>
                  <a:pt x="0" y="0"/>
                </a:cubicBezTo>
                <a:cubicBezTo>
                  <a:pt x="107" y="0"/>
                  <a:pt x="203" y="60"/>
                  <a:pt x="250" y="155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6" name="Google Shape;2346;p42"/>
          <p:cNvGrpSpPr/>
          <p:nvPr/>
        </p:nvGrpSpPr>
        <p:grpSpPr>
          <a:xfrm>
            <a:off x="4071491" y="536650"/>
            <a:ext cx="991834" cy="2103109"/>
            <a:chOff x="4071491" y="536650"/>
            <a:chExt cx="991834" cy="2103109"/>
          </a:xfrm>
        </p:grpSpPr>
        <p:sp>
          <p:nvSpPr>
            <p:cNvPr id="2347" name="Google Shape;2347;p42"/>
            <p:cNvSpPr/>
            <p:nvPr/>
          </p:nvSpPr>
          <p:spPr>
            <a:xfrm>
              <a:off x="4558304" y="1528421"/>
              <a:ext cx="18183" cy="374539"/>
            </a:xfrm>
            <a:custGeom>
              <a:rect b="b" l="l" r="r" t="t"/>
              <a:pathLst>
                <a:path extrusionOk="0" h="20372" w="989">
                  <a:moveTo>
                    <a:pt x="0" y="0"/>
                  </a:moveTo>
                  <a:lnTo>
                    <a:pt x="0" y="20372"/>
                  </a:lnTo>
                  <a:lnTo>
                    <a:pt x="988" y="2037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2"/>
            <p:cNvSpPr/>
            <p:nvPr/>
          </p:nvSpPr>
          <p:spPr>
            <a:xfrm>
              <a:off x="4192110" y="1889357"/>
              <a:ext cx="750604" cy="750402"/>
            </a:xfrm>
            <a:custGeom>
              <a:rect b="b" l="l" r="r" t="t"/>
              <a:pathLst>
                <a:path extrusionOk="0" h="40816" w="40827">
                  <a:moveTo>
                    <a:pt x="20419" y="1477"/>
                  </a:moveTo>
                  <a:cubicBezTo>
                    <a:pt x="30849" y="1477"/>
                    <a:pt x="39350" y="9966"/>
                    <a:pt x="39350" y="20408"/>
                  </a:cubicBezTo>
                  <a:cubicBezTo>
                    <a:pt x="39350" y="30850"/>
                    <a:pt x="30849" y="39351"/>
                    <a:pt x="20419" y="39351"/>
                  </a:cubicBezTo>
                  <a:cubicBezTo>
                    <a:pt x="9977" y="39351"/>
                    <a:pt x="1476" y="30850"/>
                    <a:pt x="1476" y="20408"/>
                  </a:cubicBezTo>
                  <a:cubicBezTo>
                    <a:pt x="1476" y="9966"/>
                    <a:pt x="9977" y="1477"/>
                    <a:pt x="20419" y="1477"/>
                  </a:cubicBezTo>
                  <a:close/>
                  <a:moveTo>
                    <a:pt x="20419" y="1"/>
                  </a:moveTo>
                  <a:cubicBezTo>
                    <a:pt x="9156" y="1"/>
                    <a:pt x="0" y="9156"/>
                    <a:pt x="0" y="20408"/>
                  </a:cubicBezTo>
                  <a:cubicBezTo>
                    <a:pt x="0" y="31659"/>
                    <a:pt x="9156" y="40815"/>
                    <a:pt x="20419" y="40815"/>
                  </a:cubicBezTo>
                  <a:cubicBezTo>
                    <a:pt x="31671" y="40815"/>
                    <a:pt x="40827" y="31659"/>
                    <a:pt x="40827" y="20408"/>
                  </a:cubicBezTo>
                  <a:cubicBezTo>
                    <a:pt x="40827" y="9156"/>
                    <a:pt x="31671" y="1"/>
                    <a:pt x="2041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2"/>
            <p:cNvSpPr/>
            <p:nvPr/>
          </p:nvSpPr>
          <p:spPr>
            <a:xfrm>
              <a:off x="4338981" y="2078696"/>
              <a:ext cx="438684" cy="123253"/>
            </a:xfrm>
            <a:custGeom>
              <a:rect b="b" l="l" r="r" t="t"/>
              <a:pathLst>
                <a:path extrusionOk="0" h="6704" w="23861">
                  <a:moveTo>
                    <a:pt x="11883" y="441"/>
                  </a:moveTo>
                  <a:cubicBezTo>
                    <a:pt x="12311" y="441"/>
                    <a:pt x="12668" y="751"/>
                    <a:pt x="12752" y="1143"/>
                  </a:cubicBezTo>
                  <a:cubicBezTo>
                    <a:pt x="12776" y="1215"/>
                    <a:pt x="12776" y="1274"/>
                    <a:pt x="12776" y="1334"/>
                  </a:cubicBezTo>
                  <a:cubicBezTo>
                    <a:pt x="12776" y="1417"/>
                    <a:pt x="12776" y="1536"/>
                    <a:pt x="12776" y="1644"/>
                  </a:cubicBezTo>
                  <a:lnTo>
                    <a:pt x="13835" y="1644"/>
                  </a:lnTo>
                  <a:cubicBezTo>
                    <a:pt x="13454" y="2239"/>
                    <a:pt x="12752" y="2620"/>
                    <a:pt x="11966" y="2620"/>
                  </a:cubicBezTo>
                  <a:cubicBezTo>
                    <a:pt x="11192" y="2620"/>
                    <a:pt x="10478" y="2239"/>
                    <a:pt x="10097" y="1644"/>
                  </a:cubicBezTo>
                  <a:lnTo>
                    <a:pt x="10990" y="1644"/>
                  </a:lnTo>
                  <a:cubicBezTo>
                    <a:pt x="10990" y="1548"/>
                    <a:pt x="10990" y="1393"/>
                    <a:pt x="10990" y="1334"/>
                  </a:cubicBezTo>
                  <a:cubicBezTo>
                    <a:pt x="10990" y="1298"/>
                    <a:pt x="10990" y="1263"/>
                    <a:pt x="11002" y="1227"/>
                  </a:cubicBezTo>
                  <a:cubicBezTo>
                    <a:pt x="11049" y="786"/>
                    <a:pt x="11430" y="441"/>
                    <a:pt x="11883" y="441"/>
                  </a:cubicBezTo>
                  <a:close/>
                  <a:moveTo>
                    <a:pt x="23170" y="1786"/>
                  </a:moveTo>
                  <a:lnTo>
                    <a:pt x="23170" y="6013"/>
                  </a:lnTo>
                  <a:lnTo>
                    <a:pt x="691" y="6013"/>
                  </a:lnTo>
                  <a:lnTo>
                    <a:pt x="691" y="1786"/>
                  </a:lnTo>
                  <a:lnTo>
                    <a:pt x="2381" y="1786"/>
                  </a:lnTo>
                  <a:lnTo>
                    <a:pt x="2381" y="2941"/>
                  </a:lnTo>
                  <a:cubicBezTo>
                    <a:pt x="2381" y="3144"/>
                    <a:pt x="2500" y="3310"/>
                    <a:pt x="2655" y="3310"/>
                  </a:cubicBezTo>
                  <a:lnTo>
                    <a:pt x="2846" y="3310"/>
                  </a:lnTo>
                  <a:cubicBezTo>
                    <a:pt x="3001" y="3310"/>
                    <a:pt x="3131" y="3144"/>
                    <a:pt x="3131" y="2941"/>
                  </a:cubicBezTo>
                  <a:lnTo>
                    <a:pt x="3131" y="1786"/>
                  </a:lnTo>
                  <a:lnTo>
                    <a:pt x="4584" y="1786"/>
                  </a:lnTo>
                  <a:lnTo>
                    <a:pt x="4584" y="2941"/>
                  </a:lnTo>
                  <a:cubicBezTo>
                    <a:pt x="4584" y="3144"/>
                    <a:pt x="4703" y="3310"/>
                    <a:pt x="4858" y="3310"/>
                  </a:cubicBezTo>
                  <a:lnTo>
                    <a:pt x="5048" y="3310"/>
                  </a:lnTo>
                  <a:cubicBezTo>
                    <a:pt x="5203" y="3310"/>
                    <a:pt x="5334" y="3144"/>
                    <a:pt x="5334" y="2941"/>
                  </a:cubicBezTo>
                  <a:lnTo>
                    <a:pt x="5334" y="1786"/>
                  </a:lnTo>
                  <a:lnTo>
                    <a:pt x="6787" y="1786"/>
                  </a:lnTo>
                  <a:lnTo>
                    <a:pt x="6787" y="2941"/>
                  </a:lnTo>
                  <a:cubicBezTo>
                    <a:pt x="6787" y="3144"/>
                    <a:pt x="6906" y="3310"/>
                    <a:pt x="7061" y="3310"/>
                  </a:cubicBezTo>
                  <a:lnTo>
                    <a:pt x="7251" y="3310"/>
                  </a:lnTo>
                  <a:cubicBezTo>
                    <a:pt x="7406" y="3310"/>
                    <a:pt x="7537" y="3144"/>
                    <a:pt x="7537" y="2941"/>
                  </a:cubicBezTo>
                  <a:lnTo>
                    <a:pt x="7537" y="1786"/>
                  </a:lnTo>
                  <a:lnTo>
                    <a:pt x="9394" y="1786"/>
                  </a:lnTo>
                  <a:cubicBezTo>
                    <a:pt x="9859" y="2703"/>
                    <a:pt x="10859" y="3310"/>
                    <a:pt x="11966" y="3310"/>
                  </a:cubicBezTo>
                  <a:cubicBezTo>
                    <a:pt x="13073" y="3310"/>
                    <a:pt x="14085" y="2703"/>
                    <a:pt x="14538" y="1786"/>
                  </a:cubicBezTo>
                  <a:lnTo>
                    <a:pt x="16240" y="1786"/>
                  </a:lnTo>
                  <a:lnTo>
                    <a:pt x="16240" y="2941"/>
                  </a:lnTo>
                  <a:cubicBezTo>
                    <a:pt x="16240" y="3144"/>
                    <a:pt x="16359" y="3310"/>
                    <a:pt x="16514" y="3310"/>
                  </a:cubicBezTo>
                  <a:lnTo>
                    <a:pt x="16705" y="3310"/>
                  </a:lnTo>
                  <a:cubicBezTo>
                    <a:pt x="16859" y="3310"/>
                    <a:pt x="16990" y="3144"/>
                    <a:pt x="16990" y="2941"/>
                  </a:cubicBezTo>
                  <a:lnTo>
                    <a:pt x="16990" y="1786"/>
                  </a:lnTo>
                  <a:lnTo>
                    <a:pt x="18526" y="1786"/>
                  </a:lnTo>
                  <a:lnTo>
                    <a:pt x="18526" y="2941"/>
                  </a:lnTo>
                  <a:cubicBezTo>
                    <a:pt x="18526" y="3144"/>
                    <a:pt x="18645" y="3310"/>
                    <a:pt x="18800" y="3310"/>
                  </a:cubicBezTo>
                  <a:lnTo>
                    <a:pt x="18991" y="3310"/>
                  </a:lnTo>
                  <a:cubicBezTo>
                    <a:pt x="19145" y="3310"/>
                    <a:pt x="19276" y="3144"/>
                    <a:pt x="19276" y="2941"/>
                  </a:cubicBezTo>
                  <a:lnTo>
                    <a:pt x="19276" y="1786"/>
                  </a:lnTo>
                  <a:lnTo>
                    <a:pt x="20800" y="1786"/>
                  </a:lnTo>
                  <a:lnTo>
                    <a:pt x="20800" y="2941"/>
                  </a:lnTo>
                  <a:cubicBezTo>
                    <a:pt x="20800" y="3144"/>
                    <a:pt x="20931" y="3310"/>
                    <a:pt x="21086" y="3310"/>
                  </a:cubicBezTo>
                  <a:lnTo>
                    <a:pt x="21277" y="3310"/>
                  </a:lnTo>
                  <a:cubicBezTo>
                    <a:pt x="21431" y="3310"/>
                    <a:pt x="21550" y="3144"/>
                    <a:pt x="21550" y="2941"/>
                  </a:cubicBezTo>
                  <a:lnTo>
                    <a:pt x="21550" y="1786"/>
                  </a:lnTo>
                  <a:close/>
                  <a:moveTo>
                    <a:pt x="11883" y="0"/>
                  </a:moveTo>
                  <a:cubicBezTo>
                    <a:pt x="11228" y="0"/>
                    <a:pt x="10692" y="465"/>
                    <a:pt x="10573" y="1084"/>
                  </a:cubicBezTo>
                  <a:lnTo>
                    <a:pt x="9156" y="1084"/>
                  </a:lnTo>
                  <a:cubicBezTo>
                    <a:pt x="9108" y="1084"/>
                    <a:pt x="9073" y="1096"/>
                    <a:pt x="9049" y="1096"/>
                  </a:cubicBezTo>
                  <a:lnTo>
                    <a:pt x="7537" y="1096"/>
                  </a:lnTo>
                  <a:lnTo>
                    <a:pt x="7537" y="810"/>
                  </a:lnTo>
                  <a:cubicBezTo>
                    <a:pt x="7537" y="608"/>
                    <a:pt x="7406" y="441"/>
                    <a:pt x="7251" y="441"/>
                  </a:cubicBezTo>
                  <a:lnTo>
                    <a:pt x="7061" y="441"/>
                  </a:lnTo>
                  <a:cubicBezTo>
                    <a:pt x="6906" y="441"/>
                    <a:pt x="6787" y="608"/>
                    <a:pt x="6787" y="810"/>
                  </a:cubicBezTo>
                  <a:lnTo>
                    <a:pt x="6787" y="1096"/>
                  </a:lnTo>
                  <a:lnTo>
                    <a:pt x="5334" y="1096"/>
                  </a:lnTo>
                  <a:lnTo>
                    <a:pt x="5334" y="810"/>
                  </a:lnTo>
                  <a:cubicBezTo>
                    <a:pt x="5334" y="608"/>
                    <a:pt x="5203" y="441"/>
                    <a:pt x="5048" y="441"/>
                  </a:cubicBezTo>
                  <a:lnTo>
                    <a:pt x="4858" y="441"/>
                  </a:lnTo>
                  <a:cubicBezTo>
                    <a:pt x="4703" y="441"/>
                    <a:pt x="4584" y="608"/>
                    <a:pt x="4584" y="810"/>
                  </a:cubicBezTo>
                  <a:lnTo>
                    <a:pt x="4584" y="1096"/>
                  </a:lnTo>
                  <a:lnTo>
                    <a:pt x="3131" y="1096"/>
                  </a:lnTo>
                  <a:lnTo>
                    <a:pt x="3131" y="810"/>
                  </a:lnTo>
                  <a:cubicBezTo>
                    <a:pt x="3131" y="608"/>
                    <a:pt x="3001" y="441"/>
                    <a:pt x="2846" y="441"/>
                  </a:cubicBezTo>
                  <a:lnTo>
                    <a:pt x="2655" y="441"/>
                  </a:lnTo>
                  <a:cubicBezTo>
                    <a:pt x="2500" y="441"/>
                    <a:pt x="2381" y="608"/>
                    <a:pt x="2381" y="810"/>
                  </a:cubicBezTo>
                  <a:lnTo>
                    <a:pt x="2381" y="1096"/>
                  </a:lnTo>
                  <a:lnTo>
                    <a:pt x="631" y="1096"/>
                  </a:lnTo>
                  <a:cubicBezTo>
                    <a:pt x="286" y="1096"/>
                    <a:pt x="0" y="1382"/>
                    <a:pt x="0" y="1727"/>
                  </a:cubicBezTo>
                  <a:lnTo>
                    <a:pt x="0" y="6704"/>
                  </a:lnTo>
                  <a:lnTo>
                    <a:pt x="23860" y="6704"/>
                  </a:lnTo>
                  <a:lnTo>
                    <a:pt x="23860" y="1727"/>
                  </a:lnTo>
                  <a:cubicBezTo>
                    <a:pt x="23860" y="1667"/>
                    <a:pt x="23848" y="1608"/>
                    <a:pt x="23836" y="1548"/>
                  </a:cubicBezTo>
                  <a:lnTo>
                    <a:pt x="23789" y="1429"/>
                  </a:lnTo>
                  <a:cubicBezTo>
                    <a:pt x="23670" y="1227"/>
                    <a:pt x="23467" y="1096"/>
                    <a:pt x="23229" y="1096"/>
                  </a:cubicBezTo>
                  <a:lnTo>
                    <a:pt x="21550" y="1096"/>
                  </a:lnTo>
                  <a:lnTo>
                    <a:pt x="21550" y="810"/>
                  </a:lnTo>
                  <a:cubicBezTo>
                    <a:pt x="21550" y="608"/>
                    <a:pt x="21431" y="441"/>
                    <a:pt x="21277" y="441"/>
                  </a:cubicBezTo>
                  <a:lnTo>
                    <a:pt x="21086" y="441"/>
                  </a:lnTo>
                  <a:cubicBezTo>
                    <a:pt x="20931" y="441"/>
                    <a:pt x="20800" y="608"/>
                    <a:pt x="20800" y="810"/>
                  </a:cubicBezTo>
                  <a:lnTo>
                    <a:pt x="20800" y="1096"/>
                  </a:lnTo>
                  <a:lnTo>
                    <a:pt x="19276" y="1096"/>
                  </a:lnTo>
                  <a:lnTo>
                    <a:pt x="19276" y="810"/>
                  </a:lnTo>
                  <a:cubicBezTo>
                    <a:pt x="19276" y="608"/>
                    <a:pt x="19145" y="441"/>
                    <a:pt x="18991" y="441"/>
                  </a:cubicBezTo>
                  <a:lnTo>
                    <a:pt x="18800" y="441"/>
                  </a:lnTo>
                  <a:cubicBezTo>
                    <a:pt x="18645" y="441"/>
                    <a:pt x="18514" y="608"/>
                    <a:pt x="18514" y="810"/>
                  </a:cubicBezTo>
                  <a:lnTo>
                    <a:pt x="18514" y="1096"/>
                  </a:lnTo>
                  <a:lnTo>
                    <a:pt x="16990" y="1096"/>
                  </a:lnTo>
                  <a:lnTo>
                    <a:pt x="16990" y="810"/>
                  </a:lnTo>
                  <a:cubicBezTo>
                    <a:pt x="16990" y="608"/>
                    <a:pt x="16859" y="441"/>
                    <a:pt x="16705" y="441"/>
                  </a:cubicBezTo>
                  <a:lnTo>
                    <a:pt x="16514" y="441"/>
                  </a:lnTo>
                  <a:cubicBezTo>
                    <a:pt x="16359" y="441"/>
                    <a:pt x="16240" y="608"/>
                    <a:pt x="16240" y="810"/>
                  </a:cubicBezTo>
                  <a:lnTo>
                    <a:pt x="16240" y="1096"/>
                  </a:lnTo>
                  <a:lnTo>
                    <a:pt x="14645" y="1096"/>
                  </a:lnTo>
                  <a:cubicBezTo>
                    <a:pt x="14621" y="1096"/>
                    <a:pt x="14573" y="1084"/>
                    <a:pt x="14538" y="1084"/>
                  </a:cubicBezTo>
                  <a:lnTo>
                    <a:pt x="13204" y="1084"/>
                  </a:lnTo>
                  <a:cubicBezTo>
                    <a:pt x="13085" y="465"/>
                    <a:pt x="12537" y="0"/>
                    <a:pt x="1188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2"/>
            <p:cNvSpPr/>
            <p:nvPr/>
          </p:nvSpPr>
          <p:spPr>
            <a:xfrm>
              <a:off x="4339202" y="2195582"/>
              <a:ext cx="438464" cy="255037"/>
            </a:xfrm>
            <a:custGeom>
              <a:rect b="b" l="l" r="r" t="t"/>
              <a:pathLst>
                <a:path extrusionOk="0" h="13872" w="23849">
                  <a:moveTo>
                    <a:pt x="0" y="0"/>
                  </a:moveTo>
                  <a:lnTo>
                    <a:pt x="0" y="13871"/>
                  </a:lnTo>
                  <a:lnTo>
                    <a:pt x="23848" y="13871"/>
                  </a:lnTo>
                  <a:lnTo>
                    <a:pt x="2384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2"/>
            <p:cNvSpPr/>
            <p:nvPr/>
          </p:nvSpPr>
          <p:spPr>
            <a:xfrm>
              <a:off x="4071491" y="536650"/>
              <a:ext cx="991834" cy="991834"/>
            </a:xfrm>
            <a:custGeom>
              <a:rect b="b" l="l" r="r" t="t"/>
              <a:pathLst>
                <a:path extrusionOk="0" h="53948" w="53948">
                  <a:moveTo>
                    <a:pt x="26980" y="0"/>
                  </a:moveTo>
                  <a:cubicBezTo>
                    <a:pt x="12074" y="0"/>
                    <a:pt x="1" y="12073"/>
                    <a:pt x="1" y="26968"/>
                  </a:cubicBezTo>
                  <a:cubicBezTo>
                    <a:pt x="1" y="41862"/>
                    <a:pt x="12074" y="53947"/>
                    <a:pt x="26980" y="53947"/>
                  </a:cubicBezTo>
                  <a:cubicBezTo>
                    <a:pt x="41875" y="53947"/>
                    <a:pt x="53948" y="41862"/>
                    <a:pt x="53948" y="26968"/>
                  </a:cubicBezTo>
                  <a:cubicBezTo>
                    <a:pt x="53948" y="12073"/>
                    <a:pt x="41875" y="0"/>
                    <a:pt x="2698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</p:grpSp>
      <p:grpSp>
        <p:nvGrpSpPr>
          <p:cNvPr id="2352" name="Google Shape;2352;p42"/>
          <p:cNvGrpSpPr/>
          <p:nvPr/>
        </p:nvGrpSpPr>
        <p:grpSpPr>
          <a:xfrm>
            <a:off x="2485875" y="2508591"/>
            <a:ext cx="1826866" cy="2098285"/>
            <a:chOff x="2485875" y="2508591"/>
            <a:chExt cx="1826866" cy="2098285"/>
          </a:xfrm>
        </p:grpSpPr>
        <p:sp>
          <p:nvSpPr>
            <p:cNvPr id="2353" name="Google Shape;2353;p42"/>
            <p:cNvSpPr/>
            <p:nvPr/>
          </p:nvSpPr>
          <p:spPr>
            <a:xfrm>
              <a:off x="3607677" y="3283227"/>
              <a:ext cx="22117" cy="15774"/>
            </a:xfrm>
            <a:custGeom>
              <a:rect b="b" l="l" r="r" t="t"/>
              <a:pathLst>
                <a:path extrusionOk="0" h="858" w="1203">
                  <a:moveTo>
                    <a:pt x="0" y="0"/>
                  </a:moveTo>
                  <a:lnTo>
                    <a:pt x="1203" y="8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2"/>
            <p:cNvSpPr/>
            <p:nvPr/>
          </p:nvSpPr>
          <p:spPr>
            <a:xfrm>
              <a:off x="4027498" y="2508591"/>
              <a:ext cx="285243" cy="266417"/>
            </a:xfrm>
            <a:custGeom>
              <a:rect b="b" l="l" r="r" t="t"/>
              <a:pathLst>
                <a:path extrusionOk="0" h="14491" w="15515">
                  <a:moveTo>
                    <a:pt x="14848" y="0"/>
                  </a:moveTo>
                  <a:lnTo>
                    <a:pt x="1" y="13764"/>
                  </a:lnTo>
                  <a:lnTo>
                    <a:pt x="667" y="14490"/>
                  </a:lnTo>
                  <a:lnTo>
                    <a:pt x="15514" y="72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2"/>
            <p:cNvSpPr/>
            <p:nvPr/>
          </p:nvSpPr>
          <p:spPr>
            <a:xfrm>
              <a:off x="3066815" y="3073978"/>
              <a:ext cx="366873" cy="179291"/>
            </a:xfrm>
            <a:custGeom>
              <a:rect b="b" l="l" r="r" t="t"/>
              <a:pathLst>
                <a:path extrusionOk="0" h="9752" w="19955">
                  <a:moveTo>
                    <a:pt x="19550" y="0"/>
                  </a:moveTo>
                  <a:lnTo>
                    <a:pt x="0" y="8858"/>
                  </a:lnTo>
                  <a:lnTo>
                    <a:pt x="405" y="9751"/>
                  </a:lnTo>
                  <a:lnTo>
                    <a:pt x="19955" y="893"/>
                  </a:lnTo>
                  <a:lnTo>
                    <a:pt x="195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2"/>
            <p:cNvSpPr/>
            <p:nvPr/>
          </p:nvSpPr>
          <p:spPr>
            <a:xfrm>
              <a:off x="2485875" y="3050777"/>
              <a:ext cx="626947" cy="586868"/>
            </a:xfrm>
            <a:custGeom>
              <a:rect b="b" l="l" r="r" t="t"/>
              <a:pathLst>
                <a:path extrusionOk="0" h="31921" w="34101">
                  <a:moveTo>
                    <a:pt x="17598" y="1476"/>
                  </a:moveTo>
                  <a:cubicBezTo>
                    <a:pt x="24290" y="1476"/>
                    <a:pt x="30076" y="6025"/>
                    <a:pt x="31660" y="12537"/>
                  </a:cubicBezTo>
                  <a:cubicBezTo>
                    <a:pt x="32576" y="16300"/>
                    <a:pt x="31969" y="20181"/>
                    <a:pt x="29957" y="23491"/>
                  </a:cubicBezTo>
                  <a:cubicBezTo>
                    <a:pt x="27945" y="26789"/>
                    <a:pt x="24766" y="29111"/>
                    <a:pt x="21003" y="30028"/>
                  </a:cubicBezTo>
                  <a:cubicBezTo>
                    <a:pt x="19884" y="30301"/>
                    <a:pt x="18729" y="30444"/>
                    <a:pt x="17574" y="30444"/>
                  </a:cubicBezTo>
                  <a:cubicBezTo>
                    <a:pt x="10883" y="30444"/>
                    <a:pt x="5097" y="25896"/>
                    <a:pt x="3513" y="19383"/>
                  </a:cubicBezTo>
                  <a:cubicBezTo>
                    <a:pt x="2596" y="15621"/>
                    <a:pt x="3204" y="11728"/>
                    <a:pt x="5216" y="8430"/>
                  </a:cubicBezTo>
                  <a:cubicBezTo>
                    <a:pt x="7228" y="5120"/>
                    <a:pt x="10407" y="2798"/>
                    <a:pt x="14169" y="1881"/>
                  </a:cubicBezTo>
                  <a:cubicBezTo>
                    <a:pt x="15288" y="1607"/>
                    <a:pt x="16443" y="1476"/>
                    <a:pt x="17598" y="1476"/>
                  </a:cubicBezTo>
                  <a:close/>
                  <a:moveTo>
                    <a:pt x="17598" y="0"/>
                  </a:moveTo>
                  <a:cubicBezTo>
                    <a:pt x="16336" y="0"/>
                    <a:pt x="15062" y="155"/>
                    <a:pt x="13812" y="452"/>
                  </a:cubicBezTo>
                  <a:cubicBezTo>
                    <a:pt x="5263" y="2536"/>
                    <a:pt x="1" y="11180"/>
                    <a:pt x="2084" y="19729"/>
                  </a:cubicBezTo>
                  <a:cubicBezTo>
                    <a:pt x="3823" y="26908"/>
                    <a:pt x="10193" y="31921"/>
                    <a:pt x="17574" y="31921"/>
                  </a:cubicBezTo>
                  <a:cubicBezTo>
                    <a:pt x="18837" y="31921"/>
                    <a:pt x="20110" y="31766"/>
                    <a:pt x="21361" y="31468"/>
                  </a:cubicBezTo>
                  <a:cubicBezTo>
                    <a:pt x="25504" y="30456"/>
                    <a:pt x="29004" y="27896"/>
                    <a:pt x="31219" y="24253"/>
                  </a:cubicBezTo>
                  <a:cubicBezTo>
                    <a:pt x="33434" y="20610"/>
                    <a:pt x="34100" y="16323"/>
                    <a:pt x="33088" y="12192"/>
                  </a:cubicBezTo>
                  <a:cubicBezTo>
                    <a:pt x="31350" y="5013"/>
                    <a:pt x="24980" y="0"/>
                    <a:pt x="1759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2"/>
            <p:cNvSpPr/>
            <p:nvPr/>
          </p:nvSpPr>
          <p:spPr>
            <a:xfrm>
              <a:off x="2704776" y="3188658"/>
              <a:ext cx="208835" cy="311074"/>
            </a:xfrm>
            <a:custGeom>
              <a:rect b="b" l="l" r="r" t="t"/>
              <a:pathLst>
                <a:path extrusionOk="0" h="16920" w="11359">
                  <a:moveTo>
                    <a:pt x="10394" y="370"/>
                  </a:moveTo>
                  <a:cubicBezTo>
                    <a:pt x="10716" y="370"/>
                    <a:pt x="10990" y="644"/>
                    <a:pt x="10990" y="965"/>
                  </a:cubicBezTo>
                  <a:cubicBezTo>
                    <a:pt x="10990" y="1299"/>
                    <a:pt x="10716" y="1561"/>
                    <a:pt x="10394" y="1561"/>
                  </a:cubicBezTo>
                  <a:lnTo>
                    <a:pt x="964" y="1561"/>
                  </a:lnTo>
                  <a:cubicBezTo>
                    <a:pt x="643" y="1561"/>
                    <a:pt x="369" y="1299"/>
                    <a:pt x="369" y="965"/>
                  </a:cubicBezTo>
                  <a:cubicBezTo>
                    <a:pt x="369" y="644"/>
                    <a:pt x="643" y="370"/>
                    <a:pt x="964" y="370"/>
                  </a:cubicBezTo>
                  <a:close/>
                  <a:moveTo>
                    <a:pt x="10025" y="1930"/>
                  </a:moveTo>
                  <a:cubicBezTo>
                    <a:pt x="10025" y="2537"/>
                    <a:pt x="10001" y="3049"/>
                    <a:pt x="9942" y="3513"/>
                  </a:cubicBezTo>
                  <a:lnTo>
                    <a:pt x="1500" y="3513"/>
                  </a:lnTo>
                  <a:cubicBezTo>
                    <a:pt x="1453" y="3049"/>
                    <a:pt x="1417" y="2537"/>
                    <a:pt x="1429" y="1930"/>
                  </a:cubicBezTo>
                  <a:close/>
                  <a:moveTo>
                    <a:pt x="6489" y="8419"/>
                  </a:moveTo>
                  <a:cubicBezTo>
                    <a:pt x="6489" y="8431"/>
                    <a:pt x="6489" y="8431"/>
                    <a:pt x="6489" y="8442"/>
                  </a:cubicBezTo>
                  <a:cubicBezTo>
                    <a:pt x="6406" y="9276"/>
                    <a:pt x="6977" y="9645"/>
                    <a:pt x="7644" y="10074"/>
                  </a:cubicBezTo>
                  <a:cubicBezTo>
                    <a:pt x="8668" y="10740"/>
                    <a:pt x="10061" y="11645"/>
                    <a:pt x="10025" y="14872"/>
                  </a:cubicBezTo>
                  <a:cubicBezTo>
                    <a:pt x="9489" y="14527"/>
                    <a:pt x="7644" y="13419"/>
                    <a:pt x="5798" y="13419"/>
                  </a:cubicBezTo>
                  <a:cubicBezTo>
                    <a:pt x="3120" y="13419"/>
                    <a:pt x="1548" y="14860"/>
                    <a:pt x="1429" y="14979"/>
                  </a:cubicBezTo>
                  <a:cubicBezTo>
                    <a:pt x="1357" y="11669"/>
                    <a:pt x="2762" y="10752"/>
                    <a:pt x="3810" y="10074"/>
                  </a:cubicBezTo>
                  <a:cubicBezTo>
                    <a:pt x="4465" y="9645"/>
                    <a:pt x="5036" y="9276"/>
                    <a:pt x="4965" y="8478"/>
                  </a:cubicBezTo>
                  <a:lnTo>
                    <a:pt x="4965" y="8478"/>
                  </a:lnTo>
                  <a:cubicBezTo>
                    <a:pt x="5148" y="8567"/>
                    <a:pt x="5429" y="8614"/>
                    <a:pt x="5707" y="8614"/>
                  </a:cubicBezTo>
                  <a:cubicBezTo>
                    <a:pt x="6024" y="8614"/>
                    <a:pt x="6336" y="8552"/>
                    <a:pt x="6489" y="8419"/>
                  </a:cubicBezTo>
                  <a:close/>
                  <a:moveTo>
                    <a:pt x="10394" y="15360"/>
                  </a:moveTo>
                  <a:cubicBezTo>
                    <a:pt x="10716" y="15360"/>
                    <a:pt x="10990" y="15622"/>
                    <a:pt x="10990" y="15943"/>
                  </a:cubicBezTo>
                  <a:cubicBezTo>
                    <a:pt x="10990" y="16277"/>
                    <a:pt x="10716" y="16539"/>
                    <a:pt x="10394" y="16539"/>
                  </a:cubicBezTo>
                  <a:lnTo>
                    <a:pt x="964" y="16539"/>
                  </a:lnTo>
                  <a:cubicBezTo>
                    <a:pt x="643" y="16539"/>
                    <a:pt x="369" y="16277"/>
                    <a:pt x="369" y="15943"/>
                  </a:cubicBezTo>
                  <a:cubicBezTo>
                    <a:pt x="369" y="15622"/>
                    <a:pt x="643" y="15360"/>
                    <a:pt x="964" y="15360"/>
                  </a:cubicBezTo>
                  <a:close/>
                  <a:moveTo>
                    <a:pt x="964" y="1"/>
                  </a:moveTo>
                  <a:cubicBezTo>
                    <a:pt x="429" y="1"/>
                    <a:pt x="0" y="430"/>
                    <a:pt x="0" y="965"/>
                  </a:cubicBezTo>
                  <a:cubicBezTo>
                    <a:pt x="0" y="1501"/>
                    <a:pt x="429" y="1930"/>
                    <a:pt x="964" y="1930"/>
                  </a:cubicBezTo>
                  <a:lnTo>
                    <a:pt x="1048" y="1930"/>
                  </a:lnTo>
                  <a:cubicBezTo>
                    <a:pt x="1012" y="5871"/>
                    <a:pt x="2488" y="6728"/>
                    <a:pt x="3572" y="7359"/>
                  </a:cubicBezTo>
                  <a:cubicBezTo>
                    <a:pt x="4132" y="7680"/>
                    <a:pt x="4536" y="7919"/>
                    <a:pt x="4584" y="8478"/>
                  </a:cubicBezTo>
                  <a:cubicBezTo>
                    <a:pt x="4644" y="9050"/>
                    <a:pt x="4286" y="9312"/>
                    <a:pt x="3596" y="9764"/>
                  </a:cubicBezTo>
                  <a:cubicBezTo>
                    <a:pt x="2488" y="10490"/>
                    <a:pt x="976" y="11467"/>
                    <a:pt x="1048" y="14979"/>
                  </a:cubicBezTo>
                  <a:lnTo>
                    <a:pt x="964" y="14979"/>
                  </a:lnTo>
                  <a:cubicBezTo>
                    <a:pt x="429" y="14979"/>
                    <a:pt x="0" y="15419"/>
                    <a:pt x="0" y="15943"/>
                  </a:cubicBezTo>
                  <a:cubicBezTo>
                    <a:pt x="0" y="16479"/>
                    <a:pt x="429" y="16920"/>
                    <a:pt x="964" y="16920"/>
                  </a:cubicBezTo>
                  <a:lnTo>
                    <a:pt x="10394" y="16920"/>
                  </a:lnTo>
                  <a:cubicBezTo>
                    <a:pt x="10930" y="16920"/>
                    <a:pt x="11359" y="16479"/>
                    <a:pt x="11359" y="15943"/>
                  </a:cubicBezTo>
                  <a:cubicBezTo>
                    <a:pt x="11359" y="15419"/>
                    <a:pt x="10930" y="14979"/>
                    <a:pt x="10394" y="14979"/>
                  </a:cubicBezTo>
                  <a:cubicBezTo>
                    <a:pt x="10466" y="11467"/>
                    <a:pt x="8954" y="10490"/>
                    <a:pt x="7846" y="9764"/>
                  </a:cubicBezTo>
                  <a:cubicBezTo>
                    <a:pt x="7156" y="9312"/>
                    <a:pt x="6799" y="9050"/>
                    <a:pt x="6858" y="8478"/>
                  </a:cubicBezTo>
                  <a:cubicBezTo>
                    <a:pt x="6918" y="7919"/>
                    <a:pt x="7311" y="7680"/>
                    <a:pt x="7870" y="7359"/>
                  </a:cubicBezTo>
                  <a:cubicBezTo>
                    <a:pt x="8954" y="6728"/>
                    <a:pt x="10442" y="5871"/>
                    <a:pt x="10394" y="1930"/>
                  </a:cubicBezTo>
                  <a:cubicBezTo>
                    <a:pt x="10930" y="1930"/>
                    <a:pt x="11359" y="1501"/>
                    <a:pt x="11359" y="965"/>
                  </a:cubicBezTo>
                  <a:cubicBezTo>
                    <a:pt x="11359" y="430"/>
                    <a:pt x="10930" y="1"/>
                    <a:pt x="103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2"/>
            <p:cNvSpPr/>
            <p:nvPr/>
          </p:nvSpPr>
          <p:spPr>
            <a:xfrm>
              <a:off x="3808396" y="3296573"/>
              <a:ext cx="94352" cy="387905"/>
            </a:xfrm>
            <a:custGeom>
              <a:rect b="b" l="l" r="r" t="t"/>
              <a:pathLst>
                <a:path extrusionOk="0" h="21099" w="5132">
                  <a:moveTo>
                    <a:pt x="965" y="1"/>
                  </a:moveTo>
                  <a:lnTo>
                    <a:pt x="0" y="191"/>
                  </a:lnTo>
                  <a:lnTo>
                    <a:pt x="4168" y="21099"/>
                  </a:lnTo>
                  <a:lnTo>
                    <a:pt x="5132" y="2090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2"/>
            <p:cNvSpPr/>
            <p:nvPr/>
          </p:nvSpPr>
          <p:spPr>
            <a:xfrm>
              <a:off x="3602861" y="3666059"/>
              <a:ext cx="633933" cy="586868"/>
            </a:xfrm>
            <a:custGeom>
              <a:rect b="b" l="l" r="r" t="t"/>
              <a:pathLst>
                <a:path extrusionOk="0" h="31921" w="34481">
                  <a:moveTo>
                    <a:pt x="18050" y="1477"/>
                  </a:moveTo>
                  <a:cubicBezTo>
                    <a:pt x="24075" y="1477"/>
                    <a:pt x="29373" y="5108"/>
                    <a:pt x="31552" y="10716"/>
                  </a:cubicBezTo>
                  <a:cubicBezTo>
                    <a:pt x="32957" y="14324"/>
                    <a:pt x="32874" y="18253"/>
                    <a:pt x="31314" y="21801"/>
                  </a:cubicBezTo>
                  <a:cubicBezTo>
                    <a:pt x="29754" y="25337"/>
                    <a:pt x="26909" y="28063"/>
                    <a:pt x="23301" y="29456"/>
                  </a:cubicBezTo>
                  <a:cubicBezTo>
                    <a:pt x="21622" y="30111"/>
                    <a:pt x="19848" y="30445"/>
                    <a:pt x="18062" y="30445"/>
                  </a:cubicBezTo>
                  <a:cubicBezTo>
                    <a:pt x="12038" y="30445"/>
                    <a:pt x="6739" y="26825"/>
                    <a:pt x="4561" y="21205"/>
                  </a:cubicBezTo>
                  <a:cubicBezTo>
                    <a:pt x="3156" y="17610"/>
                    <a:pt x="3239" y="13669"/>
                    <a:pt x="4799" y="10133"/>
                  </a:cubicBezTo>
                  <a:cubicBezTo>
                    <a:pt x="6358" y="6585"/>
                    <a:pt x="9204" y="3870"/>
                    <a:pt x="12812" y="2465"/>
                  </a:cubicBezTo>
                  <a:cubicBezTo>
                    <a:pt x="14502" y="1810"/>
                    <a:pt x="16264" y="1477"/>
                    <a:pt x="18050" y="1477"/>
                  </a:cubicBezTo>
                  <a:close/>
                  <a:moveTo>
                    <a:pt x="18050" y="0"/>
                  </a:moveTo>
                  <a:cubicBezTo>
                    <a:pt x="16074" y="0"/>
                    <a:pt x="14133" y="369"/>
                    <a:pt x="12276" y="1084"/>
                  </a:cubicBezTo>
                  <a:cubicBezTo>
                    <a:pt x="4072" y="4275"/>
                    <a:pt x="0" y="13538"/>
                    <a:pt x="3179" y="21741"/>
                  </a:cubicBezTo>
                  <a:cubicBezTo>
                    <a:pt x="5584" y="27932"/>
                    <a:pt x="11430" y="31921"/>
                    <a:pt x="18062" y="31921"/>
                  </a:cubicBezTo>
                  <a:cubicBezTo>
                    <a:pt x="20039" y="31921"/>
                    <a:pt x="21979" y="31564"/>
                    <a:pt x="23837" y="30838"/>
                  </a:cubicBezTo>
                  <a:cubicBezTo>
                    <a:pt x="27813" y="29290"/>
                    <a:pt x="30945" y="26289"/>
                    <a:pt x="32659" y="22396"/>
                  </a:cubicBezTo>
                  <a:cubicBezTo>
                    <a:pt x="34386" y="18491"/>
                    <a:pt x="34481" y="14157"/>
                    <a:pt x="32933" y="10180"/>
                  </a:cubicBezTo>
                  <a:cubicBezTo>
                    <a:pt x="30528" y="4001"/>
                    <a:pt x="24682" y="0"/>
                    <a:pt x="1805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2"/>
            <p:cNvSpPr/>
            <p:nvPr/>
          </p:nvSpPr>
          <p:spPr>
            <a:xfrm>
              <a:off x="3777529" y="3805484"/>
              <a:ext cx="309309" cy="309971"/>
            </a:xfrm>
            <a:custGeom>
              <a:rect b="b" l="l" r="r" t="t"/>
              <a:pathLst>
                <a:path extrusionOk="0" h="16860" w="16824">
                  <a:moveTo>
                    <a:pt x="8430" y="4180"/>
                  </a:moveTo>
                  <a:cubicBezTo>
                    <a:pt x="9561" y="4180"/>
                    <a:pt x="10633" y="4620"/>
                    <a:pt x="11431" y="5430"/>
                  </a:cubicBezTo>
                  <a:lnTo>
                    <a:pt x="11562" y="5561"/>
                  </a:lnTo>
                  <a:lnTo>
                    <a:pt x="11585" y="5537"/>
                  </a:lnTo>
                  <a:cubicBezTo>
                    <a:pt x="13074" y="7168"/>
                    <a:pt x="13074" y="9680"/>
                    <a:pt x="11585" y="11312"/>
                  </a:cubicBezTo>
                  <a:lnTo>
                    <a:pt x="11562" y="11300"/>
                  </a:lnTo>
                  <a:lnTo>
                    <a:pt x="11431" y="11431"/>
                  </a:lnTo>
                  <a:cubicBezTo>
                    <a:pt x="10633" y="12228"/>
                    <a:pt x="9561" y="12669"/>
                    <a:pt x="8430" y="12669"/>
                  </a:cubicBezTo>
                  <a:cubicBezTo>
                    <a:pt x="7299" y="12669"/>
                    <a:pt x="6228" y="12228"/>
                    <a:pt x="5430" y="11431"/>
                  </a:cubicBezTo>
                  <a:cubicBezTo>
                    <a:pt x="4632" y="10621"/>
                    <a:pt x="4192" y="9561"/>
                    <a:pt x="4192" y="8430"/>
                  </a:cubicBezTo>
                  <a:cubicBezTo>
                    <a:pt x="4192" y="7287"/>
                    <a:pt x="4632" y="6228"/>
                    <a:pt x="5430" y="5430"/>
                  </a:cubicBezTo>
                  <a:cubicBezTo>
                    <a:pt x="6228" y="4620"/>
                    <a:pt x="7299" y="4180"/>
                    <a:pt x="8430" y="4180"/>
                  </a:cubicBezTo>
                  <a:close/>
                  <a:moveTo>
                    <a:pt x="8430" y="370"/>
                  </a:moveTo>
                  <a:cubicBezTo>
                    <a:pt x="10526" y="370"/>
                    <a:pt x="12490" y="1156"/>
                    <a:pt x="14002" y="2596"/>
                  </a:cubicBezTo>
                  <a:lnTo>
                    <a:pt x="11562" y="5037"/>
                  </a:lnTo>
                  <a:cubicBezTo>
                    <a:pt x="10704" y="4251"/>
                    <a:pt x="9597" y="3811"/>
                    <a:pt x="8430" y="3811"/>
                  </a:cubicBezTo>
                  <a:cubicBezTo>
                    <a:pt x="7204" y="3811"/>
                    <a:pt x="6037" y="4287"/>
                    <a:pt x="5168" y="5168"/>
                  </a:cubicBezTo>
                  <a:cubicBezTo>
                    <a:pt x="4299" y="6037"/>
                    <a:pt x="3823" y="7192"/>
                    <a:pt x="3823" y="8430"/>
                  </a:cubicBezTo>
                  <a:cubicBezTo>
                    <a:pt x="3823" y="9657"/>
                    <a:pt x="4299" y="10823"/>
                    <a:pt x="5168" y="11693"/>
                  </a:cubicBezTo>
                  <a:cubicBezTo>
                    <a:pt x="6037" y="12562"/>
                    <a:pt x="7204" y="13038"/>
                    <a:pt x="8430" y="13038"/>
                  </a:cubicBezTo>
                  <a:cubicBezTo>
                    <a:pt x="9597" y="13038"/>
                    <a:pt x="10704" y="12609"/>
                    <a:pt x="11562" y="11812"/>
                  </a:cubicBezTo>
                  <a:lnTo>
                    <a:pt x="14002" y="14252"/>
                  </a:lnTo>
                  <a:cubicBezTo>
                    <a:pt x="12490" y="15693"/>
                    <a:pt x="10526" y="16491"/>
                    <a:pt x="8430" y="16491"/>
                  </a:cubicBezTo>
                  <a:cubicBezTo>
                    <a:pt x="6275" y="16491"/>
                    <a:pt x="4251" y="15645"/>
                    <a:pt x="2727" y="14121"/>
                  </a:cubicBezTo>
                  <a:cubicBezTo>
                    <a:pt x="1215" y="12597"/>
                    <a:pt x="370" y="10573"/>
                    <a:pt x="370" y="8430"/>
                  </a:cubicBezTo>
                  <a:cubicBezTo>
                    <a:pt x="370" y="6275"/>
                    <a:pt x="1215" y="4251"/>
                    <a:pt x="2727" y="2727"/>
                  </a:cubicBezTo>
                  <a:cubicBezTo>
                    <a:pt x="4251" y="1203"/>
                    <a:pt x="6275" y="370"/>
                    <a:pt x="8430" y="370"/>
                  </a:cubicBezTo>
                  <a:close/>
                  <a:moveTo>
                    <a:pt x="8430" y="1"/>
                  </a:moveTo>
                  <a:cubicBezTo>
                    <a:pt x="6180" y="1"/>
                    <a:pt x="4061" y="870"/>
                    <a:pt x="2465" y="2465"/>
                  </a:cubicBezTo>
                  <a:cubicBezTo>
                    <a:pt x="882" y="4061"/>
                    <a:pt x="1" y="6180"/>
                    <a:pt x="1" y="8430"/>
                  </a:cubicBezTo>
                  <a:cubicBezTo>
                    <a:pt x="1" y="10681"/>
                    <a:pt x="882" y="12800"/>
                    <a:pt x="2465" y="14383"/>
                  </a:cubicBezTo>
                  <a:cubicBezTo>
                    <a:pt x="4061" y="15979"/>
                    <a:pt x="6180" y="16860"/>
                    <a:pt x="8430" y="16860"/>
                  </a:cubicBezTo>
                  <a:cubicBezTo>
                    <a:pt x="10681" y="16860"/>
                    <a:pt x="12800" y="15979"/>
                    <a:pt x="14395" y="14383"/>
                  </a:cubicBezTo>
                  <a:lnTo>
                    <a:pt x="14526" y="14252"/>
                  </a:lnTo>
                  <a:lnTo>
                    <a:pt x="14491" y="14229"/>
                  </a:lnTo>
                  <a:cubicBezTo>
                    <a:pt x="15991" y="12657"/>
                    <a:pt x="16824" y="10609"/>
                    <a:pt x="16824" y="8430"/>
                  </a:cubicBezTo>
                  <a:cubicBezTo>
                    <a:pt x="16824" y="6251"/>
                    <a:pt x="15991" y="4192"/>
                    <a:pt x="14491" y="2632"/>
                  </a:cubicBezTo>
                  <a:lnTo>
                    <a:pt x="14526" y="2596"/>
                  </a:lnTo>
                  <a:lnTo>
                    <a:pt x="14395" y="2465"/>
                  </a:lnTo>
                  <a:cubicBezTo>
                    <a:pt x="12800" y="870"/>
                    <a:pt x="10681" y="1"/>
                    <a:pt x="843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2"/>
            <p:cNvSpPr/>
            <p:nvPr/>
          </p:nvSpPr>
          <p:spPr>
            <a:xfrm>
              <a:off x="3045140" y="3239674"/>
              <a:ext cx="549436" cy="833558"/>
            </a:xfrm>
            <a:custGeom>
              <a:rect b="b" l="l" r="r" t="t"/>
              <a:pathLst>
                <a:path extrusionOk="0" h="45339" w="29885">
                  <a:moveTo>
                    <a:pt x="29052" y="0"/>
                  </a:moveTo>
                  <a:lnTo>
                    <a:pt x="0" y="44803"/>
                  </a:lnTo>
                  <a:lnTo>
                    <a:pt x="822" y="45339"/>
                  </a:lnTo>
                  <a:lnTo>
                    <a:pt x="29885" y="536"/>
                  </a:lnTo>
                  <a:lnTo>
                    <a:pt x="290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2"/>
            <p:cNvSpPr/>
            <p:nvPr/>
          </p:nvSpPr>
          <p:spPr>
            <a:xfrm>
              <a:off x="2620282" y="4019770"/>
              <a:ext cx="654727" cy="587107"/>
            </a:xfrm>
            <a:custGeom>
              <a:rect b="b" l="l" r="r" t="t"/>
              <a:pathLst>
                <a:path extrusionOk="0" h="31934" w="35612">
                  <a:moveTo>
                    <a:pt x="17812" y="1477"/>
                  </a:moveTo>
                  <a:cubicBezTo>
                    <a:pt x="24158" y="1477"/>
                    <a:pt x="29861" y="5740"/>
                    <a:pt x="31683" y="11824"/>
                  </a:cubicBezTo>
                  <a:cubicBezTo>
                    <a:pt x="33969" y="19479"/>
                    <a:pt x="29599" y="27564"/>
                    <a:pt x="21955" y="29850"/>
                  </a:cubicBezTo>
                  <a:cubicBezTo>
                    <a:pt x="20598" y="30255"/>
                    <a:pt x="19205" y="30457"/>
                    <a:pt x="17800" y="30457"/>
                  </a:cubicBezTo>
                  <a:cubicBezTo>
                    <a:pt x="11454" y="30457"/>
                    <a:pt x="5751" y="26195"/>
                    <a:pt x="3929" y="20110"/>
                  </a:cubicBezTo>
                  <a:cubicBezTo>
                    <a:pt x="1643" y="12455"/>
                    <a:pt x="6013" y="4370"/>
                    <a:pt x="13669" y="2084"/>
                  </a:cubicBezTo>
                  <a:cubicBezTo>
                    <a:pt x="15014" y="1692"/>
                    <a:pt x="16419" y="1477"/>
                    <a:pt x="17812" y="1477"/>
                  </a:cubicBezTo>
                  <a:close/>
                  <a:moveTo>
                    <a:pt x="17812" y="1"/>
                  </a:moveTo>
                  <a:cubicBezTo>
                    <a:pt x="16276" y="1"/>
                    <a:pt x="14728" y="227"/>
                    <a:pt x="13240" y="680"/>
                  </a:cubicBezTo>
                  <a:cubicBezTo>
                    <a:pt x="4810" y="3192"/>
                    <a:pt x="0" y="12098"/>
                    <a:pt x="2512" y="20527"/>
                  </a:cubicBezTo>
                  <a:cubicBezTo>
                    <a:pt x="4525" y="27242"/>
                    <a:pt x="10799" y="31933"/>
                    <a:pt x="17800" y="31933"/>
                  </a:cubicBezTo>
                  <a:cubicBezTo>
                    <a:pt x="19348" y="31933"/>
                    <a:pt x="20884" y="31707"/>
                    <a:pt x="22372" y="31255"/>
                  </a:cubicBezTo>
                  <a:cubicBezTo>
                    <a:pt x="30802" y="28742"/>
                    <a:pt x="35612" y="19837"/>
                    <a:pt x="33100" y="11407"/>
                  </a:cubicBezTo>
                  <a:cubicBezTo>
                    <a:pt x="31099" y="4692"/>
                    <a:pt x="24813" y="1"/>
                    <a:pt x="1781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2"/>
            <p:cNvSpPr/>
            <p:nvPr/>
          </p:nvSpPr>
          <p:spPr>
            <a:xfrm>
              <a:off x="2789251" y="4250693"/>
              <a:ext cx="263347" cy="206004"/>
            </a:xfrm>
            <a:custGeom>
              <a:rect b="b" l="l" r="r" t="t"/>
              <a:pathLst>
                <a:path extrusionOk="0" h="11205" w="14324">
                  <a:moveTo>
                    <a:pt x="3396" y="1"/>
                  </a:moveTo>
                  <a:cubicBezTo>
                    <a:pt x="1549" y="1"/>
                    <a:pt x="37" y="1497"/>
                    <a:pt x="25" y="3358"/>
                  </a:cubicBezTo>
                  <a:lnTo>
                    <a:pt x="13" y="6037"/>
                  </a:lnTo>
                  <a:cubicBezTo>
                    <a:pt x="1" y="7907"/>
                    <a:pt x="1513" y="9431"/>
                    <a:pt x="3370" y="9443"/>
                  </a:cubicBezTo>
                  <a:lnTo>
                    <a:pt x="4704" y="9443"/>
                  </a:lnTo>
                  <a:lnTo>
                    <a:pt x="5704" y="11205"/>
                  </a:lnTo>
                  <a:lnTo>
                    <a:pt x="6716" y="9454"/>
                  </a:lnTo>
                  <a:lnTo>
                    <a:pt x="10907" y="9478"/>
                  </a:lnTo>
                  <a:cubicBezTo>
                    <a:pt x="10914" y="9478"/>
                    <a:pt x="10922" y="9478"/>
                    <a:pt x="10929" y="9478"/>
                  </a:cubicBezTo>
                  <a:cubicBezTo>
                    <a:pt x="12788" y="9478"/>
                    <a:pt x="14300" y="7983"/>
                    <a:pt x="14300" y="6121"/>
                  </a:cubicBezTo>
                  <a:lnTo>
                    <a:pt x="14324" y="3430"/>
                  </a:lnTo>
                  <a:cubicBezTo>
                    <a:pt x="14324" y="1573"/>
                    <a:pt x="12824" y="49"/>
                    <a:pt x="10955" y="37"/>
                  </a:cubicBezTo>
                  <a:lnTo>
                    <a:pt x="3418" y="1"/>
                  </a:lnTo>
                  <a:cubicBezTo>
                    <a:pt x="3411" y="1"/>
                    <a:pt x="3403" y="1"/>
                    <a:pt x="3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2"/>
            <p:cNvSpPr/>
            <p:nvPr/>
          </p:nvSpPr>
          <p:spPr>
            <a:xfrm>
              <a:off x="2780279" y="4206259"/>
              <a:ext cx="325745" cy="268384"/>
            </a:xfrm>
            <a:custGeom>
              <a:rect b="b" l="l" r="r" t="t"/>
              <a:pathLst>
                <a:path extrusionOk="0" h="14598" w="17718">
                  <a:moveTo>
                    <a:pt x="3894" y="2418"/>
                  </a:moveTo>
                  <a:lnTo>
                    <a:pt x="11443" y="2454"/>
                  </a:lnTo>
                  <a:cubicBezTo>
                    <a:pt x="12348" y="2466"/>
                    <a:pt x="13193" y="2811"/>
                    <a:pt x="13824" y="3454"/>
                  </a:cubicBezTo>
                  <a:cubicBezTo>
                    <a:pt x="14467" y="4097"/>
                    <a:pt x="14812" y="4954"/>
                    <a:pt x="14812" y="5847"/>
                  </a:cubicBezTo>
                  <a:lnTo>
                    <a:pt x="14788" y="8538"/>
                  </a:lnTo>
                  <a:cubicBezTo>
                    <a:pt x="14788" y="8847"/>
                    <a:pt x="14741" y="9133"/>
                    <a:pt x="14669" y="9419"/>
                  </a:cubicBezTo>
                  <a:cubicBezTo>
                    <a:pt x="14264" y="10848"/>
                    <a:pt x="12967" y="11895"/>
                    <a:pt x="11419" y="11895"/>
                  </a:cubicBezTo>
                  <a:lnTo>
                    <a:pt x="7204" y="11871"/>
                  </a:lnTo>
                  <a:lnTo>
                    <a:pt x="6192" y="13622"/>
                  </a:lnTo>
                  <a:lnTo>
                    <a:pt x="5192" y="11860"/>
                  </a:lnTo>
                  <a:lnTo>
                    <a:pt x="3858" y="11860"/>
                  </a:lnTo>
                  <a:cubicBezTo>
                    <a:pt x="2953" y="11848"/>
                    <a:pt x="2108" y="11490"/>
                    <a:pt x="1477" y="10859"/>
                  </a:cubicBezTo>
                  <a:cubicBezTo>
                    <a:pt x="846" y="10217"/>
                    <a:pt x="501" y="9359"/>
                    <a:pt x="501" y="8454"/>
                  </a:cubicBezTo>
                  <a:lnTo>
                    <a:pt x="513" y="5775"/>
                  </a:lnTo>
                  <a:cubicBezTo>
                    <a:pt x="525" y="4037"/>
                    <a:pt x="1858" y="2608"/>
                    <a:pt x="3549" y="2430"/>
                  </a:cubicBezTo>
                  <a:cubicBezTo>
                    <a:pt x="3656" y="2418"/>
                    <a:pt x="3775" y="2418"/>
                    <a:pt x="3894" y="2418"/>
                  </a:cubicBezTo>
                  <a:close/>
                  <a:moveTo>
                    <a:pt x="14322" y="1"/>
                  </a:moveTo>
                  <a:cubicBezTo>
                    <a:pt x="14315" y="1"/>
                    <a:pt x="14307" y="1"/>
                    <a:pt x="14300" y="1"/>
                  </a:cubicBezTo>
                  <a:lnTo>
                    <a:pt x="6763" y="37"/>
                  </a:lnTo>
                  <a:cubicBezTo>
                    <a:pt x="5430" y="49"/>
                    <a:pt x="4299" y="811"/>
                    <a:pt x="3751" y="1930"/>
                  </a:cubicBezTo>
                  <a:cubicBezTo>
                    <a:pt x="1691" y="2001"/>
                    <a:pt x="36" y="3704"/>
                    <a:pt x="25" y="5775"/>
                  </a:cubicBezTo>
                  <a:lnTo>
                    <a:pt x="13" y="8454"/>
                  </a:lnTo>
                  <a:cubicBezTo>
                    <a:pt x="1" y="9490"/>
                    <a:pt x="406" y="10467"/>
                    <a:pt x="1132" y="11205"/>
                  </a:cubicBezTo>
                  <a:cubicBezTo>
                    <a:pt x="1858" y="11931"/>
                    <a:pt x="2823" y="12348"/>
                    <a:pt x="3858" y="12348"/>
                  </a:cubicBezTo>
                  <a:lnTo>
                    <a:pt x="4906" y="12348"/>
                  </a:lnTo>
                  <a:lnTo>
                    <a:pt x="6180" y="14598"/>
                  </a:lnTo>
                  <a:lnTo>
                    <a:pt x="7490" y="12372"/>
                  </a:lnTo>
                  <a:lnTo>
                    <a:pt x="11419" y="12383"/>
                  </a:lnTo>
                  <a:cubicBezTo>
                    <a:pt x="13264" y="12383"/>
                    <a:pt x="14824" y="11074"/>
                    <a:pt x="15205" y="9324"/>
                  </a:cubicBezTo>
                  <a:cubicBezTo>
                    <a:pt x="16646" y="8931"/>
                    <a:pt x="17717" y="7609"/>
                    <a:pt x="17705" y="6037"/>
                  </a:cubicBezTo>
                  <a:lnTo>
                    <a:pt x="17693" y="3359"/>
                  </a:lnTo>
                  <a:cubicBezTo>
                    <a:pt x="17682" y="1497"/>
                    <a:pt x="16169" y="1"/>
                    <a:pt x="1432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2"/>
            <p:cNvSpPr/>
            <p:nvPr/>
          </p:nvSpPr>
          <p:spPr>
            <a:xfrm>
              <a:off x="2836976" y="4309137"/>
              <a:ext cx="166164" cy="9009"/>
            </a:xfrm>
            <a:custGeom>
              <a:rect b="b" l="l" r="r" t="t"/>
              <a:pathLst>
                <a:path extrusionOk="0" h="490" w="9038">
                  <a:moveTo>
                    <a:pt x="239" y="1"/>
                  </a:moveTo>
                  <a:cubicBezTo>
                    <a:pt x="108" y="1"/>
                    <a:pt x="0" y="108"/>
                    <a:pt x="0" y="251"/>
                  </a:cubicBezTo>
                  <a:cubicBezTo>
                    <a:pt x="0" y="382"/>
                    <a:pt x="108" y="489"/>
                    <a:pt x="239" y="489"/>
                  </a:cubicBezTo>
                  <a:lnTo>
                    <a:pt x="8787" y="489"/>
                  </a:lnTo>
                  <a:cubicBezTo>
                    <a:pt x="8918" y="489"/>
                    <a:pt x="9037" y="382"/>
                    <a:pt x="9037" y="251"/>
                  </a:cubicBezTo>
                  <a:cubicBezTo>
                    <a:pt x="9037" y="108"/>
                    <a:pt x="8918" y="1"/>
                    <a:pt x="878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2"/>
            <p:cNvSpPr/>
            <p:nvPr/>
          </p:nvSpPr>
          <p:spPr>
            <a:xfrm>
              <a:off x="2836976" y="4309137"/>
              <a:ext cx="166164" cy="9009"/>
            </a:xfrm>
            <a:custGeom>
              <a:rect b="b" l="l" r="r" t="t"/>
              <a:pathLst>
                <a:path extrusionOk="0" h="490" w="9038">
                  <a:moveTo>
                    <a:pt x="239" y="1"/>
                  </a:moveTo>
                  <a:cubicBezTo>
                    <a:pt x="108" y="1"/>
                    <a:pt x="0" y="108"/>
                    <a:pt x="0" y="251"/>
                  </a:cubicBezTo>
                  <a:cubicBezTo>
                    <a:pt x="0" y="382"/>
                    <a:pt x="108" y="489"/>
                    <a:pt x="239" y="489"/>
                  </a:cubicBezTo>
                  <a:lnTo>
                    <a:pt x="8787" y="489"/>
                  </a:lnTo>
                  <a:cubicBezTo>
                    <a:pt x="8918" y="489"/>
                    <a:pt x="9037" y="382"/>
                    <a:pt x="9037" y="251"/>
                  </a:cubicBezTo>
                  <a:cubicBezTo>
                    <a:pt x="9037" y="108"/>
                    <a:pt x="8918" y="1"/>
                    <a:pt x="878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2"/>
            <p:cNvSpPr/>
            <p:nvPr/>
          </p:nvSpPr>
          <p:spPr>
            <a:xfrm>
              <a:off x="2836976" y="4335408"/>
              <a:ext cx="166164" cy="8990"/>
            </a:xfrm>
            <a:custGeom>
              <a:rect b="b" l="l" r="r" t="t"/>
              <a:pathLst>
                <a:path extrusionOk="0" h="489" w="9038">
                  <a:moveTo>
                    <a:pt x="239" y="1"/>
                  </a:moveTo>
                  <a:cubicBezTo>
                    <a:pt x="108" y="1"/>
                    <a:pt x="0" y="108"/>
                    <a:pt x="0" y="251"/>
                  </a:cubicBezTo>
                  <a:cubicBezTo>
                    <a:pt x="0" y="382"/>
                    <a:pt x="108" y="489"/>
                    <a:pt x="239" y="489"/>
                  </a:cubicBezTo>
                  <a:lnTo>
                    <a:pt x="8787" y="489"/>
                  </a:lnTo>
                  <a:cubicBezTo>
                    <a:pt x="8918" y="489"/>
                    <a:pt x="9037" y="382"/>
                    <a:pt x="9037" y="251"/>
                  </a:cubicBezTo>
                  <a:cubicBezTo>
                    <a:pt x="9037" y="108"/>
                    <a:pt x="8918" y="1"/>
                    <a:pt x="878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2"/>
            <p:cNvSpPr/>
            <p:nvPr/>
          </p:nvSpPr>
          <p:spPr>
            <a:xfrm>
              <a:off x="2836976" y="4361679"/>
              <a:ext cx="166164" cy="8990"/>
            </a:xfrm>
            <a:custGeom>
              <a:rect b="b" l="l" r="r" t="t"/>
              <a:pathLst>
                <a:path extrusionOk="0" h="489" w="9038">
                  <a:moveTo>
                    <a:pt x="239" y="0"/>
                  </a:moveTo>
                  <a:cubicBezTo>
                    <a:pt x="108" y="0"/>
                    <a:pt x="0" y="108"/>
                    <a:pt x="0" y="250"/>
                  </a:cubicBezTo>
                  <a:cubicBezTo>
                    <a:pt x="0" y="381"/>
                    <a:pt x="108" y="489"/>
                    <a:pt x="239" y="489"/>
                  </a:cubicBezTo>
                  <a:lnTo>
                    <a:pt x="8787" y="489"/>
                  </a:lnTo>
                  <a:cubicBezTo>
                    <a:pt x="8918" y="489"/>
                    <a:pt x="9037" y="381"/>
                    <a:pt x="9037" y="250"/>
                  </a:cubicBezTo>
                  <a:cubicBezTo>
                    <a:pt x="9037" y="108"/>
                    <a:pt x="8918" y="0"/>
                    <a:pt x="878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2"/>
            <p:cNvSpPr/>
            <p:nvPr/>
          </p:nvSpPr>
          <p:spPr>
            <a:xfrm>
              <a:off x="3400616" y="2613877"/>
              <a:ext cx="703539" cy="703539"/>
            </a:xfrm>
            <a:custGeom>
              <a:rect b="b" l="l" r="r" t="t"/>
              <a:pathLst>
                <a:path extrusionOk="0" h="38267" w="38267">
                  <a:moveTo>
                    <a:pt x="19133" y="0"/>
                  </a:moveTo>
                  <a:cubicBezTo>
                    <a:pt x="8561" y="0"/>
                    <a:pt x="0" y="8573"/>
                    <a:pt x="0" y="19133"/>
                  </a:cubicBezTo>
                  <a:cubicBezTo>
                    <a:pt x="0" y="29706"/>
                    <a:pt x="8561" y="38267"/>
                    <a:pt x="19133" y="38267"/>
                  </a:cubicBezTo>
                  <a:cubicBezTo>
                    <a:pt x="29694" y="38267"/>
                    <a:pt x="38267" y="29706"/>
                    <a:pt x="38267" y="19133"/>
                  </a:cubicBezTo>
                  <a:cubicBezTo>
                    <a:pt x="38267" y="8573"/>
                    <a:pt x="29694" y="0"/>
                    <a:pt x="1913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2"/>
            <p:cNvSpPr/>
            <p:nvPr/>
          </p:nvSpPr>
          <p:spPr>
            <a:xfrm>
              <a:off x="3656487" y="2829910"/>
              <a:ext cx="203154" cy="292027"/>
            </a:xfrm>
            <a:custGeom>
              <a:rect b="b" l="l" r="r" t="t"/>
              <a:pathLst>
                <a:path extrusionOk="0" h="15884" w="11050">
                  <a:moveTo>
                    <a:pt x="5477" y="1"/>
                  </a:moveTo>
                  <a:cubicBezTo>
                    <a:pt x="4370" y="1"/>
                    <a:pt x="3382" y="120"/>
                    <a:pt x="2525" y="358"/>
                  </a:cubicBezTo>
                  <a:cubicBezTo>
                    <a:pt x="1679" y="596"/>
                    <a:pt x="834" y="1001"/>
                    <a:pt x="24" y="1560"/>
                  </a:cubicBezTo>
                  <a:lnTo>
                    <a:pt x="1751" y="4358"/>
                  </a:lnTo>
                  <a:cubicBezTo>
                    <a:pt x="2810" y="3692"/>
                    <a:pt x="3834" y="3358"/>
                    <a:pt x="4822" y="3358"/>
                  </a:cubicBezTo>
                  <a:cubicBezTo>
                    <a:pt x="5346" y="3358"/>
                    <a:pt x="5763" y="3465"/>
                    <a:pt x="6085" y="3656"/>
                  </a:cubicBezTo>
                  <a:cubicBezTo>
                    <a:pt x="6394" y="3858"/>
                    <a:pt x="6549" y="4156"/>
                    <a:pt x="6549" y="4561"/>
                  </a:cubicBezTo>
                  <a:cubicBezTo>
                    <a:pt x="6549" y="5656"/>
                    <a:pt x="5489" y="6192"/>
                    <a:pt x="3370" y="6192"/>
                  </a:cubicBezTo>
                  <a:lnTo>
                    <a:pt x="2394" y="6192"/>
                  </a:lnTo>
                  <a:lnTo>
                    <a:pt x="2394" y="9335"/>
                  </a:lnTo>
                  <a:lnTo>
                    <a:pt x="3346" y="9335"/>
                  </a:lnTo>
                  <a:cubicBezTo>
                    <a:pt x="4132" y="9335"/>
                    <a:pt x="4763" y="9395"/>
                    <a:pt x="5251" y="9502"/>
                  </a:cubicBezTo>
                  <a:cubicBezTo>
                    <a:pt x="5739" y="9621"/>
                    <a:pt x="6085" y="9799"/>
                    <a:pt x="6311" y="10026"/>
                  </a:cubicBezTo>
                  <a:cubicBezTo>
                    <a:pt x="6525" y="10252"/>
                    <a:pt x="6632" y="10573"/>
                    <a:pt x="6632" y="11002"/>
                  </a:cubicBezTo>
                  <a:cubicBezTo>
                    <a:pt x="6632" y="11550"/>
                    <a:pt x="6430" y="11954"/>
                    <a:pt x="6001" y="12216"/>
                  </a:cubicBezTo>
                  <a:cubicBezTo>
                    <a:pt x="5584" y="12466"/>
                    <a:pt x="4918" y="12597"/>
                    <a:pt x="4001" y="12597"/>
                  </a:cubicBezTo>
                  <a:cubicBezTo>
                    <a:pt x="3418" y="12597"/>
                    <a:pt x="2763" y="12514"/>
                    <a:pt x="2060" y="12347"/>
                  </a:cubicBezTo>
                  <a:cubicBezTo>
                    <a:pt x="1370" y="12181"/>
                    <a:pt x="679" y="11931"/>
                    <a:pt x="0" y="11585"/>
                  </a:cubicBezTo>
                  <a:lnTo>
                    <a:pt x="0" y="15050"/>
                  </a:lnTo>
                  <a:cubicBezTo>
                    <a:pt x="822" y="15360"/>
                    <a:pt x="1584" y="15586"/>
                    <a:pt x="2298" y="15705"/>
                  </a:cubicBezTo>
                  <a:cubicBezTo>
                    <a:pt x="3001" y="15824"/>
                    <a:pt x="3775" y="15884"/>
                    <a:pt x="4608" y="15884"/>
                  </a:cubicBezTo>
                  <a:cubicBezTo>
                    <a:pt x="6632" y="15884"/>
                    <a:pt x="8204" y="15467"/>
                    <a:pt x="9347" y="14645"/>
                  </a:cubicBezTo>
                  <a:cubicBezTo>
                    <a:pt x="10478" y="13824"/>
                    <a:pt x="11049" y="12693"/>
                    <a:pt x="11049" y="11252"/>
                  </a:cubicBezTo>
                  <a:cubicBezTo>
                    <a:pt x="11049" y="9145"/>
                    <a:pt x="9764" y="7918"/>
                    <a:pt x="7180" y="7597"/>
                  </a:cubicBezTo>
                  <a:lnTo>
                    <a:pt x="7180" y="7537"/>
                  </a:lnTo>
                  <a:cubicBezTo>
                    <a:pt x="8287" y="7228"/>
                    <a:pt x="9133" y="6728"/>
                    <a:pt x="9716" y="6037"/>
                  </a:cubicBezTo>
                  <a:cubicBezTo>
                    <a:pt x="10311" y="5358"/>
                    <a:pt x="10597" y="4537"/>
                    <a:pt x="10597" y="3572"/>
                  </a:cubicBezTo>
                  <a:cubicBezTo>
                    <a:pt x="10597" y="2465"/>
                    <a:pt x="10145" y="1584"/>
                    <a:pt x="9240" y="953"/>
                  </a:cubicBezTo>
                  <a:cubicBezTo>
                    <a:pt x="8323" y="322"/>
                    <a:pt x="7073" y="1"/>
                    <a:pt x="5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1" name="Google Shape;2371;p42"/>
          <p:cNvGrpSpPr/>
          <p:nvPr/>
        </p:nvGrpSpPr>
        <p:grpSpPr>
          <a:xfrm>
            <a:off x="4831695" y="2508591"/>
            <a:ext cx="1828611" cy="2081868"/>
            <a:chOff x="4831695" y="2508591"/>
            <a:chExt cx="1828611" cy="2081868"/>
          </a:xfrm>
        </p:grpSpPr>
        <p:sp>
          <p:nvSpPr>
            <p:cNvPr id="2372" name="Google Shape;2372;p42"/>
            <p:cNvSpPr/>
            <p:nvPr/>
          </p:nvSpPr>
          <p:spPr>
            <a:xfrm>
              <a:off x="4831695" y="2508591"/>
              <a:ext cx="285004" cy="266417"/>
            </a:xfrm>
            <a:custGeom>
              <a:rect b="b" l="l" r="r" t="t"/>
              <a:pathLst>
                <a:path extrusionOk="0" h="14491" w="15502">
                  <a:moveTo>
                    <a:pt x="667" y="0"/>
                  </a:moveTo>
                  <a:lnTo>
                    <a:pt x="0" y="715"/>
                  </a:lnTo>
                  <a:lnTo>
                    <a:pt x="14835" y="14490"/>
                  </a:lnTo>
                  <a:lnTo>
                    <a:pt x="15502" y="13776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2"/>
            <p:cNvSpPr/>
            <p:nvPr/>
          </p:nvSpPr>
          <p:spPr>
            <a:xfrm>
              <a:off x="5701542" y="3072875"/>
              <a:ext cx="366891" cy="179291"/>
            </a:xfrm>
            <a:custGeom>
              <a:rect b="b" l="l" r="r" t="t"/>
              <a:pathLst>
                <a:path extrusionOk="0" h="9752" w="19956">
                  <a:moveTo>
                    <a:pt x="405" y="1"/>
                  </a:moveTo>
                  <a:lnTo>
                    <a:pt x="1" y="905"/>
                  </a:lnTo>
                  <a:lnTo>
                    <a:pt x="19551" y="9752"/>
                  </a:lnTo>
                  <a:lnTo>
                    <a:pt x="19955" y="8859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2"/>
            <p:cNvSpPr/>
            <p:nvPr/>
          </p:nvSpPr>
          <p:spPr>
            <a:xfrm>
              <a:off x="6013669" y="3050777"/>
              <a:ext cx="646637" cy="586868"/>
            </a:xfrm>
            <a:custGeom>
              <a:rect b="b" l="l" r="r" t="t"/>
              <a:pathLst>
                <a:path extrusionOk="0" h="31921" w="35172">
                  <a:moveTo>
                    <a:pt x="17574" y="1476"/>
                  </a:moveTo>
                  <a:cubicBezTo>
                    <a:pt x="18729" y="1476"/>
                    <a:pt x="19884" y="1607"/>
                    <a:pt x="21003" y="1881"/>
                  </a:cubicBezTo>
                  <a:cubicBezTo>
                    <a:pt x="24766" y="2798"/>
                    <a:pt x="27945" y="5120"/>
                    <a:pt x="29957" y="8430"/>
                  </a:cubicBezTo>
                  <a:cubicBezTo>
                    <a:pt x="31969" y="11728"/>
                    <a:pt x="32576" y="15621"/>
                    <a:pt x="31660" y="19383"/>
                  </a:cubicBezTo>
                  <a:cubicBezTo>
                    <a:pt x="30076" y="25896"/>
                    <a:pt x="24290" y="30444"/>
                    <a:pt x="17598" y="30444"/>
                  </a:cubicBezTo>
                  <a:cubicBezTo>
                    <a:pt x="16443" y="30444"/>
                    <a:pt x="15288" y="30301"/>
                    <a:pt x="14157" y="30028"/>
                  </a:cubicBezTo>
                  <a:cubicBezTo>
                    <a:pt x="6406" y="28146"/>
                    <a:pt x="1632" y="20300"/>
                    <a:pt x="3513" y="12537"/>
                  </a:cubicBezTo>
                  <a:cubicBezTo>
                    <a:pt x="5097" y="6025"/>
                    <a:pt x="10883" y="1476"/>
                    <a:pt x="17574" y="1476"/>
                  </a:cubicBezTo>
                  <a:close/>
                  <a:moveTo>
                    <a:pt x="17574" y="0"/>
                  </a:moveTo>
                  <a:cubicBezTo>
                    <a:pt x="10193" y="0"/>
                    <a:pt x="3823" y="5013"/>
                    <a:pt x="2084" y="12192"/>
                  </a:cubicBezTo>
                  <a:cubicBezTo>
                    <a:pt x="1" y="20741"/>
                    <a:pt x="5263" y="29385"/>
                    <a:pt x="13812" y="31468"/>
                  </a:cubicBezTo>
                  <a:cubicBezTo>
                    <a:pt x="15062" y="31766"/>
                    <a:pt x="16324" y="31921"/>
                    <a:pt x="17598" y="31921"/>
                  </a:cubicBezTo>
                  <a:cubicBezTo>
                    <a:pt x="24980" y="31921"/>
                    <a:pt x="31350" y="26908"/>
                    <a:pt x="33088" y="19729"/>
                  </a:cubicBezTo>
                  <a:cubicBezTo>
                    <a:pt x="35172" y="11180"/>
                    <a:pt x="29909" y="2536"/>
                    <a:pt x="21361" y="452"/>
                  </a:cubicBezTo>
                  <a:cubicBezTo>
                    <a:pt x="20111" y="155"/>
                    <a:pt x="18837" y="0"/>
                    <a:pt x="1757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2"/>
            <p:cNvSpPr/>
            <p:nvPr/>
          </p:nvSpPr>
          <p:spPr>
            <a:xfrm>
              <a:off x="6221833" y="3209028"/>
              <a:ext cx="230291" cy="288295"/>
            </a:xfrm>
            <a:custGeom>
              <a:rect b="b" l="l" r="r" t="t"/>
              <a:pathLst>
                <a:path extrusionOk="0" h="15681" w="12526">
                  <a:moveTo>
                    <a:pt x="6265" y="2155"/>
                  </a:moveTo>
                  <a:cubicBezTo>
                    <a:pt x="6272" y="2155"/>
                    <a:pt x="6280" y="2155"/>
                    <a:pt x="6287" y="2155"/>
                  </a:cubicBezTo>
                  <a:cubicBezTo>
                    <a:pt x="8359" y="2167"/>
                    <a:pt x="10038" y="3858"/>
                    <a:pt x="10026" y="5941"/>
                  </a:cubicBezTo>
                  <a:cubicBezTo>
                    <a:pt x="10014" y="8006"/>
                    <a:pt x="8323" y="9668"/>
                    <a:pt x="6262" y="9668"/>
                  </a:cubicBezTo>
                  <a:cubicBezTo>
                    <a:pt x="6254" y="9668"/>
                    <a:pt x="6247" y="9668"/>
                    <a:pt x="6240" y="9668"/>
                  </a:cubicBezTo>
                  <a:cubicBezTo>
                    <a:pt x="4168" y="9656"/>
                    <a:pt x="2489" y="7965"/>
                    <a:pt x="2501" y="5894"/>
                  </a:cubicBezTo>
                  <a:cubicBezTo>
                    <a:pt x="2525" y="3818"/>
                    <a:pt x="4204" y="2155"/>
                    <a:pt x="6265" y="2155"/>
                  </a:cubicBezTo>
                  <a:close/>
                  <a:moveTo>
                    <a:pt x="6255" y="0"/>
                  </a:moveTo>
                  <a:cubicBezTo>
                    <a:pt x="2834" y="0"/>
                    <a:pt x="48" y="2765"/>
                    <a:pt x="25" y="6203"/>
                  </a:cubicBezTo>
                  <a:cubicBezTo>
                    <a:pt x="1" y="9644"/>
                    <a:pt x="6204" y="15681"/>
                    <a:pt x="6204" y="15681"/>
                  </a:cubicBezTo>
                  <a:cubicBezTo>
                    <a:pt x="6204" y="15681"/>
                    <a:pt x="12478" y="9728"/>
                    <a:pt x="12502" y="6287"/>
                  </a:cubicBezTo>
                  <a:cubicBezTo>
                    <a:pt x="12526" y="2834"/>
                    <a:pt x="9752" y="24"/>
                    <a:pt x="6299" y="0"/>
                  </a:cubicBezTo>
                  <a:cubicBezTo>
                    <a:pt x="6284" y="0"/>
                    <a:pt x="6270" y="0"/>
                    <a:pt x="625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2"/>
            <p:cNvSpPr/>
            <p:nvPr/>
          </p:nvSpPr>
          <p:spPr>
            <a:xfrm>
              <a:off x="5231808" y="3298118"/>
              <a:ext cx="94370" cy="387887"/>
            </a:xfrm>
            <a:custGeom>
              <a:rect b="b" l="l" r="r" t="t"/>
              <a:pathLst>
                <a:path extrusionOk="0" h="21098" w="5133">
                  <a:moveTo>
                    <a:pt x="4168" y="0"/>
                  </a:moveTo>
                  <a:lnTo>
                    <a:pt x="1" y="20907"/>
                  </a:lnTo>
                  <a:lnTo>
                    <a:pt x="965" y="21098"/>
                  </a:lnTo>
                  <a:lnTo>
                    <a:pt x="5132" y="191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2"/>
            <p:cNvSpPr/>
            <p:nvPr/>
          </p:nvSpPr>
          <p:spPr>
            <a:xfrm>
              <a:off x="4898669" y="3659054"/>
              <a:ext cx="633933" cy="587088"/>
            </a:xfrm>
            <a:custGeom>
              <a:rect b="b" l="l" r="r" t="t"/>
              <a:pathLst>
                <a:path extrusionOk="0" h="31933" w="34481">
                  <a:moveTo>
                    <a:pt x="16431" y="1477"/>
                  </a:moveTo>
                  <a:cubicBezTo>
                    <a:pt x="18217" y="1477"/>
                    <a:pt x="19979" y="1810"/>
                    <a:pt x="21670" y="2465"/>
                  </a:cubicBezTo>
                  <a:cubicBezTo>
                    <a:pt x="25277" y="3870"/>
                    <a:pt x="28123" y="6596"/>
                    <a:pt x="29683" y="10133"/>
                  </a:cubicBezTo>
                  <a:cubicBezTo>
                    <a:pt x="31242" y="13669"/>
                    <a:pt x="31326" y="17610"/>
                    <a:pt x="29921" y="21217"/>
                  </a:cubicBezTo>
                  <a:cubicBezTo>
                    <a:pt x="27742" y="26825"/>
                    <a:pt x="22444" y="30457"/>
                    <a:pt x="16419" y="30457"/>
                  </a:cubicBezTo>
                  <a:cubicBezTo>
                    <a:pt x="14621" y="30457"/>
                    <a:pt x="12859" y="30123"/>
                    <a:pt x="11180" y="29468"/>
                  </a:cubicBezTo>
                  <a:cubicBezTo>
                    <a:pt x="7573" y="28063"/>
                    <a:pt x="4727" y="25337"/>
                    <a:pt x="3167" y="21801"/>
                  </a:cubicBezTo>
                  <a:cubicBezTo>
                    <a:pt x="1608" y="18265"/>
                    <a:pt x="1524" y="14324"/>
                    <a:pt x="2929" y="10716"/>
                  </a:cubicBezTo>
                  <a:cubicBezTo>
                    <a:pt x="5108" y="5108"/>
                    <a:pt x="10406" y="1477"/>
                    <a:pt x="16431" y="1477"/>
                  </a:cubicBezTo>
                  <a:close/>
                  <a:moveTo>
                    <a:pt x="16431" y="0"/>
                  </a:moveTo>
                  <a:cubicBezTo>
                    <a:pt x="9787" y="0"/>
                    <a:pt x="3953" y="4001"/>
                    <a:pt x="1548" y="10180"/>
                  </a:cubicBezTo>
                  <a:cubicBezTo>
                    <a:pt x="0" y="14157"/>
                    <a:pt x="96" y="18491"/>
                    <a:pt x="1822" y="22396"/>
                  </a:cubicBezTo>
                  <a:cubicBezTo>
                    <a:pt x="3537" y="26301"/>
                    <a:pt x="6668" y="29290"/>
                    <a:pt x="10645" y="30838"/>
                  </a:cubicBezTo>
                  <a:cubicBezTo>
                    <a:pt x="12502" y="31564"/>
                    <a:pt x="14443" y="31933"/>
                    <a:pt x="16419" y="31933"/>
                  </a:cubicBezTo>
                  <a:cubicBezTo>
                    <a:pt x="23051" y="31933"/>
                    <a:pt x="28897" y="27932"/>
                    <a:pt x="31302" y="21753"/>
                  </a:cubicBezTo>
                  <a:cubicBezTo>
                    <a:pt x="34481" y="13550"/>
                    <a:pt x="30409" y="4275"/>
                    <a:pt x="22206" y="1096"/>
                  </a:cubicBezTo>
                  <a:cubicBezTo>
                    <a:pt x="20348" y="369"/>
                    <a:pt x="18407" y="0"/>
                    <a:pt x="1643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2"/>
            <p:cNvSpPr/>
            <p:nvPr/>
          </p:nvSpPr>
          <p:spPr>
            <a:xfrm>
              <a:off x="5191529" y="3766528"/>
              <a:ext cx="13605" cy="61093"/>
            </a:xfrm>
            <a:custGeom>
              <a:rect b="b" l="l" r="r" t="t"/>
              <a:pathLst>
                <a:path extrusionOk="0" h="3323" w="740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lnTo>
                    <a:pt x="1" y="2953"/>
                  </a:lnTo>
                  <a:cubicBezTo>
                    <a:pt x="1" y="3156"/>
                    <a:pt x="168" y="3322"/>
                    <a:pt x="370" y="3322"/>
                  </a:cubicBezTo>
                  <a:cubicBezTo>
                    <a:pt x="572" y="3322"/>
                    <a:pt x="739" y="3156"/>
                    <a:pt x="739" y="2953"/>
                  </a:cubicBez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2"/>
            <p:cNvSpPr/>
            <p:nvPr/>
          </p:nvSpPr>
          <p:spPr>
            <a:xfrm>
              <a:off x="5108359" y="3788534"/>
              <a:ext cx="39197" cy="54842"/>
            </a:xfrm>
            <a:custGeom>
              <a:rect b="b" l="l" r="r" t="t"/>
              <a:pathLst>
                <a:path extrusionOk="0" h="2983" w="2132">
                  <a:moveTo>
                    <a:pt x="418" y="0"/>
                  </a:moveTo>
                  <a:cubicBezTo>
                    <a:pt x="353" y="0"/>
                    <a:pt x="287" y="17"/>
                    <a:pt x="227" y="54"/>
                  </a:cubicBezTo>
                  <a:cubicBezTo>
                    <a:pt x="60" y="149"/>
                    <a:pt x="1" y="375"/>
                    <a:pt x="96" y="554"/>
                  </a:cubicBezTo>
                  <a:lnTo>
                    <a:pt x="1394" y="2792"/>
                  </a:lnTo>
                  <a:cubicBezTo>
                    <a:pt x="1453" y="2911"/>
                    <a:pt x="1584" y="2982"/>
                    <a:pt x="1703" y="2982"/>
                  </a:cubicBezTo>
                  <a:cubicBezTo>
                    <a:pt x="1775" y="2982"/>
                    <a:pt x="1834" y="2959"/>
                    <a:pt x="1894" y="2923"/>
                  </a:cubicBezTo>
                  <a:cubicBezTo>
                    <a:pt x="2072" y="2828"/>
                    <a:pt x="2132" y="2601"/>
                    <a:pt x="2025" y="2423"/>
                  </a:cubicBezTo>
                  <a:lnTo>
                    <a:pt x="739" y="184"/>
                  </a:lnTo>
                  <a:cubicBezTo>
                    <a:pt x="668" y="66"/>
                    <a:pt x="545" y="0"/>
                    <a:pt x="41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2"/>
            <p:cNvSpPr/>
            <p:nvPr/>
          </p:nvSpPr>
          <p:spPr>
            <a:xfrm>
              <a:off x="5047948" y="3848760"/>
              <a:ext cx="56718" cy="37303"/>
            </a:xfrm>
            <a:custGeom>
              <a:rect b="b" l="l" r="r" t="t"/>
              <a:pathLst>
                <a:path extrusionOk="0" h="2029" w="3085">
                  <a:moveTo>
                    <a:pt x="425" y="1"/>
                  </a:moveTo>
                  <a:cubicBezTo>
                    <a:pt x="296" y="1"/>
                    <a:pt x="172" y="70"/>
                    <a:pt x="108" y="183"/>
                  </a:cubicBezTo>
                  <a:cubicBezTo>
                    <a:pt x="0" y="361"/>
                    <a:pt x="60" y="588"/>
                    <a:pt x="239" y="695"/>
                  </a:cubicBezTo>
                  <a:lnTo>
                    <a:pt x="2477" y="1981"/>
                  </a:lnTo>
                  <a:cubicBezTo>
                    <a:pt x="2537" y="2016"/>
                    <a:pt x="2596" y="2028"/>
                    <a:pt x="2667" y="2028"/>
                  </a:cubicBezTo>
                  <a:cubicBezTo>
                    <a:pt x="2787" y="2028"/>
                    <a:pt x="2918" y="1969"/>
                    <a:pt x="2977" y="1850"/>
                  </a:cubicBezTo>
                  <a:cubicBezTo>
                    <a:pt x="3084" y="1671"/>
                    <a:pt x="3025" y="1445"/>
                    <a:pt x="2846" y="1350"/>
                  </a:cubicBezTo>
                  <a:lnTo>
                    <a:pt x="608" y="52"/>
                  </a:lnTo>
                  <a:cubicBezTo>
                    <a:pt x="550" y="17"/>
                    <a:pt x="487" y="1"/>
                    <a:pt x="42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2"/>
            <p:cNvSpPr/>
            <p:nvPr/>
          </p:nvSpPr>
          <p:spPr>
            <a:xfrm>
              <a:off x="5026935" y="3931121"/>
              <a:ext cx="61093" cy="13605"/>
            </a:xfrm>
            <a:custGeom>
              <a:rect b="b" l="l" r="r" t="t"/>
              <a:pathLst>
                <a:path extrusionOk="0" h="740" w="3323">
                  <a:moveTo>
                    <a:pt x="370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72"/>
                    <a:pt x="167" y="739"/>
                    <a:pt x="370" y="739"/>
                  </a:cubicBezTo>
                  <a:lnTo>
                    <a:pt x="2953" y="739"/>
                  </a:lnTo>
                  <a:cubicBezTo>
                    <a:pt x="3156" y="739"/>
                    <a:pt x="3322" y="572"/>
                    <a:pt x="3322" y="370"/>
                  </a:cubicBezTo>
                  <a:cubicBezTo>
                    <a:pt x="3322" y="168"/>
                    <a:pt x="3156" y="1"/>
                    <a:pt x="295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2"/>
            <p:cNvSpPr/>
            <p:nvPr/>
          </p:nvSpPr>
          <p:spPr>
            <a:xfrm>
              <a:off x="5047948" y="3989675"/>
              <a:ext cx="56718" cy="37340"/>
            </a:xfrm>
            <a:custGeom>
              <a:rect b="b" l="l" r="r" t="t"/>
              <a:pathLst>
                <a:path extrusionOk="0" h="2031" w="3085">
                  <a:moveTo>
                    <a:pt x="2667" y="1"/>
                  </a:moveTo>
                  <a:cubicBezTo>
                    <a:pt x="2603" y="1"/>
                    <a:pt x="2537" y="18"/>
                    <a:pt x="2477" y="54"/>
                  </a:cubicBezTo>
                  <a:lnTo>
                    <a:pt x="239" y="1340"/>
                  </a:lnTo>
                  <a:cubicBezTo>
                    <a:pt x="60" y="1447"/>
                    <a:pt x="0" y="1674"/>
                    <a:pt x="108" y="1840"/>
                  </a:cubicBezTo>
                  <a:cubicBezTo>
                    <a:pt x="179" y="1959"/>
                    <a:pt x="298" y="2031"/>
                    <a:pt x="429" y="2031"/>
                  </a:cubicBezTo>
                  <a:cubicBezTo>
                    <a:pt x="489" y="2031"/>
                    <a:pt x="548" y="2019"/>
                    <a:pt x="608" y="1983"/>
                  </a:cubicBezTo>
                  <a:lnTo>
                    <a:pt x="2846" y="685"/>
                  </a:lnTo>
                  <a:cubicBezTo>
                    <a:pt x="3025" y="590"/>
                    <a:pt x="3084" y="364"/>
                    <a:pt x="2977" y="185"/>
                  </a:cubicBezTo>
                  <a:cubicBezTo>
                    <a:pt x="2914" y="67"/>
                    <a:pt x="2793" y="1"/>
                    <a:pt x="266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2"/>
            <p:cNvSpPr/>
            <p:nvPr/>
          </p:nvSpPr>
          <p:spPr>
            <a:xfrm>
              <a:off x="5291998" y="3989675"/>
              <a:ext cx="56718" cy="37340"/>
            </a:xfrm>
            <a:custGeom>
              <a:rect b="b" l="l" r="r" t="t"/>
              <a:pathLst>
                <a:path extrusionOk="0" h="2031" w="3085">
                  <a:moveTo>
                    <a:pt x="417" y="1"/>
                  </a:moveTo>
                  <a:cubicBezTo>
                    <a:pt x="290" y="1"/>
                    <a:pt x="167" y="67"/>
                    <a:pt x="96" y="185"/>
                  </a:cubicBezTo>
                  <a:cubicBezTo>
                    <a:pt x="1" y="364"/>
                    <a:pt x="60" y="590"/>
                    <a:pt x="239" y="685"/>
                  </a:cubicBezTo>
                  <a:lnTo>
                    <a:pt x="2477" y="1983"/>
                  </a:lnTo>
                  <a:cubicBezTo>
                    <a:pt x="2537" y="2019"/>
                    <a:pt x="2597" y="2031"/>
                    <a:pt x="2656" y="2031"/>
                  </a:cubicBezTo>
                  <a:cubicBezTo>
                    <a:pt x="2787" y="2031"/>
                    <a:pt x="2906" y="1959"/>
                    <a:pt x="2978" y="1840"/>
                  </a:cubicBezTo>
                  <a:cubicBezTo>
                    <a:pt x="3085" y="1674"/>
                    <a:pt x="3025" y="1447"/>
                    <a:pt x="2847" y="1340"/>
                  </a:cubicBezTo>
                  <a:lnTo>
                    <a:pt x="608" y="54"/>
                  </a:lnTo>
                  <a:cubicBezTo>
                    <a:pt x="548" y="18"/>
                    <a:pt x="482" y="1"/>
                    <a:pt x="4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2"/>
            <p:cNvSpPr/>
            <p:nvPr/>
          </p:nvSpPr>
          <p:spPr>
            <a:xfrm>
              <a:off x="5308636" y="3931121"/>
              <a:ext cx="61093" cy="13605"/>
            </a:xfrm>
            <a:custGeom>
              <a:rect b="b" l="l" r="r" t="t"/>
              <a:pathLst>
                <a:path extrusionOk="0" h="740" w="3323">
                  <a:moveTo>
                    <a:pt x="370" y="1"/>
                  </a:moveTo>
                  <a:cubicBezTo>
                    <a:pt x="168" y="1"/>
                    <a:pt x="1" y="168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lnTo>
                    <a:pt x="2954" y="739"/>
                  </a:lnTo>
                  <a:cubicBezTo>
                    <a:pt x="3156" y="739"/>
                    <a:pt x="3323" y="572"/>
                    <a:pt x="3323" y="370"/>
                  </a:cubicBezTo>
                  <a:cubicBezTo>
                    <a:pt x="3323" y="168"/>
                    <a:pt x="3156" y="1"/>
                    <a:pt x="29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2"/>
            <p:cNvSpPr/>
            <p:nvPr/>
          </p:nvSpPr>
          <p:spPr>
            <a:xfrm>
              <a:off x="5291998" y="3848760"/>
              <a:ext cx="56718" cy="37303"/>
            </a:xfrm>
            <a:custGeom>
              <a:rect b="b" l="l" r="r" t="t"/>
              <a:pathLst>
                <a:path extrusionOk="0" h="2029" w="3085">
                  <a:moveTo>
                    <a:pt x="2660" y="1"/>
                  </a:moveTo>
                  <a:cubicBezTo>
                    <a:pt x="2598" y="1"/>
                    <a:pt x="2535" y="17"/>
                    <a:pt x="2477" y="52"/>
                  </a:cubicBezTo>
                  <a:lnTo>
                    <a:pt x="239" y="1350"/>
                  </a:lnTo>
                  <a:cubicBezTo>
                    <a:pt x="60" y="1445"/>
                    <a:pt x="1" y="1671"/>
                    <a:pt x="96" y="1850"/>
                  </a:cubicBezTo>
                  <a:cubicBezTo>
                    <a:pt x="168" y="1969"/>
                    <a:pt x="299" y="2028"/>
                    <a:pt x="418" y="2028"/>
                  </a:cubicBezTo>
                  <a:cubicBezTo>
                    <a:pt x="489" y="2028"/>
                    <a:pt x="549" y="2016"/>
                    <a:pt x="608" y="1981"/>
                  </a:cubicBezTo>
                  <a:lnTo>
                    <a:pt x="2847" y="695"/>
                  </a:lnTo>
                  <a:cubicBezTo>
                    <a:pt x="3025" y="588"/>
                    <a:pt x="3085" y="361"/>
                    <a:pt x="2978" y="183"/>
                  </a:cubicBezTo>
                  <a:cubicBezTo>
                    <a:pt x="2913" y="70"/>
                    <a:pt x="2789" y="1"/>
                    <a:pt x="266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2"/>
            <p:cNvSpPr/>
            <p:nvPr/>
          </p:nvSpPr>
          <p:spPr>
            <a:xfrm>
              <a:off x="5249108" y="3788534"/>
              <a:ext cx="39197" cy="54842"/>
            </a:xfrm>
            <a:custGeom>
              <a:rect b="b" l="l" r="r" t="t"/>
              <a:pathLst>
                <a:path extrusionOk="0" h="2983" w="2132">
                  <a:moveTo>
                    <a:pt x="1711" y="0"/>
                  </a:moveTo>
                  <a:cubicBezTo>
                    <a:pt x="1588" y="0"/>
                    <a:pt x="1464" y="66"/>
                    <a:pt x="1393" y="184"/>
                  </a:cubicBezTo>
                  <a:lnTo>
                    <a:pt x="107" y="2423"/>
                  </a:lnTo>
                  <a:cubicBezTo>
                    <a:pt x="0" y="2601"/>
                    <a:pt x="60" y="2828"/>
                    <a:pt x="238" y="2923"/>
                  </a:cubicBezTo>
                  <a:cubicBezTo>
                    <a:pt x="298" y="2959"/>
                    <a:pt x="358" y="2982"/>
                    <a:pt x="417" y="2982"/>
                  </a:cubicBezTo>
                  <a:cubicBezTo>
                    <a:pt x="548" y="2982"/>
                    <a:pt x="679" y="2911"/>
                    <a:pt x="739" y="2792"/>
                  </a:cubicBezTo>
                  <a:lnTo>
                    <a:pt x="2036" y="554"/>
                  </a:lnTo>
                  <a:cubicBezTo>
                    <a:pt x="2132" y="375"/>
                    <a:pt x="2072" y="149"/>
                    <a:pt x="1893" y="54"/>
                  </a:cubicBezTo>
                  <a:cubicBezTo>
                    <a:pt x="1837" y="17"/>
                    <a:pt x="1774" y="0"/>
                    <a:pt x="171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2"/>
            <p:cNvSpPr/>
            <p:nvPr/>
          </p:nvSpPr>
          <p:spPr>
            <a:xfrm>
              <a:off x="5101795" y="3845764"/>
              <a:ext cx="193079" cy="275610"/>
            </a:xfrm>
            <a:custGeom>
              <a:rect b="b" l="l" r="r" t="t"/>
              <a:pathLst>
                <a:path extrusionOk="0" h="14991" w="10502">
                  <a:moveTo>
                    <a:pt x="3703" y="7704"/>
                  </a:moveTo>
                  <a:cubicBezTo>
                    <a:pt x="3763" y="7704"/>
                    <a:pt x="3822" y="7728"/>
                    <a:pt x="3870" y="7775"/>
                  </a:cubicBezTo>
                  <a:cubicBezTo>
                    <a:pt x="4060" y="7930"/>
                    <a:pt x="4191" y="8275"/>
                    <a:pt x="4263" y="8728"/>
                  </a:cubicBezTo>
                  <a:cubicBezTo>
                    <a:pt x="4218" y="8732"/>
                    <a:pt x="4171" y="8735"/>
                    <a:pt x="4122" y="8735"/>
                  </a:cubicBezTo>
                  <a:cubicBezTo>
                    <a:pt x="3913" y="8735"/>
                    <a:pt x="3684" y="8683"/>
                    <a:pt x="3548" y="8490"/>
                  </a:cubicBezTo>
                  <a:cubicBezTo>
                    <a:pt x="3406" y="8263"/>
                    <a:pt x="3346" y="8049"/>
                    <a:pt x="3406" y="7894"/>
                  </a:cubicBezTo>
                  <a:cubicBezTo>
                    <a:pt x="3441" y="7787"/>
                    <a:pt x="3525" y="7751"/>
                    <a:pt x="3584" y="7728"/>
                  </a:cubicBezTo>
                  <a:cubicBezTo>
                    <a:pt x="3632" y="7716"/>
                    <a:pt x="3668" y="7704"/>
                    <a:pt x="3703" y="7704"/>
                  </a:cubicBezTo>
                  <a:close/>
                  <a:moveTo>
                    <a:pt x="6739" y="7708"/>
                  </a:moveTo>
                  <a:cubicBezTo>
                    <a:pt x="6776" y="7708"/>
                    <a:pt x="6816" y="7715"/>
                    <a:pt x="6858" y="7728"/>
                  </a:cubicBezTo>
                  <a:cubicBezTo>
                    <a:pt x="6918" y="7751"/>
                    <a:pt x="7001" y="7787"/>
                    <a:pt x="7037" y="7894"/>
                  </a:cubicBezTo>
                  <a:cubicBezTo>
                    <a:pt x="7085" y="8049"/>
                    <a:pt x="7037" y="8263"/>
                    <a:pt x="6882" y="8490"/>
                  </a:cubicBezTo>
                  <a:cubicBezTo>
                    <a:pt x="6760" y="8687"/>
                    <a:pt x="6533" y="8736"/>
                    <a:pt x="6326" y="8736"/>
                  </a:cubicBezTo>
                  <a:cubicBezTo>
                    <a:pt x="6271" y="8736"/>
                    <a:pt x="6218" y="8733"/>
                    <a:pt x="6168" y="8728"/>
                  </a:cubicBezTo>
                  <a:cubicBezTo>
                    <a:pt x="6251" y="8275"/>
                    <a:pt x="6382" y="7930"/>
                    <a:pt x="6561" y="7775"/>
                  </a:cubicBezTo>
                  <a:cubicBezTo>
                    <a:pt x="6614" y="7729"/>
                    <a:pt x="6673" y="7708"/>
                    <a:pt x="6739" y="7708"/>
                  </a:cubicBezTo>
                  <a:close/>
                  <a:moveTo>
                    <a:pt x="5608" y="9192"/>
                  </a:moveTo>
                  <a:cubicBezTo>
                    <a:pt x="5513" y="10109"/>
                    <a:pt x="5549" y="11121"/>
                    <a:pt x="5584" y="11680"/>
                  </a:cubicBezTo>
                  <a:lnTo>
                    <a:pt x="4858" y="11680"/>
                  </a:lnTo>
                  <a:cubicBezTo>
                    <a:pt x="4894" y="11121"/>
                    <a:pt x="4930" y="10109"/>
                    <a:pt x="4822" y="9192"/>
                  </a:cubicBezTo>
                  <a:close/>
                  <a:moveTo>
                    <a:pt x="5251" y="739"/>
                  </a:moveTo>
                  <a:cubicBezTo>
                    <a:pt x="7739" y="739"/>
                    <a:pt x="9764" y="2798"/>
                    <a:pt x="9764" y="5322"/>
                  </a:cubicBezTo>
                  <a:cubicBezTo>
                    <a:pt x="9764" y="6382"/>
                    <a:pt x="9299" y="7299"/>
                    <a:pt x="8811" y="8156"/>
                  </a:cubicBezTo>
                  <a:cubicBezTo>
                    <a:pt x="8394" y="8894"/>
                    <a:pt x="7620" y="10978"/>
                    <a:pt x="7358" y="11680"/>
                  </a:cubicBezTo>
                  <a:lnTo>
                    <a:pt x="6085" y="11680"/>
                  </a:lnTo>
                  <a:cubicBezTo>
                    <a:pt x="6025" y="10930"/>
                    <a:pt x="6025" y="9990"/>
                    <a:pt x="6108" y="9216"/>
                  </a:cubicBezTo>
                  <a:cubicBezTo>
                    <a:pt x="6176" y="9225"/>
                    <a:pt x="6250" y="9230"/>
                    <a:pt x="6327" y="9230"/>
                  </a:cubicBezTo>
                  <a:cubicBezTo>
                    <a:pt x="6656" y="9230"/>
                    <a:pt x="7048" y="9128"/>
                    <a:pt x="7299" y="8751"/>
                  </a:cubicBezTo>
                  <a:cubicBezTo>
                    <a:pt x="7537" y="8394"/>
                    <a:pt x="7609" y="8025"/>
                    <a:pt x="7501" y="7728"/>
                  </a:cubicBezTo>
                  <a:cubicBezTo>
                    <a:pt x="7418" y="7501"/>
                    <a:pt x="7228" y="7335"/>
                    <a:pt x="7001" y="7263"/>
                  </a:cubicBezTo>
                  <a:cubicBezTo>
                    <a:pt x="6909" y="7235"/>
                    <a:pt x="6817" y="7220"/>
                    <a:pt x="6729" y="7220"/>
                  </a:cubicBezTo>
                  <a:cubicBezTo>
                    <a:pt x="6556" y="7220"/>
                    <a:pt x="6393" y="7276"/>
                    <a:pt x="6251" y="7394"/>
                  </a:cubicBezTo>
                  <a:cubicBezTo>
                    <a:pt x="5965" y="7632"/>
                    <a:pt x="5787" y="8120"/>
                    <a:pt x="5680" y="8704"/>
                  </a:cubicBezTo>
                  <a:lnTo>
                    <a:pt x="4763" y="8704"/>
                  </a:lnTo>
                  <a:cubicBezTo>
                    <a:pt x="4656" y="8120"/>
                    <a:pt x="4477" y="7632"/>
                    <a:pt x="4191" y="7394"/>
                  </a:cubicBezTo>
                  <a:cubicBezTo>
                    <a:pt x="4046" y="7281"/>
                    <a:pt x="3879" y="7223"/>
                    <a:pt x="3702" y="7223"/>
                  </a:cubicBezTo>
                  <a:cubicBezTo>
                    <a:pt x="3617" y="7223"/>
                    <a:pt x="3530" y="7236"/>
                    <a:pt x="3441" y="7263"/>
                  </a:cubicBezTo>
                  <a:cubicBezTo>
                    <a:pt x="3203" y="7335"/>
                    <a:pt x="3025" y="7501"/>
                    <a:pt x="2941" y="7728"/>
                  </a:cubicBezTo>
                  <a:cubicBezTo>
                    <a:pt x="2834" y="8025"/>
                    <a:pt x="2906" y="8394"/>
                    <a:pt x="3144" y="8751"/>
                  </a:cubicBezTo>
                  <a:cubicBezTo>
                    <a:pt x="3385" y="9128"/>
                    <a:pt x="3775" y="9230"/>
                    <a:pt x="4110" y="9230"/>
                  </a:cubicBezTo>
                  <a:cubicBezTo>
                    <a:pt x="4189" y="9230"/>
                    <a:pt x="4264" y="9225"/>
                    <a:pt x="4334" y="9216"/>
                  </a:cubicBezTo>
                  <a:cubicBezTo>
                    <a:pt x="4418" y="9990"/>
                    <a:pt x="4406" y="10930"/>
                    <a:pt x="4358" y="11680"/>
                  </a:cubicBezTo>
                  <a:lnTo>
                    <a:pt x="3084" y="11680"/>
                  </a:lnTo>
                  <a:cubicBezTo>
                    <a:pt x="2834" y="10966"/>
                    <a:pt x="2096" y="8894"/>
                    <a:pt x="1679" y="8144"/>
                  </a:cubicBezTo>
                  <a:cubicBezTo>
                    <a:pt x="1179" y="7239"/>
                    <a:pt x="727" y="6358"/>
                    <a:pt x="727" y="5322"/>
                  </a:cubicBezTo>
                  <a:cubicBezTo>
                    <a:pt x="727" y="2798"/>
                    <a:pt x="2763" y="739"/>
                    <a:pt x="5251" y="739"/>
                  </a:cubicBezTo>
                  <a:close/>
                  <a:moveTo>
                    <a:pt x="5251" y="0"/>
                  </a:moveTo>
                  <a:cubicBezTo>
                    <a:pt x="2358" y="0"/>
                    <a:pt x="0" y="2394"/>
                    <a:pt x="0" y="5322"/>
                  </a:cubicBezTo>
                  <a:cubicBezTo>
                    <a:pt x="0" y="6525"/>
                    <a:pt x="512" y="7549"/>
                    <a:pt x="1036" y="8501"/>
                  </a:cubicBezTo>
                  <a:cubicBezTo>
                    <a:pt x="1465" y="9275"/>
                    <a:pt x="2310" y="11716"/>
                    <a:pt x="2453" y="12109"/>
                  </a:cubicBezTo>
                  <a:lnTo>
                    <a:pt x="2453" y="14990"/>
                  </a:lnTo>
                  <a:lnTo>
                    <a:pt x="7990" y="14990"/>
                  </a:lnTo>
                  <a:lnTo>
                    <a:pt x="7990" y="12121"/>
                  </a:lnTo>
                  <a:cubicBezTo>
                    <a:pt x="8132" y="11716"/>
                    <a:pt x="9013" y="9287"/>
                    <a:pt x="9454" y="8513"/>
                  </a:cubicBezTo>
                  <a:cubicBezTo>
                    <a:pt x="9966" y="7620"/>
                    <a:pt x="10502" y="6561"/>
                    <a:pt x="10502" y="5322"/>
                  </a:cubicBezTo>
                  <a:cubicBezTo>
                    <a:pt x="10502" y="2394"/>
                    <a:pt x="8144" y="0"/>
                    <a:pt x="525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2"/>
            <p:cNvSpPr/>
            <p:nvPr/>
          </p:nvSpPr>
          <p:spPr>
            <a:xfrm>
              <a:off x="5540442" y="3239013"/>
              <a:ext cx="549454" cy="833355"/>
            </a:xfrm>
            <a:custGeom>
              <a:rect b="b" l="l" r="r" t="t"/>
              <a:pathLst>
                <a:path extrusionOk="0" h="45328" w="29886">
                  <a:moveTo>
                    <a:pt x="822" y="0"/>
                  </a:moveTo>
                  <a:lnTo>
                    <a:pt x="1" y="536"/>
                  </a:lnTo>
                  <a:lnTo>
                    <a:pt x="29064" y="45327"/>
                  </a:lnTo>
                  <a:lnTo>
                    <a:pt x="29885" y="4479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2"/>
            <p:cNvSpPr/>
            <p:nvPr/>
          </p:nvSpPr>
          <p:spPr>
            <a:xfrm>
              <a:off x="5925682" y="4003573"/>
              <a:ext cx="630881" cy="586886"/>
            </a:xfrm>
            <a:custGeom>
              <a:rect b="b" l="l" r="r" t="t"/>
              <a:pathLst>
                <a:path extrusionOk="0" h="31922" w="34315">
                  <a:moveTo>
                    <a:pt x="16503" y="1465"/>
                  </a:moveTo>
                  <a:cubicBezTo>
                    <a:pt x="17896" y="1465"/>
                    <a:pt x="19301" y="1680"/>
                    <a:pt x="20646" y="2084"/>
                  </a:cubicBezTo>
                  <a:cubicBezTo>
                    <a:pt x="28302" y="4358"/>
                    <a:pt x="32671" y="12443"/>
                    <a:pt x="30385" y="20099"/>
                  </a:cubicBezTo>
                  <a:cubicBezTo>
                    <a:pt x="28564" y="26194"/>
                    <a:pt x="22861" y="30445"/>
                    <a:pt x="16515" y="30445"/>
                  </a:cubicBezTo>
                  <a:cubicBezTo>
                    <a:pt x="15110" y="30445"/>
                    <a:pt x="13717" y="30243"/>
                    <a:pt x="12359" y="29838"/>
                  </a:cubicBezTo>
                  <a:cubicBezTo>
                    <a:pt x="8656" y="28731"/>
                    <a:pt x="5608" y="26242"/>
                    <a:pt x="3763" y="22837"/>
                  </a:cubicBezTo>
                  <a:cubicBezTo>
                    <a:pt x="1929" y="19432"/>
                    <a:pt x="1525" y="15527"/>
                    <a:pt x="2632" y="11812"/>
                  </a:cubicBezTo>
                  <a:cubicBezTo>
                    <a:pt x="4453" y="5728"/>
                    <a:pt x="10157" y="1465"/>
                    <a:pt x="16503" y="1465"/>
                  </a:cubicBezTo>
                  <a:close/>
                  <a:moveTo>
                    <a:pt x="16503" y="1"/>
                  </a:moveTo>
                  <a:cubicBezTo>
                    <a:pt x="9502" y="1"/>
                    <a:pt x="3215" y="4680"/>
                    <a:pt x="1215" y="11395"/>
                  </a:cubicBezTo>
                  <a:cubicBezTo>
                    <a:pt x="1" y="15479"/>
                    <a:pt x="441" y="19789"/>
                    <a:pt x="2465" y="23539"/>
                  </a:cubicBezTo>
                  <a:cubicBezTo>
                    <a:pt x="4489" y="27290"/>
                    <a:pt x="7859" y="30028"/>
                    <a:pt x="11943" y="31243"/>
                  </a:cubicBezTo>
                  <a:cubicBezTo>
                    <a:pt x="13431" y="31695"/>
                    <a:pt x="14967" y="31921"/>
                    <a:pt x="16515" y="31921"/>
                  </a:cubicBezTo>
                  <a:cubicBezTo>
                    <a:pt x="23515" y="31921"/>
                    <a:pt x="29802" y="27230"/>
                    <a:pt x="31802" y="20527"/>
                  </a:cubicBezTo>
                  <a:cubicBezTo>
                    <a:pt x="34314" y="12086"/>
                    <a:pt x="29504" y="3180"/>
                    <a:pt x="21075" y="668"/>
                  </a:cubicBezTo>
                  <a:cubicBezTo>
                    <a:pt x="19586" y="227"/>
                    <a:pt x="18039" y="1"/>
                    <a:pt x="1650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2"/>
            <p:cNvSpPr/>
            <p:nvPr/>
          </p:nvSpPr>
          <p:spPr>
            <a:xfrm>
              <a:off x="6081304" y="4158993"/>
              <a:ext cx="281952" cy="282173"/>
            </a:xfrm>
            <a:custGeom>
              <a:rect b="b" l="l" r="r" t="t"/>
              <a:pathLst>
                <a:path extrusionOk="0" h="15348" w="15336">
                  <a:moveTo>
                    <a:pt x="322" y="0"/>
                  </a:moveTo>
                  <a:cubicBezTo>
                    <a:pt x="144" y="0"/>
                    <a:pt x="1" y="155"/>
                    <a:pt x="1" y="334"/>
                  </a:cubicBezTo>
                  <a:lnTo>
                    <a:pt x="1" y="15014"/>
                  </a:lnTo>
                  <a:cubicBezTo>
                    <a:pt x="1" y="15204"/>
                    <a:pt x="144" y="15347"/>
                    <a:pt x="322" y="15347"/>
                  </a:cubicBezTo>
                  <a:lnTo>
                    <a:pt x="15003" y="15347"/>
                  </a:lnTo>
                  <a:cubicBezTo>
                    <a:pt x="15193" y="15347"/>
                    <a:pt x="15336" y="15204"/>
                    <a:pt x="15336" y="15014"/>
                  </a:cubicBezTo>
                  <a:cubicBezTo>
                    <a:pt x="15336" y="14835"/>
                    <a:pt x="15193" y="14692"/>
                    <a:pt x="15003" y="14692"/>
                  </a:cubicBezTo>
                  <a:lnTo>
                    <a:pt x="656" y="14692"/>
                  </a:lnTo>
                  <a:lnTo>
                    <a:pt x="656" y="12145"/>
                  </a:lnTo>
                  <a:lnTo>
                    <a:pt x="1775" y="12145"/>
                  </a:lnTo>
                  <a:cubicBezTo>
                    <a:pt x="1954" y="12145"/>
                    <a:pt x="2096" y="12002"/>
                    <a:pt x="2096" y="11811"/>
                  </a:cubicBezTo>
                  <a:cubicBezTo>
                    <a:pt x="2096" y="11633"/>
                    <a:pt x="1954" y="11490"/>
                    <a:pt x="1775" y="11490"/>
                  </a:cubicBezTo>
                  <a:lnTo>
                    <a:pt x="656" y="11490"/>
                  </a:lnTo>
                  <a:lnTo>
                    <a:pt x="656" y="9370"/>
                  </a:lnTo>
                  <a:lnTo>
                    <a:pt x="1775" y="9370"/>
                  </a:lnTo>
                  <a:cubicBezTo>
                    <a:pt x="1954" y="9370"/>
                    <a:pt x="2096" y="9228"/>
                    <a:pt x="2096" y="9049"/>
                  </a:cubicBezTo>
                  <a:cubicBezTo>
                    <a:pt x="2096" y="8858"/>
                    <a:pt x="1954" y="8716"/>
                    <a:pt x="1775" y="8716"/>
                  </a:cubicBezTo>
                  <a:lnTo>
                    <a:pt x="656" y="8716"/>
                  </a:lnTo>
                  <a:lnTo>
                    <a:pt x="656" y="6632"/>
                  </a:lnTo>
                  <a:lnTo>
                    <a:pt x="1775" y="6632"/>
                  </a:lnTo>
                  <a:cubicBezTo>
                    <a:pt x="1954" y="6632"/>
                    <a:pt x="2096" y="6477"/>
                    <a:pt x="2096" y="6299"/>
                  </a:cubicBezTo>
                  <a:cubicBezTo>
                    <a:pt x="2096" y="6120"/>
                    <a:pt x="1954" y="5977"/>
                    <a:pt x="1775" y="5977"/>
                  </a:cubicBezTo>
                  <a:lnTo>
                    <a:pt x="656" y="5977"/>
                  </a:lnTo>
                  <a:lnTo>
                    <a:pt x="656" y="3798"/>
                  </a:lnTo>
                  <a:lnTo>
                    <a:pt x="1775" y="3798"/>
                  </a:lnTo>
                  <a:cubicBezTo>
                    <a:pt x="1954" y="3798"/>
                    <a:pt x="2096" y="3655"/>
                    <a:pt x="2096" y="3465"/>
                  </a:cubicBezTo>
                  <a:cubicBezTo>
                    <a:pt x="2096" y="3286"/>
                    <a:pt x="1954" y="3143"/>
                    <a:pt x="1775" y="3143"/>
                  </a:cubicBezTo>
                  <a:lnTo>
                    <a:pt x="656" y="3143"/>
                  </a:lnTo>
                  <a:lnTo>
                    <a:pt x="656" y="334"/>
                  </a:lnTo>
                  <a:cubicBezTo>
                    <a:pt x="656" y="155"/>
                    <a:pt x="501" y="0"/>
                    <a:pt x="32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2"/>
            <p:cNvSpPr/>
            <p:nvPr/>
          </p:nvSpPr>
          <p:spPr>
            <a:xfrm>
              <a:off x="6147193" y="4237696"/>
              <a:ext cx="201849" cy="121378"/>
            </a:xfrm>
            <a:custGeom>
              <a:rect b="b" l="l" r="r" t="t"/>
              <a:pathLst>
                <a:path extrusionOk="0" h="6602" w="10979">
                  <a:moveTo>
                    <a:pt x="10189" y="0"/>
                  </a:moveTo>
                  <a:cubicBezTo>
                    <a:pt x="10183" y="0"/>
                    <a:pt x="10177" y="1"/>
                    <a:pt x="10169" y="5"/>
                  </a:cubicBezTo>
                  <a:lnTo>
                    <a:pt x="8573" y="208"/>
                  </a:lnTo>
                  <a:cubicBezTo>
                    <a:pt x="8371" y="232"/>
                    <a:pt x="8228" y="422"/>
                    <a:pt x="8252" y="625"/>
                  </a:cubicBezTo>
                  <a:cubicBezTo>
                    <a:pt x="8276" y="803"/>
                    <a:pt x="8430" y="946"/>
                    <a:pt x="8621" y="946"/>
                  </a:cubicBezTo>
                  <a:cubicBezTo>
                    <a:pt x="8633" y="946"/>
                    <a:pt x="8645" y="934"/>
                    <a:pt x="8668" y="934"/>
                  </a:cubicBezTo>
                  <a:lnTo>
                    <a:pt x="9490" y="827"/>
                  </a:lnTo>
                  <a:lnTo>
                    <a:pt x="7252" y="3351"/>
                  </a:lnTo>
                  <a:lnTo>
                    <a:pt x="4073" y="1006"/>
                  </a:lnTo>
                  <a:lnTo>
                    <a:pt x="132" y="5994"/>
                  </a:lnTo>
                  <a:cubicBezTo>
                    <a:pt x="1" y="6161"/>
                    <a:pt x="36" y="6387"/>
                    <a:pt x="191" y="6518"/>
                  </a:cubicBezTo>
                  <a:cubicBezTo>
                    <a:pt x="263" y="6566"/>
                    <a:pt x="334" y="6602"/>
                    <a:pt x="417" y="6602"/>
                  </a:cubicBezTo>
                  <a:cubicBezTo>
                    <a:pt x="525" y="6602"/>
                    <a:pt x="632" y="6554"/>
                    <a:pt x="703" y="6459"/>
                  </a:cubicBezTo>
                  <a:lnTo>
                    <a:pt x="4215" y="2030"/>
                  </a:lnTo>
                  <a:lnTo>
                    <a:pt x="7359" y="4351"/>
                  </a:lnTo>
                  <a:lnTo>
                    <a:pt x="10061" y="1303"/>
                  </a:lnTo>
                  <a:lnTo>
                    <a:pt x="10216" y="1922"/>
                  </a:lnTo>
                  <a:cubicBezTo>
                    <a:pt x="10252" y="2101"/>
                    <a:pt x="10407" y="2208"/>
                    <a:pt x="10573" y="2208"/>
                  </a:cubicBezTo>
                  <a:cubicBezTo>
                    <a:pt x="10609" y="2208"/>
                    <a:pt x="10633" y="2208"/>
                    <a:pt x="10657" y="2196"/>
                  </a:cubicBezTo>
                  <a:cubicBezTo>
                    <a:pt x="10859" y="2149"/>
                    <a:pt x="10978" y="1946"/>
                    <a:pt x="10931" y="1756"/>
                  </a:cubicBezTo>
                  <a:lnTo>
                    <a:pt x="10573" y="279"/>
                  </a:lnTo>
                  <a:cubicBezTo>
                    <a:pt x="10573" y="267"/>
                    <a:pt x="10562" y="255"/>
                    <a:pt x="10550" y="232"/>
                  </a:cubicBezTo>
                  <a:cubicBezTo>
                    <a:pt x="10538" y="208"/>
                    <a:pt x="10538" y="184"/>
                    <a:pt x="10514" y="160"/>
                  </a:cubicBezTo>
                  <a:cubicBezTo>
                    <a:pt x="10502" y="148"/>
                    <a:pt x="10490" y="136"/>
                    <a:pt x="10478" y="113"/>
                  </a:cubicBezTo>
                  <a:cubicBezTo>
                    <a:pt x="10466" y="101"/>
                    <a:pt x="10442" y="77"/>
                    <a:pt x="10419" y="65"/>
                  </a:cubicBezTo>
                  <a:cubicBezTo>
                    <a:pt x="10407" y="53"/>
                    <a:pt x="10383" y="41"/>
                    <a:pt x="10371" y="41"/>
                  </a:cubicBezTo>
                  <a:cubicBezTo>
                    <a:pt x="10347" y="29"/>
                    <a:pt x="10323" y="17"/>
                    <a:pt x="10288" y="5"/>
                  </a:cubicBezTo>
                  <a:lnTo>
                    <a:pt x="10228" y="5"/>
                  </a:lnTo>
                  <a:cubicBezTo>
                    <a:pt x="10212" y="5"/>
                    <a:pt x="10202" y="0"/>
                    <a:pt x="1018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2"/>
            <p:cNvSpPr/>
            <p:nvPr/>
          </p:nvSpPr>
          <p:spPr>
            <a:xfrm>
              <a:off x="5034160" y="2613877"/>
              <a:ext cx="703539" cy="703539"/>
            </a:xfrm>
            <a:custGeom>
              <a:rect b="b" l="l" r="r" t="t"/>
              <a:pathLst>
                <a:path extrusionOk="0" h="38267" w="38267">
                  <a:moveTo>
                    <a:pt x="19134" y="0"/>
                  </a:moveTo>
                  <a:cubicBezTo>
                    <a:pt x="8561" y="0"/>
                    <a:pt x="0" y="8573"/>
                    <a:pt x="0" y="19133"/>
                  </a:cubicBezTo>
                  <a:cubicBezTo>
                    <a:pt x="0" y="29706"/>
                    <a:pt x="8561" y="38267"/>
                    <a:pt x="19134" y="38267"/>
                  </a:cubicBezTo>
                  <a:cubicBezTo>
                    <a:pt x="29695" y="38267"/>
                    <a:pt x="38267" y="29706"/>
                    <a:pt x="38267" y="19133"/>
                  </a:cubicBezTo>
                  <a:cubicBezTo>
                    <a:pt x="38267" y="8573"/>
                    <a:pt x="29695" y="0"/>
                    <a:pt x="191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2"/>
            <p:cNvSpPr/>
            <p:nvPr/>
          </p:nvSpPr>
          <p:spPr>
            <a:xfrm>
              <a:off x="5276022" y="2834065"/>
              <a:ext cx="220455" cy="283938"/>
            </a:xfrm>
            <a:custGeom>
              <a:rect b="b" l="l" r="r" t="t"/>
              <a:pathLst>
                <a:path extrusionOk="0" h="15444" w="11991">
                  <a:moveTo>
                    <a:pt x="6263" y="5275"/>
                  </a:moveTo>
                  <a:cubicBezTo>
                    <a:pt x="6240" y="5299"/>
                    <a:pt x="6228" y="5597"/>
                    <a:pt x="6204" y="6168"/>
                  </a:cubicBezTo>
                  <a:cubicBezTo>
                    <a:pt x="6180" y="6752"/>
                    <a:pt x="6168" y="7204"/>
                    <a:pt x="6168" y="7537"/>
                  </a:cubicBezTo>
                  <a:lnTo>
                    <a:pt x="6168" y="9335"/>
                  </a:lnTo>
                  <a:lnTo>
                    <a:pt x="3620" y="9335"/>
                  </a:lnTo>
                  <a:lnTo>
                    <a:pt x="5335" y="6787"/>
                  </a:lnTo>
                  <a:cubicBezTo>
                    <a:pt x="5632" y="6323"/>
                    <a:pt x="5906" y="5811"/>
                    <a:pt x="6144" y="5275"/>
                  </a:cubicBezTo>
                  <a:close/>
                  <a:moveTo>
                    <a:pt x="6430" y="1"/>
                  </a:moveTo>
                  <a:lnTo>
                    <a:pt x="1" y="9395"/>
                  </a:lnTo>
                  <a:lnTo>
                    <a:pt x="1" y="12455"/>
                  </a:lnTo>
                  <a:lnTo>
                    <a:pt x="6168" y="12455"/>
                  </a:lnTo>
                  <a:lnTo>
                    <a:pt x="6168" y="15443"/>
                  </a:lnTo>
                  <a:lnTo>
                    <a:pt x="10288" y="15443"/>
                  </a:lnTo>
                  <a:lnTo>
                    <a:pt x="10288" y="12455"/>
                  </a:lnTo>
                  <a:lnTo>
                    <a:pt x="11990" y="12455"/>
                  </a:lnTo>
                  <a:lnTo>
                    <a:pt x="11990" y="9335"/>
                  </a:lnTo>
                  <a:lnTo>
                    <a:pt x="10288" y="9335"/>
                  </a:lnTo>
                  <a:lnTo>
                    <a:pt x="10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4" name="Google Shape;2394;p42"/>
          <p:cNvGrpSpPr/>
          <p:nvPr/>
        </p:nvGrpSpPr>
        <p:grpSpPr>
          <a:xfrm>
            <a:off x="2483687" y="711318"/>
            <a:ext cx="1688524" cy="1942866"/>
            <a:chOff x="2483688" y="711318"/>
            <a:chExt cx="1688524" cy="1942866"/>
          </a:xfrm>
        </p:grpSpPr>
        <p:sp>
          <p:nvSpPr>
            <p:cNvPr id="2395" name="Google Shape;2395;p42"/>
            <p:cNvSpPr/>
            <p:nvPr/>
          </p:nvSpPr>
          <p:spPr>
            <a:xfrm>
              <a:off x="3306489" y="1220449"/>
              <a:ext cx="167028" cy="208394"/>
            </a:xfrm>
            <a:custGeom>
              <a:rect b="b" l="l" r="r" t="t"/>
              <a:pathLst>
                <a:path extrusionOk="0" h="11335" w="9085">
                  <a:moveTo>
                    <a:pt x="786" y="0"/>
                  </a:moveTo>
                  <a:lnTo>
                    <a:pt x="0" y="595"/>
                  </a:lnTo>
                  <a:lnTo>
                    <a:pt x="8311" y="11335"/>
                  </a:lnTo>
                  <a:lnTo>
                    <a:pt x="9085" y="10740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2"/>
            <p:cNvSpPr/>
            <p:nvPr/>
          </p:nvSpPr>
          <p:spPr>
            <a:xfrm>
              <a:off x="2850985" y="711318"/>
              <a:ext cx="586868" cy="586647"/>
            </a:xfrm>
            <a:custGeom>
              <a:rect b="b" l="l" r="r" t="t"/>
              <a:pathLst>
                <a:path extrusionOk="0" h="31909" w="31921">
                  <a:moveTo>
                    <a:pt x="15955" y="1477"/>
                  </a:moveTo>
                  <a:cubicBezTo>
                    <a:pt x="23944" y="1477"/>
                    <a:pt x="30445" y="7966"/>
                    <a:pt x="30445" y="15955"/>
                  </a:cubicBezTo>
                  <a:cubicBezTo>
                    <a:pt x="30445" y="23944"/>
                    <a:pt x="23944" y="30433"/>
                    <a:pt x="15955" y="30433"/>
                  </a:cubicBezTo>
                  <a:cubicBezTo>
                    <a:pt x="7978" y="30433"/>
                    <a:pt x="1477" y="23944"/>
                    <a:pt x="1477" y="15955"/>
                  </a:cubicBezTo>
                  <a:cubicBezTo>
                    <a:pt x="1477" y="7966"/>
                    <a:pt x="7978" y="1477"/>
                    <a:pt x="15955" y="1477"/>
                  </a:cubicBezTo>
                  <a:close/>
                  <a:moveTo>
                    <a:pt x="15955" y="0"/>
                  </a:moveTo>
                  <a:cubicBezTo>
                    <a:pt x="7156" y="0"/>
                    <a:pt x="0" y="7156"/>
                    <a:pt x="0" y="15955"/>
                  </a:cubicBezTo>
                  <a:cubicBezTo>
                    <a:pt x="0" y="24753"/>
                    <a:pt x="7156" y="31909"/>
                    <a:pt x="15955" y="31909"/>
                  </a:cubicBezTo>
                  <a:cubicBezTo>
                    <a:pt x="24754" y="31909"/>
                    <a:pt x="31921" y="24753"/>
                    <a:pt x="31921" y="15955"/>
                  </a:cubicBezTo>
                  <a:cubicBezTo>
                    <a:pt x="31921" y="7156"/>
                    <a:pt x="24754" y="0"/>
                    <a:pt x="15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2"/>
            <p:cNvSpPr/>
            <p:nvPr/>
          </p:nvSpPr>
          <p:spPr>
            <a:xfrm>
              <a:off x="3070529" y="922975"/>
              <a:ext cx="224812" cy="153037"/>
            </a:xfrm>
            <a:custGeom>
              <a:rect b="b" l="l" r="r" t="t"/>
              <a:pathLst>
                <a:path extrusionOk="0" h="8324" w="12228">
                  <a:moveTo>
                    <a:pt x="10811" y="1"/>
                  </a:moveTo>
                  <a:cubicBezTo>
                    <a:pt x="10025" y="1"/>
                    <a:pt x="9383" y="644"/>
                    <a:pt x="9383" y="1429"/>
                  </a:cubicBezTo>
                  <a:cubicBezTo>
                    <a:pt x="9383" y="1739"/>
                    <a:pt x="9490" y="2037"/>
                    <a:pt x="9680" y="2287"/>
                  </a:cubicBezTo>
                  <a:lnTo>
                    <a:pt x="8716" y="3382"/>
                  </a:lnTo>
                  <a:cubicBezTo>
                    <a:pt x="8501" y="3239"/>
                    <a:pt x="8251" y="3180"/>
                    <a:pt x="7990" y="3180"/>
                  </a:cubicBezTo>
                  <a:cubicBezTo>
                    <a:pt x="7585" y="3180"/>
                    <a:pt x="7216" y="3346"/>
                    <a:pt x="6942" y="3644"/>
                  </a:cubicBezTo>
                  <a:lnTo>
                    <a:pt x="5644" y="2846"/>
                  </a:lnTo>
                  <a:cubicBezTo>
                    <a:pt x="5704" y="2691"/>
                    <a:pt x="5739" y="2525"/>
                    <a:pt x="5739" y="2346"/>
                  </a:cubicBezTo>
                  <a:cubicBezTo>
                    <a:pt x="5739" y="1572"/>
                    <a:pt x="5096" y="929"/>
                    <a:pt x="4310" y="929"/>
                  </a:cubicBezTo>
                  <a:cubicBezTo>
                    <a:pt x="3525" y="929"/>
                    <a:pt x="2894" y="1572"/>
                    <a:pt x="2894" y="2346"/>
                  </a:cubicBezTo>
                  <a:cubicBezTo>
                    <a:pt x="2894" y="2739"/>
                    <a:pt x="3048" y="3108"/>
                    <a:pt x="3346" y="3382"/>
                  </a:cubicBezTo>
                  <a:lnTo>
                    <a:pt x="1941" y="5585"/>
                  </a:lnTo>
                  <a:cubicBezTo>
                    <a:pt x="1774" y="5513"/>
                    <a:pt x="1596" y="5477"/>
                    <a:pt x="1417" y="5477"/>
                  </a:cubicBezTo>
                  <a:cubicBezTo>
                    <a:pt x="631" y="5477"/>
                    <a:pt x="0" y="6120"/>
                    <a:pt x="0" y="6906"/>
                  </a:cubicBezTo>
                  <a:cubicBezTo>
                    <a:pt x="0" y="7692"/>
                    <a:pt x="631" y="8323"/>
                    <a:pt x="1417" y="8323"/>
                  </a:cubicBezTo>
                  <a:cubicBezTo>
                    <a:pt x="2203" y="8323"/>
                    <a:pt x="2846" y="7692"/>
                    <a:pt x="2846" y="6906"/>
                  </a:cubicBezTo>
                  <a:cubicBezTo>
                    <a:pt x="2846" y="6513"/>
                    <a:pt x="2679" y="6144"/>
                    <a:pt x="2394" y="5870"/>
                  </a:cubicBezTo>
                  <a:lnTo>
                    <a:pt x="3787" y="3668"/>
                  </a:lnTo>
                  <a:cubicBezTo>
                    <a:pt x="3959" y="3738"/>
                    <a:pt x="4139" y="3771"/>
                    <a:pt x="4316" y="3771"/>
                  </a:cubicBezTo>
                  <a:cubicBezTo>
                    <a:pt x="4712" y="3771"/>
                    <a:pt x="5095" y="3603"/>
                    <a:pt x="5358" y="3299"/>
                  </a:cubicBezTo>
                  <a:lnTo>
                    <a:pt x="6656" y="4096"/>
                  </a:lnTo>
                  <a:cubicBezTo>
                    <a:pt x="6596" y="4263"/>
                    <a:pt x="6561" y="4430"/>
                    <a:pt x="6561" y="4596"/>
                  </a:cubicBezTo>
                  <a:cubicBezTo>
                    <a:pt x="6561" y="5382"/>
                    <a:pt x="7204" y="6025"/>
                    <a:pt x="7990" y="6025"/>
                  </a:cubicBezTo>
                  <a:cubicBezTo>
                    <a:pt x="8775" y="6025"/>
                    <a:pt x="9406" y="5382"/>
                    <a:pt x="9406" y="4596"/>
                  </a:cubicBezTo>
                  <a:cubicBezTo>
                    <a:pt x="9406" y="4287"/>
                    <a:pt x="9311" y="3977"/>
                    <a:pt x="9109" y="3727"/>
                  </a:cubicBezTo>
                  <a:lnTo>
                    <a:pt x="10085" y="2644"/>
                  </a:lnTo>
                  <a:cubicBezTo>
                    <a:pt x="10299" y="2775"/>
                    <a:pt x="10549" y="2846"/>
                    <a:pt x="10811" y="2846"/>
                  </a:cubicBezTo>
                  <a:cubicBezTo>
                    <a:pt x="11597" y="2846"/>
                    <a:pt x="12228" y="2215"/>
                    <a:pt x="12228" y="1429"/>
                  </a:cubicBezTo>
                  <a:cubicBezTo>
                    <a:pt x="12228" y="644"/>
                    <a:pt x="11597" y="1"/>
                    <a:pt x="10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2"/>
            <p:cNvSpPr/>
            <p:nvPr/>
          </p:nvSpPr>
          <p:spPr>
            <a:xfrm>
              <a:off x="3003334" y="866499"/>
              <a:ext cx="282173" cy="281952"/>
            </a:xfrm>
            <a:custGeom>
              <a:rect b="b" l="l" r="r" t="t"/>
              <a:pathLst>
                <a:path extrusionOk="0" h="15336" w="15348">
                  <a:moveTo>
                    <a:pt x="334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15015"/>
                  </a:lnTo>
                  <a:cubicBezTo>
                    <a:pt x="0" y="15193"/>
                    <a:pt x="143" y="15336"/>
                    <a:pt x="334" y="15336"/>
                  </a:cubicBezTo>
                  <a:lnTo>
                    <a:pt x="15014" y="15336"/>
                  </a:lnTo>
                  <a:cubicBezTo>
                    <a:pt x="15193" y="15336"/>
                    <a:pt x="15347" y="15193"/>
                    <a:pt x="15347" y="15015"/>
                  </a:cubicBezTo>
                  <a:cubicBezTo>
                    <a:pt x="15347" y="14836"/>
                    <a:pt x="15193" y="14681"/>
                    <a:pt x="15014" y="14681"/>
                  </a:cubicBezTo>
                  <a:lnTo>
                    <a:pt x="655" y="14681"/>
                  </a:lnTo>
                  <a:lnTo>
                    <a:pt x="655" y="12133"/>
                  </a:lnTo>
                  <a:lnTo>
                    <a:pt x="1774" y="12133"/>
                  </a:lnTo>
                  <a:cubicBezTo>
                    <a:pt x="1965" y="12133"/>
                    <a:pt x="2108" y="11990"/>
                    <a:pt x="2108" y="11812"/>
                  </a:cubicBezTo>
                  <a:cubicBezTo>
                    <a:pt x="2108" y="11633"/>
                    <a:pt x="1965" y="11478"/>
                    <a:pt x="1774" y="11478"/>
                  </a:cubicBezTo>
                  <a:lnTo>
                    <a:pt x="655" y="11478"/>
                  </a:lnTo>
                  <a:lnTo>
                    <a:pt x="655" y="9359"/>
                  </a:lnTo>
                  <a:lnTo>
                    <a:pt x="1774" y="9359"/>
                  </a:lnTo>
                  <a:cubicBezTo>
                    <a:pt x="1965" y="9359"/>
                    <a:pt x="2108" y="9216"/>
                    <a:pt x="2108" y="9038"/>
                  </a:cubicBezTo>
                  <a:cubicBezTo>
                    <a:pt x="2108" y="8859"/>
                    <a:pt x="1965" y="8704"/>
                    <a:pt x="1774" y="8704"/>
                  </a:cubicBezTo>
                  <a:lnTo>
                    <a:pt x="655" y="8704"/>
                  </a:lnTo>
                  <a:lnTo>
                    <a:pt x="655" y="6621"/>
                  </a:lnTo>
                  <a:lnTo>
                    <a:pt x="1774" y="6621"/>
                  </a:lnTo>
                  <a:cubicBezTo>
                    <a:pt x="1965" y="6621"/>
                    <a:pt x="2108" y="6478"/>
                    <a:pt x="2108" y="6299"/>
                  </a:cubicBezTo>
                  <a:cubicBezTo>
                    <a:pt x="2108" y="6109"/>
                    <a:pt x="1965" y="5966"/>
                    <a:pt x="1774" y="5966"/>
                  </a:cubicBezTo>
                  <a:lnTo>
                    <a:pt x="655" y="5966"/>
                  </a:lnTo>
                  <a:lnTo>
                    <a:pt x="655" y="3787"/>
                  </a:lnTo>
                  <a:lnTo>
                    <a:pt x="1774" y="3787"/>
                  </a:lnTo>
                  <a:cubicBezTo>
                    <a:pt x="1965" y="3787"/>
                    <a:pt x="2108" y="3644"/>
                    <a:pt x="2108" y="3465"/>
                  </a:cubicBezTo>
                  <a:cubicBezTo>
                    <a:pt x="2108" y="3287"/>
                    <a:pt x="1965" y="3132"/>
                    <a:pt x="1774" y="3132"/>
                  </a:cubicBezTo>
                  <a:lnTo>
                    <a:pt x="655" y="3132"/>
                  </a:lnTo>
                  <a:lnTo>
                    <a:pt x="655" y="322"/>
                  </a:lnTo>
                  <a:cubicBezTo>
                    <a:pt x="655" y="144"/>
                    <a:pt x="512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2"/>
            <p:cNvSpPr/>
            <p:nvPr/>
          </p:nvSpPr>
          <p:spPr>
            <a:xfrm>
              <a:off x="3065050" y="1728698"/>
              <a:ext cx="271234" cy="17962"/>
            </a:xfrm>
            <a:custGeom>
              <a:rect b="b" l="l" r="r" t="t"/>
              <a:pathLst>
                <a:path extrusionOk="0" h="977" w="14753">
                  <a:moveTo>
                    <a:pt x="1" y="0"/>
                  </a:moveTo>
                  <a:lnTo>
                    <a:pt x="1" y="977"/>
                  </a:lnTo>
                  <a:lnTo>
                    <a:pt x="14753" y="977"/>
                  </a:lnTo>
                  <a:lnTo>
                    <a:pt x="147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2"/>
            <p:cNvSpPr/>
            <p:nvPr/>
          </p:nvSpPr>
          <p:spPr>
            <a:xfrm>
              <a:off x="2483688" y="1410652"/>
              <a:ext cx="586886" cy="586886"/>
            </a:xfrm>
            <a:custGeom>
              <a:rect b="b" l="l" r="r" t="t"/>
              <a:pathLst>
                <a:path extrusionOk="0" h="31922" w="31922">
                  <a:moveTo>
                    <a:pt x="15967" y="1477"/>
                  </a:moveTo>
                  <a:cubicBezTo>
                    <a:pt x="23956" y="1477"/>
                    <a:pt x="30445" y="7978"/>
                    <a:pt x="30445" y="15955"/>
                  </a:cubicBezTo>
                  <a:cubicBezTo>
                    <a:pt x="30445" y="23944"/>
                    <a:pt x="23956" y="30445"/>
                    <a:pt x="15967" y="30445"/>
                  </a:cubicBezTo>
                  <a:cubicBezTo>
                    <a:pt x="7978" y="30445"/>
                    <a:pt x="1477" y="23944"/>
                    <a:pt x="1477" y="15955"/>
                  </a:cubicBezTo>
                  <a:cubicBezTo>
                    <a:pt x="1477" y="7978"/>
                    <a:pt x="7978" y="1477"/>
                    <a:pt x="15967" y="1477"/>
                  </a:cubicBezTo>
                  <a:close/>
                  <a:moveTo>
                    <a:pt x="15967" y="1"/>
                  </a:moveTo>
                  <a:cubicBezTo>
                    <a:pt x="7168" y="1"/>
                    <a:pt x="1" y="7156"/>
                    <a:pt x="1" y="15955"/>
                  </a:cubicBezTo>
                  <a:cubicBezTo>
                    <a:pt x="1" y="24754"/>
                    <a:pt x="7168" y="31921"/>
                    <a:pt x="15967" y="31921"/>
                  </a:cubicBezTo>
                  <a:cubicBezTo>
                    <a:pt x="24766" y="31921"/>
                    <a:pt x="31921" y="24754"/>
                    <a:pt x="31921" y="15955"/>
                  </a:cubicBezTo>
                  <a:cubicBezTo>
                    <a:pt x="31921" y="7156"/>
                    <a:pt x="24766" y="1"/>
                    <a:pt x="15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1" name="Google Shape;2401;p42"/>
            <p:cNvGrpSpPr/>
            <p:nvPr/>
          </p:nvGrpSpPr>
          <p:grpSpPr>
            <a:xfrm>
              <a:off x="2631882" y="1587949"/>
              <a:ext cx="290704" cy="245403"/>
              <a:chOff x="2631882" y="1587949"/>
              <a:chExt cx="290704" cy="245403"/>
            </a:xfrm>
          </p:grpSpPr>
          <p:sp>
            <p:nvSpPr>
              <p:cNvPr id="2402" name="Google Shape;2402;p42"/>
              <p:cNvSpPr/>
              <p:nvPr/>
            </p:nvSpPr>
            <p:spPr>
              <a:xfrm>
                <a:off x="2631882" y="1587949"/>
                <a:ext cx="290704" cy="245403"/>
              </a:xfrm>
              <a:custGeom>
                <a:rect b="b" l="l" r="r" t="t"/>
                <a:pathLst>
                  <a:path extrusionOk="0" h="13348" w="15812">
                    <a:moveTo>
                      <a:pt x="15288" y="5954"/>
                    </a:moveTo>
                    <a:lnTo>
                      <a:pt x="15288" y="12467"/>
                    </a:lnTo>
                    <a:lnTo>
                      <a:pt x="8656" y="9228"/>
                    </a:lnTo>
                    <a:lnTo>
                      <a:pt x="15288" y="5954"/>
                    </a:lnTo>
                    <a:close/>
                    <a:moveTo>
                      <a:pt x="524" y="5847"/>
                    </a:moveTo>
                    <a:lnTo>
                      <a:pt x="7454" y="9228"/>
                    </a:lnTo>
                    <a:lnTo>
                      <a:pt x="524" y="12657"/>
                    </a:lnTo>
                    <a:lnTo>
                      <a:pt x="524" y="5847"/>
                    </a:lnTo>
                    <a:close/>
                    <a:moveTo>
                      <a:pt x="8049" y="9526"/>
                    </a:moveTo>
                    <a:lnTo>
                      <a:pt x="14812" y="12824"/>
                    </a:lnTo>
                    <a:lnTo>
                      <a:pt x="1381" y="12824"/>
                    </a:lnTo>
                    <a:lnTo>
                      <a:pt x="8049" y="9526"/>
                    </a:lnTo>
                    <a:close/>
                    <a:moveTo>
                      <a:pt x="750" y="1"/>
                    </a:moveTo>
                    <a:lnTo>
                      <a:pt x="750" y="5263"/>
                    </a:lnTo>
                    <a:lnTo>
                      <a:pt x="0" y="5263"/>
                    </a:lnTo>
                    <a:lnTo>
                      <a:pt x="0" y="13348"/>
                    </a:lnTo>
                    <a:lnTo>
                      <a:pt x="15812" y="13348"/>
                    </a:lnTo>
                    <a:lnTo>
                      <a:pt x="15812" y="5263"/>
                    </a:lnTo>
                    <a:lnTo>
                      <a:pt x="15062" y="5263"/>
                    </a:lnTo>
                    <a:lnTo>
                      <a:pt x="150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03" name="Google Shape;2403;p42"/>
              <p:cNvGrpSpPr/>
              <p:nvPr/>
            </p:nvGrpSpPr>
            <p:grpSpPr>
              <a:xfrm>
                <a:off x="2687035" y="1620121"/>
                <a:ext cx="171844" cy="61973"/>
                <a:chOff x="2687035" y="1620121"/>
                <a:chExt cx="171844" cy="61973"/>
              </a:xfrm>
            </p:grpSpPr>
            <p:sp>
              <p:nvSpPr>
                <p:cNvPr id="2404" name="Google Shape;2404;p42"/>
                <p:cNvSpPr/>
                <p:nvPr/>
              </p:nvSpPr>
              <p:spPr>
                <a:xfrm>
                  <a:off x="2689223" y="1620121"/>
                  <a:ext cx="169657" cy="5718"/>
                </a:xfrm>
                <a:custGeom>
                  <a:rect b="b" l="l" r="r" t="t"/>
                  <a:pathLst>
                    <a:path extrusionOk="0" h="311" w="9228">
                      <a:moveTo>
                        <a:pt x="156" y="1"/>
                      </a:moveTo>
                      <a:cubicBezTo>
                        <a:pt x="60" y="1"/>
                        <a:pt x="1" y="72"/>
                        <a:pt x="1" y="156"/>
                      </a:cubicBezTo>
                      <a:cubicBezTo>
                        <a:pt x="1" y="239"/>
                        <a:pt x="60" y="310"/>
                        <a:pt x="156" y="310"/>
                      </a:cubicBezTo>
                      <a:lnTo>
                        <a:pt x="9073" y="310"/>
                      </a:lnTo>
                      <a:cubicBezTo>
                        <a:pt x="9157" y="310"/>
                        <a:pt x="9228" y="239"/>
                        <a:pt x="9228" y="156"/>
                      </a:cubicBezTo>
                      <a:cubicBezTo>
                        <a:pt x="9228" y="72"/>
                        <a:pt x="9157" y="1"/>
                        <a:pt x="907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5" name="Google Shape;2405;p42"/>
                <p:cNvSpPr/>
                <p:nvPr/>
              </p:nvSpPr>
              <p:spPr>
                <a:xfrm>
                  <a:off x="2688358" y="1638726"/>
                  <a:ext cx="169877" cy="5938"/>
                </a:xfrm>
                <a:custGeom>
                  <a:rect b="b" l="l" r="r" t="t"/>
                  <a:pathLst>
                    <a:path extrusionOk="0" h="323" w="9240">
                      <a:moveTo>
                        <a:pt x="155" y="1"/>
                      </a:moveTo>
                      <a:cubicBezTo>
                        <a:pt x="72" y="1"/>
                        <a:pt x="0" y="72"/>
                        <a:pt x="0" y="168"/>
                      </a:cubicBezTo>
                      <a:cubicBezTo>
                        <a:pt x="0" y="251"/>
                        <a:pt x="72" y="322"/>
                        <a:pt x="155" y="322"/>
                      </a:cubicBezTo>
                      <a:lnTo>
                        <a:pt x="9073" y="322"/>
                      </a:lnTo>
                      <a:cubicBezTo>
                        <a:pt x="9168" y="322"/>
                        <a:pt x="9239" y="251"/>
                        <a:pt x="9239" y="168"/>
                      </a:cubicBezTo>
                      <a:cubicBezTo>
                        <a:pt x="9239" y="72"/>
                        <a:pt x="9168" y="1"/>
                        <a:pt x="907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6" name="Google Shape;2406;p42"/>
                <p:cNvSpPr/>
                <p:nvPr/>
              </p:nvSpPr>
              <p:spPr>
                <a:xfrm>
                  <a:off x="2687697" y="1657551"/>
                  <a:ext cx="169657" cy="5938"/>
                </a:xfrm>
                <a:custGeom>
                  <a:rect b="b" l="l" r="r" t="t"/>
                  <a:pathLst>
                    <a:path extrusionOk="0" h="323" w="9228">
                      <a:moveTo>
                        <a:pt x="155" y="1"/>
                      </a:moveTo>
                      <a:cubicBezTo>
                        <a:pt x="72" y="1"/>
                        <a:pt x="0" y="72"/>
                        <a:pt x="0" y="156"/>
                      </a:cubicBezTo>
                      <a:cubicBezTo>
                        <a:pt x="0" y="251"/>
                        <a:pt x="72" y="322"/>
                        <a:pt x="155" y="322"/>
                      </a:cubicBezTo>
                      <a:lnTo>
                        <a:pt x="9073" y="322"/>
                      </a:lnTo>
                      <a:cubicBezTo>
                        <a:pt x="9156" y="322"/>
                        <a:pt x="9228" y="251"/>
                        <a:pt x="9228" y="156"/>
                      </a:cubicBezTo>
                      <a:cubicBezTo>
                        <a:pt x="9228" y="72"/>
                        <a:pt x="9156" y="1"/>
                        <a:pt x="907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7" name="Google Shape;2407;p42"/>
                <p:cNvSpPr/>
                <p:nvPr/>
              </p:nvSpPr>
              <p:spPr>
                <a:xfrm>
                  <a:off x="2687035" y="1676377"/>
                  <a:ext cx="169657" cy="5718"/>
                </a:xfrm>
                <a:custGeom>
                  <a:rect b="b" l="l" r="r" t="t"/>
                  <a:pathLst>
                    <a:path extrusionOk="0" h="311" w="9228">
                      <a:moveTo>
                        <a:pt x="155" y="1"/>
                      </a:moveTo>
                      <a:cubicBezTo>
                        <a:pt x="72" y="1"/>
                        <a:pt x="1" y="72"/>
                        <a:pt x="1" y="156"/>
                      </a:cubicBezTo>
                      <a:cubicBezTo>
                        <a:pt x="1" y="239"/>
                        <a:pt x="72" y="310"/>
                        <a:pt x="155" y="310"/>
                      </a:cubicBezTo>
                      <a:lnTo>
                        <a:pt x="9073" y="310"/>
                      </a:lnTo>
                      <a:cubicBezTo>
                        <a:pt x="9157" y="310"/>
                        <a:pt x="9228" y="239"/>
                        <a:pt x="9228" y="156"/>
                      </a:cubicBezTo>
                      <a:cubicBezTo>
                        <a:pt x="9228" y="72"/>
                        <a:pt x="9157" y="1"/>
                        <a:pt x="907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408" name="Google Shape;2408;p42"/>
            <p:cNvSpPr/>
            <p:nvPr/>
          </p:nvSpPr>
          <p:spPr>
            <a:xfrm>
              <a:off x="3308457" y="1968372"/>
              <a:ext cx="174253" cy="177985"/>
            </a:xfrm>
            <a:custGeom>
              <a:rect b="b" l="l" r="r" t="t"/>
              <a:pathLst>
                <a:path extrusionOk="0" h="9681" w="9478">
                  <a:moveTo>
                    <a:pt x="8775" y="1"/>
                  </a:moveTo>
                  <a:lnTo>
                    <a:pt x="1" y="8990"/>
                  </a:lnTo>
                  <a:lnTo>
                    <a:pt x="703" y="9680"/>
                  </a:lnTo>
                  <a:lnTo>
                    <a:pt x="9478" y="691"/>
                  </a:lnTo>
                  <a:lnTo>
                    <a:pt x="87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2"/>
            <p:cNvSpPr/>
            <p:nvPr/>
          </p:nvSpPr>
          <p:spPr>
            <a:xfrm>
              <a:off x="2850985" y="2067537"/>
              <a:ext cx="586868" cy="586647"/>
            </a:xfrm>
            <a:custGeom>
              <a:rect b="b" l="l" r="r" t="t"/>
              <a:pathLst>
                <a:path extrusionOk="0" h="31909" w="31921">
                  <a:moveTo>
                    <a:pt x="15955" y="1477"/>
                  </a:moveTo>
                  <a:cubicBezTo>
                    <a:pt x="23944" y="1477"/>
                    <a:pt x="30445" y="7966"/>
                    <a:pt x="30445" y="15955"/>
                  </a:cubicBezTo>
                  <a:cubicBezTo>
                    <a:pt x="30445" y="23944"/>
                    <a:pt x="23944" y="30433"/>
                    <a:pt x="15955" y="30433"/>
                  </a:cubicBezTo>
                  <a:cubicBezTo>
                    <a:pt x="7978" y="30433"/>
                    <a:pt x="1477" y="23944"/>
                    <a:pt x="1477" y="15955"/>
                  </a:cubicBezTo>
                  <a:cubicBezTo>
                    <a:pt x="1477" y="7966"/>
                    <a:pt x="7978" y="1477"/>
                    <a:pt x="15955" y="1477"/>
                  </a:cubicBezTo>
                  <a:close/>
                  <a:moveTo>
                    <a:pt x="15955" y="0"/>
                  </a:moveTo>
                  <a:cubicBezTo>
                    <a:pt x="7156" y="0"/>
                    <a:pt x="0" y="7156"/>
                    <a:pt x="0" y="15955"/>
                  </a:cubicBezTo>
                  <a:cubicBezTo>
                    <a:pt x="0" y="24753"/>
                    <a:pt x="7156" y="31909"/>
                    <a:pt x="15955" y="31909"/>
                  </a:cubicBezTo>
                  <a:cubicBezTo>
                    <a:pt x="24754" y="31909"/>
                    <a:pt x="31921" y="24753"/>
                    <a:pt x="31921" y="15955"/>
                  </a:cubicBezTo>
                  <a:cubicBezTo>
                    <a:pt x="31921" y="7156"/>
                    <a:pt x="24754" y="0"/>
                    <a:pt x="15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2"/>
            <p:cNvSpPr/>
            <p:nvPr/>
          </p:nvSpPr>
          <p:spPr>
            <a:xfrm>
              <a:off x="3031995" y="2263218"/>
              <a:ext cx="131140" cy="131361"/>
            </a:xfrm>
            <a:custGeom>
              <a:rect b="b" l="l" r="r" t="t"/>
              <a:pathLst>
                <a:path extrusionOk="0" h="7145" w="7133">
                  <a:moveTo>
                    <a:pt x="3573" y="0"/>
                  </a:moveTo>
                  <a:cubicBezTo>
                    <a:pt x="1596" y="0"/>
                    <a:pt x="1" y="1596"/>
                    <a:pt x="1" y="3572"/>
                  </a:cubicBezTo>
                  <a:cubicBezTo>
                    <a:pt x="1" y="5549"/>
                    <a:pt x="1596" y="7144"/>
                    <a:pt x="3573" y="7144"/>
                  </a:cubicBezTo>
                  <a:cubicBezTo>
                    <a:pt x="5537" y="7144"/>
                    <a:pt x="7133" y="5549"/>
                    <a:pt x="7133" y="3572"/>
                  </a:cubicBezTo>
                  <a:cubicBezTo>
                    <a:pt x="7133" y="1596"/>
                    <a:pt x="5537" y="0"/>
                    <a:pt x="3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2"/>
            <p:cNvSpPr/>
            <p:nvPr/>
          </p:nvSpPr>
          <p:spPr>
            <a:xfrm>
              <a:off x="3007710" y="2238914"/>
              <a:ext cx="275389" cy="271381"/>
            </a:xfrm>
            <a:custGeom>
              <a:rect b="b" l="l" r="r" t="t"/>
              <a:pathLst>
                <a:path extrusionOk="0" h="14761" w="14979">
                  <a:moveTo>
                    <a:pt x="4894" y="477"/>
                  </a:moveTo>
                  <a:cubicBezTo>
                    <a:pt x="7323" y="477"/>
                    <a:pt x="9311" y="2453"/>
                    <a:pt x="9311" y="4894"/>
                  </a:cubicBezTo>
                  <a:cubicBezTo>
                    <a:pt x="9311" y="7323"/>
                    <a:pt x="7323" y="9311"/>
                    <a:pt x="4894" y="9311"/>
                  </a:cubicBezTo>
                  <a:cubicBezTo>
                    <a:pt x="2453" y="9311"/>
                    <a:pt x="477" y="7323"/>
                    <a:pt x="477" y="4894"/>
                  </a:cubicBezTo>
                  <a:cubicBezTo>
                    <a:pt x="477" y="2453"/>
                    <a:pt x="2453" y="477"/>
                    <a:pt x="4894" y="477"/>
                  </a:cubicBezTo>
                  <a:close/>
                  <a:moveTo>
                    <a:pt x="4894" y="1"/>
                  </a:moveTo>
                  <a:cubicBezTo>
                    <a:pt x="2191" y="1"/>
                    <a:pt x="0" y="2203"/>
                    <a:pt x="0" y="4894"/>
                  </a:cubicBezTo>
                  <a:cubicBezTo>
                    <a:pt x="0" y="7585"/>
                    <a:pt x="2191" y="9788"/>
                    <a:pt x="4894" y="9788"/>
                  </a:cubicBezTo>
                  <a:cubicBezTo>
                    <a:pt x="6108" y="9788"/>
                    <a:pt x="7216" y="9335"/>
                    <a:pt x="8073" y="8597"/>
                  </a:cubicBezTo>
                  <a:lnTo>
                    <a:pt x="8978" y="9502"/>
                  </a:lnTo>
                  <a:cubicBezTo>
                    <a:pt x="8740" y="9931"/>
                    <a:pt x="8811" y="10466"/>
                    <a:pt x="9180" y="10812"/>
                  </a:cubicBezTo>
                  <a:lnTo>
                    <a:pt x="13038" y="14467"/>
                  </a:lnTo>
                  <a:cubicBezTo>
                    <a:pt x="13250" y="14662"/>
                    <a:pt x="13518" y="14760"/>
                    <a:pt x="13785" y="14760"/>
                  </a:cubicBezTo>
                  <a:cubicBezTo>
                    <a:pt x="14072" y="14760"/>
                    <a:pt x="14358" y="14647"/>
                    <a:pt x="14574" y="14419"/>
                  </a:cubicBezTo>
                  <a:cubicBezTo>
                    <a:pt x="14978" y="13979"/>
                    <a:pt x="14966" y="13300"/>
                    <a:pt x="14526" y="12883"/>
                  </a:cubicBezTo>
                  <a:lnTo>
                    <a:pt x="10668" y="9240"/>
                  </a:lnTo>
                  <a:cubicBezTo>
                    <a:pt x="10456" y="9043"/>
                    <a:pt x="10186" y="8944"/>
                    <a:pt x="9918" y="8944"/>
                  </a:cubicBezTo>
                  <a:cubicBezTo>
                    <a:pt x="9750" y="8944"/>
                    <a:pt x="9582" y="8983"/>
                    <a:pt x="9430" y="9061"/>
                  </a:cubicBezTo>
                  <a:lnTo>
                    <a:pt x="8513" y="8157"/>
                  </a:lnTo>
                  <a:cubicBezTo>
                    <a:pt x="9299" y="7287"/>
                    <a:pt x="9775" y="6144"/>
                    <a:pt x="9775" y="4894"/>
                  </a:cubicBezTo>
                  <a:cubicBezTo>
                    <a:pt x="9775" y="2203"/>
                    <a:pt x="7585" y="1"/>
                    <a:pt x="4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2"/>
            <p:cNvSpPr/>
            <p:nvPr/>
          </p:nvSpPr>
          <p:spPr>
            <a:xfrm>
              <a:off x="3925723" y="1290272"/>
              <a:ext cx="246488" cy="200966"/>
            </a:xfrm>
            <a:custGeom>
              <a:rect b="b" l="l" r="r" t="t"/>
              <a:pathLst>
                <a:path extrusionOk="0" h="10931" w="13407">
                  <a:moveTo>
                    <a:pt x="12645" y="0"/>
                  </a:moveTo>
                  <a:lnTo>
                    <a:pt x="0" y="10025"/>
                  </a:lnTo>
                  <a:lnTo>
                    <a:pt x="762" y="10930"/>
                  </a:lnTo>
                  <a:lnTo>
                    <a:pt x="13407" y="917"/>
                  </a:lnTo>
                  <a:lnTo>
                    <a:pt x="126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2"/>
            <p:cNvSpPr/>
            <p:nvPr/>
          </p:nvSpPr>
          <p:spPr>
            <a:xfrm>
              <a:off x="3325535" y="1342355"/>
              <a:ext cx="723468" cy="723266"/>
            </a:xfrm>
            <a:custGeom>
              <a:rect b="b" l="l" r="r" t="t"/>
              <a:pathLst>
                <a:path extrusionOk="0" h="39340" w="39351">
                  <a:moveTo>
                    <a:pt x="19669" y="1"/>
                  </a:moveTo>
                  <a:cubicBezTo>
                    <a:pt x="8811" y="1"/>
                    <a:pt x="0" y="8812"/>
                    <a:pt x="0" y="19670"/>
                  </a:cubicBezTo>
                  <a:cubicBezTo>
                    <a:pt x="0" y="30540"/>
                    <a:pt x="8811" y="39339"/>
                    <a:pt x="19669" y="39339"/>
                  </a:cubicBezTo>
                  <a:cubicBezTo>
                    <a:pt x="30540" y="39339"/>
                    <a:pt x="39350" y="30540"/>
                    <a:pt x="39350" y="19670"/>
                  </a:cubicBezTo>
                  <a:cubicBezTo>
                    <a:pt x="39350" y="8812"/>
                    <a:pt x="30540" y="1"/>
                    <a:pt x="19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2"/>
            <p:cNvSpPr/>
            <p:nvPr/>
          </p:nvSpPr>
          <p:spPr>
            <a:xfrm>
              <a:off x="3587105" y="1559269"/>
              <a:ext cx="166586" cy="283938"/>
            </a:xfrm>
            <a:custGeom>
              <a:rect b="b" l="l" r="r" t="t"/>
              <a:pathLst>
                <a:path extrusionOk="0" h="15444" w="9061">
                  <a:moveTo>
                    <a:pt x="5298" y="1"/>
                  </a:moveTo>
                  <a:lnTo>
                    <a:pt x="0" y="4323"/>
                  </a:lnTo>
                  <a:lnTo>
                    <a:pt x="2155" y="6978"/>
                  </a:lnTo>
                  <a:lnTo>
                    <a:pt x="3917" y="5537"/>
                  </a:lnTo>
                  <a:cubicBezTo>
                    <a:pt x="4298" y="5192"/>
                    <a:pt x="4620" y="4859"/>
                    <a:pt x="4882" y="4537"/>
                  </a:cubicBezTo>
                  <a:lnTo>
                    <a:pt x="4882" y="4537"/>
                  </a:lnTo>
                  <a:cubicBezTo>
                    <a:pt x="4846" y="5359"/>
                    <a:pt x="4822" y="6276"/>
                    <a:pt x="4822" y="7264"/>
                  </a:cubicBezTo>
                  <a:lnTo>
                    <a:pt x="4822" y="15443"/>
                  </a:lnTo>
                  <a:lnTo>
                    <a:pt x="9061" y="15443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5" name="Google Shape;2415;p42"/>
          <p:cNvGrpSpPr/>
          <p:nvPr/>
        </p:nvGrpSpPr>
        <p:grpSpPr>
          <a:xfrm>
            <a:off x="4972647" y="711318"/>
            <a:ext cx="1673868" cy="1942866"/>
            <a:chOff x="4972647" y="711318"/>
            <a:chExt cx="1673868" cy="1942866"/>
          </a:xfrm>
        </p:grpSpPr>
        <p:sp>
          <p:nvSpPr>
            <p:cNvPr id="2416" name="Google Shape;2416;p42"/>
            <p:cNvSpPr/>
            <p:nvPr/>
          </p:nvSpPr>
          <p:spPr>
            <a:xfrm>
              <a:off x="4972647" y="1302093"/>
              <a:ext cx="200966" cy="168351"/>
            </a:xfrm>
            <a:custGeom>
              <a:rect b="b" l="l" r="r" t="t"/>
              <a:pathLst>
                <a:path extrusionOk="0" h="9157" w="10931">
                  <a:moveTo>
                    <a:pt x="620" y="0"/>
                  </a:moveTo>
                  <a:lnTo>
                    <a:pt x="1" y="762"/>
                  </a:lnTo>
                  <a:lnTo>
                    <a:pt x="10312" y="9156"/>
                  </a:lnTo>
                  <a:lnTo>
                    <a:pt x="10931" y="8394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2"/>
            <p:cNvSpPr/>
            <p:nvPr/>
          </p:nvSpPr>
          <p:spPr>
            <a:xfrm>
              <a:off x="6011481" y="1033078"/>
              <a:ext cx="144488" cy="144488"/>
            </a:xfrm>
            <a:custGeom>
              <a:rect b="b" l="l" r="r" t="t"/>
              <a:pathLst>
                <a:path extrusionOk="0" h="7859" w="7859">
                  <a:moveTo>
                    <a:pt x="1" y="0"/>
                  </a:moveTo>
                  <a:lnTo>
                    <a:pt x="1" y="7859"/>
                  </a:lnTo>
                  <a:cubicBezTo>
                    <a:pt x="4335" y="7859"/>
                    <a:pt x="7859" y="4346"/>
                    <a:pt x="785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2"/>
            <p:cNvSpPr/>
            <p:nvPr/>
          </p:nvSpPr>
          <p:spPr>
            <a:xfrm>
              <a:off x="5810983" y="832359"/>
              <a:ext cx="350473" cy="350473"/>
            </a:xfrm>
            <a:custGeom>
              <a:rect b="b" l="l" r="r" t="t"/>
              <a:pathLst>
                <a:path extrusionOk="0" h="19063" w="19063">
                  <a:moveTo>
                    <a:pt x="9526" y="548"/>
                  </a:moveTo>
                  <a:cubicBezTo>
                    <a:pt x="14336" y="548"/>
                    <a:pt x="18360" y="4441"/>
                    <a:pt x="18503" y="9252"/>
                  </a:cubicBezTo>
                  <a:lnTo>
                    <a:pt x="9252" y="9252"/>
                  </a:lnTo>
                  <a:lnTo>
                    <a:pt x="9252" y="18503"/>
                  </a:lnTo>
                  <a:cubicBezTo>
                    <a:pt x="4454" y="18348"/>
                    <a:pt x="548" y="14336"/>
                    <a:pt x="548" y="9525"/>
                  </a:cubicBezTo>
                  <a:cubicBezTo>
                    <a:pt x="548" y="4572"/>
                    <a:pt x="4573" y="548"/>
                    <a:pt x="9526" y="548"/>
                  </a:cubicBezTo>
                  <a:close/>
                  <a:moveTo>
                    <a:pt x="9526" y="0"/>
                  </a:moveTo>
                  <a:cubicBezTo>
                    <a:pt x="4275" y="0"/>
                    <a:pt x="1" y="4275"/>
                    <a:pt x="1" y="9525"/>
                  </a:cubicBezTo>
                  <a:cubicBezTo>
                    <a:pt x="1" y="14788"/>
                    <a:pt x="4275" y="19062"/>
                    <a:pt x="9526" y="19062"/>
                  </a:cubicBezTo>
                  <a:lnTo>
                    <a:pt x="9800" y="19062"/>
                  </a:lnTo>
                  <a:lnTo>
                    <a:pt x="9800" y="9799"/>
                  </a:lnTo>
                  <a:lnTo>
                    <a:pt x="19063" y="9799"/>
                  </a:lnTo>
                  <a:lnTo>
                    <a:pt x="19063" y="9525"/>
                  </a:lnTo>
                  <a:cubicBezTo>
                    <a:pt x="19063" y="4275"/>
                    <a:pt x="14788" y="0"/>
                    <a:pt x="952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2"/>
            <p:cNvSpPr/>
            <p:nvPr/>
          </p:nvSpPr>
          <p:spPr>
            <a:xfrm>
              <a:off x="5596256" y="1222196"/>
              <a:ext cx="241671" cy="312380"/>
            </a:xfrm>
            <a:custGeom>
              <a:rect b="b" l="l" r="r" t="t"/>
              <a:pathLst>
                <a:path extrusionOk="0" h="16991" w="13145">
                  <a:moveTo>
                    <a:pt x="12359" y="0"/>
                  </a:moveTo>
                  <a:lnTo>
                    <a:pt x="1" y="16407"/>
                  </a:lnTo>
                  <a:lnTo>
                    <a:pt x="786" y="16991"/>
                  </a:lnTo>
                  <a:lnTo>
                    <a:pt x="13145" y="596"/>
                  </a:lnTo>
                  <a:lnTo>
                    <a:pt x="123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2"/>
            <p:cNvSpPr/>
            <p:nvPr/>
          </p:nvSpPr>
          <p:spPr>
            <a:xfrm>
              <a:off x="5692571" y="711318"/>
              <a:ext cx="586647" cy="586647"/>
            </a:xfrm>
            <a:custGeom>
              <a:rect b="b" l="l" r="r" t="t"/>
              <a:pathLst>
                <a:path extrusionOk="0" h="31909" w="31909">
                  <a:moveTo>
                    <a:pt x="15955" y="1477"/>
                  </a:moveTo>
                  <a:cubicBezTo>
                    <a:pt x="23944" y="1477"/>
                    <a:pt x="30433" y="7966"/>
                    <a:pt x="30433" y="15955"/>
                  </a:cubicBezTo>
                  <a:cubicBezTo>
                    <a:pt x="30433" y="23944"/>
                    <a:pt x="23944" y="30433"/>
                    <a:pt x="15955" y="30433"/>
                  </a:cubicBezTo>
                  <a:cubicBezTo>
                    <a:pt x="7966" y="30433"/>
                    <a:pt x="1477" y="23944"/>
                    <a:pt x="1477" y="15955"/>
                  </a:cubicBezTo>
                  <a:cubicBezTo>
                    <a:pt x="1477" y="7966"/>
                    <a:pt x="7966" y="1477"/>
                    <a:pt x="15955" y="1477"/>
                  </a:cubicBezTo>
                  <a:close/>
                  <a:moveTo>
                    <a:pt x="15955" y="0"/>
                  </a:moveTo>
                  <a:cubicBezTo>
                    <a:pt x="7156" y="0"/>
                    <a:pt x="0" y="7156"/>
                    <a:pt x="0" y="15955"/>
                  </a:cubicBezTo>
                  <a:cubicBezTo>
                    <a:pt x="0" y="24753"/>
                    <a:pt x="7156" y="31909"/>
                    <a:pt x="15955" y="31909"/>
                  </a:cubicBezTo>
                  <a:cubicBezTo>
                    <a:pt x="24753" y="31909"/>
                    <a:pt x="31909" y="24753"/>
                    <a:pt x="31909" y="15955"/>
                  </a:cubicBezTo>
                  <a:cubicBezTo>
                    <a:pt x="31909" y="7156"/>
                    <a:pt x="24753" y="0"/>
                    <a:pt x="1595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2"/>
            <p:cNvSpPr/>
            <p:nvPr/>
          </p:nvSpPr>
          <p:spPr>
            <a:xfrm>
              <a:off x="5791514" y="1728698"/>
              <a:ext cx="271216" cy="17962"/>
            </a:xfrm>
            <a:custGeom>
              <a:rect b="b" l="l" r="r" t="t"/>
              <a:pathLst>
                <a:path extrusionOk="0" h="977" w="14752">
                  <a:moveTo>
                    <a:pt x="0" y="0"/>
                  </a:moveTo>
                  <a:lnTo>
                    <a:pt x="0" y="977"/>
                  </a:lnTo>
                  <a:lnTo>
                    <a:pt x="14752" y="977"/>
                  </a:lnTo>
                  <a:lnTo>
                    <a:pt x="14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2"/>
            <p:cNvSpPr/>
            <p:nvPr/>
          </p:nvSpPr>
          <p:spPr>
            <a:xfrm>
              <a:off x="6059647" y="1410652"/>
              <a:ext cx="586868" cy="586886"/>
            </a:xfrm>
            <a:custGeom>
              <a:rect b="b" l="l" r="r" t="t"/>
              <a:pathLst>
                <a:path extrusionOk="0" h="31922" w="31921">
                  <a:moveTo>
                    <a:pt x="15966" y="1477"/>
                  </a:moveTo>
                  <a:cubicBezTo>
                    <a:pt x="23944" y="1477"/>
                    <a:pt x="30444" y="7978"/>
                    <a:pt x="30444" y="15955"/>
                  </a:cubicBezTo>
                  <a:cubicBezTo>
                    <a:pt x="30444" y="23944"/>
                    <a:pt x="23944" y="30445"/>
                    <a:pt x="15966" y="30445"/>
                  </a:cubicBezTo>
                  <a:cubicBezTo>
                    <a:pt x="7977" y="30445"/>
                    <a:pt x="1477" y="23944"/>
                    <a:pt x="1477" y="15955"/>
                  </a:cubicBezTo>
                  <a:cubicBezTo>
                    <a:pt x="1477" y="7978"/>
                    <a:pt x="7977" y="1477"/>
                    <a:pt x="15966" y="1477"/>
                  </a:cubicBezTo>
                  <a:close/>
                  <a:moveTo>
                    <a:pt x="15966" y="1"/>
                  </a:moveTo>
                  <a:cubicBezTo>
                    <a:pt x="7156" y="1"/>
                    <a:pt x="0" y="7156"/>
                    <a:pt x="0" y="15955"/>
                  </a:cubicBezTo>
                  <a:cubicBezTo>
                    <a:pt x="0" y="24754"/>
                    <a:pt x="7168" y="31921"/>
                    <a:pt x="15966" y="31921"/>
                  </a:cubicBezTo>
                  <a:cubicBezTo>
                    <a:pt x="24765" y="31921"/>
                    <a:pt x="31921" y="24754"/>
                    <a:pt x="31921" y="15955"/>
                  </a:cubicBezTo>
                  <a:cubicBezTo>
                    <a:pt x="31921" y="7156"/>
                    <a:pt x="24765" y="1"/>
                    <a:pt x="1596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2"/>
            <p:cNvSpPr/>
            <p:nvPr/>
          </p:nvSpPr>
          <p:spPr>
            <a:xfrm>
              <a:off x="6190543" y="1605248"/>
              <a:ext cx="325065" cy="250220"/>
            </a:xfrm>
            <a:custGeom>
              <a:rect b="b" l="l" r="r" t="t"/>
              <a:pathLst>
                <a:path extrusionOk="0" h="13610" w="17681">
                  <a:moveTo>
                    <a:pt x="14454" y="2703"/>
                  </a:moveTo>
                  <a:lnTo>
                    <a:pt x="14454" y="9966"/>
                  </a:lnTo>
                  <a:lnTo>
                    <a:pt x="11823" y="9966"/>
                  </a:lnTo>
                  <a:cubicBezTo>
                    <a:pt x="11775" y="9966"/>
                    <a:pt x="11728" y="9978"/>
                    <a:pt x="11692" y="10002"/>
                  </a:cubicBezTo>
                  <a:lnTo>
                    <a:pt x="11621" y="9954"/>
                  </a:lnTo>
                  <a:lnTo>
                    <a:pt x="10370" y="12109"/>
                  </a:lnTo>
                  <a:lnTo>
                    <a:pt x="9239" y="10156"/>
                  </a:lnTo>
                  <a:lnTo>
                    <a:pt x="9108" y="9954"/>
                  </a:lnTo>
                  <a:lnTo>
                    <a:pt x="9049" y="9990"/>
                  </a:lnTo>
                  <a:cubicBezTo>
                    <a:pt x="9013" y="9978"/>
                    <a:pt x="8966" y="9966"/>
                    <a:pt x="8918" y="9966"/>
                  </a:cubicBezTo>
                  <a:lnTo>
                    <a:pt x="750" y="9966"/>
                  </a:lnTo>
                  <a:lnTo>
                    <a:pt x="750" y="2703"/>
                  </a:lnTo>
                  <a:close/>
                  <a:moveTo>
                    <a:pt x="3084" y="0"/>
                  </a:moveTo>
                  <a:lnTo>
                    <a:pt x="3084" y="1953"/>
                  </a:lnTo>
                  <a:lnTo>
                    <a:pt x="0" y="1953"/>
                  </a:lnTo>
                  <a:lnTo>
                    <a:pt x="0" y="10716"/>
                  </a:lnTo>
                  <a:lnTo>
                    <a:pt x="8704" y="10716"/>
                  </a:lnTo>
                  <a:lnTo>
                    <a:pt x="10370" y="13609"/>
                  </a:lnTo>
                  <a:lnTo>
                    <a:pt x="12037" y="10716"/>
                  </a:lnTo>
                  <a:lnTo>
                    <a:pt x="15204" y="10716"/>
                  </a:lnTo>
                  <a:lnTo>
                    <a:pt x="15204" y="9144"/>
                  </a:lnTo>
                  <a:lnTo>
                    <a:pt x="17681" y="9144"/>
                  </a:lnTo>
                  <a:lnTo>
                    <a:pt x="1768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2"/>
            <p:cNvSpPr/>
            <p:nvPr/>
          </p:nvSpPr>
          <p:spPr>
            <a:xfrm>
              <a:off x="5662807" y="1967508"/>
              <a:ext cx="174253" cy="177967"/>
            </a:xfrm>
            <a:custGeom>
              <a:rect b="b" l="l" r="r" t="t"/>
              <a:pathLst>
                <a:path extrusionOk="0" h="9680" w="9478">
                  <a:moveTo>
                    <a:pt x="703" y="0"/>
                  </a:moveTo>
                  <a:lnTo>
                    <a:pt x="0" y="691"/>
                  </a:lnTo>
                  <a:lnTo>
                    <a:pt x="8775" y="9680"/>
                  </a:lnTo>
                  <a:lnTo>
                    <a:pt x="9478" y="8989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2"/>
            <p:cNvSpPr/>
            <p:nvPr/>
          </p:nvSpPr>
          <p:spPr>
            <a:xfrm>
              <a:off x="5692571" y="2067537"/>
              <a:ext cx="586647" cy="586647"/>
            </a:xfrm>
            <a:custGeom>
              <a:rect b="b" l="l" r="r" t="t"/>
              <a:pathLst>
                <a:path extrusionOk="0" h="31909" w="31909">
                  <a:moveTo>
                    <a:pt x="15955" y="1477"/>
                  </a:moveTo>
                  <a:cubicBezTo>
                    <a:pt x="23944" y="1477"/>
                    <a:pt x="30433" y="7966"/>
                    <a:pt x="30433" y="15955"/>
                  </a:cubicBezTo>
                  <a:cubicBezTo>
                    <a:pt x="30433" y="23944"/>
                    <a:pt x="23944" y="30433"/>
                    <a:pt x="15955" y="30433"/>
                  </a:cubicBezTo>
                  <a:cubicBezTo>
                    <a:pt x="7966" y="30433"/>
                    <a:pt x="1477" y="23944"/>
                    <a:pt x="1477" y="15955"/>
                  </a:cubicBezTo>
                  <a:cubicBezTo>
                    <a:pt x="1477" y="7966"/>
                    <a:pt x="7966" y="1477"/>
                    <a:pt x="15955" y="1477"/>
                  </a:cubicBezTo>
                  <a:close/>
                  <a:moveTo>
                    <a:pt x="15955" y="0"/>
                  </a:moveTo>
                  <a:cubicBezTo>
                    <a:pt x="7156" y="0"/>
                    <a:pt x="0" y="7156"/>
                    <a:pt x="0" y="15955"/>
                  </a:cubicBezTo>
                  <a:cubicBezTo>
                    <a:pt x="0" y="24753"/>
                    <a:pt x="7156" y="31909"/>
                    <a:pt x="15955" y="31909"/>
                  </a:cubicBezTo>
                  <a:cubicBezTo>
                    <a:pt x="24753" y="31909"/>
                    <a:pt x="31909" y="24753"/>
                    <a:pt x="31909" y="15955"/>
                  </a:cubicBezTo>
                  <a:cubicBezTo>
                    <a:pt x="31909" y="7156"/>
                    <a:pt x="24753" y="0"/>
                    <a:pt x="1595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2"/>
            <p:cNvSpPr/>
            <p:nvPr/>
          </p:nvSpPr>
          <p:spPr>
            <a:xfrm>
              <a:off x="5888914" y="2264744"/>
              <a:ext cx="21253" cy="21253"/>
            </a:xfrm>
            <a:custGeom>
              <a:rect b="b" l="l" r="r" t="t"/>
              <a:pathLst>
                <a:path extrusionOk="0" h="1156" w="1156">
                  <a:moveTo>
                    <a:pt x="0" y="1"/>
                  </a:moveTo>
                  <a:lnTo>
                    <a:pt x="0" y="1156"/>
                  </a:lnTo>
                  <a:lnTo>
                    <a:pt x="1155" y="1156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2"/>
            <p:cNvSpPr/>
            <p:nvPr/>
          </p:nvSpPr>
          <p:spPr>
            <a:xfrm>
              <a:off x="5888914" y="2312248"/>
              <a:ext cx="21253" cy="21474"/>
            </a:xfrm>
            <a:custGeom>
              <a:rect b="b" l="l" r="r" t="t"/>
              <a:pathLst>
                <a:path extrusionOk="0" h="1168" w="1156">
                  <a:moveTo>
                    <a:pt x="0" y="0"/>
                  </a:moveTo>
                  <a:lnTo>
                    <a:pt x="0" y="1167"/>
                  </a:lnTo>
                  <a:lnTo>
                    <a:pt x="1155" y="1167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2"/>
            <p:cNvSpPr/>
            <p:nvPr/>
          </p:nvSpPr>
          <p:spPr>
            <a:xfrm>
              <a:off x="5888914" y="2359753"/>
              <a:ext cx="21253" cy="21455"/>
            </a:xfrm>
            <a:custGeom>
              <a:rect b="b" l="l" r="r" t="t"/>
              <a:pathLst>
                <a:path extrusionOk="0" h="1167" w="1156">
                  <a:moveTo>
                    <a:pt x="0" y="0"/>
                  </a:moveTo>
                  <a:lnTo>
                    <a:pt x="0" y="1167"/>
                  </a:lnTo>
                  <a:lnTo>
                    <a:pt x="1155" y="1167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2"/>
            <p:cNvSpPr/>
            <p:nvPr/>
          </p:nvSpPr>
          <p:spPr>
            <a:xfrm>
              <a:off x="5888914" y="2407239"/>
              <a:ext cx="21253" cy="21474"/>
            </a:xfrm>
            <a:custGeom>
              <a:rect b="b" l="l" r="r" t="t"/>
              <a:pathLst>
                <a:path extrusionOk="0" h="1168" w="1156">
                  <a:moveTo>
                    <a:pt x="0" y="1"/>
                  </a:moveTo>
                  <a:lnTo>
                    <a:pt x="0" y="1168"/>
                  </a:lnTo>
                  <a:lnTo>
                    <a:pt x="1155" y="1168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2"/>
            <p:cNvSpPr/>
            <p:nvPr/>
          </p:nvSpPr>
          <p:spPr>
            <a:xfrm>
              <a:off x="5926785" y="2272630"/>
              <a:ext cx="127629" cy="5497"/>
            </a:xfrm>
            <a:custGeom>
              <a:rect b="b" l="l" r="r" t="t"/>
              <a:pathLst>
                <a:path extrusionOk="0" h="299" w="6942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60" y="298"/>
                    <a:pt x="143" y="298"/>
                  </a:cubicBezTo>
                  <a:lnTo>
                    <a:pt x="6799" y="298"/>
                  </a:lnTo>
                  <a:cubicBezTo>
                    <a:pt x="6882" y="298"/>
                    <a:pt x="6941" y="238"/>
                    <a:pt x="6941" y="155"/>
                  </a:cubicBezTo>
                  <a:cubicBezTo>
                    <a:pt x="6941" y="72"/>
                    <a:pt x="6882" y="0"/>
                    <a:pt x="67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2"/>
            <p:cNvSpPr/>
            <p:nvPr/>
          </p:nvSpPr>
          <p:spPr>
            <a:xfrm>
              <a:off x="5926785" y="2320135"/>
              <a:ext cx="127629" cy="5699"/>
            </a:xfrm>
            <a:custGeom>
              <a:rect b="b" l="l" r="r" t="t"/>
              <a:pathLst>
                <a:path extrusionOk="0" h="310" w="6942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60" y="310"/>
                    <a:pt x="143" y="310"/>
                  </a:cubicBezTo>
                  <a:lnTo>
                    <a:pt x="6799" y="310"/>
                  </a:lnTo>
                  <a:cubicBezTo>
                    <a:pt x="6882" y="310"/>
                    <a:pt x="6941" y="238"/>
                    <a:pt x="6941" y="155"/>
                  </a:cubicBezTo>
                  <a:cubicBezTo>
                    <a:pt x="6941" y="71"/>
                    <a:pt x="6882" y="0"/>
                    <a:pt x="67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2"/>
            <p:cNvSpPr/>
            <p:nvPr/>
          </p:nvSpPr>
          <p:spPr>
            <a:xfrm>
              <a:off x="5926785" y="2367621"/>
              <a:ext cx="127629" cy="5718"/>
            </a:xfrm>
            <a:custGeom>
              <a:rect b="b" l="l" r="r" t="t"/>
              <a:pathLst>
                <a:path extrusionOk="0" h="311" w="6942">
                  <a:moveTo>
                    <a:pt x="143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39"/>
                    <a:pt x="60" y="310"/>
                    <a:pt x="143" y="310"/>
                  </a:cubicBezTo>
                  <a:lnTo>
                    <a:pt x="6799" y="310"/>
                  </a:lnTo>
                  <a:cubicBezTo>
                    <a:pt x="6882" y="310"/>
                    <a:pt x="6941" y="239"/>
                    <a:pt x="6941" y="155"/>
                  </a:cubicBezTo>
                  <a:cubicBezTo>
                    <a:pt x="6941" y="72"/>
                    <a:pt x="6882" y="1"/>
                    <a:pt x="679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2"/>
            <p:cNvSpPr/>
            <p:nvPr/>
          </p:nvSpPr>
          <p:spPr>
            <a:xfrm>
              <a:off x="5926785" y="2415126"/>
              <a:ext cx="127629" cy="5699"/>
            </a:xfrm>
            <a:custGeom>
              <a:rect b="b" l="l" r="r" t="t"/>
              <a:pathLst>
                <a:path extrusionOk="0" h="310" w="6942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60" y="310"/>
                    <a:pt x="143" y="310"/>
                  </a:cubicBezTo>
                  <a:lnTo>
                    <a:pt x="6799" y="310"/>
                  </a:lnTo>
                  <a:cubicBezTo>
                    <a:pt x="6882" y="310"/>
                    <a:pt x="6941" y="238"/>
                    <a:pt x="6941" y="155"/>
                  </a:cubicBezTo>
                  <a:cubicBezTo>
                    <a:pt x="6941" y="72"/>
                    <a:pt x="6882" y="0"/>
                    <a:pt x="67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2"/>
            <p:cNvSpPr/>
            <p:nvPr/>
          </p:nvSpPr>
          <p:spPr>
            <a:xfrm>
              <a:off x="5926785" y="2462833"/>
              <a:ext cx="127629" cy="5497"/>
            </a:xfrm>
            <a:custGeom>
              <a:rect b="b" l="l" r="r" t="t"/>
              <a:pathLst>
                <a:path extrusionOk="0" h="299" w="6942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99"/>
                    <a:pt x="143" y="299"/>
                  </a:cubicBezTo>
                  <a:lnTo>
                    <a:pt x="6799" y="299"/>
                  </a:lnTo>
                  <a:cubicBezTo>
                    <a:pt x="6882" y="299"/>
                    <a:pt x="6941" y="227"/>
                    <a:pt x="6941" y="144"/>
                  </a:cubicBezTo>
                  <a:cubicBezTo>
                    <a:pt x="6941" y="60"/>
                    <a:pt x="6882" y="1"/>
                    <a:pt x="679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2"/>
            <p:cNvSpPr/>
            <p:nvPr/>
          </p:nvSpPr>
          <p:spPr>
            <a:xfrm>
              <a:off x="5888914" y="2454965"/>
              <a:ext cx="21253" cy="21253"/>
            </a:xfrm>
            <a:custGeom>
              <a:rect b="b" l="l" r="r" t="t"/>
              <a:pathLst>
                <a:path extrusionOk="0" h="1156" w="1156">
                  <a:moveTo>
                    <a:pt x="0" y="0"/>
                  </a:moveTo>
                  <a:lnTo>
                    <a:pt x="0" y="1155"/>
                  </a:lnTo>
                  <a:lnTo>
                    <a:pt x="1155" y="1155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2"/>
            <p:cNvSpPr/>
            <p:nvPr/>
          </p:nvSpPr>
          <p:spPr>
            <a:xfrm>
              <a:off x="5854977" y="2193395"/>
              <a:ext cx="270572" cy="327694"/>
            </a:xfrm>
            <a:custGeom>
              <a:rect b="b" l="l" r="r" t="t"/>
              <a:pathLst>
                <a:path extrusionOk="0" h="17824" w="14717">
                  <a:moveTo>
                    <a:pt x="12086" y="1810"/>
                  </a:moveTo>
                  <a:lnTo>
                    <a:pt x="12086" y="15288"/>
                  </a:lnTo>
                  <a:lnTo>
                    <a:pt x="10431" y="17276"/>
                  </a:lnTo>
                  <a:lnTo>
                    <a:pt x="549" y="17276"/>
                  </a:lnTo>
                  <a:lnTo>
                    <a:pt x="549" y="1810"/>
                  </a:lnTo>
                  <a:close/>
                  <a:moveTo>
                    <a:pt x="12086" y="16145"/>
                  </a:moveTo>
                  <a:lnTo>
                    <a:pt x="12086" y="17276"/>
                  </a:lnTo>
                  <a:lnTo>
                    <a:pt x="11133" y="17276"/>
                  </a:lnTo>
                  <a:lnTo>
                    <a:pt x="12086" y="16145"/>
                  </a:lnTo>
                  <a:close/>
                  <a:moveTo>
                    <a:pt x="3489" y="0"/>
                  </a:moveTo>
                  <a:lnTo>
                    <a:pt x="3489" y="1262"/>
                  </a:lnTo>
                  <a:lnTo>
                    <a:pt x="1" y="1262"/>
                  </a:lnTo>
                  <a:lnTo>
                    <a:pt x="1" y="17824"/>
                  </a:lnTo>
                  <a:lnTo>
                    <a:pt x="12633" y="17824"/>
                  </a:lnTo>
                  <a:lnTo>
                    <a:pt x="12633" y="16812"/>
                  </a:lnTo>
                  <a:lnTo>
                    <a:pt x="14717" y="16812"/>
                  </a:lnTo>
                  <a:lnTo>
                    <a:pt x="14717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2"/>
            <p:cNvSpPr/>
            <p:nvPr/>
          </p:nvSpPr>
          <p:spPr>
            <a:xfrm>
              <a:off x="5075745" y="1342355"/>
              <a:ext cx="723468" cy="723266"/>
            </a:xfrm>
            <a:custGeom>
              <a:rect b="b" l="l" r="r" t="t"/>
              <a:pathLst>
                <a:path extrusionOk="0" h="39340" w="39351">
                  <a:moveTo>
                    <a:pt x="19682" y="1"/>
                  </a:moveTo>
                  <a:cubicBezTo>
                    <a:pt x="8811" y="1"/>
                    <a:pt x="1" y="8812"/>
                    <a:pt x="1" y="19670"/>
                  </a:cubicBezTo>
                  <a:cubicBezTo>
                    <a:pt x="1" y="30540"/>
                    <a:pt x="8811" y="39339"/>
                    <a:pt x="19682" y="39339"/>
                  </a:cubicBezTo>
                  <a:cubicBezTo>
                    <a:pt x="30540" y="39339"/>
                    <a:pt x="39351" y="30540"/>
                    <a:pt x="39351" y="19670"/>
                  </a:cubicBezTo>
                  <a:cubicBezTo>
                    <a:pt x="39351" y="8812"/>
                    <a:pt x="30540" y="1"/>
                    <a:pt x="1968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2"/>
            <p:cNvSpPr/>
            <p:nvPr/>
          </p:nvSpPr>
          <p:spPr>
            <a:xfrm>
              <a:off x="5329649" y="1564086"/>
              <a:ext cx="209295" cy="288093"/>
            </a:xfrm>
            <a:custGeom>
              <a:rect b="b" l="l" r="r" t="t"/>
              <a:pathLst>
                <a:path extrusionOk="0" h="15670" w="11384">
                  <a:moveTo>
                    <a:pt x="5930" y="1"/>
                  </a:moveTo>
                  <a:cubicBezTo>
                    <a:pt x="5132" y="1"/>
                    <a:pt x="4418" y="84"/>
                    <a:pt x="3775" y="251"/>
                  </a:cubicBezTo>
                  <a:cubicBezTo>
                    <a:pt x="3144" y="406"/>
                    <a:pt x="2549" y="644"/>
                    <a:pt x="2013" y="953"/>
                  </a:cubicBezTo>
                  <a:cubicBezTo>
                    <a:pt x="1465" y="1251"/>
                    <a:pt x="799" y="1763"/>
                    <a:pt x="1" y="2477"/>
                  </a:cubicBezTo>
                  <a:lnTo>
                    <a:pt x="2299" y="5156"/>
                  </a:lnTo>
                  <a:cubicBezTo>
                    <a:pt x="2918" y="4621"/>
                    <a:pt x="3489" y="4204"/>
                    <a:pt x="3978" y="3930"/>
                  </a:cubicBezTo>
                  <a:cubicBezTo>
                    <a:pt x="4478" y="3656"/>
                    <a:pt x="4966" y="3513"/>
                    <a:pt x="5454" y="3513"/>
                  </a:cubicBezTo>
                  <a:cubicBezTo>
                    <a:pt x="5930" y="3513"/>
                    <a:pt x="6287" y="3632"/>
                    <a:pt x="6549" y="3859"/>
                  </a:cubicBezTo>
                  <a:cubicBezTo>
                    <a:pt x="6811" y="4097"/>
                    <a:pt x="6942" y="4406"/>
                    <a:pt x="6942" y="4811"/>
                  </a:cubicBezTo>
                  <a:cubicBezTo>
                    <a:pt x="6942" y="5133"/>
                    <a:pt x="6883" y="5442"/>
                    <a:pt x="6752" y="5740"/>
                  </a:cubicBezTo>
                  <a:cubicBezTo>
                    <a:pt x="6621" y="6037"/>
                    <a:pt x="6383" y="6395"/>
                    <a:pt x="6061" y="6799"/>
                  </a:cubicBezTo>
                  <a:cubicBezTo>
                    <a:pt x="5728" y="7216"/>
                    <a:pt x="5025" y="7990"/>
                    <a:pt x="3942" y="9109"/>
                  </a:cubicBezTo>
                  <a:lnTo>
                    <a:pt x="168" y="12931"/>
                  </a:lnTo>
                  <a:lnTo>
                    <a:pt x="168" y="15670"/>
                  </a:lnTo>
                  <a:lnTo>
                    <a:pt x="11383" y="15670"/>
                  </a:lnTo>
                  <a:lnTo>
                    <a:pt x="11383" y="12229"/>
                  </a:lnTo>
                  <a:lnTo>
                    <a:pt x="5537" y="12229"/>
                  </a:lnTo>
                  <a:lnTo>
                    <a:pt x="5537" y="12121"/>
                  </a:lnTo>
                  <a:cubicBezTo>
                    <a:pt x="7252" y="10586"/>
                    <a:pt x="8371" y="9550"/>
                    <a:pt x="8895" y="8990"/>
                  </a:cubicBezTo>
                  <a:cubicBezTo>
                    <a:pt x="9419" y="8442"/>
                    <a:pt x="9835" y="7919"/>
                    <a:pt x="10157" y="7430"/>
                  </a:cubicBezTo>
                  <a:cubicBezTo>
                    <a:pt x="10478" y="6930"/>
                    <a:pt x="10705" y="6418"/>
                    <a:pt x="10859" y="5906"/>
                  </a:cubicBezTo>
                  <a:cubicBezTo>
                    <a:pt x="11014" y="5394"/>
                    <a:pt x="11086" y="4835"/>
                    <a:pt x="11086" y="4228"/>
                  </a:cubicBezTo>
                  <a:cubicBezTo>
                    <a:pt x="11086" y="3418"/>
                    <a:pt x="10871" y="2692"/>
                    <a:pt x="10431" y="2037"/>
                  </a:cubicBezTo>
                  <a:cubicBezTo>
                    <a:pt x="10002" y="1382"/>
                    <a:pt x="9395" y="882"/>
                    <a:pt x="8609" y="537"/>
                  </a:cubicBezTo>
                  <a:cubicBezTo>
                    <a:pt x="7823" y="180"/>
                    <a:pt x="6930" y="1"/>
                    <a:pt x="5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43"/>
          <p:cNvSpPr txBox="1"/>
          <p:nvPr>
            <p:ph type="title"/>
          </p:nvPr>
        </p:nvSpPr>
        <p:spPr>
          <a:xfrm>
            <a:off x="710275" y="536650"/>
            <a:ext cx="1858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2444" name="Google Shape;2444;p43"/>
          <p:cNvGrpSpPr/>
          <p:nvPr/>
        </p:nvGrpSpPr>
        <p:grpSpPr>
          <a:xfrm>
            <a:off x="3913925" y="1895850"/>
            <a:ext cx="1332625" cy="1332925"/>
            <a:chOff x="3913925" y="1895850"/>
            <a:chExt cx="1332625" cy="1332925"/>
          </a:xfrm>
        </p:grpSpPr>
        <p:sp>
          <p:nvSpPr>
            <p:cNvPr id="2445" name="Google Shape;2445;p43"/>
            <p:cNvSpPr/>
            <p:nvPr/>
          </p:nvSpPr>
          <p:spPr>
            <a:xfrm>
              <a:off x="3913925" y="1895850"/>
              <a:ext cx="1332625" cy="1332925"/>
            </a:xfrm>
            <a:custGeom>
              <a:rect b="b" l="l" r="r" t="t"/>
              <a:pathLst>
                <a:path extrusionOk="0" h="53317" w="53305">
                  <a:moveTo>
                    <a:pt x="26647" y="0"/>
                  </a:moveTo>
                  <a:cubicBezTo>
                    <a:pt x="11930" y="0"/>
                    <a:pt x="0" y="11942"/>
                    <a:pt x="0" y="26658"/>
                  </a:cubicBezTo>
                  <a:cubicBezTo>
                    <a:pt x="0" y="41386"/>
                    <a:pt x="11930" y="53316"/>
                    <a:pt x="26647" y="53316"/>
                  </a:cubicBezTo>
                  <a:cubicBezTo>
                    <a:pt x="41375" y="53316"/>
                    <a:pt x="53305" y="41386"/>
                    <a:pt x="53305" y="26658"/>
                  </a:cubicBezTo>
                  <a:cubicBezTo>
                    <a:pt x="53305" y="11942"/>
                    <a:pt x="41375" y="0"/>
                    <a:pt x="2664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6" name="Google Shape;2446;p43"/>
            <p:cNvGrpSpPr/>
            <p:nvPr/>
          </p:nvGrpSpPr>
          <p:grpSpPr>
            <a:xfrm>
              <a:off x="4219625" y="1932225"/>
              <a:ext cx="724500" cy="1200100"/>
              <a:chOff x="4219625" y="1932225"/>
              <a:chExt cx="724500" cy="1200100"/>
            </a:xfrm>
          </p:grpSpPr>
          <p:sp>
            <p:nvSpPr>
              <p:cNvPr id="2447" name="Google Shape;2447;p43"/>
              <p:cNvSpPr/>
              <p:nvPr/>
            </p:nvSpPr>
            <p:spPr>
              <a:xfrm>
                <a:off x="4219625" y="2142900"/>
                <a:ext cx="724500" cy="843275"/>
              </a:xfrm>
              <a:custGeom>
                <a:rect b="b" l="l" r="r" t="t"/>
                <a:pathLst>
                  <a:path extrusionOk="0" h="33731" w="28980">
                    <a:moveTo>
                      <a:pt x="14407" y="0"/>
                    </a:moveTo>
                    <a:cubicBezTo>
                      <a:pt x="6795" y="0"/>
                      <a:pt x="481" y="6104"/>
                      <a:pt x="179" y="13883"/>
                    </a:cubicBezTo>
                    <a:cubicBezTo>
                      <a:pt x="0" y="18479"/>
                      <a:pt x="1953" y="23277"/>
                      <a:pt x="5132" y="26051"/>
                    </a:cubicBezTo>
                    <a:cubicBezTo>
                      <a:pt x="6656" y="28504"/>
                      <a:pt x="7477" y="32100"/>
                      <a:pt x="7763" y="33731"/>
                    </a:cubicBezTo>
                    <a:lnTo>
                      <a:pt x="21467" y="33731"/>
                    </a:lnTo>
                    <a:cubicBezTo>
                      <a:pt x="21848" y="28825"/>
                      <a:pt x="24241" y="25563"/>
                      <a:pt x="24241" y="25563"/>
                    </a:cubicBezTo>
                    <a:cubicBezTo>
                      <a:pt x="26837" y="23063"/>
                      <a:pt x="28516" y="18943"/>
                      <a:pt x="28670" y="15038"/>
                    </a:cubicBezTo>
                    <a:cubicBezTo>
                      <a:pt x="28980" y="7049"/>
                      <a:pt x="22848" y="322"/>
                      <a:pt x="14990" y="12"/>
                    </a:cubicBezTo>
                    <a:cubicBezTo>
                      <a:pt x="14795" y="4"/>
                      <a:pt x="14600" y="0"/>
                      <a:pt x="14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3"/>
              <p:cNvSpPr/>
              <p:nvPr/>
            </p:nvSpPr>
            <p:spPr>
              <a:xfrm>
                <a:off x="4421125" y="3074250"/>
                <a:ext cx="318225" cy="58075"/>
              </a:xfrm>
              <a:custGeom>
                <a:rect b="b" l="l" r="r" t="t"/>
                <a:pathLst>
                  <a:path extrusionOk="0" h="2323" w="12729">
                    <a:moveTo>
                      <a:pt x="667" y="1"/>
                    </a:moveTo>
                    <a:cubicBezTo>
                      <a:pt x="298" y="1"/>
                      <a:pt x="1" y="287"/>
                      <a:pt x="1" y="644"/>
                    </a:cubicBezTo>
                    <a:lnTo>
                      <a:pt x="1" y="1692"/>
                    </a:lnTo>
                    <a:cubicBezTo>
                      <a:pt x="1" y="2037"/>
                      <a:pt x="298" y="2323"/>
                      <a:pt x="667" y="2323"/>
                    </a:cubicBezTo>
                    <a:lnTo>
                      <a:pt x="12062" y="2323"/>
                    </a:lnTo>
                    <a:cubicBezTo>
                      <a:pt x="12431" y="2323"/>
                      <a:pt x="12728" y="2037"/>
                      <a:pt x="12728" y="1692"/>
                    </a:cubicBezTo>
                    <a:lnTo>
                      <a:pt x="12728" y="644"/>
                    </a:lnTo>
                    <a:cubicBezTo>
                      <a:pt x="12728" y="287"/>
                      <a:pt x="12431" y="1"/>
                      <a:pt x="1206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3"/>
              <p:cNvSpPr/>
              <p:nvPr/>
            </p:nvSpPr>
            <p:spPr>
              <a:xfrm>
                <a:off x="4382425" y="2578975"/>
                <a:ext cx="395325" cy="407800"/>
              </a:xfrm>
              <a:custGeom>
                <a:rect b="b" l="l" r="r" t="t"/>
                <a:pathLst>
                  <a:path extrusionOk="0" h="16312" w="15813">
                    <a:moveTo>
                      <a:pt x="5204" y="905"/>
                    </a:moveTo>
                    <a:cubicBezTo>
                      <a:pt x="5990" y="905"/>
                      <a:pt x="6633" y="1548"/>
                      <a:pt x="6633" y="2346"/>
                    </a:cubicBezTo>
                    <a:cubicBezTo>
                      <a:pt x="6633" y="3131"/>
                      <a:pt x="5990" y="3774"/>
                      <a:pt x="5204" y="3774"/>
                    </a:cubicBezTo>
                    <a:cubicBezTo>
                      <a:pt x="4418" y="3774"/>
                      <a:pt x="3775" y="3131"/>
                      <a:pt x="3775" y="2346"/>
                    </a:cubicBezTo>
                    <a:cubicBezTo>
                      <a:pt x="3775" y="1548"/>
                      <a:pt x="4418" y="905"/>
                      <a:pt x="5204" y="905"/>
                    </a:cubicBezTo>
                    <a:close/>
                    <a:moveTo>
                      <a:pt x="11145" y="905"/>
                    </a:moveTo>
                    <a:cubicBezTo>
                      <a:pt x="11931" y="905"/>
                      <a:pt x="12574" y="1548"/>
                      <a:pt x="12574" y="2346"/>
                    </a:cubicBezTo>
                    <a:cubicBezTo>
                      <a:pt x="12574" y="3131"/>
                      <a:pt x="11931" y="3774"/>
                      <a:pt x="11145" y="3774"/>
                    </a:cubicBezTo>
                    <a:cubicBezTo>
                      <a:pt x="10347" y="3774"/>
                      <a:pt x="9704" y="3131"/>
                      <a:pt x="9704" y="2346"/>
                    </a:cubicBezTo>
                    <a:cubicBezTo>
                      <a:pt x="9704" y="1548"/>
                      <a:pt x="10347" y="905"/>
                      <a:pt x="11145" y="905"/>
                    </a:cubicBezTo>
                    <a:close/>
                    <a:moveTo>
                      <a:pt x="5204" y="0"/>
                    </a:moveTo>
                    <a:cubicBezTo>
                      <a:pt x="4132" y="0"/>
                      <a:pt x="3239" y="643"/>
                      <a:pt x="2942" y="1679"/>
                    </a:cubicBezTo>
                    <a:lnTo>
                      <a:pt x="489" y="1679"/>
                    </a:lnTo>
                    <a:cubicBezTo>
                      <a:pt x="346" y="1679"/>
                      <a:pt x="203" y="1750"/>
                      <a:pt x="120" y="1869"/>
                    </a:cubicBezTo>
                    <a:cubicBezTo>
                      <a:pt x="25" y="1988"/>
                      <a:pt x="1" y="2143"/>
                      <a:pt x="48" y="2286"/>
                    </a:cubicBezTo>
                    <a:lnTo>
                      <a:pt x="4549" y="15990"/>
                    </a:lnTo>
                    <a:cubicBezTo>
                      <a:pt x="4620" y="16192"/>
                      <a:pt x="4799" y="16312"/>
                      <a:pt x="4990" y="16312"/>
                    </a:cubicBezTo>
                    <a:cubicBezTo>
                      <a:pt x="5037" y="16312"/>
                      <a:pt x="5097" y="16312"/>
                      <a:pt x="5144" y="16288"/>
                    </a:cubicBezTo>
                    <a:cubicBezTo>
                      <a:pt x="5382" y="16216"/>
                      <a:pt x="5513" y="15942"/>
                      <a:pt x="5430" y="15692"/>
                    </a:cubicBezTo>
                    <a:lnTo>
                      <a:pt x="1132" y="2572"/>
                    </a:lnTo>
                    <a:lnTo>
                      <a:pt x="2858" y="2572"/>
                    </a:lnTo>
                    <a:cubicBezTo>
                      <a:pt x="2989" y="3762"/>
                      <a:pt x="3989" y="4691"/>
                      <a:pt x="5204" y="4691"/>
                    </a:cubicBezTo>
                    <a:cubicBezTo>
                      <a:pt x="6418" y="4691"/>
                      <a:pt x="7430" y="3762"/>
                      <a:pt x="7549" y="2572"/>
                    </a:cubicBezTo>
                    <a:lnTo>
                      <a:pt x="8788" y="2572"/>
                    </a:lnTo>
                    <a:cubicBezTo>
                      <a:pt x="8919" y="3762"/>
                      <a:pt x="9919" y="4691"/>
                      <a:pt x="11145" y="4691"/>
                    </a:cubicBezTo>
                    <a:cubicBezTo>
                      <a:pt x="12359" y="4691"/>
                      <a:pt x="13360" y="3762"/>
                      <a:pt x="13491" y="2572"/>
                    </a:cubicBezTo>
                    <a:lnTo>
                      <a:pt x="14705" y="2572"/>
                    </a:lnTo>
                    <a:lnTo>
                      <a:pt x="10693" y="15704"/>
                    </a:lnTo>
                    <a:cubicBezTo>
                      <a:pt x="10621" y="15954"/>
                      <a:pt x="10764" y="16216"/>
                      <a:pt x="11002" y="16288"/>
                    </a:cubicBezTo>
                    <a:cubicBezTo>
                      <a:pt x="11050" y="16300"/>
                      <a:pt x="11097" y="16312"/>
                      <a:pt x="11145" y="16312"/>
                    </a:cubicBezTo>
                    <a:cubicBezTo>
                      <a:pt x="11336" y="16312"/>
                      <a:pt x="11526" y="16181"/>
                      <a:pt x="11586" y="15978"/>
                    </a:cubicBezTo>
                    <a:lnTo>
                      <a:pt x="15777" y="2274"/>
                    </a:lnTo>
                    <a:cubicBezTo>
                      <a:pt x="15812" y="2131"/>
                      <a:pt x="15788" y="1976"/>
                      <a:pt x="15705" y="1869"/>
                    </a:cubicBezTo>
                    <a:cubicBezTo>
                      <a:pt x="15610" y="1750"/>
                      <a:pt x="15479" y="1679"/>
                      <a:pt x="15324" y="1679"/>
                    </a:cubicBezTo>
                    <a:lnTo>
                      <a:pt x="13407" y="1679"/>
                    </a:lnTo>
                    <a:cubicBezTo>
                      <a:pt x="13110" y="643"/>
                      <a:pt x="12205" y="0"/>
                      <a:pt x="11145" y="0"/>
                    </a:cubicBezTo>
                    <a:cubicBezTo>
                      <a:pt x="10073" y="0"/>
                      <a:pt x="9169" y="643"/>
                      <a:pt x="8883" y="1679"/>
                    </a:cubicBezTo>
                    <a:lnTo>
                      <a:pt x="7466" y="1679"/>
                    </a:lnTo>
                    <a:cubicBezTo>
                      <a:pt x="7180" y="643"/>
                      <a:pt x="6275" y="0"/>
                      <a:pt x="520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3"/>
              <p:cNvSpPr/>
              <p:nvPr/>
            </p:nvSpPr>
            <p:spPr>
              <a:xfrm>
                <a:off x="4572625" y="1932225"/>
                <a:ext cx="30400" cy="163825"/>
              </a:xfrm>
              <a:custGeom>
                <a:rect b="b" l="l" r="r" t="t"/>
                <a:pathLst>
                  <a:path extrusionOk="0" h="6553" w="1216">
                    <a:moveTo>
                      <a:pt x="608" y="1"/>
                    </a:moveTo>
                    <a:cubicBezTo>
                      <a:pt x="304" y="1"/>
                      <a:pt x="1" y="194"/>
                      <a:pt x="1" y="581"/>
                    </a:cubicBezTo>
                    <a:lnTo>
                      <a:pt x="1" y="5963"/>
                    </a:lnTo>
                    <a:cubicBezTo>
                      <a:pt x="1" y="6356"/>
                      <a:pt x="304" y="6552"/>
                      <a:pt x="608" y="6552"/>
                    </a:cubicBezTo>
                    <a:cubicBezTo>
                      <a:pt x="912" y="6552"/>
                      <a:pt x="1215" y="6356"/>
                      <a:pt x="1215" y="5963"/>
                    </a:cubicBezTo>
                    <a:lnTo>
                      <a:pt x="1215" y="581"/>
                    </a:lnTo>
                    <a:cubicBezTo>
                      <a:pt x="1215" y="194"/>
                      <a:pt x="912" y="1"/>
                      <a:pt x="6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3"/>
              <p:cNvSpPr/>
              <p:nvPr/>
            </p:nvSpPr>
            <p:spPr>
              <a:xfrm>
                <a:off x="4396600" y="1993950"/>
                <a:ext cx="66175" cy="127500"/>
              </a:xfrm>
              <a:custGeom>
                <a:rect b="b" l="l" r="r" t="t"/>
                <a:pathLst>
                  <a:path extrusionOk="0" h="5100" w="2647">
                    <a:moveTo>
                      <a:pt x="652" y="0"/>
                    </a:moveTo>
                    <a:cubicBezTo>
                      <a:pt x="325" y="0"/>
                      <a:pt x="0" y="259"/>
                      <a:pt x="136" y="660"/>
                    </a:cubicBezTo>
                    <a:cubicBezTo>
                      <a:pt x="577" y="2017"/>
                      <a:pt x="1029" y="3375"/>
                      <a:pt x="1470" y="4720"/>
                    </a:cubicBezTo>
                    <a:cubicBezTo>
                      <a:pt x="1555" y="4985"/>
                      <a:pt x="1772" y="5100"/>
                      <a:pt x="1989" y="5100"/>
                    </a:cubicBezTo>
                    <a:cubicBezTo>
                      <a:pt x="2317" y="5100"/>
                      <a:pt x="2647" y="4836"/>
                      <a:pt x="2518" y="4434"/>
                    </a:cubicBezTo>
                    <a:cubicBezTo>
                      <a:pt x="2065" y="3077"/>
                      <a:pt x="1625" y="1732"/>
                      <a:pt x="1172" y="374"/>
                    </a:cubicBezTo>
                    <a:cubicBezTo>
                      <a:pt x="1087" y="114"/>
                      <a:pt x="869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43"/>
              <p:cNvSpPr/>
              <p:nvPr/>
            </p:nvSpPr>
            <p:spPr>
              <a:xfrm>
                <a:off x="4239325" y="2080450"/>
                <a:ext cx="107075" cy="108500"/>
              </a:xfrm>
              <a:custGeom>
                <a:rect b="b" l="l" r="r" t="t"/>
                <a:pathLst>
                  <a:path extrusionOk="0" h="4340" w="4283">
                    <a:moveTo>
                      <a:pt x="757" y="1"/>
                    </a:moveTo>
                    <a:cubicBezTo>
                      <a:pt x="360" y="1"/>
                      <a:pt x="1" y="539"/>
                      <a:pt x="355" y="939"/>
                    </a:cubicBezTo>
                    <a:cubicBezTo>
                      <a:pt x="1284" y="2022"/>
                      <a:pt x="2224" y="3094"/>
                      <a:pt x="3165" y="4165"/>
                    </a:cubicBezTo>
                    <a:cubicBezTo>
                      <a:pt x="3271" y="4288"/>
                      <a:pt x="3395" y="4340"/>
                      <a:pt x="3516" y="4340"/>
                    </a:cubicBezTo>
                    <a:cubicBezTo>
                      <a:pt x="3912" y="4340"/>
                      <a:pt x="4282" y="3792"/>
                      <a:pt x="3927" y="3391"/>
                    </a:cubicBezTo>
                    <a:cubicBezTo>
                      <a:pt x="2986" y="2320"/>
                      <a:pt x="2058" y="1248"/>
                      <a:pt x="1117" y="177"/>
                    </a:cubicBezTo>
                    <a:cubicBezTo>
                      <a:pt x="1007" y="53"/>
                      <a:pt x="880" y="1"/>
                      <a:pt x="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43"/>
              <p:cNvSpPr/>
              <p:nvPr/>
            </p:nvSpPr>
            <p:spPr>
              <a:xfrm>
                <a:off x="4707825" y="1993950"/>
                <a:ext cx="66175" cy="127500"/>
              </a:xfrm>
              <a:custGeom>
                <a:rect b="b" l="l" r="r" t="t"/>
                <a:pathLst>
                  <a:path extrusionOk="0" h="5100" w="2647">
                    <a:moveTo>
                      <a:pt x="1994" y="0"/>
                    </a:moveTo>
                    <a:cubicBezTo>
                      <a:pt x="1778" y="0"/>
                      <a:pt x="1560" y="114"/>
                      <a:pt x="1475" y="374"/>
                    </a:cubicBezTo>
                    <a:cubicBezTo>
                      <a:pt x="1022" y="1732"/>
                      <a:pt x="582" y="3077"/>
                      <a:pt x="129" y="4434"/>
                    </a:cubicBezTo>
                    <a:cubicBezTo>
                      <a:pt x="0" y="4836"/>
                      <a:pt x="329" y="5100"/>
                      <a:pt x="658" y="5100"/>
                    </a:cubicBezTo>
                    <a:cubicBezTo>
                      <a:pt x="875" y="5100"/>
                      <a:pt x="1092" y="4985"/>
                      <a:pt x="1177" y="4720"/>
                    </a:cubicBezTo>
                    <a:cubicBezTo>
                      <a:pt x="1618" y="3375"/>
                      <a:pt x="2070" y="2017"/>
                      <a:pt x="2511" y="660"/>
                    </a:cubicBezTo>
                    <a:cubicBezTo>
                      <a:pt x="2647" y="259"/>
                      <a:pt x="2322" y="0"/>
                      <a:pt x="19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43"/>
              <p:cNvSpPr/>
              <p:nvPr/>
            </p:nvSpPr>
            <p:spPr>
              <a:xfrm>
                <a:off x="4824200" y="2080450"/>
                <a:ext cx="107075" cy="108500"/>
              </a:xfrm>
              <a:custGeom>
                <a:rect b="b" l="l" r="r" t="t"/>
                <a:pathLst>
                  <a:path extrusionOk="0" h="4340" w="4283">
                    <a:moveTo>
                      <a:pt x="3526" y="1"/>
                    </a:moveTo>
                    <a:cubicBezTo>
                      <a:pt x="3403" y="1"/>
                      <a:pt x="3276" y="53"/>
                      <a:pt x="3166" y="177"/>
                    </a:cubicBezTo>
                    <a:cubicBezTo>
                      <a:pt x="2225" y="1248"/>
                      <a:pt x="1296" y="2320"/>
                      <a:pt x="356" y="3391"/>
                    </a:cubicBezTo>
                    <a:cubicBezTo>
                      <a:pt x="0" y="3792"/>
                      <a:pt x="370" y="4340"/>
                      <a:pt x="766" y="4340"/>
                    </a:cubicBezTo>
                    <a:cubicBezTo>
                      <a:pt x="888" y="4340"/>
                      <a:pt x="1012" y="4288"/>
                      <a:pt x="1118" y="4165"/>
                    </a:cubicBezTo>
                    <a:cubicBezTo>
                      <a:pt x="2058" y="3094"/>
                      <a:pt x="2999" y="2010"/>
                      <a:pt x="3928" y="939"/>
                    </a:cubicBezTo>
                    <a:cubicBezTo>
                      <a:pt x="4282" y="539"/>
                      <a:pt x="3922" y="1"/>
                      <a:pt x="35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5" name="Google Shape;2455;p43"/>
            <p:cNvSpPr/>
            <p:nvPr/>
          </p:nvSpPr>
          <p:spPr>
            <a:xfrm>
              <a:off x="4394625" y="3000750"/>
              <a:ext cx="370925" cy="57750"/>
            </a:xfrm>
            <a:custGeom>
              <a:rect b="b" l="l" r="r" t="t"/>
              <a:pathLst>
                <a:path extrusionOk="0" h="2310" w="14837">
                  <a:moveTo>
                    <a:pt x="775" y="0"/>
                  </a:moveTo>
                  <a:cubicBezTo>
                    <a:pt x="346" y="0"/>
                    <a:pt x="1" y="274"/>
                    <a:pt x="1" y="631"/>
                  </a:cubicBezTo>
                  <a:lnTo>
                    <a:pt x="1" y="1679"/>
                  </a:lnTo>
                  <a:cubicBezTo>
                    <a:pt x="1" y="2024"/>
                    <a:pt x="346" y="2310"/>
                    <a:pt x="775" y="2310"/>
                  </a:cubicBezTo>
                  <a:lnTo>
                    <a:pt x="14062" y="2310"/>
                  </a:lnTo>
                  <a:cubicBezTo>
                    <a:pt x="14491" y="2310"/>
                    <a:pt x="14836" y="2024"/>
                    <a:pt x="14836" y="1679"/>
                  </a:cubicBezTo>
                  <a:lnTo>
                    <a:pt x="14836" y="631"/>
                  </a:lnTo>
                  <a:cubicBezTo>
                    <a:pt x="14836" y="274"/>
                    <a:pt x="14491" y="0"/>
                    <a:pt x="1406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6" name="Google Shape;2456;p43"/>
          <p:cNvGrpSpPr/>
          <p:nvPr/>
        </p:nvGrpSpPr>
        <p:grpSpPr>
          <a:xfrm>
            <a:off x="5002750" y="1084675"/>
            <a:ext cx="1005950" cy="932350"/>
            <a:chOff x="5002750" y="1084675"/>
            <a:chExt cx="1005950" cy="932350"/>
          </a:xfrm>
        </p:grpSpPr>
        <p:sp>
          <p:nvSpPr>
            <p:cNvPr id="2457" name="Google Shape;2457;p43"/>
            <p:cNvSpPr/>
            <p:nvPr/>
          </p:nvSpPr>
          <p:spPr>
            <a:xfrm>
              <a:off x="5028350" y="1638375"/>
              <a:ext cx="352150" cy="351250"/>
            </a:xfrm>
            <a:custGeom>
              <a:rect b="b" l="l" r="r" t="t"/>
              <a:pathLst>
                <a:path extrusionOk="0" h="14050" w="14086">
                  <a:moveTo>
                    <a:pt x="13883" y="0"/>
                  </a:moveTo>
                  <a:lnTo>
                    <a:pt x="13145" y="739"/>
                  </a:lnTo>
                  <a:lnTo>
                    <a:pt x="13347" y="929"/>
                  </a:lnTo>
                  <a:lnTo>
                    <a:pt x="14085" y="191"/>
                  </a:lnTo>
                  <a:lnTo>
                    <a:pt x="13883" y="0"/>
                  </a:lnTo>
                  <a:close/>
                  <a:moveTo>
                    <a:pt x="12407" y="1477"/>
                  </a:moveTo>
                  <a:lnTo>
                    <a:pt x="11668" y="2203"/>
                  </a:lnTo>
                  <a:lnTo>
                    <a:pt x="11859" y="2405"/>
                  </a:lnTo>
                  <a:lnTo>
                    <a:pt x="12609" y="1667"/>
                  </a:lnTo>
                  <a:lnTo>
                    <a:pt x="12407" y="1477"/>
                  </a:lnTo>
                  <a:close/>
                  <a:moveTo>
                    <a:pt x="10930" y="2941"/>
                  </a:moveTo>
                  <a:lnTo>
                    <a:pt x="10192" y="3679"/>
                  </a:lnTo>
                  <a:lnTo>
                    <a:pt x="10383" y="3882"/>
                  </a:lnTo>
                  <a:lnTo>
                    <a:pt x="11121" y="3144"/>
                  </a:lnTo>
                  <a:lnTo>
                    <a:pt x="10930" y="2941"/>
                  </a:lnTo>
                  <a:close/>
                  <a:moveTo>
                    <a:pt x="9454" y="4418"/>
                  </a:moveTo>
                  <a:lnTo>
                    <a:pt x="8704" y="5156"/>
                  </a:lnTo>
                  <a:lnTo>
                    <a:pt x="8906" y="5358"/>
                  </a:lnTo>
                  <a:lnTo>
                    <a:pt x="9644" y="4620"/>
                  </a:lnTo>
                  <a:lnTo>
                    <a:pt x="9454" y="4418"/>
                  </a:lnTo>
                  <a:close/>
                  <a:moveTo>
                    <a:pt x="7966" y="5894"/>
                  </a:moveTo>
                  <a:lnTo>
                    <a:pt x="7227" y="6632"/>
                  </a:lnTo>
                  <a:lnTo>
                    <a:pt x="7430" y="6835"/>
                  </a:lnTo>
                  <a:lnTo>
                    <a:pt x="8168" y="6096"/>
                  </a:lnTo>
                  <a:lnTo>
                    <a:pt x="7966" y="5894"/>
                  </a:lnTo>
                  <a:close/>
                  <a:moveTo>
                    <a:pt x="6489" y="7370"/>
                  </a:moveTo>
                  <a:lnTo>
                    <a:pt x="5751" y="8108"/>
                  </a:lnTo>
                  <a:lnTo>
                    <a:pt x="5942" y="8311"/>
                  </a:lnTo>
                  <a:lnTo>
                    <a:pt x="6692" y="7573"/>
                  </a:lnTo>
                  <a:lnTo>
                    <a:pt x="6489" y="7370"/>
                  </a:lnTo>
                  <a:close/>
                  <a:moveTo>
                    <a:pt x="5013" y="8847"/>
                  </a:moveTo>
                  <a:lnTo>
                    <a:pt x="4275" y="9585"/>
                  </a:lnTo>
                  <a:lnTo>
                    <a:pt x="4465" y="9787"/>
                  </a:lnTo>
                  <a:lnTo>
                    <a:pt x="5203" y="9049"/>
                  </a:lnTo>
                  <a:lnTo>
                    <a:pt x="5013" y="8847"/>
                  </a:lnTo>
                  <a:close/>
                  <a:moveTo>
                    <a:pt x="3537" y="10323"/>
                  </a:moveTo>
                  <a:lnTo>
                    <a:pt x="2786" y="11061"/>
                  </a:lnTo>
                  <a:lnTo>
                    <a:pt x="2989" y="11264"/>
                  </a:lnTo>
                  <a:lnTo>
                    <a:pt x="3727" y="10525"/>
                  </a:lnTo>
                  <a:lnTo>
                    <a:pt x="3537" y="10323"/>
                  </a:lnTo>
                  <a:close/>
                  <a:moveTo>
                    <a:pt x="2048" y="11799"/>
                  </a:moveTo>
                  <a:lnTo>
                    <a:pt x="1310" y="12538"/>
                  </a:lnTo>
                  <a:lnTo>
                    <a:pt x="1512" y="12740"/>
                  </a:lnTo>
                  <a:lnTo>
                    <a:pt x="2251" y="12002"/>
                  </a:lnTo>
                  <a:lnTo>
                    <a:pt x="2048" y="11799"/>
                  </a:lnTo>
                  <a:close/>
                  <a:moveTo>
                    <a:pt x="572" y="13276"/>
                  </a:moveTo>
                  <a:lnTo>
                    <a:pt x="0" y="13847"/>
                  </a:lnTo>
                  <a:lnTo>
                    <a:pt x="191" y="14050"/>
                  </a:lnTo>
                  <a:lnTo>
                    <a:pt x="762" y="13478"/>
                  </a:lnTo>
                  <a:lnTo>
                    <a:pt x="572" y="13276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3"/>
            <p:cNvSpPr/>
            <p:nvPr/>
          </p:nvSpPr>
          <p:spPr>
            <a:xfrm>
              <a:off x="5002750" y="1963125"/>
              <a:ext cx="54200" cy="53900"/>
            </a:xfrm>
            <a:custGeom>
              <a:rect b="b" l="l" r="r" t="t"/>
              <a:pathLst>
                <a:path extrusionOk="0" h="2156" w="2168">
                  <a:moveTo>
                    <a:pt x="1084" y="0"/>
                  </a:moveTo>
                  <a:cubicBezTo>
                    <a:pt x="489" y="0"/>
                    <a:pt x="0" y="476"/>
                    <a:pt x="0" y="1083"/>
                  </a:cubicBezTo>
                  <a:cubicBezTo>
                    <a:pt x="0" y="1679"/>
                    <a:pt x="489" y="2155"/>
                    <a:pt x="1084" y="2155"/>
                  </a:cubicBezTo>
                  <a:cubicBezTo>
                    <a:pt x="1679" y="2155"/>
                    <a:pt x="2167" y="1679"/>
                    <a:pt x="2167" y="1083"/>
                  </a:cubicBezTo>
                  <a:cubicBezTo>
                    <a:pt x="2167" y="476"/>
                    <a:pt x="1679" y="0"/>
                    <a:pt x="108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3"/>
            <p:cNvSpPr/>
            <p:nvPr/>
          </p:nvSpPr>
          <p:spPr>
            <a:xfrm>
              <a:off x="5347425" y="1130275"/>
              <a:ext cx="615875" cy="615575"/>
            </a:xfrm>
            <a:custGeom>
              <a:rect b="b" l="l" r="r" t="t"/>
              <a:pathLst>
                <a:path extrusionOk="0" h="24623" w="24635">
                  <a:moveTo>
                    <a:pt x="12324" y="0"/>
                  </a:moveTo>
                  <a:cubicBezTo>
                    <a:pt x="5513" y="0"/>
                    <a:pt x="1" y="5513"/>
                    <a:pt x="1" y="12311"/>
                  </a:cubicBezTo>
                  <a:cubicBezTo>
                    <a:pt x="1" y="19110"/>
                    <a:pt x="5513" y="24622"/>
                    <a:pt x="12324" y="24622"/>
                  </a:cubicBezTo>
                  <a:cubicBezTo>
                    <a:pt x="19122" y="24622"/>
                    <a:pt x="24635" y="19110"/>
                    <a:pt x="24635" y="12311"/>
                  </a:cubicBezTo>
                  <a:cubicBezTo>
                    <a:pt x="24635" y="5513"/>
                    <a:pt x="19122" y="0"/>
                    <a:pt x="1232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0" name="Google Shape;2460;p43"/>
            <p:cNvSpPr/>
            <p:nvPr/>
          </p:nvSpPr>
          <p:spPr>
            <a:xfrm>
              <a:off x="5368275" y="1151100"/>
              <a:ext cx="574200" cy="573925"/>
            </a:xfrm>
            <a:custGeom>
              <a:rect b="b" l="l" r="r" t="t"/>
              <a:pathLst>
                <a:path extrusionOk="0" h="22957" w="22968">
                  <a:moveTo>
                    <a:pt x="11490" y="977"/>
                  </a:moveTo>
                  <a:cubicBezTo>
                    <a:pt x="17276" y="977"/>
                    <a:pt x="21991" y="5692"/>
                    <a:pt x="21991" y="11478"/>
                  </a:cubicBezTo>
                  <a:cubicBezTo>
                    <a:pt x="21991" y="17277"/>
                    <a:pt x="17276" y="21992"/>
                    <a:pt x="11490" y="21992"/>
                  </a:cubicBezTo>
                  <a:cubicBezTo>
                    <a:pt x="5691" y="21992"/>
                    <a:pt x="977" y="17277"/>
                    <a:pt x="977" y="11478"/>
                  </a:cubicBezTo>
                  <a:cubicBezTo>
                    <a:pt x="977" y="5692"/>
                    <a:pt x="5691" y="977"/>
                    <a:pt x="11490" y="977"/>
                  </a:cubicBezTo>
                  <a:close/>
                  <a:moveTo>
                    <a:pt x="11490" y="1"/>
                  </a:moveTo>
                  <a:cubicBezTo>
                    <a:pt x="5156" y="1"/>
                    <a:pt x="0" y="5156"/>
                    <a:pt x="0" y="11478"/>
                  </a:cubicBezTo>
                  <a:cubicBezTo>
                    <a:pt x="0" y="17813"/>
                    <a:pt x="5156" y="22956"/>
                    <a:pt x="11490" y="22956"/>
                  </a:cubicBezTo>
                  <a:cubicBezTo>
                    <a:pt x="17812" y="22956"/>
                    <a:pt x="22967" y="17813"/>
                    <a:pt x="22967" y="11478"/>
                  </a:cubicBezTo>
                  <a:cubicBezTo>
                    <a:pt x="22967" y="5156"/>
                    <a:pt x="17812" y="1"/>
                    <a:pt x="1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3"/>
            <p:cNvSpPr/>
            <p:nvPr/>
          </p:nvSpPr>
          <p:spPr>
            <a:xfrm>
              <a:off x="5291775" y="1084675"/>
              <a:ext cx="716925" cy="582600"/>
            </a:xfrm>
            <a:custGeom>
              <a:rect b="b" l="l" r="r" t="t"/>
              <a:pathLst>
                <a:path extrusionOk="0" h="23304" w="28677">
                  <a:moveTo>
                    <a:pt x="14480" y="0"/>
                  </a:moveTo>
                  <a:cubicBezTo>
                    <a:pt x="7818" y="0"/>
                    <a:pt x="1890" y="4988"/>
                    <a:pt x="643" y="11588"/>
                  </a:cubicBezTo>
                  <a:cubicBezTo>
                    <a:pt x="0" y="15028"/>
                    <a:pt x="727" y="18624"/>
                    <a:pt x="2560" y="21601"/>
                  </a:cubicBezTo>
                  <a:cubicBezTo>
                    <a:pt x="2429" y="21779"/>
                    <a:pt x="2358" y="21994"/>
                    <a:pt x="2358" y="22232"/>
                  </a:cubicBezTo>
                  <a:cubicBezTo>
                    <a:pt x="2358" y="22827"/>
                    <a:pt x="2834" y="23303"/>
                    <a:pt x="3429" y="23303"/>
                  </a:cubicBezTo>
                  <a:cubicBezTo>
                    <a:pt x="4025" y="23303"/>
                    <a:pt x="4513" y="22827"/>
                    <a:pt x="4513" y="22232"/>
                  </a:cubicBezTo>
                  <a:cubicBezTo>
                    <a:pt x="4513" y="21636"/>
                    <a:pt x="4025" y="21148"/>
                    <a:pt x="3429" y="21148"/>
                  </a:cubicBezTo>
                  <a:lnTo>
                    <a:pt x="3358" y="21148"/>
                  </a:lnTo>
                  <a:cubicBezTo>
                    <a:pt x="1179" y="17588"/>
                    <a:pt x="750" y="13266"/>
                    <a:pt x="2239" y="9337"/>
                  </a:cubicBezTo>
                  <a:cubicBezTo>
                    <a:pt x="3525" y="5920"/>
                    <a:pt x="6358" y="3170"/>
                    <a:pt x="9740" y="1836"/>
                  </a:cubicBezTo>
                  <a:cubicBezTo>
                    <a:pt x="11280" y="1227"/>
                    <a:pt x="12868" y="941"/>
                    <a:pt x="14432" y="941"/>
                  </a:cubicBezTo>
                  <a:cubicBezTo>
                    <a:pt x="20167" y="941"/>
                    <a:pt x="25589" y="4782"/>
                    <a:pt x="27254" y="10564"/>
                  </a:cubicBezTo>
                  <a:cubicBezTo>
                    <a:pt x="27599" y="11718"/>
                    <a:pt x="27742" y="12933"/>
                    <a:pt x="27754" y="14135"/>
                  </a:cubicBezTo>
                  <a:cubicBezTo>
                    <a:pt x="27754" y="14433"/>
                    <a:pt x="27986" y="14582"/>
                    <a:pt x="28217" y="14582"/>
                  </a:cubicBezTo>
                  <a:cubicBezTo>
                    <a:pt x="28447" y="14582"/>
                    <a:pt x="28677" y="14433"/>
                    <a:pt x="28671" y="14135"/>
                  </a:cubicBezTo>
                  <a:cubicBezTo>
                    <a:pt x="28611" y="6885"/>
                    <a:pt x="23087" y="836"/>
                    <a:pt x="15883" y="74"/>
                  </a:cubicBezTo>
                  <a:cubicBezTo>
                    <a:pt x="15413" y="25"/>
                    <a:pt x="14944" y="0"/>
                    <a:pt x="1448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2" name="Google Shape;2462;p43"/>
          <p:cNvGrpSpPr/>
          <p:nvPr/>
        </p:nvGrpSpPr>
        <p:grpSpPr>
          <a:xfrm>
            <a:off x="4199075" y="3260900"/>
            <a:ext cx="724075" cy="1203900"/>
            <a:chOff x="4199075" y="3260900"/>
            <a:chExt cx="724075" cy="1203900"/>
          </a:xfrm>
        </p:grpSpPr>
        <p:sp>
          <p:nvSpPr>
            <p:cNvPr id="2463" name="Google Shape;2463;p43"/>
            <p:cNvSpPr/>
            <p:nvPr/>
          </p:nvSpPr>
          <p:spPr>
            <a:xfrm>
              <a:off x="4574425" y="3304650"/>
              <a:ext cx="7450" cy="438175"/>
            </a:xfrm>
            <a:custGeom>
              <a:rect b="b" l="l" r="r" t="t"/>
              <a:pathLst>
                <a:path extrusionOk="0" h="17527" w="298">
                  <a:moveTo>
                    <a:pt x="24" y="0"/>
                  </a:moveTo>
                  <a:lnTo>
                    <a:pt x="24" y="1036"/>
                  </a:lnTo>
                  <a:lnTo>
                    <a:pt x="298" y="1036"/>
                  </a:lnTo>
                  <a:lnTo>
                    <a:pt x="298" y="0"/>
                  </a:lnTo>
                  <a:close/>
                  <a:moveTo>
                    <a:pt x="12" y="2084"/>
                  </a:moveTo>
                  <a:lnTo>
                    <a:pt x="12" y="3132"/>
                  </a:lnTo>
                  <a:lnTo>
                    <a:pt x="298" y="3132"/>
                  </a:lnTo>
                  <a:lnTo>
                    <a:pt x="298" y="2084"/>
                  </a:lnTo>
                  <a:close/>
                  <a:moveTo>
                    <a:pt x="12" y="4179"/>
                  </a:moveTo>
                  <a:lnTo>
                    <a:pt x="12" y="5227"/>
                  </a:lnTo>
                  <a:lnTo>
                    <a:pt x="286" y="5227"/>
                  </a:lnTo>
                  <a:lnTo>
                    <a:pt x="298" y="4179"/>
                  </a:lnTo>
                  <a:close/>
                  <a:moveTo>
                    <a:pt x="12" y="6263"/>
                  </a:moveTo>
                  <a:lnTo>
                    <a:pt x="12" y="7311"/>
                  </a:lnTo>
                  <a:lnTo>
                    <a:pt x="286" y="7311"/>
                  </a:lnTo>
                  <a:lnTo>
                    <a:pt x="286" y="6263"/>
                  </a:lnTo>
                  <a:close/>
                  <a:moveTo>
                    <a:pt x="12" y="8359"/>
                  </a:moveTo>
                  <a:lnTo>
                    <a:pt x="12" y="9406"/>
                  </a:lnTo>
                  <a:lnTo>
                    <a:pt x="286" y="9406"/>
                  </a:lnTo>
                  <a:lnTo>
                    <a:pt x="286" y="8359"/>
                  </a:lnTo>
                  <a:close/>
                  <a:moveTo>
                    <a:pt x="12" y="10442"/>
                  </a:moveTo>
                  <a:lnTo>
                    <a:pt x="12" y="11490"/>
                  </a:lnTo>
                  <a:lnTo>
                    <a:pt x="286" y="11490"/>
                  </a:lnTo>
                  <a:lnTo>
                    <a:pt x="286" y="10442"/>
                  </a:lnTo>
                  <a:close/>
                  <a:moveTo>
                    <a:pt x="0" y="12538"/>
                  </a:moveTo>
                  <a:lnTo>
                    <a:pt x="0" y="13585"/>
                  </a:lnTo>
                  <a:lnTo>
                    <a:pt x="286" y="13585"/>
                  </a:lnTo>
                  <a:lnTo>
                    <a:pt x="286" y="12538"/>
                  </a:lnTo>
                  <a:close/>
                  <a:moveTo>
                    <a:pt x="0" y="14621"/>
                  </a:moveTo>
                  <a:lnTo>
                    <a:pt x="0" y="15669"/>
                  </a:lnTo>
                  <a:lnTo>
                    <a:pt x="274" y="15669"/>
                  </a:lnTo>
                  <a:lnTo>
                    <a:pt x="286" y="14621"/>
                  </a:lnTo>
                  <a:close/>
                  <a:moveTo>
                    <a:pt x="0" y="16717"/>
                  </a:moveTo>
                  <a:lnTo>
                    <a:pt x="0" y="17526"/>
                  </a:lnTo>
                  <a:lnTo>
                    <a:pt x="274" y="17526"/>
                  </a:lnTo>
                  <a:lnTo>
                    <a:pt x="274" y="167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3"/>
            <p:cNvSpPr/>
            <p:nvPr/>
          </p:nvSpPr>
          <p:spPr>
            <a:xfrm>
              <a:off x="4551200" y="3260900"/>
              <a:ext cx="53900" cy="53900"/>
            </a:xfrm>
            <a:custGeom>
              <a:rect b="b" l="l" r="r" t="t"/>
              <a:pathLst>
                <a:path extrusionOk="0" h="2156" w="2156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67"/>
                    <a:pt x="477" y="2155"/>
                    <a:pt x="1072" y="2155"/>
                  </a:cubicBezTo>
                  <a:cubicBezTo>
                    <a:pt x="1679" y="2155"/>
                    <a:pt x="2156" y="1667"/>
                    <a:pt x="2156" y="1072"/>
                  </a:cubicBezTo>
                  <a:cubicBezTo>
                    <a:pt x="2156" y="476"/>
                    <a:pt x="1679" y="0"/>
                    <a:pt x="107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3"/>
            <p:cNvSpPr/>
            <p:nvPr/>
          </p:nvSpPr>
          <p:spPr>
            <a:xfrm>
              <a:off x="4261875" y="3803525"/>
              <a:ext cx="615875" cy="615875"/>
            </a:xfrm>
            <a:custGeom>
              <a:rect b="b" l="l" r="r" t="t"/>
              <a:pathLst>
                <a:path extrusionOk="0" h="24635" w="24635">
                  <a:moveTo>
                    <a:pt x="12240" y="0"/>
                  </a:moveTo>
                  <a:cubicBezTo>
                    <a:pt x="5478" y="48"/>
                    <a:pt x="1" y="5549"/>
                    <a:pt x="1" y="12311"/>
                  </a:cubicBezTo>
                  <a:cubicBezTo>
                    <a:pt x="1" y="19086"/>
                    <a:pt x="5478" y="24587"/>
                    <a:pt x="12240" y="24622"/>
                  </a:cubicBezTo>
                  <a:cubicBezTo>
                    <a:pt x="12264" y="24622"/>
                    <a:pt x="12288" y="24634"/>
                    <a:pt x="12312" y="24634"/>
                  </a:cubicBezTo>
                  <a:cubicBezTo>
                    <a:pt x="19122" y="24634"/>
                    <a:pt x="24635" y="19122"/>
                    <a:pt x="24635" y="12311"/>
                  </a:cubicBezTo>
                  <a:cubicBezTo>
                    <a:pt x="24635" y="5513"/>
                    <a:pt x="19122" y="0"/>
                    <a:pt x="1231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6" name="Google Shape;2466;p43"/>
            <p:cNvSpPr/>
            <p:nvPr/>
          </p:nvSpPr>
          <p:spPr>
            <a:xfrm>
              <a:off x="4199075" y="3740125"/>
              <a:ext cx="724075" cy="724675"/>
            </a:xfrm>
            <a:custGeom>
              <a:rect b="b" l="l" r="r" t="t"/>
              <a:pathLst>
                <a:path extrusionOk="0" h="28987" w="28963">
                  <a:moveTo>
                    <a:pt x="14943" y="0"/>
                  </a:moveTo>
                  <a:cubicBezTo>
                    <a:pt x="14455" y="0"/>
                    <a:pt x="14050" y="322"/>
                    <a:pt x="13919" y="762"/>
                  </a:cubicBezTo>
                  <a:cubicBezTo>
                    <a:pt x="7073" y="1262"/>
                    <a:pt x="1489" y="6620"/>
                    <a:pt x="763" y="13514"/>
                  </a:cubicBezTo>
                  <a:cubicBezTo>
                    <a:pt x="1" y="20729"/>
                    <a:pt x="5215" y="27420"/>
                    <a:pt x="12276" y="28754"/>
                  </a:cubicBezTo>
                  <a:cubicBezTo>
                    <a:pt x="13112" y="28910"/>
                    <a:pt x="13952" y="28986"/>
                    <a:pt x="14789" y="28986"/>
                  </a:cubicBezTo>
                  <a:cubicBezTo>
                    <a:pt x="18086" y="28986"/>
                    <a:pt x="21313" y="27802"/>
                    <a:pt x="23896" y="25694"/>
                  </a:cubicBezTo>
                  <a:cubicBezTo>
                    <a:pt x="27111" y="23051"/>
                    <a:pt x="28921" y="18991"/>
                    <a:pt x="28957" y="14847"/>
                  </a:cubicBezTo>
                  <a:cubicBezTo>
                    <a:pt x="28962" y="14550"/>
                    <a:pt x="28733" y="14401"/>
                    <a:pt x="28503" y="14401"/>
                  </a:cubicBezTo>
                  <a:cubicBezTo>
                    <a:pt x="28272" y="14401"/>
                    <a:pt x="28040" y="14550"/>
                    <a:pt x="28040" y="14847"/>
                  </a:cubicBezTo>
                  <a:cubicBezTo>
                    <a:pt x="28004" y="18586"/>
                    <a:pt x="26456" y="22086"/>
                    <a:pt x="23706" y="24622"/>
                  </a:cubicBezTo>
                  <a:cubicBezTo>
                    <a:pt x="21275" y="26884"/>
                    <a:pt x="18029" y="28048"/>
                    <a:pt x="14740" y="28048"/>
                  </a:cubicBezTo>
                  <a:cubicBezTo>
                    <a:pt x="14324" y="28048"/>
                    <a:pt x="13907" y="28029"/>
                    <a:pt x="13490" y="27992"/>
                  </a:cubicBezTo>
                  <a:cubicBezTo>
                    <a:pt x="5739" y="27301"/>
                    <a:pt x="370" y="19622"/>
                    <a:pt x="1906" y="12109"/>
                  </a:cubicBezTo>
                  <a:cubicBezTo>
                    <a:pt x="3096" y="6299"/>
                    <a:pt x="8228" y="2072"/>
                    <a:pt x="14050" y="1679"/>
                  </a:cubicBezTo>
                  <a:cubicBezTo>
                    <a:pt x="14240" y="1977"/>
                    <a:pt x="14574" y="2167"/>
                    <a:pt x="14943" y="2167"/>
                  </a:cubicBezTo>
                  <a:cubicBezTo>
                    <a:pt x="15538" y="2167"/>
                    <a:pt x="16026" y="1679"/>
                    <a:pt x="16026" y="1084"/>
                  </a:cubicBezTo>
                  <a:cubicBezTo>
                    <a:pt x="16026" y="488"/>
                    <a:pt x="15538" y="0"/>
                    <a:pt x="1494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3"/>
            <p:cNvSpPr/>
            <p:nvPr/>
          </p:nvSpPr>
          <p:spPr>
            <a:xfrm>
              <a:off x="4282725" y="3824350"/>
              <a:ext cx="574200" cy="574200"/>
            </a:xfrm>
            <a:custGeom>
              <a:rect b="b" l="l" r="r" t="t"/>
              <a:pathLst>
                <a:path extrusionOk="0" h="22968" w="22968">
                  <a:moveTo>
                    <a:pt x="11490" y="977"/>
                  </a:moveTo>
                  <a:cubicBezTo>
                    <a:pt x="17276" y="977"/>
                    <a:pt x="21991" y="5692"/>
                    <a:pt x="21991" y="11478"/>
                  </a:cubicBezTo>
                  <a:cubicBezTo>
                    <a:pt x="21991" y="17277"/>
                    <a:pt x="17276" y="21991"/>
                    <a:pt x="11490" y="21991"/>
                  </a:cubicBezTo>
                  <a:cubicBezTo>
                    <a:pt x="5691" y="21991"/>
                    <a:pt x="977" y="17277"/>
                    <a:pt x="977" y="11478"/>
                  </a:cubicBezTo>
                  <a:cubicBezTo>
                    <a:pt x="977" y="5692"/>
                    <a:pt x="5691" y="977"/>
                    <a:pt x="11490" y="977"/>
                  </a:cubicBezTo>
                  <a:close/>
                  <a:moveTo>
                    <a:pt x="11490" y="1"/>
                  </a:moveTo>
                  <a:cubicBezTo>
                    <a:pt x="5156" y="1"/>
                    <a:pt x="0" y="5156"/>
                    <a:pt x="0" y="11478"/>
                  </a:cubicBezTo>
                  <a:cubicBezTo>
                    <a:pt x="0" y="17812"/>
                    <a:pt x="5156" y="22968"/>
                    <a:pt x="11490" y="22968"/>
                  </a:cubicBezTo>
                  <a:cubicBezTo>
                    <a:pt x="17812" y="22968"/>
                    <a:pt x="22967" y="17812"/>
                    <a:pt x="22967" y="11478"/>
                  </a:cubicBezTo>
                  <a:cubicBezTo>
                    <a:pt x="22967" y="5156"/>
                    <a:pt x="17812" y="1"/>
                    <a:pt x="1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8" name="Google Shape;2468;p43"/>
          <p:cNvGrpSpPr/>
          <p:nvPr/>
        </p:nvGrpSpPr>
        <p:grpSpPr>
          <a:xfrm>
            <a:off x="5012275" y="3105225"/>
            <a:ext cx="1016825" cy="1060875"/>
            <a:chOff x="5012275" y="3105225"/>
            <a:chExt cx="1016825" cy="1060875"/>
          </a:xfrm>
        </p:grpSpPr>
        <p:sp>
          <p:nvSpPr>
            <p:cNvPr id="2469" name="Google Shape;2469;p43"/>
            <p:cNvSpPr/>
            <p:nvPr/>
          </p:nvSpPr>
          <p:spPr>
            <a:xfrm>
              <a:off x="5338200" y="3504975"/>
              <a:ext cx="615575" cy="615875"/>
            </a:xfrm>
            <a:custGeom>
              <a:rect b="b" l="l" r="r" t="t"/>
              <a:pathLst>
                <a:path extrusionOk="0" h="24635" w="24623">
                  <a:moveTo>
                    <a:pt x="12312" y="0"/>
                  </a:moveTo>
                  <a:cubicBezTo>
                    <a:pt x="12193" y="0"/>
                    <a:pt x="12074" y="12"/>
                    <a:pt x="11943" y="12"/>
                  </a:cubicBezTo>
                  <a:cubicBezTo>
                    <a:pt x="5311" y="203"/>
                    <a:pt x="1" y="5644"/>
                    <a:pt x="1" y="12311"/>
                  </a:cubicBezTo>
                  <a:cubicBezTo>
                    <a:pt x="1" y="18991"/>
                    <a:pt x="5311" y="24420"/>
                    <a:pt x="11943" y="24622"/>
                  </a:cubicBezTo>
                  <a:cubicBezTo>
                    <a:pt x="12074" y="24622"/>
                    <a:pt x="12193" y="24634"/>
                    <a:pt x="12312" y="24634"/>
                  </a:cubicBezTo>
                  <a:cubicBezTo>
                    <a:pt x="19110" y="24634"/>
                    <a:pt x="24623" y="19122"/>
                    <a:pt x="24623" y="12311"/>
                  </a:cubicBezTo>
                  <a:cubicBezTo>
                    <a:pt x="24623" y="5513"/>
                    <a:pt x="19110" y="0"/>
                    <a:pt x="1231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Moon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0" name="Google Shape;2470;p43"/>
            <p:cNvSpPr/>
            <p:nvPr/>
          </p:nvSpPr>
          <p:spPr>
            <a:xfrm>
              <a:off x="5059000" y="3155525"/>
              <a:ext cx="375075" cy="393225"/>
            </a:xfrm>
            <a:custGeom>
              <a:rect b="b" l="l" r="r" t="t"/>
              <a:pathLst>
                <a:path extrusionOk="0" h="15729" w="15003">
                  <a:moveTo>
                    <a:pt x="203" y="0"/>
                  </a:moveTo>
                  <a:lnTo>
                    <a:pt x="1" y="203"/>
                  </a:lnTo>
                  <a:lnTo>
                    <a:pt x="715" y="953"/>
                  </a:lnTo>
                  <a:lnTo>
                    <a:pt x="917" y="762"/>
                  </a:lnTo>
                  <a:lnTo>
                    <a:pt x="203" y="0"/>
                  </a:lnTo>
                  <a:close/>
                  <a:moveTo>
                    <a:pt x="1644" y="1512"/>
                  </a:moveTo>
                  <a:lnTo>
                    <a:pt x="1441" y="1715"/>
                  </a:lnTo>
                  <a:lnTo>
                    <a:pt x="2156" y="2465"/>
                  </a:lnTo>
                  <a:lnTo>
                    <a:pt x="2358" y="2274"/>
                  </a:lnTo>
                  <a:lnTo>
                    <a:pt x="1644" y="1512"/>
                  </a:lnTo>
                  <a:close/>
                  <a:moveTo>
                    <a:pt x="3084" y="3036"/>
                  </a:moveTo>
                  <a:lnTo>
                    <a:pt x="2882" y="3227"/>
                  </a:lnTo>
                  <a:lnTo>
                    <a:pt x="3608" y="3977"/>
                  </a:lnTo>
                  <a:lnTo>
                    <a:pt x="3799" y="3787"/>
                  </a:lnTo>
                  <a:lnTo>
                    <a:pt x="3084" y="3036"/>
                  </a:lnTo>
                  <a:close/>
                  <a:moveTo>
                    <a:pt x="4525" y="4549"/>
                  </a:moveTo>
                  <a:lnTo>
                    <a:pt x="4323" y="4739"/>
                  </a:lnTo>
                  <a:lnTo>
                    <a:pt x="5049" y="5489"/>
                  </a:lnTo>
                  <a:lnTo>
                    <a:pt x="5239" y="5299"/>
                  </a:lnTo>
                  <a:lnTo>
                    <a:pt x="4525" y="4549"/>
                  </a:lnTo>
                  <a:close/>
                  <a:moveTo>
                    <a:pt x="5966" y="6061"/>
                  </a:moveTo>
                  <a:lnTo>
                    <a:pt x="5763" y="6251"/>
                  </a:lnTo>
                  <a:lnTo>
                    <a:pt x="6490" y="7001"/>
                  </a:lnTo>
                  <a:lnTo>
                    <a:pt x="6692" y="6811"/>
                  </a:lnTo>
                  <a:lnTo>
                    <a:pt x="5966" y="6061"/>
                  </a:lnTo>
                  <a:close/>
                  <a:moveTo>
                    <a:pt x="7406" y="7573"/>
                  </a:moveTo>
                  <a:lnTo>
                    <a:pt x="7204" y="7763"/>
                  </a:lnTo>
                  <a:lnTo>
                    <a:pt x="7930" y="8513"/>
                  </a:lnTo>
                  <a:lnTo>
                    <a:pt x="8133" y="8323"/>
                  </a:lnTo>
                  <a:lnTo>
                    <a:pt x="7406" y="7573"/>
                  </a:lnTo>
                  <a:close/>
                  <a:moveTo>
                    <a:pt x="8847" y="9085"/>
                  </a:moveTo>
                  <a:lnTo>
                    <a:pt x="8645" y="9275"/>
                  </a:lnTo>
                  <a:lnTo>
                    <a:pt x="9371" y="10025"/>
                  </a:lnTo>
                  <a:lnTo>
                    <a:pt x="9573" y="9835"/>
                  </a:lnTo>
                  <a:lnTo>
                    <a:pt x="8847" y="9085"/>
                  </a:lnTo>
                  <a:close/>
                  <a:moveTo>
                    <a:pt x="10288" y="10597"/>
                  </a:moveTo>
                  <a:lnTo>
                    <a:pt x="10085" y="10787"/>
                  </a:lnTo>
                  <a:lnTo>
                    <a:pt x="10812" y="11537"/>
                  </a:lnTo>
                  <a:lnTo>
                    <a:pt x="11014" y="11347"/>
                  </a:lnTo>
                  <a:lnTo>
                    <a:pt x="10288" y="10597"/>
                  </a:lnTo>
                  <a:close/>
                  <a:moveTo>
                    <a:pt x="11728" y="12109"/>
                  </a:moveTo>
                  <a:lnTo>
                    <a:pt x="11538" y="12299"/>
                  </a:lnTo>
                  <a:lnTo>
                    <a:pt x="12252" y="13050"/>
                  </a:lnTo>
                  <a:lnTo>
                    <a:pt x="12455" y="12859"/>
                  </a:lnTo>
                  <a:lnTo>
                    <a:pt x="11728" y="12109"/>
                  </a:lnTo>
                  <a:close/>
                  <a:moveTo>
                    <a:pt x="13181" y="13621"/>
                  </a:moveTo>
                  <a:lnTo>
                    <a:pt x="12979" y="13812"/>
                  </a:lnTo>
                  <a:lnTo>
                    <a:pt x="13693" y="14562"/>
                  </a:lnTo>
                  <a:lnTo>
                    <a:pt x="13895" y="14371"/>
                  </a:lnTo>
                  <a:lnTo>
                    <a:pt x="13181" y="13621"/>
                  </a:lnTo>
                  <a:close/>
                  <a:moveTo>
                    <a:pt x="14622" y="15133"/>
                  </a:moveTo>
                  <a:lnTo>
                    <a:pt x="14419" y="15324"/>
                  </a:lnTo>
                  <a:lnTo>
                    <a:pt x="14812" y="15728"/>
                  </a:lnTo>
                  <a:lnTo>
                    <a:pt x="15003" y="15538"/>
                  </a:lnTo>
                  <a:lnTo>
                    <a:pt x="14622" y="1513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3"/>
            <p:cNvSpPr/>
            <p:nvPr/>
          </p:nvSpPr>
          <p:spPr>
            <a:xfrm>
              <a:off x="5012275" y="3105225"/>
              <a:ext cx="53900" cy="54200"/>
            </a:xfrm>
            <a:custGeom>
              <a:rect b="b" l="l" r="r" t="t"/>
              <a:pathLst>
                <a:path extrusionOk="0" h="2168" w="2156">
                  <a:moveTo>
                    <a:pt x="1072" y="0"/>
                  </a:moveTo>
                  <a:cubicBezTo>
                    <a:pt x="477" y="0"/>
                    <a:pt x="0" y="488"/>
                    <a:pt x="0" y="1084"/>
                  </a:cubicBezTo>
                  <a:cubicBezTo>
                    <a:pt x="0" y="1679"/>
                    <a:pt x="477" y="2167"/>
                    <a:pt x="1072" y="2167"/>
                  </a:cubicBezTo>
                  <a:cubicBezTo>
                    <a:pt x="1667" y="2167"/>
                    <a:pt x="2155" y="1679"/>
                    <a:pt x="2155" y="1084"/>
                  </a:cubicBezTo>
                  <a:cubicBezTo>
                    <a:pt x="2155" y="488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3"/>
            <p:cNvSpPr/>
            <p:nvPr/>
          </p:nvSpPr>
          <p:spPr>
            <a:xfrm>
              <a:off x="5410825" y="3459525"/>
              <a:ext cx="618275" cy="706575"/>
            </a:xfrm>
            <a:custGeom>
              <a:rect b="b" l="l" r="r" t="t"/>
              <a:pathLst>
                <a:path extrusionOk="0" h="28263" w="24731">
                  <a:moveTo>
                    <a:pt x="9446" y="1"/>
                  </a:moveTo>
                  <a:cubicBezTo>
                    <a:pt x="6659" y="1"/>
                    <a:pt x="3905" y="844"/>
                    <a:pt x="1573" y="2390"/>
                  </a:cubicBezTo>
                  <a:cubicBezTo>
                    <a:pt x="1418" y="2306"/>
                    <a:pt x="1263" y="2271"/>
                    <a:pt x="1084" y="2271"/>
                  </a:cubicBezTo>
                  <a:cubicBezTo>
                    <a:pt x="489" y="2271"/>
                    <a:pt x="1" y="2747"/>
                    <a:pt x="1" y="3354"/>
                  </a:cubicBezTo>
                  <a:cubicBezTo>
                    <a:pt x="1" y="3949"/>
                    <a:pt x="489" y="4426"/>
                    <a:pt x="1084" y="4426"/>
                  </a:cubicBezTo>
                  <a:cubicBezTo>
                    <a:pt x="1680" y="4426"/>
                    <a:pt x="2168" y="3949"/>
                    <a:pt x="2168" y="3354"/>
                  </a:cubicBezTo>
                  <a:cubicBezTo>
                    <a:pt x="2168" y="3271"/>
                    <a:pt x="2156" y="3187"/>
                    <a:pt x="2132" y="3116"/>
                  </a:cubicBezTo>
                  <a:cubicBezTo>
                    <a:pt x="4341" y="1695"/>
                    <a:pt x="6875" y="955"/>
                    <a:pt x="9446" y="955"/>
                  </a:cubicBezTo>
                  <a:cubicBezTo>
                    <a:pt x="10838" y="955"/>
                    <a:pt x="12242" y="1172"/>
                    <a:pt x="13610" y="1616"/>
                  </a:cubicBezTo>
                  <a:cubicBezTo>
                    <a:pt x="17074" y="2735"/>
                    <a:pt x="19896" y="5378"/>
                    <a:pt x="21432" y="8664"/>
                  </a:cubicBezTo>
                  <a:cubicBezTo>
                    <a:pt x="24730" y="15689"/>
                    <a:pt x="20837" y="24190"/>
                    <a:pt x="13610" y="26655"/>
                  </a:cubicBezTo>
                  <a:cubicBezTo>
                    <a:pt x="12252" y="27119"/>
                    <a:pt x="10836" y="27321"/>
                    <a:pt x="9407" y="27333"/>
                  </a:cubicBezTo>
                  <a:cubicBezTo>
                    <a:pt x="8815" y="27345"/>
                    <a:pt x="8812" y="28262"/>
                    <a:pt x="9396" y="28262"/>
                  </a:cubicBezTo>
                  <a:cubicBezTo>
                    <a:pt x="9399" y="28262"/>
                    <a:pt x="9403" y="28262"/>
                    <a:pt x="9407" y="28262"/>
                  </a:cubicBezTo>
                  <a:cubicBezTo>
                    <a:pt x="16658" y="28202"/>
                    <a:pt x="22706" y="22678"/>
                    <a:pt x="23468" y="15475"/>
                  </a:cubicBezTo>
                  <a:cubicBezTo>
                    <a:pt x="24230" y="8260"/>
                    <a:pt x="19027" y="1568"/>
                    <a:pt x="11967" y="235"/>
                  </a:cubicBezTo>
                  <a:cubicBezTo>
                    <a:pt x="11131" y="77"/>
                    <a:pt x="10287" y="1"/>
                    <a:pt x="944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3"/>
            <p:cNvSpPr/>
            <p:nvPr/>
          </p:nvSpPr>
          <p:spPr>
            <a:xfrm>
              <a:off x="5359050" y="3525800"/>
              <a:ext cx="573900" cy="574200"/>
            </a:xfrm>
            <a:custGeom>
              <a:rect b="b" l="l" r="r" t="t"/>
              <a:pathLst>
                <a:path extrusionOk="0" h="22968" w="22956">
                  <a:moveTo>
                    <a:pt x="11478" y="977"/>
                  </a:moveTo>
                  <a:cubicBezTo>
                    <a:pt x="17276" y="977"/>
                    <a:pt x="21991" y="5692"/>
                    <a:pt x="21991" y="11478"/>
                  </a:cubicBezTo>
                  <a:cubicBezTo>
                    <a:pt x="21991" y="17277"/>
                    <a:pt x="17276" y="21992"/>
                    <a:pt x="11478" y="21992"/>
                  </a:cubicBezTo>
                  <a:cubicBezTo>
                    <a:pt x="5679" y="21992"/>
                    <a:pt x="977" y="17277"/>
                    <a:pt x="977" y="11478"/>
                  </a:cubicBezTo>
                  <a:cubicBezTo>
                    <a:pt x="977" y="5692"/>
                    <a:pt x="5679" y="977"/>
                    <a:pt x="11478" y="977"/>
                  </a:cubicBezTo>
                  <a:close/>
                  <a:moveTo>
                    <a:pt x="11478" y="1"/>
                  </a:moveTo>
                  <a:cubicBezTo>
                    <a:pt x="5144" y="1"/>
                    <a:pt x="0" y="5156"/>
                    <a:pt x="0" y="11478"/>
                  </a:cubicBezTo>
                  <a:cubicBezTo>
                    <a:pt x="0" y="17812"/>
                    <a:pt x="5144" y="22968"/>
                    <a:pt x="11478" y="22968"/>
                  </a:cubicBezTo>
                  <a:cubicBezTo>
                    <a:pt x="17812" y="22968"/>
                    <a:pt x="22955" y="17812"/>
                    <a:pt x="22955" y="11478"/>
                  </a:cubicBezTo>
                  <a:cubicBezTo>
                    <a:pt x="22955" y="5156"/>
                    <a:pt x="17812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4" name="Google Shape;2474;p43"/>
          <p:cNvGrpSpPr/>
          <p:nvPr/>
        </p:nvGrpSpPr>
        <p:grpSpPr>
          <a:xfrm>
            <a:off x="3106075" y="3117725"/>
            <a:ext cx="1042125" cy="1048075"/>
            <a:chOff x="3106075" y="3117725"/>
            <a:chExt cx="1042125" cy="1048075"/>
          </a:xfrm>
        </p:grpSpPr>
        <p:sp>
          <p:nvSpPr>
            <p:cNvPr id="2475" name="Google Shape;2475;p43"/>
            <p:cNvSpPr/>
            <p:nvPr/>
          </p:nvSpPr>
          <p:spPr>
            <a:xfrm>
              <a:off x="3711825" y="3159975"/>
              <a:ext cx="396800" cy="384600"/>
            </a:xfrm>
            <a:custGeom>
              <a:rect b="b" l="l" r="r" t="t"/>
              <a:pathLst>
                <a:path extrusionOk="0" h="15384" w="15872">
                  <a:moveTo>
                    <a:pt x="15669" y="1"/>
                  </a:moveTo>
                  <a:lnTo>
                    <a:pt x="14919" y="727"/>
                  </a:lnTo>
                  <a:lnTo>
                    <a:pt x="15121" y="930"/>
                  </a:lnTo>
                  <a:lnTo>
                    <a:pt x="15871" y="191"/>
                  </a:lnTo>
                  <a:lnTo>
                    <a:pt x="15669" y="1"/>
                  </a:lnTo>
                  <a:close/>
                  <a:moveTo>
                    <a:pt x="14168" y="1454"/>
                  </a:moveTo>
                  <a:lnTo>
                    <a:pt x="13418" y="2180"/>
                  </a:lnTo>
                  <a:lnTo>
                    <a:pt x="13609" y="2382"/>
                  </a:lnTo>
                  <a:lnTo>
                    <a:pt x="14359" y="1656"/>
                  </a:lnTo>
                  <a:lnTo>
                    <a:pt x="14168" y="1454"/>
                  </a:lnTo>
                  <a:close/>
                  <a:moveTo>
                    <a:pt x="12668" y="2906"/>
                  </a:moveTo>
                  <a:lnTo>
                    <a:pt x="11918" y="3632"/>
                  </a:lnTo>
                  <a:lnTo>
                    <a:pt x="12109" y="3835"/>
                  </a:lnTo>
                  <a:lnTo>
                    <a:pt x="12859" y="3108"/>
                  </a:lnTo>
                  <a:lnTo>
                    <a:pt x="12668" y="2906"/>
                  </a:lnTo>
                  <a:close/>
                  <a:moveTo>
                    <a:pt x="11168" y="4359"/>
                  </a:moveTo>
                  <a:lnTo>
                    <a:pt x="10418" y="5085"/>
                  </a:lnTo>
                  <a:lnTo>
                    <a:pt x="10608" y="5287"/>
                  </a:lnTo>
                  <a:lnTo>
                    <a:pt x="11359" y="4561"/>
                  </a:lnTo>
                  <a:lnTo>
                    <a:pt x="11168" y="4359"/>
                  </a:lnTo>
                  <a:close/>
                  <a:moveTo>
                    <a:pt x="9668" y="5811"/>
                  </a:moveTo>
                  <a:lnTo>
                    <a:pt x="8918" y="6537"/>
                  </a:lnTo>
                  <a:lnTo>
                    <a:pt x="9108" y="6740"/>
                  </a:lnTo>
                  <a:lnTo>
                    <a:pt x="9858" y="6014"/>
                  </a:lnTo>
                  <a:lnTo>
                    <a:pt x="9668" y="5811"/>
                  </a:lnTo>
                  <a:close/>
                  <a:moveTo>
                    <a:pt x="8168" y="7264"/>
                  </a:moveTo>
                  <a:lnTo>
                    <a:pt x="7418" y="8002"/>
                  </a:lnTo>
                  <a:lnTo>
                    <a:pt x="7608" y="8192"/>
                  </a:lnTo>
                  <a:lnTo>
                    <a:pt x="8358" y="7466"/>
                  </a:lnTo>
                  <a:lnTo>
                    <a:pt x="8168" y="7264"/>
                  </a:lnTo>
                  <a:close/>
                  <a:moveTo>
                    <a:pt x="6668" y="8728"/>
                  </a:moveTo>
                  <a:lnTo>
                    <a:pt x="5917" y="9455"/>
                  </a:lnTo>
                  <a:lnTo>
                    <a:pt x="6108" y="9645"/>
                  </a:lnTo>
                  <a:lnTo>
                    <a:pt x="6858" y="8919"/>
                  </a:lnTo>
                  <a:lnTo>
                    <a:pt x="6668" y="8728"/>
                  </a:lnTo>
                  <a:close/>
                  <a:moveTo>
                    <a:pt x="5167" y="10181"/>
                  </a:moveTo>
                  <a:lnTo>
                    <a:pt x="4417" y="10907"/>
                  </a:lnTo>
                  <a:lnTo>
                    <a:pt x="4608" y="11109"/>
                  </a:lnTo>
                  <a:lnTo>
                    <a:pt x="5358" y="10371"/>
                  </a:lnTo>
                  <a:lnTo>
                    <a:pt x="5167" y="10181"/>
                  </a:lnTo>
                  <a:close/>
                  <a:moveTo>
                    <a:pt x="3667" y="11633"/>
                  </a:moveTo>
                  <a:lnTo>
                    <a:pt x="2917" y="12360"/>
                  </a:lnTo>
                  <a:lnTo>
                    <a:pt x="3108" y="12562"/>
                  </a:lnTo>
                  <a:lnTo>
                    <a:pt x="3858" y="11836"/>
                  </a:lnTo>
                  <a:lnTo>
                    <a:pt x="3667" y="11633"/>
                  </a:lnTo>
                  <a:close/>
                  <a:moveTo>
                    <a:pt x="2167" y="13086"/>
                  </a:moveTo>
                  <a:lnTo>
                    <a:pt x="1417" y="13812"/>
                  </a:lnTo>
                  <a:lnTo>
                    <a:pt x="1607" y="14015"/>
                  </a:lnTo>
                  <a:lnTo>
                    <a:pt x="2357" y="13288"/>
                  </a:lnTo>
                  <a:lnTo>
                    <a:pt x="2167" y="13086"/>
                  </a:lnTo>
                  <a:close/>
                  <a:moveTo>
                    <a:pt x="667" y="14538"/>
                  </a:moveTo>
                  <a:lnTo>
                    <a:pt x="0" y="15181"/>
                  </a:lnTo>
                  <a:lnTo>
                    <a:pt x="191" y="15384"/>
                  </a:lnTo>
                  <a:lnTo>
                    <a:pt x="857" y="14741"/>
                  </a:lnTo>
                  <a:lnTo>
                    <a:pt x="667" y="1453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3"/>
            <p:cNvSpPr/>
            <p:nvPr/>
          </p:nvSpPr>
          <p:spPr>
            <a:xfrm>
              <a:off x="4094000" y="3117725"/>
              <a:ext cx="54200" cy="53900"/>
            </a:xfrm>
            <a:custGeom>
              <a:rect b="b" l="l" r="r" t="t"/>
              <a:pathLst>
                <a:path extrusionOk="0" h="2156" w="2168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679"/>
                    <a:pt x="489" y="2155"/>
                    <a:pt x="1084" y="2155"/>
                  </a:cubicBezTo>
                  <a:cubicBezTo>
                    <a:pt x="1679" y="2155"/>
                    <a:pt x="2168" y="1679"/>
                    <a:pt x="2168" y="1084"/>
                  </a:cubicBezTo>
                  <a:cubicBezTo>
                    <a:pt x="2168" y="488"/>
                    <a:pt x="1679" y="0"/>
                    <a:pt x="108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3"/>
            <p:cNvSpPr/>
            <p:nvPr/>
          </p:nvSpPr>
          <p:spPr>
            <a:xfrm>
              <a:off x="3193300" y="3504975"/>
              <a:ext cx="615875" cy="615575"/>
            </a:xfrm>
            <a:custGeom>
              <a:rect b="b" l="l" r="r" t="t"/>
              <a:pathLst>
                <a:path extrusionOk="0" h="24623" w="24635">
                  <a:moveTo>
                    <a:pt x="12323" y="0"/>
                  </a:moveTo>
                  <a:cubicBezTo>
                    <a:pt x="5525" y="0"/>
                    <a:pt x="0" y="5513"/>
                    <a:pt x="0" y="12311"/>
                  </a:cubicBezTo>
                  <a:cubicBezTo>
                    <a:pt x="0" y="19110"/>
                    <a:pt x="5525" y="24622"/>
                    <a:pt x="12323" y="24622"/>
                  </a:cubicBezTo>
                  <a:cubicBezTo>
                    <a:pt x="12442" y="24622"/>
                    <a:pt x="12561" y="24610"/>
                    <a:pt x="12692" y="24610"/>
                  </a:cubicBezTo>
                  <a:cubicBezTo>
                    <a:pt x="19312" y="24420"/>
                    <a:pt x="24634" y="18991"/>
                    <a:pt x="24634" y="12311"/>
                  </a:cubicBezTo>
                  <a:cubicBezTo>
                    <a:pt x="24634" y="5632"/>
                    <a:pt x="19312" y="203"/>
                    <a:pt x="126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8" name="Google Shape;2478;p43"/>
            <p:cNvSpPr/>
            <p:nvPr/>
          </p:nvSpPr>
          <p:spPr>
            <a:xfrm>
              <a:off x="3106075" y="3460950"/>
              <a:ext cx="630475" cy="704850"/>
            </a:xfrm>
            <a:custGeom>
              <a:rect b="b" l="l" r="r" t="t"/>
              <a:pathLst>
                <a:path extrusionOk="0" h="28194" w="25219">
                  <a:moveTo>
                    <a:pt x="15895" y="0"/>
                  </a:moveTo>
                  <a:cubicBezTo>
                    <a:pt x="11440" y="0"/>
                    <a:pt x="7040" y="2081"/>
                    <a:pt x="4251" y="5940"/>
                  </a:cubicBezTo>
                  <a:cubicBezTo>
                    <a:pt x="1" y="11846"/>
                    <a:pt x="1251" y="20264"/>
                    <a:pt x="6752" y="24907"/>
                  </a:cubicBezTo>
                  <a:cubicBezTo>
                    <a:pt x="9276" y="27038"/>
                    <a:pt x="12514" y="28169"/>
                    <a:pt x="15812" y="28193"/>
                  </a:cubicBezTo>
                  <a:cubicBezTo>
                    <a:pt x="15816" y="28193"/>
                    <a:pt x="15820" y="28193"/>
                    <a:pt x="15824" y="28193"/>
                  </a:cubicBezTo>
                  <a:cubicBezTo>
                    <a:pt x="16408" y="28193"/>
                    <a:pt x="16404" y="27276"/>
                    <a:pt x="15812" y="27276"/>
                  </a:cubicBezTo>
                  <a:cubicBezTo>
                    <a:pt x="12074" y="27241"/>
                    <a:pt x="8573" y="25693"/>
                    <a:pt x="6037" y="22954"/>
                  </a:cubicBezTo>
                  <a:cubicBezTo>
                    <a:pt x="3489" y="20204"/>
                    <a:pt x="2334" y="16430"/>
                    <a:pt x="2668" y="12727"/>
                  </a:cubicBezTo>
                  <a:cubicBezTo>
                    <a:pt x="3001" y="9048"/>
                    <a:pt x="5025" y="5631"/>
                    <a:pt x="7966" y="3440"/>
                  </a:cubicBezTo>
                  <a:cubicBezTo>
                    <a:pt x="10248" y="1735"/>
                    <a:pt x="13019" y="876"/>
                    <a:pt x="15819" y="876"/>
                  </a:cubicBezTo>
                  <a:cubicBezTo>
                    <a:pt x="16949" y="876"/>
                    <a:pt x="18084" y="1016"/>
                    <a:pt x="19194" y="1297"/>
                  </a:cubicBezTo>
                  <a:cubicBezTo>
                    <a:pt x="20575" y="1654"/>
                    <a:pt x="21884" y="2273"/>
                    <a:pt x="23075" y="3059"/>
                  </a:cubicBezTo>
                  <a:cubicBezTo>
                    <a:pt x="23063" y="3130"/>
                    <a:pt x="23051" y="3202"/>
                    <a:pt x="23051" y="3285"/>
                  </a:cubicBezTo>
                  <a:cubicBezTo>
                    <a:pt x="23051" y="3881"/>
                    <a:pt x="23539" y="4369"/>
                    <a:pt x="24135" y="4369"/>
                  </a:cubicBezTo>
                  <a:cubicBezTo>
                    <a:pt x="24730" y="4369"/>
                    <a:pt x="25218" y="3881"/>
                    <a:pt x="25218" y="3285"/>
                  </a:cubicBezTo>
                  <a:cubicBezTo>
                    <a:pt x="25218" y="2690"/>
                    <a:pt x="24730" y="2202"/>
                    <a:pt x="24135" y="2202"/>
                  </a:cubicBezTo>
                  <a:cubicBezTo>
                    <a:pt x="23956" y="2202"/>
                    <a:pt x="23789" y="2249"/>
                    <a:pt x="23647" y="2321"/>
                  </a:cubicBezTo>
                  <a:cubicBezTo>
                    <a:pt x="21269" y="752"/>
                    <a:pt x="18572" y="0"/>
                    <a:pt x="1589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3"/>
            <p:cNvSpPr/>
            <p:nvPr/>
          </p:nvSpPr>
          <p:spPr>
            <a:xfrm>
              <a:off x="3214125" y="3525500"/>
              <a:ext cx="574200" cy="574200"/>
            </a:xfrm>
            <a:custGeom>
              <a:rect b="b" l="l" r="r" t="t"/>
              <a:pathLst>
                <a:path extrusionOk="0" h="22968" w="22968">
                  <a:moveTo>
                    <a:pt x="11490" y="977"/>
                  </a:moveTo>
                  <a:cubicBezTo>
                    <a:pt x="17277" y="977"/>
                    <a:pt x="21992" y="5692"/>
                    <a:pt x="21992" y="11490"/>
                  </a:cubicBezTo>
                  <a:cubicBezTo>
                    <a:pt x="21992" y="17277"/>
                    <a:pt x="17277" y="21992"/>
                    <a:pt x="11490" y="21992"/>
                  </a:cubicBezTo>
                  <a:cubicBezTo>
                    <a:pt x="5692" y="21992"/>
                    <a:pt x="977" y="17277"/>
                    <a:pt x="977" y="11490"/>
                  </a:cubicBezTo>
                  <a:cubicBezTo>
                    <a:pt x="977" y="5692"/>
                    <a:pt x="5692" y="977"/>
                    <a:pt x="11490" y="977"/>
                  </a:cubicBezTo>
                  <a:close/>
                  <a:moveTo>
                    <a:pt x="11490" y="1"/>
                  </a:moveTo>
                  <a:cubicBezTo>
                    <a:pt x="5156" y="1"/>
                    <a:pt x="1" y="5156"/>
                    <a:pt x="1" y="11490"/>
                  </a:cubicBezTo>
                  <a:cubicBezTo>
                    <a:pt x="1" y="17813"/>
                    <a:pt x="5156" y="22968"/>
                    <a:pt x="11490" y="22968"/>
                  </a:cubicBezTo>
                  <a:cubicBezTo>
                    <a:pt x="17813" y="22968"/>
                    <a:pt x="22968" y="17813"/>
                    <a:pt x="22968" y="11490"/>
                  </a:cubicBezTo>
                  <a:cubicBezTo>
                    <a:pt x="22968" y="5156"/>
                    <a:pt x="17813" y="13"/>
                    <a:pt x="1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0" name="Google Shape;2480;p43"/>
          <p:cNvGrpSpPr/>
          <p:nvPr/>
        </p:nvGrpSpPr>
        <p:grpSpPr>
          <a:xfrm>
            <a:off x="4268725" y="678700"/>
            <a:ext cx="687325" cy="1179375"/>
            <a:chOff x="4268725" y="678700"/>
            <a:chExt cx="687325" cy="1179375"/>
          </a:xfrm>
        </p:grpSpPr>
        <p:sp>
          <p:nvSpPr>
            <p:cNvPr id="2481" name="Google Shape;2481;p43"/>
            <p:cNvSpPr/>
            <p:nvPr/>
          </p:nvSpPr>
          <p:spPr>
            <a:xfrm>
              <a:off x="4574425" y="1373450"/>
              <a:ext cx="7450" cy="438175"/>
            </a:xfrm>
            <a:custGeom>
              <a:rect b="b" l="l" r="r" t="t"/>
              <a:pathLst>
                <a:path extrusionOk="0" h="17527" w="298">
                  <a:moveTo>
                    <a:pt x="24" y="1"/>
                  </a:moveTo>
                  <a:lnTo>
                    <a:pt x="24" y="1049"/>
                  </a:lnTo>
                  <a:lnTo>
                    <a:pt x="298" y="1049"/>
                  </a:lnTo>
                  <a:lnTo>
                    <a:pt x="298" y="1"/>
                  </a:lnTo>
                  <a:close/>
                  <a:moveTo>
                    <a:pt x="12" y="2084"/>
                  </a:moveTo>
                  <a:lnTo>
                    <a:pt x="12" y="3132"/>
                  </a:lnTo>
                  <a:lnTo>
                    <a:pt x="298" y="3132"/>
                  </a:lnTo>
                  <a:lnTo>
                    <a:pt x="298" y="2084"/>
                  </a:lnTo>
                  <a:close/>
                  <a:moveTo>
                    <a:pt x="12" y="4180"/>
                  </a:moveTo>
                  <a:lnTo>
                    <a:pt x="12" y="5228"/>
                  </a:lnTo>
                  <a:lnTo>
                    <a:pt x="286" y="5228"/>
                  </a:lnTo>
                  <a:lnTo>
                    <a:pt x="298" y="4180"/>
                  </a:lnTo>
                  <a:close/>
                  <a:moveTo>
                    <a:pt x="12" y="6263"/>
                  </a:moveTo>
                  <a:lnTo>
                    <a:pt x="12" y="7311"/>
                  </a:lnTo>
                  <a:lnTo>
                    <a:pt x="286" y="7311"/>
                  </a:lnTo>
                  <a:lnTo>
                    <a:pt x="286" y="6263"/>
                  </a:lnTo>
                  <a:close/>
                  <a:moveTo>
                    <a:pt x="12" y="8359"/>
                  </a:moveTo>
                  <a:lnTo>
                    <a:pt x="12" y="9407"/>
                  </a:lnTo>
                  <a:lnTo>
                    <a:pt x="286" y="9407"/>
                  </a:lnTo>
                  <a:lnTo>
                    <a:pt x="286" y="8359"/>
                  </a:lnTo>
                  <a:close/>
                  <a:moveTo>
                    <a:pt x="12" y="10443"/>
                  </a:moveTo>
                  <a:lnTo>
                    <a:pt x="12" y="11490"/>
                  </a:lnTo>
                  <a:lnTo>
                    <a:pt x="286" y="11490"/>
                  </a:lnTo>
                  <a:lnTo>
                    <a:pt x="286" y="10443"/>
                  </a:lnTo>
                  <a:close/>
                  <a:moveTo>
                    <a:pt x="0" y="12538"/>
                  </a:moveTo>
                  <a:lnTo>
                    <a:pt x="0" y="13586"/>
                  </a:lnTo>
                  <a:lnTo>
                    <a:pt x="286" y="13586"/>
                  </a:lnTo>
                  <a:lnTo>
                    <a:pt x="286" y="12538"/>
                  </a:lnTo>
                  <a:close/>
                  <a:moveTo>
                    <a:pt x="0" y="14622"/>
                  </a:moveTo>
                  <a:lnTo>
                    <a:pt x="0" y="15669"/>
                  </a:lnTo>
                  <a:lnTo>
                    <a:pt x="274" y="15669"/>
                  </a:lnTo>
                  <a:lnTo>
                    <a:pt x="286" y="14622"/>
                  </a:lnTo>
                  <a:close/>
                  <a:moveTo>
                    <a:pt x="0" y="16717"/>
                  </a:moveTo>
                  <a:lnTo>
                    <a:pt x="0" y="17527"/>
                  </a:lnTo>
                  <a:lnTo>
                    <a:pt x="274" y="17527"/>
                  </a:lnTo>
                  <a:lnTo>
                    <a:pt x="274" y="16717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3"/>
            <p:cNvSpPr/>
            <p:nvPr/>
          </p:nvSpPr>
          <p:spPr>
            <a:xfrm>
              <a:off x="4551200" y="1804175"/>
              <a:ext cx="53900" cy="53900"/>
            </a:xfrm>
            <a:custGeom>
              <a:rect b="b" l="l" r="r" t="t"/>
              <a:pathLst>
                <a:path extrusionOk="0" h="2156" w="2156">
                  <a:moveTo>
                    <a:pt x="1072" y="0"/>
                  </a:moveTo>
                  <a:cubicBezTo>
                    <a:pt x="477" y="0"/>
                    <a:pt x="1" y="488"/>
                    <a:pt x="1" y="1084"/>
                  </a:cubicBezTo>
                  <a:cubicBezTo>
                    <a:pt x="1" y="1679"/>
                    <a:pt x="477" y="2155"/>
                    <a:pt x="1072" y="2155"/>
                  </a:cubicBezTo>
                  <a:cubicBezTo>
                    <a:pt x="1679" y="2155"/>
                    <a:pt x="2156" y="1679"/>
                    <a:pt x="2156" y="1084"/>
                  </a:cubicBezTo>
                  <a:cubicBezTo>
                    <a:pt x="2156" y="488"/>
                    <a:pt x="1679" y="0"/>
                    <a:pt x="107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3"/>
            <p:cNvSpPr/>
            <p:nvPr/>
          </p:nvSpPr>
          <p:spPr>
            <a:xfrm>
              <a:off x="4268725" y="730825"/>
              <a:ext cx="615575" cy="615575"/>
            </a:xfrm>
            <a:custGeom>
              <a:rect b="b" l="l" r="r" t="t"/>
              <a:pathLst>
                <a:path extrusionOk="0" h="24623" w="24623">
                  <a:moveTo>
                    <a:pt x="12312" y="0"/>
                  </a:moveTo>
                  <a:cubicBezTo>
                    <a:pt x="5513" y="0"/>
                    <a:pt x="1" y="5513"/>
                    <a:pt x="1" y="12311"/>
                  </a:cubicBezTo>
                  <a:cubicBezTo>
                    <a:pt x="1" y="19110"/>
                    <a:pt x="5513" y="24622"/>
                    <a:pt x="12312" y="24622"/>
                  </a:cubicBezTo>
                  <a:cubicBezTo>
                    <a:pt x="19110" y="24622"/>
                    <a:pt x="24623" y="19110"/>
                    <a:pt x="24623" y="12311"/>
                  </a:cubicBezTo>
                  <a:cubicBezTo>
                    <a:pt x="24623" y="5513"/>
                    <a:pt x="19110" y="0"/>
                    <a:pt x="1231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4289575" y="751650"/>
              <a:ext cx="573900" cy="573900"/>
            </a:xfrm>
            <a:custGeom>
              <a:rect b="b" l="l" r="r" t="t"/>
              <a:pathLst>
                <a:path extrusionOk="0" h="22956" w="22956">
                  <a:moveTo>
                    <a:pt x="11478" y="977"/>
                  </a:moveTo>
                  <a:cubicBezTo>
                    <a:pt x="17276" y="977"/>
                    <a:pt x="21991" y="5680"/>
                    <a:pt x="21991" y="11478"/>
                  </a:cubicBezTo>
                  <a:cubicBezTo>
                    <a:pt x="21991" y="17277"/>
                    <a:pt x="17276" y="21991"/>
                    <a:pt x="11478" y="21991"/>
                  </a:cubicBezTo>
                  <a:cubicBezTo>
                    <a:pt x="5679" y="21991"/>
                    <a:pt x="964" y="17277"/>
                    <a:pt x="964" y="11478"/>
                  </a:cubicBezTo>
                  <a:cubicBezTo>
                    <a:pt x="964" y="5680"/>
                    <a:pt x="5679" y="977"/>
                    <a:pt x="11478" y="977"/>
                  </a:cubicBezTo>
                  <a:close/>
                  <a:moveTo>
                    <a:pt x="11478" y="1"/>
                  </a:moveTo>
                  <a:cubicBezTo>
                    <a:pt x="5144" y="1"/>
                    <a:pt x="0" y="5144"/>
                    <a:pt x="0" y="11478"/>
                  </a:cubicBezTo>
                  <a:cubicBezTo>
                    <a:pt x="0" y="17812"/>
                    <a:pt x="5144" y="22956"/>
                    <a:pt x="11478" y="22956"/>
                  </a:cubicBezTo>
                  <a:cubicBezTo>
                    <a:pt x="17812" y="22956"/>
                    <a:pt x="22955" y="17812"/>
                    <a:pt x="22955" y="11478"/>
                  </a:cubicBezTo>
                  <a:cubicBezTo>
                    <a:pt x="22955" y="5144"/>
                    <a:pt x="17812" y="1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3"/>
            <p:cNvSpPr/>
            <p:nvPr/>
          </p:nvSpPr>
          <p:spPr>
            <a:xfrm>
              <a:off x="4313700" y="678700"/>
              <a:ext cx="642350" cy="735275"/>
            </a:xfrm>
            <a:custGeom>
              <a:rect b="b" l="l" r="r" t="t"/>
              <a:pathLst>
                <a:path extrusionOk="0" h="29411" w="25694">
                  <a:moveTo>
                    <a:pt x="10554" y="1"/>
                  </a:moveTo>
                  <a:cubicBezTo>
                    <a:pt x="6771" y="1"/>
                    <a:pt x="3070" y="1536"/>
                    <a:pt x="333" y="4216"/>
                  </a:cubicBezTo>
                  <a:cubicBezTo>
                    <a:pt x="1" y="4539"/>
                    <a:pt x="319" y="5005"/>
                    <a:pt x="678" y="5005"/>
                  </a:cubicBezTo>
                  <a:cubicBezTo>
                    <a:pt x="783" y="5005"/>
                    <a:pt x="891" y="4965"/>
                    <a:pt x="988" y="4871"/>
                  </a:cubicBezTo>
                  <a:cubicBezTo>
                    <a:pt x="3569" y="2339"/>
                    <a:pt x="7008" y="940"/>
                    <a:pt x="10564" y="940"/>
                  </a:cubicBezTo>
                  <a:cubicBezTo>
                    <a:pt x="11322" y="940"/>
                    <a:pt x="12085" y="1003"/>
                    <a:pt x="12846" y="1133"/>
                  </a:cubicBezTo>
                  <a:cubicBezTo>
                    <a:pt x="16490" y="1740"/>
                    <a:pt x="19728" y="3943"/>
                    <a:pt x="21764" y="6991"/>
                  </a:cubicBezTo>
                  <a:cubicBezTo>
                    <a:pt x="23883" y="10158"/>
                    <a:pt x="24479" y="14134"/>
                    <a:pt x="23550" y="17801"/>
                  </a:cubicBezTo>
                  <a:cubicBezTo>
                    <a:pt x="22645" y="21373"/>
                    <a:pt x="20192" y="24409"/>
                    <a:pt x="17002" y="26207"/>
                  </a:cubicBezTo>
                  <a:cubicBezTo>
                    <a:pt x="15335" y="27136"/>
                    <a:pt x="13477" y="27660"/>
                    <a:pt x="11584" y="27815"/>
                  </a:cubicBezTo>
                  <a:cubicBezTo>
                    <a:pt x="11406" y="27481"/>
                    <a:pt x="11048" y="27255"/>
                    <a:pt x="10632" y="27255"/>
                  </a:cubicBezTo>
                  <a:cubicBezTo>
                    <a:pt x="10036" y="27255"/>
                    <a:pt x="9560" y="27731"/>
                    <a:pt x="9560" y="28327"/>
                  </a:cubicBezTo>
                  <a:cubicBezTo>
                    <a:pt x="9560" y="28922"/>
                    <a:pt x="10036" y="29410"/>
                    <a:pt x="10632" y="29410"/>
                  </a:cubicBezTo>
                  <a:cubicBezTo>
                    <a:pt x="11084" y="29410"/>
                    <a:pt x="11477" y="29136"/>
                    <a:pt x="11632" y="28731"/>
                  </a:cubicBezTo>
                  <a:cubicBezTo>
                    <a:pt x="18442" y="28160"/>
                    <a:pt x="23991" y="22838"/>
                    <a:pt x="24824" y="15980"/>
                  </a:cubicBezTo>
                  <a:cubicBezTo>
                    <a:pt x="25693" y="8705"/>
                    <a:pt x="20597" y="1871"/>
                    <a:pt x="13525" y="323"/>
                  </a:cubicBezTo>
                  <a:cubicBezTo>
                    <a:pt x="12540" y="106"/>
                    <a:pt x="11544" y="1"/>
                    <a:pt x="105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43"/>
          <p:cNvGrpSpPr/>
          <p:nvPr/>
        </p:nvGrpSpPr>
        <p:grpSpPr>
          <a:xfrm>
            <a:off x="3062175" y="1088325"/>
            <a:ext cx="1068475" cy="928700"/>
            <a:chOff x="3062175" y="1088325"/>
            <a:chExt cx="1068475" cy="928700"/>
          </a:xfrm>
        </p:grpSpPr>
        <p:sp>
          <p:nvSpPr>
            <p:cNvPr id="2487" name="Google Shape;2487;p43"/>
            <p:cNvSpPr/>
            <p:nvPr/>
          </p:nvSpPr>
          <p:spPr>
            <a:xfrm>
              <a:off x="3673725" y="1619325"/>
              <a:ext cx="420300" cy="362850"/>
            </a:xfrm>
            <a:custGeom>
              <a:rect b="b" l="l" r="r" t="t"/>
              <a:pathLst>
                <a:path extrusionOk="0" h="14514" w="16812">
                  <a:moveTo>
                    <a:pt x="179" y="0"/>
                  </a:moveTo>
                  <a:lnTo>
                    <a:pt x="0" y="203"/>
                  </a:lnTo>
                  <a:lnTo>
                    <a:pt x="786" y="893"/>
                  </a:lnTo>
                  <a:lnTo>
                    <a:pt x="964" y="679"/>
                  </a:lnTo>
                  <a:lnTo>
                    <a:pt x="179" y="0"/>
                  </a:lnTo>
                  <a:close/>
                  <a:moveTo>
                    <a:pt x="1762" y="1358"/>
                  </a:moveTo>
                  <a:lnTo>
                    <a:pt x="1584" y="1572"/>
                  </a:lnTo>
                  <a:lnTo>
                    <a:pt x="2369" y="2251"/>
                  </a:lnTo>
                  <a:lnTo>
                    <a:pt x="2548" y="2036"/>
                  </a:lnTo>
                  <a:lnTo>
                    <a:pt x="1762" y="1358"/>
                  </a:lnTo>
                  <a:close/>
                  <a:moveTo>
                    <a:pt x="3346" y="2727"/>
                  </a:moveTo>
                  <a:lnTo>
                    <a:pt x="3167" y="2929"/>
                  </a:lnTo>
                  <a:lnTo>
                    <a:pt x="3953" y="3608"/>
                  </a:lnTo>
                  <a:lnTo>
                    <a:pt x="4143" y="3406"/>
                  </a:lnTo>
                  <a:lnTo>
                    <a:pt x="3346" y="2727"/>
                  </a:lnTo>
                  <a:close/>
                  <a:moveTo>
                    <a:pt x="4929" y="4084"/>
                  </a:moveTo>
                  <a:lnTo>
                    <a:pt x="4751" y="4298"/>
                  </a:lnTo>
                  <a:lnTo>
                    <a:pt x="5548" y="4977"/>
                  </a:lnTo>
                  <a:lnTo>
                    <a:pt x="5727" y="4763"/>
                  </a:lnTo>
                  <a:lnTo>
                    <a:pt x="4929" y="4084"/>
                  </a:lnTo>
                  <a:close/>
                  <a:moveTo>
                    <a:pt x="6513" y="5441"/>
                  </a:moveTo>
                  <a:lnTo>
                    <a:pt x="6334" y="5656"/>
                  </a:lnTo>
                  <a:lnTo>
                    <a:pt x="7132" y="6334"/>
                  </a:lnTo>
                  <a:lnTo>
                    <a:pt x="7310" y="6132"/>
                  </a:lnTo>
                  <a:lnTo>
                    <a:pt x="6513" y="5441"/>
                  </a:lnTo>
                  <a:close/>
                  <a:moveTo>
                    <a:pt x="8096" y="6811"/>
                  </a:moveTo>
                  <a:lnTo>
                    <a:pt x="7918" y="7013"/>
                  </a:lnTo>
                  <a:lnTo>
                    <a:pt x="8715" y="7704"/>
                  </a:lnTo>
                  <a:lnTo>
                    <a:pt x="8894" y="7489"/>
                  </a:lnTo>
                  <a:lnTo>
                    <a:pt x="8096" y="6811"/>
                  </a:lnTo>
                  <a:close/>
                  <a:moveTo>
                    <a:pt x="9680" y="8168"/>
                  </a:moveTo>
                  <a:lnTo>
                    <a:pt x="9501" y="8382"/>
                  </a:lnTo>
                  <a:lnTo>
                    <a:pt x="10299" y="9061"/>
                  </a:lnTo>
                  <a:lnTo>
                    <a:pt x="10478" y="8847"/>
                  </a:lnTo>
                  <a:lnTo>
                    <a:pt x="9680" y="8168"/>
                  </a:lnTo>
                  <a:close/>
                  <a:moveTo>
                    <a:pt x="11275" y="9537"/>
                  </a:moveTo>
                  <a:lnTo>
                    <a:pt x="11085" y="9740"/>
                  </a:lnTo>
                  <a:lnTo>
                    <a:pt x="11882" y="10418"/>
                  </a:lnTo>
                  <a:lnTo>
                    <a:pt x="12061" y="10216"/>
                  </a:lnTo>
                  <a:lnTo>
                    <a:pt x="11275" y="9537"/>
                  </a:lnTo>
                  <a:close/>
                  <a:moveTo>
                    <a:pt x="12859" y="10895"/>
                  </a:moveTo>
                  <a:lnTo>
                    <a:pt x="12680" y="11109"/>
                  </a:lnTo>
                  <a:lnTo>
                    <a:pt x="13466" y="11788"/>
                  </a:lnTo>
                  <a:lnTo>
                    <a:pt x="13645" y="11573"/>
                  </a:lnTo>
                  <a:lnTo>
                    <a:pt x="12859" y="10895"/>
                  </a:lnTo>
                  <a:close/>
                  <a:moveTo>
                    <a:pt x="14442" y="12252"/>
                  </a:moveTo>
                  <a:lnTo>
                    <a:pt x="14264" y="12466"/>
                  </a:lnTo>
                  <a:lnTo>
                    <a:pt x="15050" y="13145"/>
                  </a:lnTo>
                  <a:lnTo>
                    <a:pt x="15228" y="12942"/>
                  </a:lnTo>
                  <a:lnTo>
                    <a:pt x="14442" y="12252"/>
                  </a:lnTo>
                  <a:close/>
                  <a:moveTo>
                    <a:pt x="16026" y="13621"/>
                  </a:moveTo>
                  <a:lnTo>
                    <a:pt x="15847" y="13823"/>
                  </a:lnTo>
                  <a:lnTo>
                    <a:pt x="16633" y="14514"/>
                  </a:lnTo>
                  <a:lnTo>
                    <a:pt x="16812" y="14300"/>
                  </a:lnTo>
                  <a:lnTo>
                    <a:pt x="16026" y="1362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3"/>
            <p:cNvSpPr/>
            <p:nvPr/>
          </p:nvSpPr>
          <p:spPr>
            <a:xfrm>
              <a:off x="4076750" y="1963125"/>
              <a:ext cx="53900" cy="53900"/>
            </a:xfrm>
            <a:custGeom>
              <a:rect b="b" l="l" r="r" t="t"/>
              <a:pathLst>
                <a:path extrusionOk="0" h="2156" w="2156">
                  <a:moveTo>
                    <a:pt x="1084" y="0"/>
                  </a:moveTo>
                  <a:cubicBezTo>
                    <a:pt x="476" y="0"/>
                    <a:pt x="0" y="476"/>
                    <a:pt x="0" y="1083"/>
                  </a:cubicBezTo>
                  <a:cubicBezTo>
                    <a:pt x="0" y="1679"/>
                    <a:pt x="476" y="2155"/>
                    <a:pt x="1084" y="2155"/>
                  </a:cubicBezTo>
                  <a:cubicBezTo>
                    <a:pt x="1679" y="2155"/>
                    <a:pt x="2155" y="1679"/>
                    <a:pt x="2155" y="1083"/>
                  </a:cubicBezTo>
                  <a:cubicBezTo>
                    <a:pt x="2155" y="476"/>
                    <a:pt x="1679" y="0"/>
                    <a:pt x="108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3"/>
            <p:cNvSpPr/>
            <p:nvPr/>
          </p:nvSpPr>
          <p:spPr>
            <a:xfrm>
              <a:off x="3107575" y="1132950"/>
              <a:ext cx="615875" cy="615875"/>
            </a:xfrm>
            <a:custGeom>
              <a:rect b="b" l="l" r="r" t="t"/>
              <a:pathLst>
                <a:path extrusionOk="0" h="24635" w="24635">
                  <a:moveTo>
                    <a:pt x="12311" y="1"/>
                  </a:moveTo>
                  <a:cubicBezTo>
                    <a:pt x="5513" y="1"/>
                    <a:pt x="0" y="5513"/>
                    <a:pt x="0" y="12312"/>
                  </a:cubicBezTo>
                  <a:cubicBezTo>
                    <a:pt x="0" y="19122"/>
                    <a:pt x="5513" y="24635"/>
                    <a:pt x="12311" y="24635"/>
                  </a:cubicBezTo>
                  <a:cubicBezTo>
                    <a:pt x="12430" y="24635"/>
                    <a:pt x="12550" y="24623"/>
                    <a:pt x="12657" y="24623"/>
                  </a:cubicBezTo>
                  <a:cubicBezTo>
                    <a:pt x="19300" y="24444"/>
                    <a:pt x="24634" y="19003"/>
                    <a:pt x="24634" y="12312"/>
                  </a:cubicBezTo>
                  <a:cubicBezTo>
                    <a:pt x="24634" y="5632"/>
                    <a:pt x="19300" y="191"/>
                    <a:pt x="12657" y="12"/>
                  </a:cubicBezTo>
                  <a:cubicBezTo>
                    <a:pt x="12550" y="12"/>
                    <a:pt x="12430" y="1"/>
                    <a:pt x="12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0" name="Google Shape;2490;p43"/>
            <p:cNvSpPr/>
            <p:nvPr/>
          </p:nvSpPr>
          <p:spPr>
            <a:xfrm>
              <a:off x="3128400" y="1153800"/>
              <a:ext cx="574200" cy="574200"/>
            </a:xfrm>
            <a:custGeom>
              <a:rect b="b" l="l" r="r" t="t"/>
              <a:pathLst>
                <a:path extrusionOk="0" h="22968" w="22968">
                  <a:moveTo>
                    <a:pt x="11478" y="976"/>
                  </a:moveTo>
                  <a:cubicBezTo>
                    <a:pt x="17277" y="976"/>
                    <a:pt x="21992" y="5691"/>
                    <a:pt x="21992" y="11478"/>
                  </a:cubicBezTo>
                  <a:cubicBezTo>
                    <a:pt x="21992" y="17276"/>
                    <a:pt x="17277" y="21991"/>
                    <a:pt x="11478" y="21991"/>
                  </a:cubicBezTo>
                  <a:cubicBezTo>
                    <a:pt x="5692" y="21991"/>
                    <a:pt x="977" y="17276"/>
                    <a:pt x="977" y="11478"/>
                  </a:cubicBezTo>
                  <a:cubicBezTo>
                    <a:pt x="977" y="5691"/>
                    <a:pt x="5692" y="976"/>
                    <a:pt x="11478" y="976"/>
                  </a:cubicBezTo>
                  <a:close/>
                  <a:moveTo>
                    <a:pt x="11478" y="0"/>
                  </a:moveTo>
                  <a:cubicBezTo>
                    <a:pt x="5156" y="0"/>
                    <a:pt x="1" y="5155"/>
                    <a:pt x="1" y="11478"/>
                  </a:cubicBezTo>
                  <a:cubicBezTo>
                    <a:pt x="1" y="17812"/>
                    <a:pt x="5156" y="22967"/>
                    <a:pt x="11478" y="22967"/>
                  </a:cubicBezTo>
                  <a:cubicBezTo>
                    <a:pt x="17813" y="22967"/>
                    <a:pt x="22968" y="17812"/>
                    <a:pt x="22968" y="11478"/>
                  </a:cubicBezTo>
                  <a:cubicBezTo>
                    <a:pt x="22968" y="5155"/>
                    <a:pt x="17813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3"/>
            <p:cNvSpPr/>
            <p:nvPr/>
          </p:nvSpPr>
          <p:spPr>
            <a:xfrm>
              <a:off x="3062175" y="1088325"/>
              <a:ext cx="750275" cy="586675"/>
            </a:xfrm>
            <a:custGeom>
              <a:rect b="b" l="l" r="r" t="t"/>
              <a:pathLst>
                <a:path extrusionOk="0" h="23467" w="30011">
                  <a:moveTo>
                    <a:pt x="14272" y="1"/>
                  </a:moveTo>
                  <a:cubicBezTo>
                    <a:pt x="10158" y="1"/>
                    <a:pt x="6055" y="1770"/>
                    <a:pt x="3293" y="5036"/>
                  </a:cubicBezTo>
                  <a:cubicBezTo>
                    <a:pt x="1161" y="7572"/>
                    <a:pt x="30" y="10810"/>
                    <a:pt x="7" y="14097"/>
                  </a:cubicBezTo>
                  <a:cubicBezTo>
                    <a:pt x="1" y="14399"/>
                    <a:pt x="228" y="14548"/>
                    <a:pt x="457" y="14548"/>
                  </a:cubicBezTo>
                  <a:cubicBezTo>
                    <a:pt x="689" y="14548"/>
                    <a:pt x="923" y="14396"/>
                    <a:pt x="923" y="14097"/>
                  </a:cubicBezTo>
                  <a:cubicBezTo>
                    <a:pt x="959" y="10370"/>
                    <a:pt x="2507" y="6870"/>
                    <a:pt x="5245" y="4334"/>
                  </a:cubicBezTo>
                  <a:cubicBezTo>
                    <a:pt x="7687" y="2072"/>
                    <a:pt x="10934" y="908"/>
                    <a:pt x="14223" y="908"/>
                  </a:cubicBezTo>
                  <a:cubicBezTo>
                    <a:pt x="14639" y="908"/>
                    <a:pt x="15057" y="927"/>
                    <a:pt x="15473" y="964"/>
                  </a:cubicBezTo>
                  <a:cubicBezTo>
                    <a:pt x="19152" y="1297"/>
                    <a:pt x="22569" y="3321"/>
                    <a:pt x="24760" y="6262"/>
                  </a:cubicBezTo>
                  <a:cubicBezTo>
                    <a:pt x="27153" y="9477"/>
                    <a:pt x="27879" y="13644"/>
                    <a:pt x="26891" y="17502"/>
                  </a:cubicBezTo>
                  <a:cubicBezTo>
                    <a:pt x="26546" y="18871"/>
                    <a:pt x="25950" y="20145"/>
                    <a:pt x="25188" y="21312"/>
                  </a:cubicBezTo>
                  <a:cubicBezTo>
                    <a:pt x="24617" y="21347"/>
                    <a:pt x="24164" y="21812"/>
                    <a:pt x="24164" y="22395"/>
                  </a:cubicBezTo>
                  <a:cubicBezTo>
                    <a:pt x="24164" y="22991"/>
                    <a:pt x="24641" y="23467"/>
                    <a:pt x="25248" y="23467"/>
                  </a:cubicBezTo>
                  <a:cubicBezTo>
                    <a:pt x="25843" y="23467"/>
                    <a:pt x="26319" y="22991"/>
                    <a:pt x="26319" y="22395"/>
                  </a:cubicBezTo>
                  <a:cubicBezTo>
                    <a:pt x="26319" y="22121"/>
                    <a:pt x="26212" y="21859"/>
                    <a:pt x="26046" y="21669"/>
                  </a:cubicBezTo>
                  <a:cubicBezTo>
                    <a:pt x="30010" y="15371"/>
                    <a:pt x="28355" y="6941"/>
                    <a:pt x="22271" y="2548"/>
                  </a:cubicBezTo>
                  <a:cubicBezTo>
                    <a:pt x="19879" y="821"/>
                    <a:pt x="17073" y="1"/>
                    <a:pt x="142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3"/>
          <p:cNvGrpSpPr/>
          <p:nvPr/>
        </p:nvGrpSpPr>
        <p:grpSpPr>
          <a:xfrm>
            <a:off x="5275100" y="2204025"/>
            <a:ext cx="1096600" cy="706550"/>
            <a:chOff x="5275100" y="2204025"/>
            <a:chExt cx="1096600" cy="706550"/>
          </a:xfrm>
        </p:grpSpPr>
        <p:sp>
          <p:nvSpPr>
            <p:cNvPr id="2493" name="Google Shape;2493;p43"/>
            <p:cNvSpPr/>
            <p:nvPr/>
          </p:nvSpPr>
          <p:spPr>
            <a:xfrm>
              <a:off x="5293850" y="2553950"/>
              <a:ext cx="314950" cy="6575"/>
            </a:xfrm>
            <a:custGeom>
              <a:rect b="b" l="l" r="r" t="t"/>
              <a:pathLst>
                <a:path extrusionOk="0" h="263" w="12598">
                  <a:moveTo>
                    <a:pt x="1" y="1"/>
                  </a:moveTo>
                  <a:lnTo>
                    <a:pt x="1" y="263"/>
                  </a:lnTo>
                  <a:lnTo>
                    <a:pt x="977" y="263"/>
                  </a:lnTo>
                  <a:lnTo>
                    <a:pt x="977" y="1"/>
                  </a:lnTo>
                  <a:close/>
                  <a:moveTo>
                    <a:pt x="1941" y="1"/>
                  </a:moveTo>
                  <a:lnTo>
                    <a:pt x="1941" y="263"/>
                  </a:lnTo>
                  <a:lnTo>
                    <a:pt x="2906" y="263"/>
                  </a:lnTo>
                  <a:lnTo>
                    <a:pt x="2906" y="1"/>
                  </a:lnTo>
                  <a:close/>
                  <a:moveTo>
                    <a:pt x="3882" y="1"/>
                  </a:moveTo>
                  <a:lnTo>
                    <a:pt x="3882" y="263"/>
                  </a:lnTo>
                  <a:lnTo>
                    <a:pt x="4847" y="263"/>
                  </a:lnTo>
                  <a:lnTo>
                    <a:pt x="4847" y="1"/>
                  </a:lnTo>
                  <a:close/>
                  <a:moveTo>
                    <a:pt x="5823" y="1"/>
                  </a:moveTo>
                  <a:lnTo>
                    <a:pt x="5823" y="263"/>
                  </a:lnTo>
                  <a:lnTo>
                    <a:pt x="6787" y="263"/>
                  </a:lnTo>
                  <a:lnTo>
                    <a:pt x="6787" y="1"/>
                  </a:lnTo>
                  <a:close/>
                  <a:moveTo>
                    <a:pt x="7752" y="1"/>
                  </a:moveTo>
                  <a:lnTo>
                    <a:pt x="7752" y="263"/>
                  </a:lnTo>
                  <a:lnTo>
                    <a:pt x="8728" y="263"/>
                  </a:lnTo>
                  <a:lnTo>
                    <a:pt x="8728" y="1"/>
                  </a:lnTo>
                  <a:close/>
                  <a:moveTo>
                    <a:pt x="9692" y="1"/>
                  </a:moveTo>
                  <a:lnTo>
                    <a:pt x="9692" y="263"/>
                  </a:lnTo>
                  <a:lnTo>
                    <a:pt x="10669" y="263"/>
                  </a:lnTo>
                  <a:lnTo>
                    <a:pt x="10669" y="1"/>
                  </a:lnTo>
                  <a:close/>
                  <a:moveTo>
                    <a:pt x="11633" y="1"/>
                  </a:moveTo>
                  <a:lnTo>
                    <a:pt x="11633" y="263"/>
                  </a:lnTo>
                  <a:lnTo>
                    <a:pt x="12598" y="263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3"/>
            <p:cNvSpPr/>
            <p:nvPr/>
          </p:nvSpPr>
          <p:spPr>
            <a:xfrm>
              <a:off x="5275100" y="2530150"/>
              <a:ext cx="53900" cy="54200"/>
            </a:xfrm>
            <a:custGeom>
              <a:rect b="b" l="l" r="r" t="t"/>
              <a:pathLst>
                <a:path extrusionOk="0" h="2168" w="2156">
                  <a:moveTo>
                    <a:pt x="1084" y="0"/>
                  </a:moveTo>
                  <a:cubicBezTo>
                    <a:pt x="477" y="0"/>
                    <a:pt x="1" y="489"/>
                    <a:pt x="1" y="1084"/>
                  </a:cubicBezTo>
                  <a:cubicBezTo>
                    <a:pt x="1" y="1679"/>
                    <a:pt x="477" y="2167"/>
                    <a:pt x="1084" y="2167"/>
                  </a:cubicBezTo>
                  <a:cubicBezTo>
                    <a:pt x="1679" y="2167"/>
                    <a:pt x="2156" y="1679"/>
                    <a:pt x="2156" y="1084"/>
                  </a:cubicBezTo>
                  <a:cubicBezTo>
                    <a:pt x="2156" y="489"/>
                    <a:pt x="1679" y="0"/>
                    <a:pt x="108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3"/>
            <p:cNvSpPr/>
            <p:nvPr/>
          </p:nvSpPr>
          <p:spPr>
            <a:xfrm>
              <a:off x="5693300" y="2249450"/>
              <a:ext cx="615600" cy="615575"/>
            </a:xfrm>
            <a:custGeom>
              <a:rect b="b" l="l" r="r" t="t"/>
              <a:pathLst>
                <a:path extrusionOk="0" h="24623" w="24624">
                  <a:moveTo>
                    <a:pt x="12312" y="1"/>
                  </a:moveTo>
                  <a:cubicBezTo>
                    <a:pt x="5514" y="1"/>
                    <a:pt x="1" y="5513"/>
                    <a:pt x="1" y="12312"/>
                  </a:cubicBezTo>
                  <a:cubicBezTo>
                    <a:pt x="1" y="19110"/>
                    <a:pt x="5514" y="24623"/>
                    <a:pt x="12312" y="24623"/>
                  </a:cubicBezTo>
                  <a:cubicBezTo>
                    <a:pt x="19110" y="24623"/>
                    <a:pt x="24623" y="19110"/>
                    <a:pt x="24623" y="12312"/>
                  </a:cubicBezTo>
                  <a:cubicBezTo>
                    <a:pt x="24623" y="5513"/>
                    <a:pt x="19110" y="1"/>
                    <a:pt x="1231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6" name="Google Shape;2496;p43"/>
            <p:cNvSpPr/>
            <p:nvPr/>
          </p:nvSpPr>
          <p:spPr>
            <a:xfrm>
              <a:off x="5713850" y="2270300"/>
              <a:ext cx="574200" cy="573900"/>
            </a:xfrm>
            <a:custGeom>
              <a:rect b="b" l="l" r="r" t="t"/>
              <a:pathLst>
                <a:path extrusionOk="0" h="22956" w="22968">
                  <a:moveTo>
                    <a:pt x="11490" y="965"/>
                  </a:moveTo>
                  <a:cubicBezTo>
                    <a:pt x="17276" y="965"/>
                    <a:pt x="21991" y="5680"/>
                    <a:pt x="21991" y="11478"/>
                  </a:cubicBezTo>
                  <a:cubicBezTo>
                    <a:pt x="21991" y="17276"/>
                    <a:pt x="17276" y="21979"/>
                    <a:pt x="11490" y="21979"/>
                  </a:cubicBezTo>
                  <a:cubicBezTo>
                    <a:pt x="5692" y="21979"/>
                    <a:pt x="977" y="17276"/>
                    <a:pt x="977" y="11478"/>
                  </a:cubicBezTo>
                  <a:cubicBezTo>
                    <a:pt x="977" y="5680"/>
                    <a:pt x="5692" y="965"/>
                    <a:pt x="11490" y="965"/>
                  </a:cubicBezTo>
                  <a:close/>
                  <a:moveTo>
                    <a:pt x="11490" y="0"/>
                  </a:moveTo>
                  <a:cubicBezTo>
                    <a:pt x="5156" y="0"/>
                    <a:pt x="0" y="5144"/>
                    <a:pt x="0" y="11478"/>
                  </a:cubicBezTo>
                  <a:cubicBezTo>
                    <a:pt x="0" y="17812"/>
                    <a:pt x="5156" y="22955"/>
                    <a:pt x="11490" y="22955"/>
                  </a:cubicBezTo>
                  <a:cubicBezTo>
                    <a:pt x="17812" y="22955"/>
                    <a:pt x="22968" y="17812"/>
                    <a:pt x="22968" y="11478"/>
                  </a:cubicBezTo>
                  <a:cubicBezTo>
                    <a:pt x="22968" y="5144"/>
                    <a:pt x="17812" y="0"/>
                    <a:pt x="1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3"/>
            <p:cNvSpPr/>
            <p:nvPr/>
          </p:nvSpPr>
          <p:spPr>
            <a:xfrm>
              <a:off x="5629900" y="2204025"/>
              <a:ext cx="741800" cy="706550"/>
            </a:xfrm>
            <a:custGeom>
              <a:rect b="b" l="l" r="r" t="t"/>
              <a:pathLst>
                <a:path extrusionOk="0" h="28262" w="29672">
                  <a:moveTo>
                    <a:pt x="14877" y="0"/>
                  </a:moveTo>
                  <a:cubicBezTo>
                    <a:pt x="11587" y="0"/>
                    <a:pt x="8358" y="1179"/>
                    <a:pt x="5787" y="3294"/>
                  </a:cubicBezTo>
                  <a:cubicBezTo>
                    <a:pt x="2811" y="5723"/>
                    <a:pt x="1037" y="9378"/>
                    <a:pt x="751" y="13176"/>
                  </a:cubicBezTo>
                  <a:cubicBezTo>
                    <a:pt x="322" y="13319"/>
                    <a:pt x="1" y="13724"/>
                    <a:pt x="1" y="14212"/>
                  </a:cubicBezTo>
                  <a:cubicBezTo>
                    <a:pt x="1" y="14808"/>
                    <a:pt x="489" y="15284"/>
                    <a:pt x="1084" y="15284"/>
                  </a:cubicBezTo>
                  <a:cubicBezTo>
                    <a:pt x="1680" y="15284"/>
                    <a:pt x="2168" y="14808"/>
                    <a:pt x="2168" y="14212"/>
                  </a:cubicBezTo>
                  <a:cubicBezTo>
                    <a:pt x="2168" y="13831"/>
                    <a:pt x="1965" y="13498"/>
                    <a:pt x="1680" y="13307"/>
                  </a:cubicBezTo>
                  <a:cubicBezTo>
                    <a:pt x="1906" y="9878"/>
                    <a:pt x="3430" y="6711"/>
                    <a:pt x="5966" y="4354"/>
                  </a:cubicBezTo>
                  <a:cubicBezTo>
                    <a:pt x="8414" y="2086"/>
                    <a:pt x="11663" y="931"/>
                    <a:pt x="14967" y="931"/>
                  </a:cubicBezTo>
                  <a:cubicBezTo>
                    <a:pt x="15376" y="931"/>
                    <a:pt x="15785" y="949"/>
                    <a:pt x="16193" y="984"/>
                  </a:cubicBezTo>
                  <a:cubicBezTo>
                    <a:pt x="23944" y="1687"/>
                    <a:pt x="29302" y="9354"/>
                    <a:pt x="27766" y="16867"/>
                  </a:cubicBezTo>
                  <a:cubicBezTo>
                    <a:pt x="26528" y="22939"/>
                    <a:pt x="20980" y="27285"/>
                    <a:pt x="14848" y="27333"/>
                  </a:cubicBezTo>
                  <a:cubicBezTo>
                    <a:pt x="14253" y="27333"/>
                    <a:pt x="14253" y="28262"/>
                    <a:pt x="14848" y="28262"/>
                  </a:cubicBezTo>
                  <a:cubicBezTo>
                    <a:pt x="22099" y="28202"/>
                    <a:pt x="28147" y="22666"/>
                    <a:pt x="28909" y="15474"/>
                  </a:cubicBezTo>
                  <a:cubicBezTo>
                    <a:pt x="29671" y="8259"/>
                    <a:pt x="24456" y="1556"/>
                    <a:pt x="17396" y="234"/>
                  </a:cubicBezTo>
                  <a:cubicBezTo>
                    <a:pt x="16559" y="77"/>
                    <a:pt x="15716" y="0"/>
                    <a:pt x="1487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8" name="Google Shape;2498;p43"/>
          <p:cNvGrpSpPr/>
          <p:nvPr/>
        </p:nvGrpSpPr>
        <p:grpSpPr>
          <a:xfrm>
            <a:off x="2788475" y="2203850"/>
            <a:ext cx="1078150" cy="706725"/>
            <a:chOff x="2788475" y="2203850"/>
            <a:chExt cx="1078150" cy="706725"/>
          </a:xfrm>
        </p:grpSpPr>
        <p:sp>
          <p:nvSpPr>
            <p:cNvPr id="2499" name="Google Shape;2499;p43"/>
            <p:cNvSpPr/>
            <p:nvPr/>
          </p:nvSpPr>
          <p:spPr>
            <a:xfrm>
              <a:off x="3496900" y="2553950"/>
              <a:ext cx="325975" cy="6575"/>
            </a:xfrm>
            <a:custGeom>
              <a:rect b="b" l="l" r="r" t="t"/>
              <a:pathLst>
                <a:path extrusionOk="0" h="263" w="13039">
                  <a:moveTo>
                    <a:pt x="1" y="1"/>
                  </a:moveTo>
                  <a:lnTo>
                    <a:pt x="1" y="263"/>
                  </a:lnTo>
                  <a:lnTo>
                    <a:pt x="1001" y="263"/>
                  </a:lnTo>
                  <a:lnTo>
                    <a:pt x="1001" y="1"/>
                  </a:lnTo>
                  <a:close/>
                  <a:moveTo>
                    <a:pt x="2001" y="1"/>
                  </a:moveTo>
                  <a:lnTo>
                    <a:pt x="2001" y="263"/>
                  </a:lnTo>
                  <a:lnTo>
                    <a:pt x="3013" y="263"/>
                  </a:lnTo>
                  <a:lnTo>
                    <a:pt x="3013" y="1"/>
                  </a:lnTo>
                  <a:close/>
                  <a:moveTo>
                    <a:pt x="4013" y="1"/>
                  </a:moveTo>
                  <a:lnTo>
                    <a:pt x="4013" y="263"/>
                  </a:lnTo>
                  <a:lnTo>
                    <a:pt x="5013" y="263"/>
                  </a:lnTo>
                  <a:lnTo>
                    <a:pt x="5013" y="1"/>
                  </a:lnTo>
                  <a:close/>
                  <a:moveTo>
                    <a:pt x="6013" y="1"/>
                  </a:moveTo>
                  <a:lnTo>
                    <a:pt x="6013" y="263"/>
                  </a:lnTo>
                  <a:lnTo>
                    <a:pt x="7025" y="263"/>
                  </a:lnTo>
                  <a:lnTo>
                    <a:pt x="7025" y="1"/>
                  </a:lnTo>
                  <a:close/>
                  <a:moveTo>
                    <a:pt x="8026" y="1"/>
                  </a:moveTo>
                  <a:lnTo>
                    <a:pt x="8026" y="263"/>
                  </a:lnTo>
                  <a:lnTo>
                    <a:pt x="9026" y="263"/>
                  </a:lnTo>
                  <a:lnTo>
                    <a:pt x="9026" y="1"/>
                  </a:lnTo>
                  <a:close/>
                  <a:moveTo>
                    <a:pt x="10026" y="1"/>
                  </a:moveTo>
                  <a:lnTo>
                    <a:pt x="10026" y="263"/>
                  </a:lnTo>
                  <a:lnTo>
                    <a:pt x="11026" y="263"/>
                  </a:lnTo>
                  <a:lnTo>
                    <a:pt x="11026" y="1"/>
                  </a:lnTo>
                  <a:close/>
                  <a:moveTo>
                    <a:pt x="12038" y="1"/>
                  </a:moveTo>
                  <a:lnTo>
                    <a:pt x="12038" y="263"/>
                  </a:lnTo>
                  <a:lnTo>
                    <a:pt x="13038" y="263"/>
                  </a:lnTo>
                  <a:lnTo>
                    <a:pt x="1303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3"/>
            <p:cNvSpPr/>
            <p:nvPr/>
          </p:nvSpPr>
          <p:spPr>
            <a:xfrm>
              <a:off x="3812725" y="2530150"/>
              <a:ext cx="53900" cy="54200"/>
            </a:xfrm>
            <a:custGeom>
              <a:rect b="b" l="l" r="r" t="t"/>
              <a:pathLst>
                <a:path extrusionOk="0" h="2168" w="2156">
                  <a:moveTo>
                    <a:pt x="1084" y="0"/>
                  </a:moveTo>
                  <a:cubicBezTo>
                    <a:pt x="476" y="0"/>
                    <a:pt x="0" y="489"/>
                    <a:pt x="0" y="1084"/>
                  </a:cubicBezTo>
                  <a:cubicBezTo>
                    <a:pt x="0" y="1679"/>
                    <a:pt x="476" y="2167"/>
                    <a:pt x="1084" y="2167"/>
                  </a:cubicBezTo>
                  <a:cubicBezTo>
                    <a:pt x="1679" y="2167"/>
                    <a:pt x="2155" y="1679"/>
                    <a:pt x="2155" y="1084"/>
                  </a:cubicBezTo>
                  <a:cubicBezTo>
                    <a:pt x="2155" y="489"/>
                    <a:pt x="1679" y="0"/>
                    <a:pt x="108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3"/>
            <p:cNvSpPr/>
            <p:nvPr/>
          </p:nvSpPr>
          <p:spPr>
            <a:xfrm>
              <a:off x="2847425" y="2249450"/>
              <a:ext cx="615275" cy="615575"/>
            </a:xfrm>
            <a:custGeom>
              <a:rect b="b" l="l" r="r" t="t"/>
              <a:pathLst>
                <a:path extrusionOk="0" h="24623" w="24611">
                  <a:moveTo>
                    <a:pt x="12311" y="1"/>
                  </a:moveTo>
                  <a:cubicBezTo>
                    <a:pt x="5501" y="1"/>
                    <a:pt x="0" y="5513"/>
                    <a:pt x="0" y="12312"/>
                  </a:cubicBezTo>
                  <a:cubicBezTo>
                    <a:pt x="0" y="19110"/>
                    <a:pt x="5501" y="24623"/>
                    <a:pt x="12299" y="24623"/>
                  </a:cubicBezTo>
                  <a:lnTo>
                    <a:pt x="12490" y="24623"/>
                  </a:lnTo>
                  <a:cubicBezTo>
                    <a:pt x="19181" y="24516"/>
                    <a:pt x="24610" y="19051"/>
                    <a:pt x="24610" y="12312"/>
                  </a:cubicBezTo>
                  <a:cubicBezTo>
                    <a:pt x="24610" y="5573"/>
                    <a:pt x="19181" y="108"/>
                    <a:pt x="1249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2" name="Google Shape;2502;p43"/>
            <p:cNvSpPr/>
            <p:nvPr/>
          </p:nvSpPr>
          <p:spPr>
            <a:xfrm>
              <a:off x="2788475" y="2203850"/>
              <a:ext cx="735550" cy="706725"/>
            </a:xfrm>
            <a:custGeom>
              <a:rect b="b" l="l" r="r" t="t"/>
              <a:pathLst>
                <a:path extrusionOk="0" h="28269" w="29422">
                  <a:moveTo>
                    <a:pt x="14611" y="1"/>
                  </a:moveTo>
                  <a:cubicBezTo>
                    <a:pt x="7948" y="1"/>
                    <a:pt x="2010" y="4987"/>
                    <a:pt x="775" y="11576"/>
                  </a:cubicBezTo>
                  <a:cubicBezTo>
                    <a:pt x="1" y="15707"/>
                    <a:pt x="1191" y="19970"/>
                    <a:pt x="3835" y="23196"/>
                  </a:cubicBezTo>
                  <a:cubicBezTo>
                    <a:pt x="6466" y="26423"/>
                    <a:pt x="10538" y="28233"/>
                    <a:pt x="14669" y="28269"/>
                  </a:cubicBezTo>
                  <a:cubicBezTo>
                    <a:pt x="15265" y="28269"/>
                    <a:pt x="15265" y="27340"/>
                    <a:pt x="14669" y="27340"/>
                  </a:cubicBezTo>
                  <a:cubicBezTo>
                    <a:pt x="10931" y="27304"/>
                    <a:pt x="7442" y="25756"/>
                    <a:pt x="4894" y="23018"/>
                  </a:cubicBezTo>
                  <a:cubicBezTo>
                    <a:pt x="2358" y="20268"/>
                    <a:pt x="1203" y="16493"/>
                    <a:pt x="1537" y="12790"/>
                  </a:cubicBezTo>
                  <a:cubicBezTo>
                    <a:pt x="2147" y="5937"/>
                    <a:pt x="8222" y="954"/>
                    <a:pt x="14806" y="954"/>
                  </a:cubicBezTo>
                  <a:cubicBezTo>
                    <a:pt x="15669" y="954"/>
                    <a:pt x="16539" y="1040"/>
                    <a:pt x="17408" y="1218"/>
                  </a:cubicBezTo>
                  <a:cubicBezTo>
                    <a:pt x="23206" y="2396"/>
                    <a:pt x="27433" y="7516"/>
                    <a:pt x="27838" y="13314"/>
                  </a:cubicBezTo>
                  <a:cubicBezTo>
                    <a:pt x="27492" y="13493"/>
                    <a:pt x="27254" y="13850"/>
                    <a:pt x="27254" y="14267"/>
                  </a:cubicBezTo>
                  <a:cubicBezTo>
                    <a:pt x="27254" y="14874"/>
                    <a:pt x="27742" y="15350"/>
                    <a:pt x="28338" y="15350"/>
                  </a:cubicBezTo>
                  <a:cubicBezTo>
                    <a:pt x="28933" y="15350"/>
                    <a:pt x="29421" y="14874"/>
                    <a:pt x="29421" y="14267"/>
                  </a:cubicBezTo>
                  <a:cubicBezTo>
                    <a:pt x="29421" y="13826"/>
                    <a:pt x="29147" y="13445"/>
                    <a:pt x="28766" y="13279"/>
                  </a:cubicBezTo>
                  <a:cubicBezTo>
                    <a:pt x="28302" y="6421"/>
                    <a:pt x="22920" y="801"/>
                    <a:pt x="16015" y="75"/>
                  </a:cubicBezTo>
                  <a:cubicBezTo>
                    <a:pt x="15544" y="25"/>
                    <a:pt x="15076" y="1"/>
                    <a:pt x="1461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3"/>
            <p:cNvSpPr/>
            <p:nvPr/>
          </p:nvSpPr>
          <p:spPr>
            <a:xfrm>
              <a:off x="3430525" y="2553950"/>
              <a:ext cx="3600" cy="6275"/>
            </a:xfrm>
            <a:custGeom>
              <a:rect b="b" l="l" r="r" t="t"/>
              <a:pathLst>
                <a:path extrusionOk="0" h="251" w="144">
                  <a:moveTo>
                    <a:pt x="1" y="1"/>
                  </a:moveTo>
                  <a:lnTo>
                    <a:pt x="1" y="1"/>
                  </a:lnTo>
                  <a:cubicBezTo>
                    <a:pt x="36" y="84"/>
                    <a:pt x="60" y="168"/>
                    <a:pt x="84" y="251"/>
                  </a:cubicBezTo>
                  <a:cubicBezTo>
                    <a:pt x="120" y="227"/>
                    <a:pt x="143" y="191"/>
                    <a:pt x="143" y="168"/>
                  </a:cubicBezTo>
                  <a:cubicBezTo>
                    <a:pt x="143" y="108"/>
                    <a:pt x="84" y="60"/>
                    <a:pt x="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3"/>
            <p:cNvSpPr/>
            <p:nvPr/>
          </p:nvSpPr>
          <p:spPr>
            <a:xfrm>
              <a:off x="2868250" y="2270300"/>
              <a:ext cx="573900" cy="573900"/>
            </a:xfrm>
            <a:custGeom>
              <a:rect b="b" l="l" r="r" t="t"/>
              <a:pathLst>
                <a:path extrusionOk="0" h="22956" w="22956">
                  <a:moveTo>
                    <a:pt x="11478" y="965"/>
                  </a:moveTo>
                  <a:cubicBezTo>
                    <a:pt x="17277" y="965"/>
                    <a:pt x="21992" y="5680"/>
                    <a:pt x="21992" y="11478"/>
                  </a:cubicBezTo>
                  <a:cubicBezTo>
                    <a:pt x="21992" y="17276"/>
                    <a:pt x="17277" y="21979"/>
                    <a:pt x="11478" y="21979"/>
                  </a:cubicBezTo>
                  <a:cubicBezTo>
                    <a:pt x="5680" y="21979"/>
                    <a:pt x="977" y="17276"/>
                    <a:pt x="977" y="11478"/>
                  </a:cubicBezTo>
                  <a:cubicBezTo>
                    <a:pt x="977" y="5680"/>
                    <a:pt x="5680" y="965"/>
                    <a:pt x="11478" y="965"/>
                  </a:cubicBezTo>
                  <a:close/>
                  <a:moveTo>
                    <a:pt x="11478" y="0"/>
                  </a:moveTo>
                  <a:cubicBezTo>
                    <a:pt x="5156" y="0"/>
                    <a:pt x="1" y="5144"/>
                    <a:pt x="1" y="11478"/>
                  </a:cubicBezTo>
                  <a:cubicBezTo>
                    <a:pt x="1" y="17812"/>
                    <a:pt x="5144" y="22955"/>
                    <a:pt x="11478" y="22955"/>
                  </a:cubicBezTo>
                  <a:cubicBezTo>
                    <a:pt x="17812" y="22955"/>
                    <a:pt x="22956" y="17812"/>
                    <a:pt x="22956" y="11478"/>
                  </a:cubicBezTo>
                  <a:cubicBezTo>
                    <a:pt x="22956" y="5144"/>
                    <a:pt x="17812" y="0"/>
                    <a:pt x="11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7"/>
          <p:cNvGrpSpPr/>
          <p:nvPr/>
        </p:nvGrpSpPr>
        <p:grpSpPr>
          <a:xfrm>
            <a:off x="4589205" y="1192665"/>
            <a:ext cx="2231892" cy="1374435"/>
            <a:chOff x="4587325" y="1525625"/>
            <a:chExt cx="1988500" cy="1224550"/>
          </a:xfrm>
        </p:grpSpPr>
        <p:sp>
          <p:nvSpPr>
            <p:cNvPr id="176" name="Google Shape;176;p17"/>
            <p:cNvSpPr/>
            <p:nvPr/>
          </p:nvSpPr>
          <p:spPr>
            <a:xfrm>
              <a:off x="4587325" y="2243200"/>
              <a:ext cx="940100" cy="506975"/>
            </a:xfrm>
            <a:custGeom>
              <a:rect b="b" l="l" r="r" t="t"/>
              <a:pathLst>
                <a:path extrusionOk="0" h="20279" w="37604">
                  <a:moveTo>
                    <a:pt x="0" y="20279"/>
                  </a:moveTo>
                  <a:lnTo>
                    <a:pt x="17866" y="0"/>
                  </a:lnTo>
                  <a:lnTo>
                    <a:pt x="37604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7" name="Google Shape;177;p17"/>
            <p:cNvSpPr/>
            <p:nvPr/>
          </p:nvSpPr>
          <p:spPr>
            <a:xfrm>
              <a:off x="5615875" y="2075475"/>
              <a:ext cx="959950" cy="336675"/>
            </a:xfrm>
            <a:custGeom>
              <a:rect b="b" l="l" r="r" t="t"/>
              <a:pathLst>
                <a:path extrusionOk="0" h="13467" w="38398">
                  <a:moveTo>
                    <a:pt x="3417" y="1"/>
                  </a:moveTo>
                  <a:cubicBezTo>
                    <a:pt x="1536" y="1"/>
                    <a:pt x="0" y="1537"/>
                    <a:pt x="0" y="3418"/>
                  </a:cubicBezTo>
                  <a:lnTo>
                    <a:pt x="0" y="10050"/>
                  </a:lnTo>
                  <a:cubicBezTo>
                    <a:pt x="0" y="11943"/>
                    <a:pt x="1536" y="13467"/>
                    <a:pt x="3417" y="13467"/>
                  </a:cubicBezTo>
                  <a:lnTo>
                    <a:pt x="34981" y="13467"/>
                  </a:lnTo>
                  <a:cubicBezTo>
                    <a:pt x="36862" y="13467"/>
                    <a:pt x="38398" y="11943"/>
                    <a:pt x="38398" y="10050"/>
                  </a:cubicBezTo>
                  <a:lnTo>
                    <a:pt x="38398" y="3418"/>
                  </a:lnTo>
                  <a:cubicBezTo>
                    <a:pt x="38398" y="1537"/>
                    <a:pt x="36862" y="1"/>
                    <a:pt x="34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520025" y="2012100"/>
              <a:ext cx="213450" cy="129775"/>
            </a:xfrm>
            <a:custGeom>
              <a:rect b="b" l="l" r="r" t="t"/>
              <a:pathLst>
                <a:path extrusionOk="0" h="5191" w="8538">
                  <a:moveTo>
                    <a:pt x="1873" y="1"/>
                  </a:moveTo>
                  <a:cubicBezTo>
                    <a:pt x="1192" y="1"/>
                    <a:pt x="683" y="192"/>
                    <a:pt x="477" y="583"/>
                  </a:cubicBezTo>
                  <a:cubicBezTo>
                    <a:pt x="1" y="1500"/>
                    <a:pt x="1310" y="3131"/>
                    <a:pt x="3406" y="4239"/>
                  </a:cubicBezTo>
                  <a:cubicBezTo>
                    <a:pt x="4586" y="4866"/>
                    <a:pt x="5769" y="5191"/>
                    <a:pt x="6661" y="5191"/>
                  </a:cubicBezTo>
                  <a:cubicBezTo>
                    <a:pt x="7343" y="5191"/>
                    <a:pt x="7855" y="5000"/>
                    <a:pt x="8061" y="4608"/>
                  </a:cubicBezTo>
                  <a:cubicBezTo>
                    <a:pt x="8537" y="3703"/>
                    <a:pt x="7228" y="2072"/>
                    <a:pt x="5144" y="964"/>
                  </a:cubicBezTo>
                  <a:cubicBezTo>
                    <a:pt x="3955" y="329"/>
                    <a:pt x="2766" y="1"/>
                    <a:pt x="1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247975" y="1962375"/>
              <a:ext cx="563175" cy="563200"/>
            </a:xfrm>
            <a:custGeom>
              <a:rect b="b" l="l" r="r" t="t"/>
              <a:pathLst>
                <a:path extrusionOk="0" h="22528" w="22527">
                  <a:moveTo>
                    <a:pt x="11264" y="1"/>
                  </a:moveTo>
                  <a:cubicBezTo>
                    <a:pt x="5049" y="1"/>
                    <a:pt x="0" y="5049"/>
                    <a:pt x="0" y="11264"/>
                  </a:cubicBezTo>
                  <a:cubicBezTo>
                    <a:pt x="0" y="17467"/>
                    <a:pt x="5049" y="22527"/>
                    <a:pt x="11264" y="22527"/>
                  </a:cubicBezTo>
                  <a:cubicBezTo>
                    <a:pt x="17467" y="22527"/>
                    <a:pt x="22527" y="17467"/>
                    <a:pt x="22527" y="11264"/>
                  </a:cubicBezTo>
                  <a:cubicBezTo>
                    <a:pt x="22527" y="5049"/>
                    <a:pt x="17467" y="1"/>
                    <a:pt x="11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5231900" y="1946300"/>
              <a:ext cx="595025" cy="595050"/>
            </a:xfrm>
            <a:custGeom>
              <a:rect b="b" l="l" r="r" t="t"/>
              <a:pathLst>
                <a:path extrusionOk="0" h="23802" w="23801">
                  <a:moveTo>
                    <a:pt x="11907" y="1275"/>
                  </a:moveTo>
                  <a:cubicBezTo>
                    <a:pt x="17764" y="1275"/>
                    <a:pt x="22527" y="6049"/>
                    <a:pt x="22527" y="11907"/>
                  </a:cubicBezTo>
                  <a:cubicBezTo>
                    <a:pt x="22527" y="17765"/>
                    <a:pt x="17764" y="22539"/>
                    <a:pt x="11907" y="22539"/>
                  </a:cubicBezTo>
                  <a:cubicBezTo>
                    <a:pt x="6049" y="22539"/>
                    <a:pt x="1274" y="17765"/>
                    <a:pt x="1274" y="11907"/>
                  </a:cubicBezTo>
                  <a:cubicBezTo>
                    <a:pt x="1274" y="6049"/>
                    <a:pt x="6049" y="1275"/>
                    <a:pt x="11907" y="1275"/>
                  </a:cubicBezTo>
                  <a:close/>
                  <a:moveTo>
                    <a:pt x="11907" y="1"/>
                  </a:moveTo>
                  <a:cubicBezTo>
                    <a:pt x="5346" y="1"/>
                    <a:pt x="0" y="5347"/>
                    <a:pt x="0" y="11907"/>
                  </a:cubicBezTo>
                  <a:cubicBezTo>
                    <a:pt x="0" y="18467"/>
                    <a:pt x="5346" y="23801"/>
                    <a:pt x="11907" y="23801"/>
                  </a:cubicBezTo>
                  <a:cubicBezTo>
                    <a:pt x="18467" y="23801"/>
                    <a:pt x="23801" y="18467"/>
                    <a:pt x="23801" y="11907"/>
                  </a:cubicBezTo>
                  <a:cubicBezTo>
                    <a:pt x="23801" y="5347"/>
                    <a:pt x="18467" y="1"/>
                    <a:pt x="119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992875" y="2203775"/>
              <a:ext cx="80100" cy="80100"/>
            </a:xfrm>
            <a:custGeom>
              <a:rect b="b" l="l" r="r" t="t"/>
              <a:pathLst>
                <a:path extrusionOk="0" h="3204" w="3204">
                  <a:moveTo>
                    <a:pt x="1596" y="1"/>
                  </a:moveTo>
                  <a:cubicBezTo>
                    <a:pt x="715" y="1"/>
                    <a:pt x="1" y="727"/>
                    <a:pt x="1" y="1608"/>
                  </a:cubicBezTo>
                  <a:cubicBezTo>
                    <a:pt x="1" y="2489"/>
                    <a:pt x="715" y="3203"/>
                    <a:pt x="1596" y="3203"/>
                  </a:cubicBezTo>
                  <a:cubicBezTo>
                    <a:pt x="2477" y="3203"/>
                    <a:pt x="3203" y="2489"/>
                    <a:pt x="3203" y="1608"/>
                  </a:cubicBezTo>
                  <a:cubicBezTo>
                    <a:pt x="3203" y="727"/>
                    <a:pt x="2477" y="1"/>
                    <a:pt x="15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5538175" y="1737350"/>
              <a:ext cx="282800" cy="221175"/>
            </a:xfrm>
            <a:custGeom>
              <a:rect b="b" l="l" r="r" t="t"/>
              <a:pathLst>
                <a:path extrusionOk="0" fill="none" h="8847" w="11312">
                  <a:moveTo>
                    <a:pt x="1" y="8847"/>
                  </a:moveTo>
                  <a:lnTo>
                    <a:pt x="1" y="0"/>
                  </a:lnTo>
                  <a:lnTo>
                    <a:pt x="11312" y="0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820950" y="1737350"/>
              <a:ext cx="197975" cy="119975"/>
            </a:xfrm>
            <a:custGeom>
              <a:rect b="b" l="l" r="r" t="t"/>
              <a:pathLst>
                <a:path extrusionOk="0" fill="none" h="4799" w="7919">
                  <a:moveTo>
                    <a:pt x="7918" y="4799"/>
                  </a:moveTo>
                  <a:lnTo>
                    <a:pt x="4335" y="4799"/>
                  </a:lnTo>
                  <a:lnTo>
                    <a:pt x="1" y="0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820950" y="1617400"/>
              <a:ext cx="197975" cy="119975"/>
            </a:xfrm>
            <a:custGeom>
              <a:rect b="b" l="l" r="r" t="t"/>
              <a:pathLst>
                <a:path extrusionOk="0" fill="none" h="4799" w="7919">
                  <a:moveTo>
                    <a:pt x="7918" y="0"/>
                  </a:moveTo>
                  <a:lnTo>
                    <a:pt x="4335" y="0"/>
                  </a:lnTo>
                  <a:lnTo>
                    <a:pt x="1" y="4798"/>
                  </a:lnTo>
                  <a:lnTo>
                    <a:pt x="1" y="4798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997775" y="1767725"/>
              <a:ext cx="484300" cy="182877"/>
            </a:xfrm>
            <a:custGeom>
              <a:rect b="b" l="l" r="r" t="t"/>
              <a:pathLst>
                <a:path extrusionOk="0" h="5109" w="19372">
                  <a:moveTo>
                    <a:pt x="0" y="1"/>
                  </a:moveTo>
                  <a:lnTo>
                    <a:pt x="0" y="5109"/>
                  </a:lnTo>
                  <a:lnTo>
                    <a:pt x="19372" y="5109"/>
                  </a:lnTo>
                  <a:lnTo>
                    <a:pt x="19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997775" y="1525625"/>
              <a:ext cx="484300" cy="182877"/>
            </a:xfrm>
            <a:custGeom>
              <a:rect b="b" l="l" r="r" t="t"/>
              <a:pathLst>
                <a:path extrusionOk="0" h="5109" w="19372">
                  <a:moveTo>
                    <a:pt x="0" y="0"/>
                  </a:moveTo>
                  <a:lnTo>
                    <a:pt x="0" y="5108"/>
                  </a:lnTo>
                  <a:lnTo>
                    <a:pt x="19372" y="5108"/>
                  </a:lnTo>
                  <a:lnTo>
                    <a:pt x="19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497100" y="1697475"/>
              <a:ext cx="80100" cy="79775"/>
            </a:xfrm>
            <a:custGeom>
              <a:rect b="b" l="l" r="r" t="t"/>
              <a:pathLst>
                <a:path extrusionOk="0" h="3191" w="3204">
                  <a:moveTo>
                    <a:pt x="1596" y="0"/>
                  </a:moveTo>
                  <a:cubicBezTo>
                    <a:pt x="715" y="0"/>
                    <a:pt x="1" y="714"/>
                    <a:pt x="1" y="1595"/>
                  </a:cubicBezTo>
                  <a:cubicBezTo>
                    <a:pt x="1" y="2477"/>
                    <a:pt x="715" y="3191"/>
                    <a:pt x="1596" y="3191"/>
                  </a:cubicBezTo>
                  <a:cubicBezTo>
                    <a:pt x="2477" y="3191"/>
                    <a:pt x="3204" y="2477"/>
                    <a:pt x="3204" y="1595"/>
                  </a:cubicBezTo>
                  <a:cubicBezTo>
                    <a:pt x="3204" y="714"/>
                    <a:pt x="2477" y="0"/>
                    <a:pt x="1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8" name="Google Shape;188;p17"/>
          <p:cNvGrpSpPr/>
          <p:nvPr/>
        </p:nvGrpSpPr>
        <p:grpSpPr>
          <a:xfrm>
            <a:off x="4589205" y="2563200"/>
            <a:ext cx="2231892" cy="898060"/>
            <a:chOff x="4587325" y="2746700"/>
            <a:chExt cx="1988500" cy="800125"/>
          </a:xfrm>
        </p:grpSpPr>
        <p:sp>
          <p:nvSpPr>
            <p:cNvPr id="189" name="Google Shape;189;p17"/>
            <p:cNvSpPr/>
            <p:nvPr/>
          </p:nvSpPr>
          <p:spPr>
            <a:xfrm flipH="1" rot="10800000">
              <a:off x="4587325" y="2746700"/>
              <a:ext cx="940100" cy="506975"/>
            </a:xfrm>
            <a:custGeom>
              <a:rect b="b" l="l" r="r" t="t"/>
              <a:pathLst>
                <a:path extrusionOk="0" h="20279" w="37604">
                  <a:moveTo>
                    <a:pt x="0" y="20279"/>
                  </a:moveTo>
                  <a:lnTo>
                    <a:pt x="17866" y="0"/>
                  </a:lnTo>
                  <a:lnTo>
                    <a:pt x="37604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0" name="Google Shape;190;p17"/>
            <p:cNvSpPr/>
            <p:nvPr/>
          </p:nvSpPr>
          <p:spPr>
            <a:xfrm>
              <a:off x="5615875" y="3080975"/>
              <a:ext cx="959950" cy="336675"/>
            </a:xfrm>
            <a:custGeom>
              <a:rect b="b" l="l" r="r" t="t"/>
              <a:pathLst>
                <a:path extrusionOk="0" h="13467" w="38398">
                  <a:moveTo>
                    <a:pt x="3417" y="0"/>
                  </a:moveTo>
                  <a:cubicBezTo>
                    <a:pt x="1536" y="0"/>
                    <a:pt x="0" y="1536"/>
                    <a:pt x="0" y="3417"/>
                  </a:cubicBezTo>
                  <a:lnTo>
                    <a:pt x="0" y="10049"/>
                  </a:lnTo>
                  <a:cubicBezTo>
                    <a:pt x="0" y="11942"/>
                    <a:pt x="1536" y="13466"/>
                    <a:pt x="3417" y="13466"/>
                  </a:cubicBezTo>
                  <a:lnTo>
                    <a:pt x="34981" y="13466"/>
                  </a:lnTo>
                  <a:cubicBezTo>
                    <a:pt x="36862" y="13466"/>
                    <a:pt x="38398" y="11942"/>
                    <a:pt x="38398" y="10049"/>
                  </a:cubicBezTo>
                  <a:lnTo>
                    <a:pt x="38398" y="3417"/>
                  </a:lnTo>
                  <a:cubicBezTo>
                    <a:pt x="38398" y="1536"/>
                    <a:pt x="36862" y="0"/>
                    <a:pt x="34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535800" y="2845225"/>
              <a:ext cx="511400" cy="144675"/>
            </a:xfrm>
            <a:custGeom>
              <a:rect b="b" l="l" r="r" t="t"/>
              <a:pathLst>
                <a:path extrusionOk="0" fill="none" h="5787" w="20456">
                  <a:moveTo>
                    <a:pt x="1" y="5787"/>
                  </a:moveTo>
                  <a:lnTo>
                    <a:pt x="5787" y="0"/>
                  </a:lnTo>
                  <a:lnTo>
                    <a:pt x="20456" y="0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20025" y="3017575"/>
              <a:ext cx="213450" cy="129800"/>
            </a:xfrm>
            <a:custGeom>
              <a:rect b="b" l="l" r="r" t="t"/>
              <a:pathLst>
                <a:path extrusionOk="0" h="5192" w="8538">
                  <a:moveTo>
                    <a:pt x="1878" y="0"/>
                  </a:moveTo>
                  <a:cubicBezTo>
                    <a:pt x="1195" y="0"/>
                    <a:pt x="683" y="191"/>
                    <a:pt x="477" y="584"/>
                  </a:cubicBezTo>
                  <a:cubicBezTo>
                    <a:pt x="1" y="1488"/>
                    <a:pt x="1310" y="3131"/>
                    <a:pt x="3406" y="4239"/>
                  </a:cubicBezTo>
                  <a:cubicBezTo>
                    <a:pt x="4586" y="4866"/>
                    <a:pt x="5769" y="5191"/>
                    <a:pt x="6661" y="5191"/>
                  </a:cubicBezTo>
                  <a:cubicBezTo>
                    <a:pt x="7343" y="5191"/>
                    <a:pt x="7855" y="5000"/>
                    <a:pt x="8061" y="4608"/>
                  </a:cubicBezTo>
                  <a:cubicBezTo>
                    <a:pt x="8537" y="3703"/>
                    <a:pt x="7228" y="2072"/>
                    <a:pt x="5144" y="953"/>
                  </a:cubicBezTo>
                  <a:cubicBezTo>
                    <a:pt x="3957" y="326"/>
                    <a:pt x="2771" y="0"/>
                    <a:pt x="1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247975" y="2967850"/>
              <a:ext cx="563175" cy="563200"/>
            </a:xfrm>
            <a:custGeom>
              <a:rect b="b" l="l" r="r" t="t"/>
              <a:pathLst>
                <a:path extrusionOk="0" h="22528" w="22527">
                  <a:moveTo>
                    <a:pt x="11264" y="1"/>
                  </a:moveTo>
                  <a:cubicBezTo>
                    <a:pt x="5049" y="1"/>
                    <a:pt x="0" y="5049"/>
                    <a:pt x="0" y="11264"/>
                  </a:cubicBezTo>
                  <a:cubicBezTo>
                    <a:pt x="0" y="17467"/>
                    <a:pt x="5049" y="22527"/>
                    <a:pt x="11264" y="22527"/>
                  </a:cubicBezTo>
                  <a:cubicBezTo>
                    <a:pt x="17467" y="22527"/>
                    <a:pt x="22527" y="17467"/>
                    <a:pt x="22527" y="11264"/>
                  </a:cubicBezTo>
                  <a:cubicBezTo>
                    <a:pt x="22527" y="5049"/>
                    <a:pt x="17467" y="1"/>
                    <a:pt x="1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231900" y="2951775"/>
              <a:ext cx="595025" cy="595050"/>
            </a:xfrm>
            <a:custGeom>
              <a:rect b="b" l="l" r="r" t="t"/>
              <a:pathLst>
                <a:path extrusionOk="0" h="23802" w="23801">
                  <a:moveTo>
                    <a:pt x="11907" y="1275"/>
                  </a:moveTo>
                  <a:cubicBezTo>
                    <a:pt x="17764" y="1275"/>
                    <a:pt x="22527" y="6037"/>
                    <a:pt x="22527" y="11907"/>
                  </a:cubicBezTo>
                  <a:cubicBezTo>
                    <a:pt x="22527" y="17765"/>
                    <a:pt x="17764" y="22527"/>
                    <a:pt x="11907" y="22527"/>
                  </a:cubicBezTo>
                  <a:cubicBezTo>
                    <a:pt x="6049" y="22527"/>
                    <a:pt x="1274" y="17765"/>
                    <a:pt x="1274" y="11907"/>
                  </a:cubicBezTo>
                  <a:cubicBezTo>
                    <a:pt x="1274" y="6037"/>
                    <a:pt x="6049" y="1275"/>
                    <a:pt x="11907" y="1275"/>
                  </a:cubicBezTo>
                  <a:close/>
                  <a:moveTo>
                    <a:pt x="11907" y="1"/>
                  </a:moveTo>
                  <a:cubicBezTo>
                    <a:pt x="5346" y="1"/>
                    <a:pt x="0" y="5347"/>
                    <a:pt x="0" y="11907"/>
                  </a:cubicBezTo>
                  <a:cubicBezTo>
                    <a:pt x="0" y="18467"/>
                    <a:pt x="5346" y="23801"/>
                    <a:pt x="11907" y="23801"/>
                  </a:cubicBezTo>
                  <a:cubicBezTo>
                    <a:pt x="18467" y="23801"/>
                    <a:pt x="23801" y="18467"/>
                    <a:pt x="23801" y="11907"/>
                  </a:cubicBezTo>
                  <a:cubicBezTo>
                    <a:pt x="23801" y="5347"/>
                    <a:pt x="18467" y="1"/>
                    <a:pt x="119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992875" y="3209250"/>
              <a:ext cx="80100" cy="80100"/>
            </a:xfrm>
            <a:custGeom>
              <a:rect b="b" l="l" r="r" t="t"/>
              <a:pathLst>
                <a:path extrusionOk="0" h="3204" w="3204">
                  <a:moveTo>
                    <a:pt x="1596" y="1"/>
                  </a:moveTo>
                  <a:cubicBezTo>
                    <a:pt x="715" y="1"/>
                    <a:pt x="1" y="715"/>
                    <a:pt x="1" y="1608"/>
                  </a:cubicBezTo>
                  <a:cubicBezTo>
                    <a:pt x="1" y="2489"/>
                    <a:pt x="715" y="3204"/>
                    <a:pt x="1596" y="3204"/>
                  </a:cubicBezTo>
                  <a:cubicBezTo>
                    <a:pt x="2477" y="3204"/>
                    <a:pt x="3203" y="2489"/>
                    <a:pt x="3203" y="1608"/>
                  </a:cubicBezTo>
                  <a:cubicBezTo>
                    <a:pt x="3203" y="715"/>
                    <a:pt x="2477" y="1"/>
                    <a:pt x="15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637000" y="2805350"/>
              <a:ext cx="80100" cy="80075"/>
            </a:xfrm>
            <a:custGeom>
              <a:rect b="b" l="l" r="r" t="t"/>
              <a:pathLst>
                <a:path extrusionOk="0" h="3203" w="3204">
                  <a:moveTo>
                    <a:pt x="1608" y="0"/>
                  </a:moveTo>
                  <a:cubicBezTo>
                    <a:pt x="715" y="0"/>
                    <a:pt x="1" y="714"/>
                    <a:pt x="1" y="1595"/>
                  </a:cubicBezTo>
                  <a:cubicBezTo>
                    <a:pt x="1" y="2488"/>
                    <a:pt x="715" y="3203"/>
                    <a:pt x="1608" y="3203"/>
                  </a:cubicBezTo>
                  <a:cubicBezTo>
                    <a:pt x="2489" y="3203"/>
                    <a:pt x="3204" y="2477"/>
                    <a:pt x="3204" y="1595"/>
                  </a:cubicBezTo>
                  <a:cubicBezTo>
                    <a:pt x="3204" y="714"/>
                    <a:pt x="2489" y="0"/>
                    <a:pt x="1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997775" y="2753938"/>
              <a:ext cx="484300" cy="182877"/>
            </a:xfrm>
            <a:custGeom>
              <a:rect b="b" l="l" r="r" t="t"/>
              <a:pathLst>
                <a:path extrusionOk="0" h="5109" w="19372">
                  <a:moveTo>
                    <a:pt x="0" y="0"/>
                  </a:moveTo>
                  <a:lnTo>
                    <a:pt x="0" y="5108"/>
                  </a:lnTo>
                  <a:lnTo>
                    <a:pt x="19372" y="5108"/>
                  </a:lnTo>
                  <a:lnTo>
                    <a:pt x="19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4591702" y="2563200"/>
            <a:ext cx="2229395" cy="2043638"/>
            <a:chOff x="4589550" y="2746700"/>
            <a:chExt cx="1986275" cy="1820775"/>
          </a:xfrm>
        </p:grpSpPr>
        <p:sp>
          <p:nvSpPr>
            <p:cNvPr id="199" name="Google Shape;199;p17"/>
            <p:cNvSpPr/>
            <p:nvPr/>
          </p:nvSpPr>
          <p:spPr>
            <a:xfrm>
              <a:off x="5034250" y="4254625"/>
              <a:ext cx="498300" cy="25"/>
            </a:xfrm>
            <a:custGeom>
              <a:rect b="b" l="l" r="r" t="t"/>
              <a:pathLst>
                <a:path extrusionOk="0" fill="none" h="1" w="19932">
                  <a:moveTo>
                    <a:pt x="1" y="0"/>
                  </a:moveTo>
                  <a:lnTo>
                    <a:pt x="19932" y="0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589550" y="2746700"/>
              <a:ext cx="442650" cy="1507950"/>
            </a:xfrm>
            <a:custGeom>
              <a:rect b="b" l="l" r="r" t="t"/>
              <a:pathLst>
                <a:path extrusionOk="0" fill="none" h="60318" w="17706">
                  <a:moveTo>
                    <a:pt x="17705" y="60317"/>
                  </a:moveTo>
                  <a:lnTo>
                    <a:pt x="1" y="43030"/>
                  </a:lnTo>
                  <a:lnTo>
                    <a:pt x="1" y="0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615875" y="4101625"/>
              <a:ext cx="959950" cy="336675"/>
            </a:xfrm>
            <a:custGeom>
              <a:rect b="b" l="l" r="r" t="t"/>
              <a:pathLst>
                <a:path extrusionOk="0" h="13467" w="38398">
                  <a:moveTo>
                    <a:pt x="3417" y="1"/>
                  </a:moveTo>
                  <a:cubicBezTo>
                    <a:pt x="1536" y="1"/>
                    <a:pt x="0" y="1537"/>
                    <a:pt x="0" y="3418"/>
                  </a:cubicBezTo>
                  <a:lnTo>
                    <a:pt x="0" y="10049"/>
                  </a:lnTo>
                  <a:cubicBezTo>
                    <a:pt x="0" y="11943"/>
                    <a:pt x="1536" y="13467"/>
                    <a:pt x="3417" y="13467"/>
                  </a:cubicBezTo>
                  <a:lnTo>
                    <a:pt x="34981" y="13467"/>
                  </a:lnTo>
                  <a:cubicBezTo>
                    <a:pt x="36862" y="13467"/>
                    <a:pt x="38398" y="11943"/>
                    <a:pt x="38398" y="10049"/>
                  </a:cubicBezTo>
                  <a:lnTo>
                    <a:pt x="38398" y="3418"/>
                  </a:lnTo>
                  <a:cubicBezTo>
                    <a:pt x="38398" y="1537"/>
                    <a:pt x="36862" y="1"/>
                    <a:pt x="34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520025" y="4038300"/>
              <a:ext cx="213450" cy="129725"/>
            </a:xfrm>
            <a:custGeom>
              <a:rect b="b" l="l" r="r" t="t"/>
              <a:pathLst>
                <a:path extrusionOk="0" h="5189" w="8538">
                  <a:moveTo>
                    <a:pt x="1882" y="1"/>
                  </a:moveTo>
                  <a:cubicBezTo>
                    <a:pt x="1196" y="1"/>
                    <a:pt x="684" y="195"/>
                    <a:pt x="477" y="593"/>
                  </a:cubicBezTo>
                  <a:cubicBezTo>
                    <a:pt x="1" y="1498"/>
                    <a:pt x="1310" y="3129"/>
                    <a:pt x="3406" y="4236"/>
                  </a:cubicBezTo>
                  <a:cubicBezTo>
                    <a:pt x="4586" y="4863"/>
                    <a:pt x="5769" y="5189"/>
                    <a:pt x="6661" y="5189"/>
                  </a:cubicBezTo>
                  <a:cubicBezTo>
                    <a:pt x="7343" y="5189"/>
                    <a:pt x="7855" y="4998"/>
                    <a:pt x="8061" y="4605"/>
                  </a:cubicBezTo>
                  <a:cubicBezTo>
                    <a:pt x="8537" y="3700"/>
                    <a:pt x="7228" y="2069"/>
                    <a:pt x="5144" y="962"/>
                  </a:cubicBezTo>
                  <a:cubicBezTo>
                    <a:pt x="3959" y="329"/>
                    <a:pt x="2774" y="1"/>
                    <a:pt x="1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247975" y="3988525"/>
              <a:ext cx="563175" cy="563175"/>
            </a:xfrm>
            <a:custGeom>
              <a:rect b="b" l="l" r="r" t="t"/>
              <a:pathLst>
                <a:path extrusionOk="0" h="22527" w="22527">
                  <a:moveTo>
                    <a:pt x="11264" y="0"/>
                  </a:moveTo>
                  <a:cubicBezTo>
                    <a:pt x="5049" y="0"/>
                    <a:pt x="0" y="5049"/>
                    <a:pt x="0" y="11264"/>
                  </a:cubicBezTo>
                  <a:cubicBezTo>
                    <a:pt x="0" y="17479"/>
                    <a:pt x="5049" y="22527"/>
                    <a:pt x="11264" y="22527"/>
                  </a:cubicBezTo>
                  <a:cubicBezTo>
                    <a:pt x="17467" y="22527"/>
                    <a:pt x="22527" y="17479"/>
                    <a:pt x="22527" y="11264"/>
                  </a:cubicBezTo>
                  <a:cubicBezTo>
                    <a:pt x="22527" y="5049"/>
                    <a:pt x="17467" y="0"/>
                    <a:pt x="11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231900" y="3972450"/>
              <a:ext cx="595025" cy="595025"/>
            </a:xfrm>
            <a:custGeom>
              <a:rect b="b" l="l" r="r" t="t"/>
              <a:pathLst>
                <a:path extrusionOk="0" h="23801" w="23801">
                  <a:moveTo>
                    <a:pt x="11907" y="1274"/>
                  </a:moveTo>
                  <a:cubicBezTo>
                    <a:pt x="17764" y="1274"/>
                    <a:pt x="22527" y="6049"/>
                    <a:pt x="22527" y="11907"/>
                  </a:cubicBezTo>
                  <a:cubicBezTo>
                    <a:pt x="22527" y="17764"/>
                    <a:pt x="17764" y="22527"/>
                    <a:pt x="11907" y="22527"/>
                  </a:cubicBezTo>
                  <a:cubicBezTo>
                    <a:pt x="6049" y="22527"/>
                    <a:pt x="1274" y="17764"/>
                    <a:pt x="1274" y="11907"/>
                  </a:cubicBezTo>
                  <a:cubicBezTo>
                    <a:pt x="1274" y="6049"/>
                    <a:pt x="6049" y="1274"/>
                    <a:pt x="11907" y="1274"/>
                  </a:cubicBezTo>
                  <a:close/>
                  <a:moveTo>
                    <a:pt x="11907" y="0"/>
                  </a:moveTo>
                  <a:cubicBezTo>
                    <a:pt x="5346" y="0"/>
                    <a:pt x="0" y="5346"/>
                    <a:pt x="0" y="11907"/>
                  </a:cubicBezTo>
                  <a:cubicBezTo>
                    <a:pt x="0" y="18467"/>
                    <a:pt x="5346" y="23801"/>
                    <a:pt x="11907" y="23801"/>
                  </a:cubicBezTo>
                  <a:cubicBezTo>
                    <a:pt x="18467" y="23801"/>
                    <a:pt x="23801" y="18467"/>
                    <a:pt x="23801" y="11907"/>
                  </a:cubicBezTo>
                  <a:cubicBezTo>
                    <a:pt x="23801" y="5346"/>
                    <a:pt x="18467" y="0"/>
                    <a:pt x="119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991975" y="4214725"/>
              <a:ext cx="80100" cy="80100"/>
            </a:xfrm>
            <a:custGeom>
              <a:rect b="b" l="l" r="r" t="t"/>
              <a:pathLst>
                <a:path extrusionOk="0" h="3204" w="3204">
                  <a:moveTo>
                    <a:pt x="1608" y="1"/>
                  </a:moveTo>
                  <a:cubicBezTo>
                    <a:pt x="727" y="1"/>
                    <a:pt x="1" y="715"/>
                    <a:pt x="1" y="1596"/>
                  </a:cubicBezTo>
                  <a:cubicBezTo>
                    <a:pt x="1" y="2489"/>
                    <a:pt x="727" y="3204"/>
                    <a:pt x="1608" y="3204"/>
                  </a:cubicBezTo>
                  <a:cubicBezTo>
                    <a:pt x="2489" y="3204"/>
                    <a:pt x="3204" y="2489"/>
                    <a:pt x="3204" y="1596"/>
                  </a:cubicBezTo>
                  <a:cubicBezTo>
                    <a:pt x="3204" y="715"/>
                    <a:pt x="2489" y="1"/>
                    <a:pt x="16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29850" y="3765875"/>
              <a:ext cx="283100" cy="222675"/>
            </a:xfrm>
            <a:custGeom>
              <a:rect b="b" l="l" r="r" t="t"/>
              <a:pathLst>
                <a:path extrusionOk="0" fill="none" h="8907" w="11324">
                  <a:moveTo>
                    <a:pt x="0" y="8906"/>
                  </a:moveTo>
                  <a:lnTo>
                    <a:pt x="0" y="0"/>
                  </a:lnTo>
                  <a:lnTo>
                    <a:pt x="11323" y="0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812925" y="3765875"/>
              <a:ext cx="197650" cy="119975"/>
            </a:xfrm>
            <a:custGeom>
              <a:rect b="b" l="l" r="r" t="t"/>
              <a:pathLst>
                <a:path extrusionOk="0" fill="none" h="4799" w="7906">
                  <a:moveTo>
                    <a:pt x="7906" y="4799"/>
                  </a:moveTo>
                  <a:lnTo>
                    <a:pt x="4322" y="4799"/>
                  </a:lnTo>
                  <a:lnTo>
                    <a:pt x="0" y="0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812925" y="3645625"/>
              <a:ext cx="197650" cy="120275"/>
            </a:xfrm>
            <a:custGeom>
              <a:rect b="b" l="l" r="r" t="t"/>
              <a:pathLst>
                <a:path extrusionOk="0" fill="none" h="4811" w="7906">
                  <a:moveTo>
                    <a:pt x="7906" y="0"/>
                  </a:moveTo>
                  <a:lnTo>
                    <a:pt x="4322" y="0"/>
                  </a:lnTo>
                  <a:lnTo>
                    <a:pt x="0" y="4810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488775" y="3725700"/>
              <a:ext cx="80100" cy="80075"/>
            </a:xfrm>
            <a:custGeom>
              <a:rect b="b" l="l" r="r" t="t"/>
              <a:pathLst>
                <a:path extrusionOk="0" h="3203" w="3204">
                  <a:moveTo>
                    <a:pt x="1608" y="0"/>
                  </a:moveTo>
                  <a:cubicBezTo>
                    <a:pt x="715" y="0"/>
                    <a:pt x="0" y="714"/>
                    <a:pt x="0" y="1607"/>
                  </a:cubicBezTo>
                  <a:cubicBezTo>
                    <a:pt x="0" y="2488"/>
                    <a:pt x="715" y="3203"/>
                    <a:pt x="1608" y="3203"/>
                  </a:cubicBezTo>
                  <a:cubicBezTo>
                    <a:pt x="2489" y="3203"/>
                    <a:pt x="3203" y="2488"/>
                    <a:pt x="3203" y="1607"/>
                  </a:cubicBezTo>
                  <a:cubicBezTo>
                    <a:pt x="3203" y="714"/>
                    <a:pt x="2489" y="0"/>
                    <a:pt x="1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997775" y="3794775"/>
              <a:ext cx="484300" cy="182877"/>
            </a:xfrm>
            <a:custGeom>
              <a:rect b="b" l="l" r="r" t="t"/>
              <a:pathLst>
                <a:path extrusionOk="0" h="5109" w="19372">
                  <a:moveTo>
                    <a:pt x="0" y="1"/>
                  </a:moveTo>
                  <a:lnTo>
                    <a:pt x="0" y="5109"/>
                  </a:lnTo>
                  <a:lnTo>
                    <a:pt x="19372" y="5109"/>
                  </a:lnTo>
                  <a:lnTo>
                    <a:pt x="19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997775" y="3552700"/>
              <a:ext cx="484300" cy="182877"/>
            </a:xfrm>
            <a:custGeom>
              <a:rect b="b" l="l" r="r" t="t"/>
              <a:pathLst>
                <a:path extrusionOk="0" h="5109" w="19372">
                  <a:moveTo>
                    <a:pt x="0" y="0"/>
                  </a:moveTo>
                  <a:lnTo>
                    <a:pt x="0" y="5108"/>
                  </a:lnTo>
                  <a:lnTo>
                    <a:pt x="19372" y="5108"/>
                  </a:lnTo>
                  <a:lnTo>
                    <a:pt x="19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2322911" y="536623"/>
            <a:ext cx="2312930" cy="2026605"/>
            <a:chOff x="2568175" y="941125"/>
            <a:chExt cx="2060700" cy="1805600"/>
          </a:xfrm>
        </p:grpSpPr>
        <p:sp>
          <p:nvSpPr>
            <p:cNvPr id="213" name="Google Shape;213;p17"/>
            <p:cNvSpPr/>
            <p:nvPr/>
          </p:nvSpPr>
          <p:spPr>
            <a:xfrm>
              <a:off x="2568175" y="1070000"/>
              <a:ext cx="959650" cy="336975"/>
            </a:xfrm>
            <a:custGeom>
              <a:rect b="b" l="l" r="r" t="t"/>
              <a:pathLst>
                <a:path extrusionOk="0" h="13479" w="38386">
                  <a:moveTo>
                    <a:pt x="3417" y="1"/>
                  </a:moveTo>
                  <a:cubicBezTo>
                    <a:pt x="1524" y="1"/>
                    <a:pt x="0" y="1537"/>
                    <a:pt x="0" y="3418"/>
                  </a:cubicBezTo>
                  <a:lnTo>
                    <a:pt x="0" y="10061"/>
                  </a:lnTo>
                  <a:cubicBezTo>
                    <a:pt x="0" y="11943"/>
                    <a:pt x="1524" y="13479"/>
                    <a:pt x="3417" y="13479"/>
                  </a:cubicBezTo>
                  <a:lnTo>
                    <a:pt x="34969" y="13479"/>
                  </a:lnTo>
                  <a:cubicBezTo>
                    <a:pt x="36862" y="13479"/>
                    <a:pt x="38386" y="11943"/>
                    <a:pt x="38386" y="10061"/>
                  </a:cubicBezTo>
                  <a:lnTo>
                    <a:pt x="38386" y="3418"/>
                  </a:lnTo>
                  <a:cubicBezTo>
                    <a:pt x="38386" y="1537"/>
                    <a:pt x="36862" y="1"/>
                    <a:pt x="34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588950" y="1670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648375" y="1238475"/>
              <a:ext cx="498000" cy="25"/>
            </a:xfrm>
            <a:custGeom>
              <a:rect b="b" l="l" r="r" t="t"/>
              <a:pathLst>
                <a:path extrusionOk="0" fill="none" h="1" w="19920">
                  <a:moveTo>
                    <a:pt x="0" y="1"/>
                  </a:moveTo>
                  <a:lnTo>
                    <a:pt x="19919" y="1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3366475" y="956900"/>
              <a:ext cx="563500" cy="563175"/>
            </a:xfrm>
            <a:custGeom>
              <a:rect b="b" l="l" r="r" t="t"/>
              <a:pathLst>
                <a:path extrusionOk="0" h="22527" w="22540">
                  <a:moveTo>
                    <a:pt x="11276" y="0"/>
                  </a:moveTo>
                  <a:cubicBezTo>
                    <a:pt x="5061" y="0"/>
                    <a:pt x="1" y="5049"/>
                    <a:pt x="1" y="11264"/>
                  </a:cubicBezTo>
                  <a:cubicBezTo>
                    <a:pt x="1" y="17479"/>
                    <a:pt x="5061" y="22527"/>
                    <a:pt x="11276" y="22527"/>
                  </a:cubicBezTo>
                  <a:cubicBezTo>
                    <a:pt x="17479" y="22527"/>
                    <a:pt x="22539" y="17479"/>
                    <a:pt x="22539" y="11264"/>
                  </a:cubicBezTo>
                  <a:cubicBezTo>
                    <a:pt x="22539" y="5049"/>
                    <a:pt x="17479" y="0"/>
                    <a:pt x="1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3350700" y="941125"/>
              <a:ext cx="595050" cy="595025"/>
            </a:xfrm>
            <a:custGeom>
              <a:rect b="b" l="l" r="r" t="t"/>
              <a:pathLst>
                <a:path extrusionOk="0" h="23801" w="23802">
                  <a:moveTo>
                    <a:pt x="11907" y="1262"/>
                  </a:moveTo>
                  <a:cubicBezTo>
                    <a:pt x="17765" y="1262"/>
                    <a:pt x="22527" y="6037"/>
                    <a:pt x="22527" y="11895"/>
                  </a:cubicBezTo>
                  <a:cubicBezTo>
                    <a:pt x="22527" y="17753"/>
                    <a:pt x="17765" y="22527"/>
                    <a:pt x="11907" y="22527"/>
                  </a:cubicBezTo>
                  <a:cubicBezTo>
                    <a:pt x="6037" y="22527"/>
                    <a:pt x="1275" y="17753"/>
                    <a:pt x="1275" y="11895"/>
                  </a:cubicBezTo>
                  <a:cubicBezTo>
                    <a:pt x="1275" y="6037"/>
                    <a:pt x="6037" y="1262"/>
                    <a:pt x="11907" y="1262"/>
                  </a:cubicBezTo>
                  <a:close/>
                  <a:moveTo>
                    <a:pt x="11907" y="0"/>
                  </a:moveTo>
                  <a:cubicBezTo>
                    <a:pt x="5335" y="0"/>
                    <a:pt x="1" y="5334"/>
                    <a:pt x="1" y="11895"/>
                  </a:cubicBezTo>
                  <a:cubicBezTo>
                    <a:pt x="1" y="18455"/>
                    <a:pt x="5335" y="23801"/>
                    <a:pt x="11907" y="23801"/>
                  </a:cubicBezTo>
                  <a:cubicBezTo>
                    <a:pt x="18467" y="23801"/>
                    <a:pt x="23801" y="18455"/>
                    <a:pt x="23801" y="11895"/>
                  </a:cubicBezTo>
                  <a:cubicBezTo>
                    <a:pt x="23801" y="5334"/>
                    <a:pt x="18467" y="0"/>
                    <a:pt x="119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3358150" y="1522750"/>
              <a:ext cx="282800" cy="221175"/>
            </a:xfrm>
            <a:custGeom>
              <a:rect b="b" l="l" r="r" t="t"/>
              <a:pathLst>
                <a:path extrusionOk="0" fill="none" h="8847" w="11312">
                  <a:moveTo>
                    <a:pt x="11311" y="0"/>
                  </a:moveTo>
                  <a:lnTo>
                    <a:pt x="11311" y="8846"/>
                  </a:lnTo>
                  <a:lnTo>
                    <a:pt x="0" y="8846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160200" y="1623650"/>
              <a:ext cx="197975" cy="120275"/>
            </a:xfrm>
            <a:custGeom>
              <a:rect b="b" l="l" r="r" t="t"/>
              <a:pathLst>
                <a:path extrusionOk="0" fill="none" h="4811" w="7919">
                  <a:moveTo>
                    <a:pt x="1" y="0"/>
                  </a:moveTo>
                  <a:lnTo>
                    <a:pt x="3585" y="0"/>
                  </a:lnTo>
                  <a:lnTo>
                    <a:pt x="7918" y="4810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160200" y="1743900"/>
              <a:ext cx="197975" cy="119975"/>
            </a:xfrm>
            <a:custGeom>
              <a:rect b="b" l="l" r="r" t="t"/>
              <a:pathLst>
                <a:path extrusionOk="0" fill="none" h="4799" w="7919">
                  <a:moveTo>
                    <a:pt x="1" y="4799"/>
                  </a:moveTo>
                  <a:lnTo>
                    <a:pt x="3585" y="4799"/>
                  </a:lnTo>
                  <a:lnTo>
                    <a:pt x="7918" y="0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104975" y="1198600"/>
              <a:ext cx="80075" cy="80075"/>
            </a:xfrm>
            <a:custGeom>
              <a:rect b="b" l="l" r="r" t="t"/>
              <a:pathLst>
                <a:path extrusionOk="0" h="3203" w="3203">
                  <a:moveTo>
                    <a:pt x="1596" y="0"/>
                  </a:moveTo>
                  <a:cubicBezTo>
                    <a:pt x="715" y="0"/>
                    <a:pt x="0" y="715"/>
                    <a:pt x="0" y="1596"/>
                  </a:cubicBezTo>
                  <a:cubicBezTo>
                    <a:pt x="0" y="2477"/>
                    <a:pt x="715" y="3203"/>
                    <a:pt x="1596" y="3203"/>
                  </a:cubicBezTo>
                  <a:cubicBezTo>
                    <a:pt x="2477" y="3203"/>
                    <a:pt x="3203" y="2477"/>
                    <a:pt x="3203" y="1596"/>
                  </a:cubicBezTo>
                  <a:cubicBezTo>
                    <a:pt x="3203" y="715"/>
                    <a:pt x="2477" y="0"/>
                    <a:pt x="1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601925" y="1703725"/>
              <a:ext cx="80100" cy="80075"/>
            </a:xfrm>
            <a:custGeom>
              <a:rect b="b" l="l" r="r" t="t"/>
              <a:pathLst>
                <a:path extrusionOk="0" h="3203" w="3204">
                  <a:moveTo>
                    <a:pt x="1608" y="0"/>
                  </a:moveTo>
                  <a:cubicBezTo>
                    <a:pt x="727" y="0"/>
                    <a:pt x="1" y="726"/>
                    <a:pt x="1" y="1607"/>
                  </a:cubicBezTo>
                  <a:cubicBezTo>
                    <a:pt x="1" y="2488"/>
                    <a:pt x="727" y="3203"/>
                    <a:pt x="1608" y="3203"/>
                  </a:cubicBezTo>
                  <a:cubicBezTo>
                    <a:pt x="2489" y="3203"/>
                    <a:pt x="3203" y="2488"/>
                    <a:pt x="3203" y="1607"/>
                  </a:cubicBezTo>
                  <a:cubicBezTo>
                    <a:pt x="3203" y="726"/>
                    <a:pt x="2489" y="0"/>
                    <a:pt x="1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4146350" y="1238475"/>
              <a:ext cx="442625" cy="1508250"/>
            </a:xfrm>
            <a:custGeom>
              <a:rect b="b" l="l" r="r" t="t"/>
              <a:pathLst>
                <a:path extrusionOk="0" fill="none" h="60330" w="17705">
                  <a:moveTo>
                    <a:pt x="0" y="1"/>
                  </a:moveTo>
                  <a:lnTo>
                    <a:pt x="17705" y="17288"/>
                  </a:lnTo>
                  <a:lnTo>
                    <a:pt x="17705" y="60329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548775" y="1628400"/>
              <a:ext cx="80100" cy="80100"/>
            </a:xfrm>
            <a:custGeom>
              <a:rect b="b" l="l" r="r" t="t"/>
              <a:pathLst>
                <a:path extrusionOk="0" h="3204" w="3204">
                  <a:moveTo>
                    <a:pt x="1608" y="1"/>
                  </a:moveTo>
                  <a:cubicBezTo>
                    <a:pt x="715" y="1"/>
                    <a:pt x="0" y="715"/>
                    <a:pt x="0" y="1608"/>
                  </a:cubicBezTo>
                  <a:cubicBezTo>
                    <a:pt x="0" y="2489"/>
                    <a:pt x="715" y="3204"/>
                    <a:pt x="1608" y="3204"/>
                  </a:cubicBezTo>
                  <a:cubicBezTo>
                    <a:pt x="2489" y="3204"/>
                    <a:pt x="3203" y="2489"/>
                    <a:pt x="3203" y="1608"/>
                  </a:cubicBezTo>
                  <a:cubicBezTo>
                    <a:pt x="3203" y="715"/>
                    <a:pt x="2489" y="1"/>
                    <a:pt x="16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2707175" y="1771975"/>
              <a:ext cx="484300" cy="182877"/>
            </a:xfrm>
            <a:custGeom>
              <a:rect b="b" l="l" r="r" t="t"/>
              <a:pathLst>
                <a:path extrusionOk="0" h="5109" w="19372">
                  <a:moveTo>
                    <a:pt x="0" y="1"/>
                  </a:moveTo>
                  <a:lnTo>
                    <a:pt x="0" y="5109"/>
                  </a:lnTo>
                  <a:lnTo>
                    <a:pt x="19372" y="5109"/>
                  </a:lnTo>
                  <a:lnTo>
                    <a:pt x="19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2707175" y="1531800"/>
              <a:ext cx="484300" cy="182877"/>
            </a:xfrm>
            <a:custGeom>
              <a:rect b="b" l="l" r="r" t="t"/>
              <a:pathLst>
                <a:path extrusionOk="0" h="5109" w="19372">
                  <a:moveTo>
                    <a:pt x="0" y="0"/>
                  </a:moveTo>
                  <a:lnTo>
                    <a:pt x="0" y="5108"/>
                  </a:lnTo>
                  <a:lnTo>
                    <a:pt x="19372" y="5108"/>
                  </a:lnTo>
                  <a:lnTo>
                    <a:pt x="19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7" name="Google Shape;227;p17"/>
          <p:cNvGrpSpPr/>
          <p:nvPr/>
        </p:nvGrpSpPr>
        <p:grpSpPr>
          <a:xfrm>
            <a:off x="2322911" y="1664831"/>
            <a:ext cx="2267851" cy="902269"/>
            <a:chOff x="2568175" y="1946300"/>
            <a:chExt cx="2020538" cy="803875"/>
          </a:xfrm>
        </p:grpSpPr>
        <p:sp>
          <p:nvSpPr>
            <p:cNvPr id="228" name="Google Shape;228;p17"/>
            <p:cNvSpPr/>
            <p:nvPr/>
          </p:nvSpPr>
          <p:spPr>
            <a:xfrm flipH="1">
              <a:off x="3648613" y="2243200"/>
              <a:ext cx="940100" cy="506975"/>
            </a:xfrm>
            <a:custGeom>
              <a:rect b="b" l="l" r="r" t="t"/>
              <a:pathLst>
                <a:path extrusionOk="0" h="20279" w="37604">
                  <a:moveTo>
                    <a:pt x="0" y="20279"/>
                  </a:moveTo>
                  <a:lnTo>
                    <a:pt x="17866" y="0"/>
                  </a:lnTo>
                  <a:lnTo>
                    <a:pt x="37604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9" name="Google Shape;229;p17"/>
            <p:cNvSpPr/>
            <p:nvPr/>
          </p:nvSpPr>
          <p:spPr>
            <a:xfrm>
              <a:off x="2568175" y="2075475"/>
              <a:ext cx="959650" cy="336675"/>
            </a:xfrm>
            <a:custGeom>
              <a:rect b="b" l="l" r="r" t="t"/>
              <a:pathLst>
                <a:path extrusionOk="0" h="13467" w="38386">
                  <a:moveTo>
                    <a:pt x="3417" y="1"/>
                  </a:moveTo>
                  <a:cubicBezTo>
                    <a:pt x="1524" y="1"/>
                    <a:pt x="0" y="1537"/>
                    <a:pt x="0" y="3418"/>
                  </a:cubicBezTo>
                  <a:lnTo>
                    <a:pt x="0" y="10050"/>
                  </a:lnTo>
                  <a:cubicBezTo>
                    <a:pt x="0" y="11943"/>
                    <a:pt x="1524" y="13467"/>
                    <a:pt x="3417" y="13467"/>
                  </a:cubicBezTo>
                  <a:lnTo>
                    <a:pt x="34969" y="13467"/>
                  </a:lnTo>
                  <a:cubicBezTo>
                    <a:pt x="36862" y="13467"/>
                    <a:pt x="38386" y="11943"/>
                    <a:pt x="38386" y="10050"/>
                  </a:cubicBezTo>
                  <a:lnTo>
                    <a:pt x="38386" y="3418"/>
                  </a:lnTo>
                  <a:cubicBezTo>
                    <a:pt x="38386" y="1537"/>
                    <a:pt x="36862" y="1"/>
                    <a:pt x="34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0450" y="2503225"/>
              <a:ext cx="511675" cy="144675"/>
            </a:xfrm>
            <a:custGeom>
              <a:rect b="b" l="l" r="r" t="t"/>
              <a:pathLst>
                <a:path extrusionOk="0" fill="none" h="5787" w="20467">
                  <a:moveTo>
                    <a:pt x="20467" y="0"/>
                  </a:moveTo>
                  <a:lnTo>
                    <a:pt x="14681" y="5787"/>
                  </a:lnTo>
                  <a:lnTo>
                    <a:pt x="0" y="5787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366475" y="1962375"/>
              <a:ext cx="563500" cy="563200"/>
            </a:xfrm>
            <a:custGeom>
              <a:rect b="b" l="l" r="r" t="t"/>
              <a:pathLst>
                <a:path extrusionOk="0" h="22528" w="22540">
                  <a:moveTo>
                    <a:pt x="11276" y="1"/>
                  </a:moveTo>
                  <a:cubicBezTo>
                    <a:pt x="5061" y="1"/>
                    <a:pt x="1" y="5049"/>
                    <a:pt x="1" y="11264"/>
                  </a:cubicBezTo>
                  <a:cubicBezTo>
                    <a:pt x="1" y="17467"/>
                    <a:pt x="5061" y="22527"/>
                    <a:pt x="11276" y="22527"/>
                  </a:cubicBezTo>
                  <a:cubicBezTo>
                    <a:pt x="17479" y="22527"/>
                    <a:pt x="22539" y="17467"/>
                    <a:pt x="22539" y="11264"/>
                  </a:cubicBezTo>
                  <a:cubicBezTo>
                    <a:pt x="22539" y="5049"/>
                    <a:pt x="17479" y="1"/>
                    <a:pt x="11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350700" y="1946300"/>
              <a:ext cx="595050" cy="595050"/>
            </a:xfrm>
            <a:custGeom>
              <a:rect b="b" l="l" r="r" t="t"/>
              <a:pathLst>
                <a:path extrusionOk="0" h="23802" w="23802">
                  <a:moveTo>
                    <a:pt x="11907" y="1275"/>
                  </a:moveTo>
                  <a:cubicBezTo>
                    <a:pt x="17765" y="1275"/>
                    <a:pt x="22527" y="6049"/>
                    <a:pt x="22527" y="11907"/>
                  </a:cubicBezTo>
                  <a:cubicBezTo>
                    <a:pt x="22527" y="17765"/>
                    <a:pt x="17765" y="22539"/>
                    <a:pt x="11907" y="22539"/>
                  </a:cubicBezTo>
                  <a:cubicBezTo>
                    <a:pt x="6037" y="22539"/>
                    <a:pt x="1275" y="17765"/>
                    <a:pt x="1275" y="11907"/>
                  </a:cubicBezTo>
                  <a:cubicBezTo>
                    <a:pt x="1275" y="6049"/>
                    <a:pt x="6037" y="1275"/>
                    <a:pt x="11907" y="1275"/>
                  </a:cubicBezTo>
                  <a:close/>
                  <a:moveTo>
                    <a:pt x="11907" y="1"/>
                  </a:moveTo>
                  <a:cubicBezTo>
                    <a:pt x="5335" y="1"/>
                    <a:pt x="1" y="5347"/>
                    <a:pt x="1" y="11907"/>
                  </a:cubicBezTo>
                  <a:cubicBezTo>
                    <a:pt x="1" y="18467"/>
                    <a:pt x="5335" y="23801"/>
                    <a:pt x="11907" y="23801"/>
                  </a:cubicBezTo>
                  <a:cubicBezTo>
                    <a:pt x="18467" y="23801"/>
                    <a:pt x="23801" y="18467"/>
                    <a:pt x="23801" y="11907"/>
                  </a:cubicBezTo>
                  <a:cubicBezTo>
                    <a:pt x="23801" y="5347"/>
                    <a:pt x="18467" y="1"/>
                    <a:pt x="119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104975" y="2203775"/>
              <a:ext cx="80075" cy="80100"/>
            </a:xfrm>
            <a:custGeom>
              <a:rect b="b" l="l" r="r" t="t"/>
              <a:pathLst>
                <a:path extrusionOk="0" h="3204" w="3203">
                  <a:moveTo>
                    <a:pt x="1596" y="1"/>
                  </a:moveTo>
                  <a:cubicBezTo>
                    <a:pt x="715" y="1"/>
                    <a:pt x="0" y="727"/>
                    <a:pt x="0" y="1608"/>
                  </a:cubicBezTo>
                  <a:cubicBezTo>
                    <a:pt x="0" y="2489"/>
                    <a:pt x="715" y="3203"/>
                    <a:pt x="1596" y="3203"/>
                  </a:cubicBezTo>
                  <a:cubicBezTo>
                    <a:pt x="2477" y="3203"/>
                    <a:pt x="3203" y="2489"/>
                    <a:pt x="3203" y="1608"/>
                  </a:cubicBezTo>
                  <a:cubicBezTo>
                    <a:pt x="3203" y="727"/>
                    <a:pt x="2477" y="1"/>
                    <a:pt x="15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460550" y="2608000"/>
              <a:ext cx="80075" cy="80075"/>
            </a:xfrm>
            <a:custGeom>
              <a:rect b="b" l="l" r="r" t="t"/>
              <a:pathLst>
                <a:path extrusionOk="0" h="3203" w="3203">
                  <a:moveTo>
                    <a:pt x="1608" y="0"/>
                  </a:moveTo>
                  <a:cubicBezTo>
                    <a:pt x="715" y="0"/>
                    <a:pt x="0" y="715"/>
                    <a:pt x="0" y="1596"/>
                  </a:cubicBezTo>
                  <a:cubicBezTo>
                    <a:pt x="0" y="2489"/>
                    <a:pt x="715" y="3203"/>
                    <a:pt x="1608" y="3203"/>
                  </a:cubicBezTo>
                  <a:cubicBezTo>
                    <a:pt x="2489" y="3203"/>
                    <a:pt x="3203" y="2489"/>
                    <a:pt x="3203" y="1596"/>
                  </a:cubicBezTo>
                  <a:cubicBezTo>
                    <a:pt x="3203" y="715"/>
                    <a:pt x="2489" y="0"/>
                    <a:pt x="1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707175" y="2556863"/>
              <a:ext cx="484300" cy="182877"/>
            </a:xfrm>
            <a:custGeom>
              <a:rect b="b" l="l" r="r" t="t"/>
              <a:pathLst>
                <a:path extrusionOk="0" h="5109" w="19372">
                  <a:moveTo>
                    <a:pt x="0" y="0"/>
                  </a:moveTo>
                  <a:lnTo>
                    <a:pt x="0" y="5108"/>
                  </a:lnTo>
                  <a:lnTo>
                    <a:pt x="19372" y="5108"/>
                  </a:lnTo>
                  <a:lnTo>
                    <a:pt x="19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2322911" y="2563200"/>
            <a:ext cx="2267851" cy="1365963"/>
            <a:chOff x="2568175" y="2746700"/>
            <a:chExt cx="2020538" cy="1217002"/>
          </a:xfrm>
        </p:grpSpPr>
        <p:sp>
          <p:nvSpPr>
            <p:cNvPr id="237" name="Google Shape;237;p17"/>
            <p:cNvSpPr/>
            <p:nvPr/>
          </p:nvSpPr>
          <p:spPr>
            <a:xfrm rot="10800000">
              <a:off x="3648613" y="2746700"/>
              <a:ext cx="940100" cy="506975"/>
            </a:xfrm>
            <a:custGeom>
              <a:rect b="b" l="l" r="r" t="t"/>
              <a:pathLst>
                <a:path extrusionOk="0" h="20279" w="37604">
                  <a:moveTo>
                    <a:pt x="0" y="20279"/>
                  </a:moveTo>
                  <a:lnTo>
                    <a:pt x="17866" y="0"/>
                  </a:lnTo>
                  <a:lnTo>
                    <a:pt x="37604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8" name="Google Shape;238;p17"/>
            <p:cNvSpPr/>
            <p:nvPr/>
          </p:nvSpPr>
          <p:spPr>
            <a:xfrm>
              <a:off x="2568175" y="3080975"/>
              <a:ext cx="959650" cy="336675"/>
            </a:xfrm>
            <a:custGeom>
              <a:rect b="b" l="l" r="r" t="t"/>
              <a:pathLst>
                <a:path extrusionOk="0" h="13467" w="38386">
                  <a:moveTo>
                    <a:pt x="3417" y="0"/>
                  </a:moveTo>
                  <a:cubicBezTo>
                    <a:pt x="1524" y="0"/>
                    <a:pt x="0" y="1536"/>
                    <a:pt x="0" y="3417"/>
                  </a:cubicBezTo>
                  <a:lnTo>
                    <a:pt x="0" y="10049"/>
                  </a:lnTo>
                  <a:cubicBezTo>
                    <a:pt x="0" y="11942"/>
                    <a:pt x="1524" y="13466"/>
                    <a:pt x="3417" y="13466"/>
                  </a:cubicBezTo>
                  <a:lnTo>
                    <a:pt x="34969" y="13466"/>
                  </a:lnTo>
                  <a:cubicBezTo>
                    <a:pt x="36862" y="13466"/>
                    <a:pt x="38386" y="11942"/>
                    <a:pt x="38386" y="10049"/>
                  </a:cubicBezTo>
                  <a:lnTo>
                    <a:pt x="38386" y="3417"/>
                  </a:lnTo>
                  <a:cubicBezTo>
                    <a:pt x="38386" y="1536"/>
                    <a:pt x="36862" y="0"/>
                    <a:pt x="3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366475" y="2967850"/>
              <a:ext cx="563500" cy="563200"/>
            </a:xfrm>
            <a:custGeom>
              <a:rect b="b" l="l" r="r" t="t"/>
              <a:pathLst>
                <a:path extrusionOk="0" h="22528" w="22540">
                  <a:moveTo>
                    <a:pt x="11276" y="1"/>
                  </a:moveTo>
                  <a:cubicBezTo>
                    <a:pt x="5061" y="1"/>
                    <a:pt x="1" y="5049"/>
                    <a:pt x="1" y="11264"/>
                  </a:cubicBezTo>
                  <a:cubicBezTo>
                    <a:pt x="1" y="17467"/>
                    <a:pt x="5061" y="22527"/>
                    <a:pt x="11276" y="22527"/>
                  </a:cubicBezTo>
                  <a:cubicBezTo>
                    <a:pt x="17479" y="22527"/>
                    <a:pt x="22539" y="17467"/>
                    <a:pt x="22539" y="11264"/>
                  </a:cubicBezTo>
                  <a:cubicBezTo>
                    <a:pt x="22539" y="5049"/>
                    <a:pt x="17479" y="1"/>
                    <a:pt x="11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350700" y="2951775"/>
              <a:ext cx="595050" cy="595050"/>
            </a:xfrm>
            <a:custGeom>
              <a:rect b="b" l="l" r="r" t="t"/>
              <a:pathLst>
                <a:path extrusionOk="0" h="23802" w="23802">
                  <a:moveTo>
                    <a:pt x="11907" y="1275"/>
                  </a:moveTo>
                  <a:cubicBezTo>
                    <a:pt x="17765" y="1275"/>
                    <a:pt x="22527" y="6037"/>
                    <a:pt x="22527" y="11907"/>
                  </a:cubicBezTo>
                  <a:cubicBezTo>
                    <a:pt x="22527" y="17765"/>
                    <a:pt x="17765" y="22527"/>
                    <a:pt x="11907" y="22527"/>
                  </a:cubicBezTo>
                  <a:cubicBezTo>
                    <a:pt x="6037" y="22527"/>
                    <a:pt x="1275" y="17765"/>
                    <a:pt x="1275" y="11907"/>
                  </a:cubicBezTo>
                  <a:cubicBezTo>
                    <a:pt x="1275" y="6037"/>
                    <a:pt x="6037" y="1275"/>
                    <a:pt x="11907" y="1275"/>
                  </a:cubicBezTo>
                  <a:close/>
                  <a:moveTo>
                    <a:pt x="11907" y="1"/>
                  </a:moveTo>
                  <a:cubicBezTo>
                    <a:pt x="5335" y="1"/>
                    <a:pt x="1" y="5347"/>
                    <a:pt x="1" y="11907"/>
                  </a:cubicBezTo>
                  <a:cubicBezTo>
                    <a:pt x="1" y="18467"/>
                    <a:pt x="5335" y="23801"/>
                    <a:pt x="11907" y="23801"/>
                  </a:cubicBezTo>
                  <a:cubicBezTo>
                    <a:pt x="18467" y="23801"/>
                    <a:pt x="23801" y="18467"/>
                    <a:pt x="23801" y="11907"/>
                  </a:cubicBezTo>
                  <a:cubicBezTo>
                    <a:pt x="23801" y="5347"/>
                    <a:pt x="18467" y="1"/>
                    <a:pt x="119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104975" y="3209250"/>
              <a:ext cx="80075" cy="80100"/>
            </a:xfrm>
            <a:custGeom>
              <a:rect b="b" l="l" r="r" t="t"/>
              <a:pathLst>
                <a:path extrusionOk="0" h="3204" w="3203">
                  <a:moveTo>
                    <a:pt x="1596" y="1"/>
                  </a:moveTo>
                  <a:cubicBezTo>
                    <a:pt x="715" y="1"/>
                    <a:pt x="0" y="715"/>
                    <a:pt x="0" y="1608"/>
                  </a:cubicBezTo>
                  <a:cubicBezTo>
                    <a:pt x="0" y="2489"/>
                    <a:pt x="715" y="3204"/>
                    <a:pt x="1596" y="3204"/>
                  </a:cubicBezTo>
                  <a:cubicBezTo>
                    <a:pt x="2477" y="3204"/>
                    <a:pt x="3203" y="2489"/>
                    <a:pt x="3203" y="1608"/>
                  </a:cubicBezTo>
                  <a:cubicBezTo>
                    <a:pt x="3203" y="715"/>
                    <a:pt x="2477" y="1"/>
                    <a:pt x="15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358150" y="3531025"/>
              <a:ext cx="282800" cy="221175"/>
            </a:xfrm>
            <a:custGeom>
              <a:rect b="b" l="l" r="r" t="t"/>
              <a:pathLst>
                <a:path extrusionOk="0" fill="none" h="8847" w="11312">
                  <a:moveTo>
                    <a:pt x="11311" y="0"/>
                  </a:moveTo>
                  <a:lnTo>
                    <a:pt x="11311" y="8847"/>
                  </a:lnTo>
                  <a:lnTo>
                    <a:pt x="0" y="8847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3160200" y="3631925"/>
              <a:ext cx="197975" cy="120275"/>
            </a:xfrm>
            <a:custGeom>
              <a:rect b="b" l="l" r="r" t="t"/>
              <a:pathLst>
                <a:path extrusionOk="0" fill="none" h="4811" w="7919">
                  <a:moveTo>
                    <a:pt x="1" y="1"/>
                  </a:moveTo>
                  <a:lnTo>
                    <a:pt x="3585" y="1"/>
                  </a:lnTo>
                  <a:lnTo>
                    <a:pt x="7918" y="4811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3160200" y="3752175"/>
              <a:ext cx="197975" cy="119975"/>
            </a:xfrm>
            <a:custGeom>
              <a:rect b="b" l="l" r="r" t="t"/>
              <a:pathLst>
                <a:path extrusionOk="0" fill="none" h="4799" w="7919">
                  <a:moveTo>
                    <a:pt x="1" y="4799"/>
                  </a:moveTo>
                  <a:lnTo>
                    <a:pt x="3585" y="4799"/>
                  </a:lnTo>
                  <a:lnTo>
                    <a:pt x="7918" y="1"/>
                  </a:lnTo>
                  <a:lnTo>
                    <a:pt x="7918" y="1"/>
                  </a:lnTo>
                </a:path>
              </a:pathLst>
            </a:custGeom>
            <a:noFill/>
            <a:ln cap="flat" cmpd="sng" w="1697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601925" y="3712000"/>
              <a:ext cx="80100" cy="80100"/>
            </a:xfrm>
            <a:custGeom>
              <a:rect b="b" l="l" r="r" t="t"/>
              <a:pathLst>
                <a:path extrusionOk="0" h="3204" w="3204">
                  <a:moveTo>
                    <a:pt x="1608" y="0"/>
                  </a:moveTo>
                  <a:cubicBezTo>
                    <a:pt x="727" y="0"/>
                    <a:pt x="1" y="715"/>
                    <a:pt x="1" y="1608"/>
                  </a:cubicBezTo>
                  <a:cubicBezTo>
                    <a:pt x="1" y="2489"/>
                    <a:pt x="727" y="3203"/>
                    <a:pt x="1608" y="3203"/>
                  </a:cubicBezTo>
                  <a:cubicBezTo>
                    <a:pt x="2489" y="3203"/>
                    <a:pt x="3203" y="2489"/>
                    <a:pt x="3203" y="1608"/>
                  </a:cubicBezTo>
                  <a:cubicBezTo>
                    <a:pt x="3203" y="715"/>
                    <a:pt x="2489" y="0"/>
                    <a:pt x="1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707175" y="3780825"/>
              <a:ext cx="484300" cy="182877"/>
            </a:xfrm>
            <a:custGeom>
              <a:rect b="b" l="l" r="r" t="t"/>
              <a:pathLst>
                <a:path extrusionOk="0" h="5109" w="19372">
                  <a:moveTo>
                    <a:pt x="0" y="1"/>
                  </a:moveTo>
                  <a:lnTo>
                    <a:pt x="0" y="5109"/>
                  </a:lnTo>
                  <a:lnTo>
                    <a:pt x="19372" y="5109"/>
                  </a:lnTo>
                  <a:lnTo>
                    <a:pt x="19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707175" y="3539750"/>
              <a:ext cx="484300" cy="182877"/>
            </a:xfrm>
            <a:custGeom>
              <a:rect b="b" l="l" r="r" t="t"/>
              <a:pathLst>
                <a:path extrusionOk="0" h="5109" w="19372">
                  <a:moveTo>
                    <a:pt x="0" y="0"/>
                  </a:moveTo>
                  <a:lnTo>
                    <a:pt x="0" y="5108"/>
                  </a:lnTo>
                  <a:lnTo>
                    <a:pt x="19372" y="5108"/>
                  </a:lnTo>
                  <a:lnTo>
                    <a:pt x="19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8" name="Google Shape;248;p17"/>
          <p:cNvGrpSpPr/>
          <p:nvPr/>
        </p:nvGrpSpPr>
        <p:grpSpPr>
          <a:xfrm>
            <a:off x="4100262" y="2091455"/>
            <a:ext cx="943489" cy="943518"/>
            <a:chOff x="4168675" y="2326400"/>
            <a:chExt cx="840600" cy="840625"/>
          </a:xfrm>
        </p:grpSpPr>
        <p:sp>
          <p:nvSpPr>
            <p:cNvPr id="249" name="Google Shape;249;p17"/>
            <p:cNvSpPr/>
            <p:nvPr/>
          </p:nvSpPr>
          <p:spPr>
            <a:xfrm>
              <a:off x="4188300" y="2346350"/>
              <a:ext cx="801025" cy="800725"/>
            </a:xfrm>
            <a:custGeom>
              <a:rect b="b" l="l" r="r" t="t"/>
              <a:pathLst>
                <a:path extrusionOk="0" h="32029" w="32041">
                  <a:moveTo>
                    <a:pt x="16027" y="1"/>
                  </a:moveTo>
                  <a:cubicBezTo>
                    <a:pt x="7180" y="1"/>
                    <a:pt x="1" y="7168"/>
                    <a:pt x="1" y="16014"/>
                  </a:cubicBezTo>
                  <a:cubicBezTo>
                    <a:pt x="1" y="24861"/>
                    <a:pt x="7180" y="32028"/>
                    <a:pt x="16027" y="32028"/>
                  </a:cubicBezTo>
                  <a:cubicBezTo>
                    <a:pt x="24873" y="32028"/>
                    <a:pt x="32041" y="24861"/>
                    <a:pt x="32041" y="16014"/>
                  </a:cubicBezTo>
                  <a:cubicBezTo>
                    <a:pt x="32041" y="7168"/>
                    <a:pt x="24873" y="1"/>
                    <a:pt x="16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168675" y="2326400"/>
              <a:ext cx="840600" cy="840625"/>
            </a:xfrm>
            <a:custGeom>
              <a:rect b="b" l="l" r="r" t="t"/>
              <a:pathLst>
                <a:path extrusionOk="0" h="33625" w="33624">
                  <a:moveTo>
                    <a:pt x="16812" y="1584"/>
                  </a:moveTo>
                  <a:cubicBezTo>
                    <a:pt x="25206" y="1584"/>
                    <a:pt x="32028" y="8419"/>
                    <a:pt x="32028" y="16812"/>
                  </a:cubicBezTo>
                  <a:cubicBezTo>
                    <a:pt x="32028" y="25206"/>
                    <a:pt x="25206" y="32029"/>
                    <a:pt x="16812" y="32029"/>
                  </a:cubicBezTo>
                  <a:cubicBezTo>
                    <a:pt x="8418" y="32029"/>
                    <a:pt x="1584" y="25206"/>
                    <a:pt x="1584" y="16812"/>
                  </a:cubicBezTo>
                  <a:cubicBezTo>
                    <a:pt x="1584" y="8419"/>
                    <a:pt x="8418" y="1584"/>
                    <a:pt x="16812" y="1584"/>
                  </a:cubicBezTo>
                  <a:close/>
                  <a:moveTo>
                    <a:pt x="16812" y="1"/>
                  </a:moveTo>
                  <a:cubicBezTo>
                    <a:pt x="7537" y="1"/>
                    <a:pt x="0" y="7538"/>
                    <a:pt x="0" y="16812"/>
                  </a:cubicBezTo>
                  <a:cubicBezTo>
                    <a:pt x="0" y="26076"/>
                    <a:pt x="7537" y="33624"/>
                    <a:pt x="16812" y="33624"/>
                  </a:cubicBezTo>
                  <a:cubicBezTo>
                    <a:pt x="26075" y="33624"/>
                    <a:pt x="33623" y="26076"/>
                    <a:pt x="33623" y="16812"/>
                  </a:cubicBezTo>
                  <a:cubicBezTo>
                    <a:pt x="33623" y="7538"/>
                    <a:pt x="26075" y="1"/>
                    <a:pt x="168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44"/>
          <p:cNvSpPr txBox="1"/>
          <p:nvPr>
            <p:ph type="title"/>
          </p:nvPr>
        </p:nvSpPr>
        <p:spPr>
          <a:xfrm>
            <a:off x="710275" y="536650"/>
            <a:ext cx="1725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sp>
        <p:nvSpPr>
          <p:cNvPr id="2510" name="Google Shape;2510;p44"/>
          <p:cNvSpPr/>
          <p:nvPr/>
        </p:nvSpPr>
        <p:spPr>
          <a:xfrm>
            <a:off x="3693475" y="1631888"/>
            <a:ext cx="1725250" cy="1725250"/>
          </a:xfrm>
          <a:custGeom>
            <a:rect b="b" l="l" r="r" t="t"/>
            <a:pathLst>
              <a:path extrusionOk="0" h="69010" w="69010">
                <a:moveTo>
                  <a:pt x="10859" y="1"/>
                </a:moveTo>
                <a:cubicBezTo>
                  <a:pt x="4870" y="1"/>
                  <a:pt x="1" y="4858"/>
                  <a:pt x="1" y="10859"/>
                </a:cubicBezTo>
                <a:lnTo>
                  <a:pt x="1" y="58151"/>
                </a:lnTo>
                <a:cubicBezTo>
                  <a:pt x="1" y="64139"/>
                  <a:pt x="4870" y="69009"/>
                  <a:pt x="10859" y="69009"/>
                </a:cubicBezTo>
                <a:lnTo>
                  <a:pt x="58151" y="69009"/>
                </a:lnTo>
                <a:cubicBezTo>
                  <a:pt x="64152" y="69009"/>
                  <a:pt x="69009" y="64139"/>
                  <a:pt x="69009" y="58151"/>
                </a:cubicBezTo>
                <a:lnTo>
                  <a:pt x="69009" y="10859"/>
                </a:lnTo>
                <a:cubicBezTo>
                  <a:pt x="69009" y="4858"/>
                  <a:pt x="64152" y="1"/>
                  <a:pt x="58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1" name="Google Shape;2511;p44"/>
          <p:cNvSpPr/>
          <p:nvPr/>
        </p:nvSpPr>
        <p:spPr>
          <a:xfrm>
            <a:off x="2395400" y="634438"/>
            <a:ext cx="4353250" cy="3874625"/>
          </a:xfrm>
          <a:custGeom>
            <a:rect b="b" l="l" r="r" t="t"/>
            <a:pathLst>
              <a:path extrusionOk="0" h="154985" w="174130">
                <a:moveTo>
                  <a:pt x="85964" y="1322"/>
                </a:moveTo>
                <a:cubicBezTo>
                  <a:pt x="94703" y="1322"/>
                  <a:pt x="101811" y="6502"/>
                  <a:pt x="101811" y="12871"/>
                </a:cubicBezTo>
                <a:cubicBezTo>
                  <a:pt x="101811" y="19229"/>
                  <a:pt x="94703" y="24409"/>
                  <a:pt x="85964" y="24409"/>
                </a:cubicBezTo>
                <a:cubicBezTo>
                  <a:pt x="77224" y="24409"/>
                  <a:pt x="70116" y="19229"/>
                  <a:pt x="70116" y="12871"/>
                </a:cubicBezTo>
                <a:cubicBezTo>
                  <a:pt x="70116" y="6502"/>
                  <a:pt x="77224" y="1322"/>
                  <a:pt x="85964" y="1322"/>
                </a:cubicBezTo>
                <a:close/>
                <a:moveTo>
                  <a:pt x="20122" y="13491"/>
                </a:moveTo>
                <a:cubicBezTo>
                  <a:pt x="28861" y="13491"/>
                  <a:pt x="35969" y="18670"/>
                  <a:pt x="35969" y="25028"/>
                </a:cubicBezTo>
                <a:cubicBezTo>
                  <a:pt x="35969" y="31398"/>
                  <a:pt x="28861" y="36577"/>
                  <a:pt x="20122" y="36577"/>
                </a:cubicBezTo>
                <a:cubicBezTo>
                  <a:pt x="11383" y="36577"/>
                  <a:pt x="4287" y="31398"/>
                  <a:pt x="4287" y="25028"/>
                </a:cubicBezTo>
                <a:cubicBezTo>
                  <a:pt x="4287" y="18670"/>
                  <a:pt x="11383" y="13491"/>
                  <a:pt x="20122" y="13491"/>
                </a:cubicBezTo>
                <a:close/>
                <a:moveTo>
                  <a:pt x="156675" y="14967"/>
                </a:moveTo>
                <a:cubicBezTo>
                  <a:pt x="165402" y="14967"/>
                  <a:pt x="172510" y="20146"/>
                  <a:pt x="172510" y="26504"/>
                </a:cubicBezTo>
                <a:cubicBezTo>
                  <a:pt x="172510" y="32874"/>
                  <a:pt x="165402" y="38053"/>
                  <a:pt x="156675" y="38053"/>
                </a:cubicBezTo>
                <a:cubicBezTo>
                  <a:pt x="147936" y="38053"/>
                  <a:pt x="140828" y="32874"/>
                  <a:pt x="140828" y="26504"/>
                </a:cubicBezTo>
                <a:cubicBezTo>
                  <a:pt x="140828" y="20146"/>
                  <a:pt x="147936" y="14967"/>
                  <a:pt x="156675" y="14967"/>
                </a:cubicBezTo>
                <a:close/>
                <a:moveTo>
                  <a:pt x="156377" y="72772"/>
                </a:moveTo>
                <a:cubicBezTo>
                  <a:pt x="165116" y="72772"/>
                  <a:pt x="172213" y="77951"/>
                  <a:pt x="172213" y="84309"/>
                </a:cubicBezTo>
                <a:cubicBezTo>
                  <a:pt x="172213" y="90679"/>
                  <a:pt x="165116" y="95846"/>
                  <a:pt x="156377" y="95846"/>
                </a:cubicBezTo>
                <a:cubicBezTo>
                  <a:pt x="147638" y="95846"/>
                  <a:pt x="140530" y="90679"/>
                  <a:pt x="140530" y="84309"/>
                </a:cubicBezTo>
                <a:cubicBezTo>
                  <a:pt x="140530" y="77951"/>
                  <a:pt x="147638" y="72772"/>
                  <a:pt x="156377" y="72772"/>
                </a:cubicBezTo>
                <a:close/>
                <a:moveTo>
                  <a:pt x="17169" y="78368"/>
                </a:moveTo>
                <a:cubicBezTo>
                  <a:pt x="25909" y="78368"/>
                  <a:pt x="33017" y="83547"/>
                  <a:pt x="33017" y="89917"/>
                </a:cubicBezTo>
                <a:cubicBezTo>
                  <a:pt x="33017" y="96275"/>
                  <a:pt x="25909" y="101454"/>
                  <a:pt x="17169" y="101454"/>
                </a:cubicBezTo>
                <a:cubicBezTo>
                  <a:pt x="8442" y="101454"/>
                  <a:pt x="1334" y="96275"/>
                  <a:pt x="1334" y="89917"/>
                </a:cubicBezTo>
                <a:cubicBezTo>
                  <a:pt x="1334" y="83547"/>
                  <a:pt x="8442" y="78368"/>
                  <a:pt x="17169" y="78368"/>
                </a:cubicBezTo>
                <a:close/>
                <a:moveTo>
                  <a:pt x="111395" y="38029"/>
                </a:moveTo>
                <a:cubicBezTo>
                  <a:pt x="117682" y="38029"/>
                  <a:pt x="122802" y="43149"/>
                  <a:pt x="122802" y="49447"/>
                </a:cubicBezTo>
                <a:lnTo>
                  <a:pt x="122802" y="99346"/>
                </a:lnTo>
                <a:cubicBezTo>
                  <a:pt x="122802" y="105645"/>
                  <a:pt x="117682" y="110764"/>
                  <a:pt x="111395" y="110764"/>
                </a:cubicBezTo>
                <a:lnTo>
                  <a:pt x="61484" y="110764"/>
                </a:lnTo>
                <a:cubicBezTo>
                  <a:pt x="55198" y="110764"/>
                  <a:pt x="50078" y="105645"/>
                  <a:pt x="50078" y="99346"/>
                </a:cubicBezTo>
                <a:lnTo>
                  <a:pt x="50078" y="49447"/>
                </a:lnTo>
                <a:cubicBezTo>
                  <a:pt x="50078" y="43149"/>
                  <a:pt x="55198" y="38029"/>
                  <a:pt x="61484" y="38029"/>
                </a:cubicBezTo>
                <a:close/>
                <a:moveTo>
                  <a:pt x="86190" y="128505"/>
                </a:moveTo>
                <a:cubicBezTo>
                  <a:pt x="94917" y="128505"/>
                  <a:pt x="102025" y="133684"/>
                  <a:pt x="102025" y="140054"/>
                </a:cubicBezTo>
                <a:cubicBezTo>
                  <a:pt x="102025" y="146412"/>
                  <a:pt x="94917" y="151591"/>
                  <a:pt x="86190" y="151591"/>
                </a:cubicBezTo>
                <a:cubicBezTo>
                  <a:pt x="77451" y="151591"/>
                  <a:pt x="70343" y="146412"/>
                  <a:pt x="70343" y="140054"/>
                </a:cubicBezTo>
                <a:cubicBezTo>
                  <a:pt x="70343" y="133684"/>
                  <a:pt x="77451" y="128505"/>
                  <a:pt x="86190" y="128505"/>
                </a:cubicBezTo>
                <a:close/>
                <a:moveTo>
                  <a:pt x="156961" y="129100"/>
                </a:moveTo>
                <a:cubicBezTo>
                  <a:pt x="165700" y="129100"/>
                  <a:pt x="172808" y="134279"/>
                  <a:pt x="172808" y="140637"/>
                </a:cubicBezTo>
                <a:cubicBezTo>
                  <a:pt x="172808" y="147007"/>
                  <a:pt x="165700" y="152174"/>
                  <a:pt x="156961" y="152174"/>
                </a:cubicBezTo>
                <a:cubicBezTo>
                  <a:pt x="148233" y="152174"/>
                  <a:pt x="141125" y="147007"/>
                  <a:pt x="141125" y="140637"/>
                </a:cubicBezTo>
                <a:cubicBezTo>
                  <a:pt x="141125" y="134279"/>
                  <a:pt x="148233" y="129100"/>
                  <a:pt x="156961" y="129100"/>
                </a:cubicBezTo>
                <a:close/>
                <a:moveTo>
                  <a:pt x="18646" y="130576"/>
                </a:moveTo>
                <a:cubicBezTo>
                  <a:pt x="27385" y="130576"/>
                  <a:pt x="34493" y="135744"/>
                  <a:pt x="34493" y="142114"/>
                </a:cubicBezTo>
                <a:cubicBezTo>
                  <a:pt x="34493" y="148471"/>
                  <a:pt x="27385" y="153651"/>
                  <a:pt x="18646" y="153651"/>
                </a:cubicBezTo>
                <a:cubicBezTo>
                  <a:pt x="9918" y="153651"/>
                  <a:pt x="2810" y="148471"/>
                  <a:pt x="2810" y="142114"/>
                </a:cubicBezTo>
                <a:cubicBezTo>
                  <a:pt x="2810" y="135744"/>
                  <a:pt x="9918" y="130576"/>
                  <a:pt x="18646" y="130576"/>
                </a:cubicBezTo>
                <a:close/>
                <a:moveTo>
                  <a:pt x="85964" y="1"/>
                </a:moveTo>
                <a:cubicBezTo>
                  <a:pt x="76498" y="1"/>
                  <a:pt x="68795" y="5775"/>
                  <a:pt x="68795" y="12871"/>
                </a:cubicBezTo>
                <a:cubicBezTo>
                  <a:pt x="68795" y="19968"/>
                  <a:pt x="76498" y="25730"/>
                  <a:pt x="85964" y="25730"/>
                </a:cubicBezTo>
                <a:cubicBezTo>
                  <a:pt x="86249" y="25730"/>
                  <a:pt x="86535" y="25730"/>
                  <a:pt x="86821" y="25718"/>
                </a:cubicBezTo>
                <a:lnTo>
                  <a:pt x="86821" y="25718"/>
                </a:lnTo>
                <a:lnTo>
                  <a:pt x="86297" y="36708"/>
                </a:lnTo>
                <a:lnTo>
                  <a:pt x="67390" y="36708"/>
                </a:lnTo>
                <a:cubicBezTo>
                  <a:pt x="62068" y="26468"/>
                  <a:pt x="53876" y="23694"/>
                  <a:pt x="47911" y="23170"/>
                </a:cubicBezTo>
                <a:cubicBezTo>
                  <a:pt x="47074" y="23099"/>
                  <a:pt x="46259" y="23067"/>
                  <a:pt x="45474" y="23067"/>
                </a:cubicBezTo>
                <a:cubicBezTo>
                  <a:pt x="41828" y="23067"/>
                  <a:pt x="38832" y="23744"/>
                  <a:pt x="37255" y="24194"/>
                </a:cubicBezTo>
                <a:cubicBezTo>
                  <a:pt x="36672" y="17491"/>
                  <a:pt x="29218" y="12169"/>
                  <a:pt x="20122" y="12169"/>
                </a:cubicBezTo>
                <a:cubicBezTo>
                  <a:pt x="10657" y="12169"/>
                  <a:pt x="2953" y="17932"/>
                  <a:pt x="2953" y="25028"/>
                </a:cubicBezTo>
                <a:cubicBezTo>
                  <a:pt x="2953" y="32124"/>
                  <a:pt x="10657" y="37898"/>
                  <a:pt x="20122" y="37898"/>
                </a:cubicBezTo>
                <a:cubicBezTo>
                  <a:pt x="29349" y="37898"/>
                  <a:pt x="36898" y="32421"/>
                  <a:pt x="37279" y="25575"/>
                </a:cubicBezTo>
                <a:cubicBezTo>
                  <a:pt x="38646" y="25169"/>
                  <a:pt x="41727" y="24400"/>
                  <a:pt x="45487" y="24400"/>
                </a:cubicBezTo>
                <a:cubicBezTo>
                  <a:pt x="46247" y="24400"/>
                  <a:pt x="47034" y="24432"/>
                  <a:pt x="47840" y="24504"/>
                </a:cubicBezTo>
                <a:cubicBezTo>
                  <a:pt x="55769" y="25194"/>
                  <a:pt x="61830" y="29314"/>
                  <a:pt x="65878" y="36708"/>
                </a:cubicBezTo>
                <a:lnTo>
                  <a:pt x="61484" y="36708"/>
                </a:lnTo>
                <a:cubicBezTo>
                  <a:pt x="54472" y="36708"/>
                  <a:pt x="48757" y="42423"/>
                  <a:pt x="48757" y="49447"/>
                </a:cubicBezTo>
                <a:lnTo>
                  <a:pt x="48757" y="82320"/>
                </a:lnTo>
                <a:lnTo>
                  <a:pt x="48733" y="82297"/>
                </a:lnTo>
                <a:cubicBezTo>
                  <a:pt x="48685" y="82356"/>
                  <a:pt x="44327" y="87809"/>
                  <a:pt x="34291" y="88988"/>
                </a:cubicBezTo>
                <a:cubicBezTo>
                  <a:pt x="33659" y="82320"/>
                  <a:pt x="26230" y="77046"/>
                  <a:pt x="17169" y="77046"/>
                </a:cubicBezTo>
                <a:cubicBezTo>
                  <a:pt x="7704" y="77046"/>
                  <a:pt x="1" y="82821"/>
                  <a:pt x="1" y="89917"/>
                </a:cubicBezTo>
                <a:cubicBezTo>
                  <a:pt x="1" y="97013"/>
                  <a:pt x="7704" y="102775"/>
                  <a:pt x="17169" y="102775"/>
                </a:cubicBezTo>
                <a:cubicBezTo>
                  <a:pt x="26456" y="102775"/>
                  <a:pt x="34040" y="97227"/>
                  <a:pt x="34326" y="90321"/>
                </a:cubicBezTo>
                <a:cubicBezTo>
                  <a:pt x="42292" y="89417"/>
                  <a:pt x="46864" y="85988"/>
                  <a:pt x="48757" y="84202"/>
                </a:cubicBezTo>
                <a:lnTo>
                  <a:pt x="48757" y="99346"/>
                </a:lnTo>
                <a:cubicBezTo>
                  <a:pt x="48757" y="104728"/>
                  <a:pt x="52114" y="109348"/>
                  <a:pt x="56841" y="111205"/>
                </a:cubicBezTo>
                <a:cubicBezTo>
                  <a:pt x="56686" y="113646"/>
                  <a:pt x="54781" y="136637"/>
                  <a:pt x="35743" y="140875"/>
                </a:cubicBezTo>
                <a:cubicBezTo>
                  <a:pt x="34910" y="134363"/>
                  <a:pt x="27563" y="129243"/>
                  <a:pt x="18646" y="129243"/>
                </a:cubicBezTo>
                <a:cubicBezTo>
                  <a:pt x="9180" y="129243"/>
                  <a:pt x="1477" y="135017"/>
                  <a:pt x="1477" y="142114"/>
                </a:cubicBezTo>
                <a:cubicBezTo>
                  <a:pt x="1477" y="149210"/>
                  <a:pt x="9180" y="154984"/>
                  <a:pt x="18646" y="154984"/>
                </a:cubicBezTo>
                <a:cubicBezTo>
                  <a:pt x="28075" y="154984"/>
                  <a:pt x="35743" y="149257"/>
                  <a:pt x="35815" y="142209"/>
                </a:cubicBezTo>
                <a:cubicBezTo>
                  <a:pt x="44554" y="140328"/>
                  <a:pt x="51174" y="134422"/>
                  <a:pt x="54995" y="125064"/>
                </a:cubicBezTo>
                <a:cubicBezTo>
                  <a:pt x="57448" y="119027"/>
                  <a:pt x="58020" y="113443"/>
                  <a:pt x="58139" y="111646"/>
                </a:cubicBezTo>
                <a:cubicBezTo>
                  <a:pt x="59210" y="111931"/>
                  <a:pt x="60329" y="112086"/>
                  <a:pt x="61484" y="112086"/>
                </a:cubicBezTo>
                <a:lnTo>
                  <a:pt x="84297" y="112086"/>
                </a:lnTo>
                <a:lnTo>
                  <a:pt x="85130" y="127207"/>
                </a:lnTo>
                <a:cubicBezTo>
                  <a:pt x="76153" y="127624"/>
                  <a:pt x="69021" y="133220"/>
                  <a:pt x="69021" y="140054"/>
                </a:cubicBezTo>
                <a:cubicBezTo>
                  <a:pt x="69021" y="147150"/>
                  <a:pt x="76712" y="152912"/>
                  <a:pt x="86190" y="152912"/>
                </a:cubicBezTo>
                <a:cubicBezTo>
                  <a:pt x="95655" y="152912"/>
                  <a:pt x="103359" y="147150"/>
                  <a:pt x="103359" y="140054"/>
                </a:cubicBezTo>
                <a:cubicBezTo>
                  <a:pt x="103359" y="133017"/>
                  <a:pt x="95798" y="127290"/>
                  <a:pt x="86452" y="127183"/>
                </a:cubicBezTo>
                <a:lnTo>
                  <a:pt x="85630" y="112086"/>
                </a:lnTo>
                <a:lnTo>
                  <a:pt x="111395" y="112086"/>
                </a:lnTo>
                <a:cubicBezTo>
                  <a:pt x="111610" y="112086"/>
                  <a:pt x="111824" y="112086"/>
                  <a:pt x="112038" y="112074"/>
                </a:cubicBezTo>
                <a:cubicBezTo>
                  <a:pt x="112205" y="113729"/>
                  <a:pt x="113038" y="119944"/>
                  <a:pt x="116313" y="126326"/>
                </a:cubicBezTo>
                <a:cubicBezTo>
                  <a:pt x="119742" y="133029"/>
                  <a:pt x="126612" y="141090"/>
                  <a:pt x="139863" y="141744"/>
                </a:cubicBezTo>
                <a:cubicBezTo>
                  <a:pt x="140613" y="148317"/>
                  <a:pt x="147995" y="153508"/>
                  <a:pt x="156961" y="153508"/>
                </a:cubicBezTo>
                <a:cubicBezTo>
                  <a:pt x="166438" y="153508"/>
                  <a:pt x="174129" y="147733"/>
                  <a:pt x="174129" y="140637"/>
                </a:cubicBezTo>
                <a:cubicBezTo>
                  <a:pt x="174129" y="133541"/>
                  <a:pt x="166438" y="127767"/>
                  <a:pt x="156961" y="127767"/>
                </a:cubicBezTo>
                <a:cubicBezTo>
                  <a:pt x="147602" y="127767"/>
                  <a:pt x="139970" y="133422"/>
                  <a:pt x="139804" y="140411"/>
                </a:cubicBezTo>
                <a:cubicBezTo>
                  <a:pt x="129743" y="139887"/>
                  <a:pt x="122242" y="134958"/>
                  <a:pt x="117503" y="125754"/>
                </a:cubicBezTo>
                <a:cubicBezTo>
                  <a:pt x="114360" y="119623"/>
                  <a:pt x="113527" y="113491"/>
                  <a:pt x="113360" y="111943"/>
                </a:cubicBezTo>
                <a:cubicBezTo>
                  <a:pt x="119456" y="110991"/>
                  <a:pt x="124135" y="105704"/>
                  <a:pt x="124135" y="99346"/>
                </a:cubicBezTo>
                <a:lnTo>
                  <a:pt x="124135" y="80427"/>
                </a:lnTo>
                <a:cubicBezTo>
                  <a:pt x="124861" y="79655"/>
                  <a:pt x="131267" y="73144"/>
                  <a:pt x="138507" y="73144"/>
                </a:cubicBezTo>
                <a:cubicBezTo>
                  <a:pt x="140524" y="73144"/>
                  <a:pt x="142607" y="73650"/>
                  <a:pt x="144650" y="74927"/>
                </a:cubicBezTo>
                <a:cubicBezTo>
                  <a:pt x="141304" y="77272"/>
                  <a:pt x="139208" y="80606"/>
                  <a:pt x="139208" y="84309"/>
                </a:cubicBezTo>
                <a:cubicBezTo>
                  <a:pt x="139208" y="91405"/>
                  <a:pt x="146912" y="97179"/>
                  <a:pt x="156377" y="97179"/>
                </a:cubicBezTo>
                <a:cubicBezTo>
                  <a:pt x="165843" y="97179"/>
                  <a:pt x="173546" y="91405"/>
                  <a:pt x="173546" y="84309"/>
                </a:cubicBezTo>
                <a:cubicBezTo>
                  <a:pt x="173546" y="77213"/>
                  <a:pt x="165843" y="71438"/>
                  <a:pt x="156377" y="71438"/>
                </a:cubicBezTo>
                <a:cubicBezTo>
                  <a:pt x="152424" y="71438"/>
                  <a:pt x="148781" y="72450"/>
                  <a:pt x="145876" y="74141"/>
                </a:cubicBezTo>
                <a:cubicBezTo>
                  <a:pt x="143431" y="72459"/>
                  <a:pt x="140937" y="71807"/>
                  <a:pt x="138539" y="71807"/>
                </a:cubicBezTo>
                <a:cubicBezTo>
                  <a:pt x="132140" y="71807"/>
                  <a:pt x="126421" y="76448"/>
                  <a:pt x="124135" y="78570"/>
                </a:cubicBezTo>
                <a:lnTo>
                  <a:pt x="124135" y="49447"/>
                </a:lnTo>
                <a:cubicBezTo>
                  <a:pt x="124135" y="42423"/>
                  <a:pt x="118420" y="36708"/>
                  <a:pt x="111395" y="36708"/>
                </a:cubicBezTo>
                <a:lnTo>
                  <a:pt x="107895" y="36708"/>
                </a:lnTo>
                <a:cubicBezTo>
                  <a:pt x="109302" y="33499"/>
                  <a:pt x="117444" y="16646"/>
                  <a:pt x="133296" y="16646"/>
                </a:cubicBezTo>
                <a:cubicBezTo>
                  <a:pt x="134618" y="16646"/>
                  <a:pt x="135993" y="16763"/>
                  <a:pt x="137422" y="17015"/>
                </a:cubicBezTo>
                <a:cubicBezTo>
                  <a:pt x="139006" y="17372"/>
                  <a:pt x="141542" y="18146"/>
                  <a:pt x="142804" y="18932"/>
                </a:cubicBezTo>
                <a:cubicBezTo>
                  <a:pt x="140732" y="21063"/>
                  <a:pt x="139506" y="23670"/>
                  <a:pt x="139506" y="26504"/>
                </a:cubicBezTo>
                <a:cubicBezTo>
                  <a:pt x="139506" y="33600"/>
                  <a:pt x="147198" y="39375"/>
                  <a:pt x="156675" y="39375"/>
                </a:cubicBezTo>
                <a:cubicBezTo>
                  <a:pt x="166140" y="39375"/>
                  <a:pt x="173844" y="33600"/>
                  <a:pt x="173844" y="26504"/>
                </a:cubicBezTo>
                <a:cubicBezTo>
                  <a:pt x="173844" y="19408"/>
                  <a:pt x="166140" y="13633"/>
                  <a:pt x="156675" y="13633"/>
                </a:cubicBezTo>
                <a:cubicBezTo>
                  <a:pt x="151543" y="13633"/>
                  <a:pt x="146947" y="15336"/>
                  <a:pt x="143792" y="18003"/>
                </a:cubicBezTo>
                <a:cubicBezTo>
                  <a:pt x="141983" y="16717"/>
                  <a:pt x="138196" y="15836"/>
                  <a:pt x="137684" y="15717"/>
                </a:cubicBezTo>
                <a:cubicBezTo>
                  <a:pt x="136209" y="15458"/>
                  <a:pt x="134751" y="15329"/>
                  <a:pt x="133315" y="15329"/>
                </a:cubicBezTo>
                <a:cubicBezTo>
                  <a:pt x="126123" y="15329"/>
                  <a:pt x="119486" y="18566"/>
                  <a:pt x="113908" y="24849"/>
                </a:cubicBezTo>
                <a:cubicBezTo>
                  <a:pt x="109062" y="30290"/>
                  <a:pt x="106704" y="36077"/>
                  <a:pt x="106454" y="36708"/>
                </a:cubicBezTo>
                <a:lnTo>
                  <a:pt x="87619" y="36708"/>
                </a:lnTo>
                <a:lnTo>
                  <a:pt x="88154" y="25623"/>
                </a:lnTo>
                <a:cubicBezTo>
                  <a:pt x="96596" y="24813"/>
                  <a:pt x="103132" y="19408"/>
                  <a:pt x="103132" y="12871"/>
                </a:cubicBezTo>
                <a:cubicBezTo>
                  <a:pt x="103132" y="5775"/>
                  <a:pt x="95429" y="1"/>
                  <a:pt x="85964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2" name="Google Shape;2512;p44"/>
          <p:cNvGrpSpPr/>
          <p:nvPr/>
        </p:nvGrpSpPr>
        <p:grpSpPr>
          <a:xfrm>
            <a:off x="2703489" y="1074424"/>
            <a:ext cx="366364" cy="367290"/>
            <a:chOff x="-61354875" y="4101525"/>
            <a:chExt cx="316650" cy="317450"/>
          </a:xfrm>
        </p:grpSpPr>
        <p:sp>
          <p:nvSpPr>
            <p:cNvPr id="2513" name="Google Shape;2513;p44"/>
            <p:cNvSpPr/>
            <p:nvPr/>
          </p:nvSpPr>
          <p:spPr>
            <a:xfrm>
              <a:off x="-61172925" y="4240150"/>
              <a:ext cx="62225" cy="145750"/>
            </a:xfrm>
            <a:custGeom>
              <a:rect b="b" l="l" r="r" t="t"/>
              <a:pathLst>
                <a:path extrusionOk="0" h="5830" w="2489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4"/>
            <p:cNvSpPr/>
            <p:nvPr/>
          </p:nvSpPr>
          <p:spPr>
            <a:xfrm>
              <a:off x="-61354875" y="4101525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5" name="Google Shape;2515;p44"/>
          <p:cNvGrpSpPr/>
          <p:nvPr/>
        </p:nvGrpSpPr>
        <p:grpSpPr>
          <a:xfrm>
            <a:off x="2631756" y="2695181"/>
            <a:ext cx="367261" cy="366364"/>
            <a:chOff x="-62884425" y="4111775"/>
            <a:chExt cx="317425" cy="316650"/>
          </a:xfrm>
        </p:grpSpPr>
        <p:sp>
          <p:nvSpPr>
            <p:cNvPr id="2516" name="Google Shape;2516;p44"/>
            <p:cNvSpPr/>
            <p:nvPr/>
          </p:nvSpPr>
          <p:spPr>
            <a:xfrm>
              <a:off x="-62884425" y="4325225"/>
              <a:ext cx="317425" cy="103200"/>
            </a:xfrm>
            <a:custGeom>
              <a:rect b="b" l="l" r="r" t="t"/>
              <a:pathLst>
                <a:path extrusionOk="0" h="4128" w="12697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4"/>
            <p:cNvSpPr/>
            <p:nvPr/>
          </p:nvSpPr>
          <p:spPr>
            <a:xfrm>
              <a:off x="-62884425" y="4111775"/>
              <a:ext cx="317425" cy="193000"/>
            </a:xfrm>
            <a:custGeom>
              <a:rect b="b" l="l" r="r" t="t"/>
              <a:pathLst>
                <a:path extrusionOk="0" h="7720" w="12697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8" name="Google Shape;2518;p44"/>
          <p:cNvSpPr/>
          <p:nvPr/>
        </p:nvSpPr>
        <p:spPr>
          <a:xfrm>
            <a:off x="6212821" y="3968575"/>
            <a:ext cx="241524" cy="367261"/>
          </a:xfrm>
          <a:custGeom>
            <a:rect b="b" l="l" r="r" t="t"/>
            <a:pathLst>
              <a:path extrusionOk="0" h="12697" w="835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44"/>
          <p:cNvSpPr/>
          <p:nvPr/>
        </p:nvSpPr>
        <p:spPr>
          <a:xfrm>
            <a:off x="4396160" y="779225"/>
            <a:ext cx="319882" cy="36746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0" name="Google Shape;2520;p44"/>
          <p:cNvGrpSpPr/>
          <p:nvPr/>
        </p:nvGrpSpPr>
        <p:grpSpPr>
          <a:xfrm>
            <a:off x="6150850" y="2550729"/>
            <a:ext cx="365467" cy="368389"/>
            <a:chOff x="-62516625" y="3743175"/>
            <a:chExt cx="315875" cy="318400"/>
          </a:xfrm>
        </p:grpSpPr>
        <p:sp>
          <p:nvSpPr>
            <p:cNvPr id="2521" name="Google Shape;2521;p44"/>
            <p:cNvSpPr/>
            <p:nvPr/>
          </p:nvSpPr>
          <p:spPr>
            <a:xfrm>
              <a:off x="-62334675" y="3884950"/>
              <a:ext cx="62250" cy="145725"/>
            </a:xfrm>
            <a:custGeom>
              <a:rect b="b" l="l" r="r" t="t"/>
              <a:pathLst>
                <a:path extrusionOk="0" h="5829" w="249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4"/>
            <p:cNvSpPr/>
            <p:nvPr/>
          </p:nvSpPr>
          <p:spPr>
            <a:xfrm>
              <a:off x="-62516625" y="3743175"/>
              <a:ext cx="315875" cy="318400"/>
            </a:xfrm>
            <a:custGeom>
              <a:rect b="b" l="l" r="r" t="t"/>
              <a:pathLst>
                <a:path extrusionOk="0" h="12736" w="12635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44"/>
          <p:cNvGrpSpPr/>
          <p:nvPr/>
        </p:nvGrpSpPr>
        <p:grpSpPr>
          <a:xfrm>
            <a:off x="6157690" y="1146701"/>
            <a:ext cx="351786" cy="326274"/>
            <a:chOff x="-62511900" y="4129100"/>
            <a:chExt cx="304050" cy="282000"/>
          </a:xfrm>
        </p:grpSpPr>
        <p:sp>
          <p:nvSpPr>
            <p:cNvPr id="2524" name="Google Shape;2524;p44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4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4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4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4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9" name="Google Shape;2529;p44"/>
          <p:cNvGrpSpPr/>
          <p:nvPr/>
        </p:nvGrpSpPr>
        <p:grpSpPr>
          <a:xfrm>
            <a:off x="2674615" y="4012577"/>
            <a:ext cx="366364" cy="366248"/>
            <a:chOff x="-60255350" y="3733825"/>
            <a:chExt cx="316650" cy="316550"/>
          </a:xfrm>
        </p:grpSpPr>
        <p:sp>
          <p:nvSpPr>
            <p:cNvPr id="2530" name="Google Shape;2530;p44"/>
            <p:cNvSpPr/>
            <p:nvPr/>
          </p:nvSpPr>
          <p:spPr>
            <a:xfrm>
              <a:off x="-60218325" y="3733825"/>
              <a:ext cx="235525" cy="316550"/>
            </a:xfrm>
            <a:custGeom>
              <a:rect b="b" l="l" r="r" t="t"/>
              <a:pathLst>
                <a:path extrusionOk="0" h="12662" w="9421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4"/>
            <p:cNvSpPr/>
            <p:nvPr/>
          </p:nvSpPr>
          <p:spPr>
            <a:xfrm>
              <a:off x="-60255350" y="3844775"/>
              <a:ext cx="34675" cy="20500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4"/>
            <p:cNvSpPr/>
            <p:nvPr/>
          </p:nvSpPr>
          <p:spPr>
            <a:xfrm>
              <a:off x="-59974175" y="3844775"/>
              <a:ext cx="35475" cy="20500"/>
            </a:xfrm>
            <a:custGeom>
              <a:rect b="b" l="l" r="r" t="t"/>
              <a:pathLst>
                <a:path extrusionOk="0" h="820" w="1419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4"/>
            <p:cNvSpPr/>
            <p:nvPr/>
          </p:nvSpPr>
          <p:spPr>
            <a:xfrm>
              <a:off x="-60212825" y="393947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4"/>
            <p:cNvSpPr/>
            <p:nvPr/>
          </p:nvSpPr>
          <p:spPr>
            <a:xfrm>
              <a:off x="-60012750" y="373942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4"/>
            <p:cNvSpPr/>
            <p:nvPr/>
          </p:nvSpPr>
          <p:spPr>
            <a:xfrm>
              <a:off x="-60012750" y="393947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4"/>
            <p:cNvSpPr/>
            <p:nvPr/>
          </p:nvSpPr>
          <p:spPr>
            <a:xfrm>
              <a:off x="-60212825" y="373942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7" name="Google Shape;2537;p44"/>
          <p:cNvGrpSpPr/>
          <p:nvPr/>
        </p:nvGrpSpPr>
        <p:grpSpPr>
          <a:xfrm>
            <a:off x="4371543" y="3969865"/>
            <a:ext cx="369112" cy="364657"/>
            <a:chOff x="-59869425" y="4102225"/>
            <a:chExt cx="319025" cy="315175"/>
          </a:xfrm>
        </p:grpSpPr>
        <p:sp>
          <p:nvSpPr>
            <p:cNvPr id="2538" name="Google Shape;2538;p44"/>
            <p:cNvSpPr/>
            <p:nvPr/>
          </p:nvSpPr>
          <p:spPr>
            <a:xfrm>
              <a:off x="-59869425" y="4102225"/>
              <a:ext cx="149675" cy="256825"/>
            </a:xfrm>
            <a:custGeom>
              <a:rect b="b" l="l" r="r" t="t"/>
              <a:pathLst>
                <a:path extrusionOk="0" h="10273" w="5987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4"/>
            <p:cNvSpPr/>
            <p:nvPr/>
          </p:nvSpPr>
          <p:spPr>
            <a:xfrm>
              <a:off x="-59811125" y="4322075"/>
              <a:ext cx="201650" cy="95325"/>
            </a:xfrm>
            <a:custGeom>
              <a:rect b="b" l="l" r="r" t="t"/>
              <a:pathLst>
                <a:path extrusionOk="0" h="3813" w="8066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4"/>
            <p:cNvSpPr/>
            <p:nvPr/>
          </p:nvSpPr>
          <p:spPr>
            <a:xfrm>
              <a:off x="-59700075" y="4102225"/>
              <a:ext cx="149675" cy="256525"/>
            </a:xfrm>
            <a:custGeom>
              <a:rect b="b" l="l" r="r" t="t"/>
              <a:pathLst>
                <a:path extrusionOk="0" h="10261" w="5987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4"/>
            <p:cNvSpPr/>
            <p:nvPr/>
          </p:nvSpPr>
          <p:spPr>
            <a:xfrm>
              <a:off x="-59742600" y="4187375"/>
              <a:ext cx="63025" cy="144950"/>
            </a:xfrm>
            <a:custGeom>
              <a:rect b="b" l="l" r="r" t="t"/>
              <a:pathLst>
                <a:path extrusionOk="0" h="5798" w="2521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p45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Google Shape;2547;p45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8" name="Google Shape;2548;p45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4" name="Google Shape;2554;p46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5" name="Google Shape;2555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56" name="Google Shape;2556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57" name="Google Shape;2557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58" name="Google Shape;2558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59" name="Google Shape;2559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0" name="Google Shape;2560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61" name="Google Shape;2561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2" name="Google Shape;2562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63" name="Google Shape;2563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64" name="Google Shape;2564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5" name="Google Shape;2565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6" name="Google Shape;2566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67" name="Google Shape;2567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9" name="Google Shape;2569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0" name="Google Shape;2570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71" name="Google Shape;2571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72" name="Google Shape;2572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73" name="Google Shape;2573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75" name="Google Shape;2575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76" name="Google Shape;2576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7" name="Google Shape;2577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8" name="Google Shape;2578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9" name="Google Shape;2579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80" name="Google Shape;2580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81" name="Google Shape;2581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82" name="Google Shape;2582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3" name="Google Shape;2583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84" name="Google Shape;2584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85" name="Google Shape;2585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6" name="Google Shape;2586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87" name="Google Shape;2587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88" name="Google Shape;2588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89" name="Google Shape;2589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0" name="Google Shape;2590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1" name="Google Shape;2591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92" name="Google Shape;2592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3" name="Google Shape;2593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710275" y="536650"/>
            <a:ext cx="17661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4506808" y="2675602"/>
            <a:ext cx="30" cy="30"/>
          </a:xfrm>
          <a:custGeom>
            <a:rect b="b" l="l" r="r" t="t"/>
            <a:pathLst>
              <a:path extrusionOk="0" fill="none" h="1" w="1">
                <a:moveTo>
                  <a:pt x="0" y="0"/>
                </a:moveTo>
                <a:close/>
              </a:path>
            </a:pathLst>
          </a:custGeom>
          <a:noFill/>
          <a:ln cap="flat" cmpd="sng" w="8025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4506808" y="2675602"/>
            <a:ext cx="30" cy="30"/>
          </a:xfrm>
          <a:custGeom>
            <a:rect b="b" l="l" r="r" t="t"/>
            <a:pathLst>
              <a:path extrusionOk="0" fill="none" h="1" w="1">
                <a:moveTo>
                  <a:pt x="0" y="0"/>
                </a:moveTo>
                <a:close/>
              </a:path>
            </a:pathLst>
          </a:custGeom>
          <a:noFill/>
          <a:ln cap="flat" cmpd="sng" w="8025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8"/>
          <p:cNvGrpSpPr/>
          <p:nvPr/>
        </p:nvGrpSpPr>
        <p:grpSpPr>
          <a:xfrm>
            <a:off x="2476478" y="536654"/>
            <a:ext cx="2025915" cy="2136572"/>
            <a:chOff x="2809450" y="1042900"/>
            <a:chExt cx="1704025" cy="1797100"/>
          </a:xfrm>
        </p:grpSpPr>
        <p:sp>
          <p:nvSpPr>
            <p:cNvPr id="259" name="Google Shape;259;p18"/>
            <p:cNvSpPr/>
            <p:nvPr/>
          </p:nvSpPr>
          <p:spPr>
            <a:xfrm>
              <a:off x="3184550" y="1333875"/>
              <a:ext cx="1328925" cy="1506125"/>
            </a:xfrm>
            <a:custGeom>
              <a:rect b="b" l="l" r="r" t="t"/>
              <a:pathLst>
                <a:path extrusionOk="0" h="60245" w="53157">
                  <a:moveTo>
                    <a:pt x="53157" y="60245"/>
                  </a:moveTo>
                  <a:lnTo>
                    <a:pt x="0" y="17522"/>
                  </a:lnTo>
                  <a:lnTo>
                    <a:pt x="26382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18"/>
            <p:cNvSpPr/>
            <p:nvPr/>
          </p:nvSpPr>
          <p:spPr>
            <a:xfrm>
              <a:off x="3601800" y="1071475"/>
              <a:ext cx="511100" cy="511100"/>
            </a:xfrm>
            <a:custGeom>
              <a:rect b="b" l="l" r="r" t="t"/>
              <a:pathLst>
                <a:path extrusionOk="0" h="20444" w="20444">
                  <a:moveTo>
                    <a:pt x="10216" y="1"/>
                  </a:moveTo>
                  <a:cubicBezTo>
                    <a:pt x="4573" y="1"/>
                    <a:pt x="1" y="4573"/>
                    <a:pt x="1" y="10216"/>
                  </a:cubicBezTo>
                  <a:cubicBezTo>
                    <a:pt x="1" y="15860"/>
                    <a:pt x="4573" y="20444"/>
                    <a:pt x="10216" y="20444"/>
                  </a:cubicBezTo>
                  <a:cubicBezTo>
                    <a:pt x="15872" y="20444"/>
                    <a:pt x="20444" y="15860"/>
                    <a:pt x="20444" y="10216"/>
                  </a:cubicBezTo>
                  <a:cubicBezTo>
                    <a:pt x="20444" y="4573"/>
                    <a:pt x="15872" y="1"/>
                    <a:pt x="1021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573525" y="1042900"/>
              <a:ext cx="567650" cy="567950"/>
            </a:xfrm>
            <a:custGeom>
              <a:rect b="b" l="l" r="r" t="t"/>
              <a:pathLst>
                <a:path extrusionOk="0" h="22718" w="22706">
                  <a:moveTo>
                    <a:pt x="11359" y="2275"/>
                  </a:moveTo>
                  <a:cubicBezTo>
                    <a:pt x="16360" y="2275"/>
                    <a:pt x="20444" y="6347"/>
                    <a:pt x="20444" y="11359"/>
                  </a:cubicBezTo>
                  <a:cubicBezTo>
                    <a:pt x="20444" y="16372"/>
                    <a:pt x="16360" y="20444"/>
                    <a:pt x="11359" y="20444"/>
                  </a:cubicBezTo>
                  <a:cubicBezTo>
                    <a:pt x="6347" y="20444"/>
                    <a:pt x="2263" y="16372"/>
                    <a:pt x="2263" y="11359"/>
                  </a:cubicBezTo>
                  <a:cubicBezTo>
                    <a:pt x="2263" y="6347"/>
                    <a:pt x="6347" y="2275"/>
                    <a:pt x="11359" y="2275"/>
                  </a:cubicBezTo>
                  <a:close/>
                  <a:moveTo>
                    <a:pt x="11359" y="1"/>
                  </a:moveTo>
                  <a:cubicBezTo>
                    <a:pt x="5096" y="1"/>
                    <a:pt x="1" y="5097"/>
                    <a:pt x="1" y="11359"/>
                  </a:cubicBezTo>
                  <a:cubicBezTo>
                    <a:pt x="1" y="17622"/>
                    <a:pt x="5096" y="22718"/>
                    <a:pt x="11359" y="22718"/>
                  </a:cubicBezTo>
                  <a:cubicBezTo>
                    <a:pt x="17610" y="22718"/>
                    <a:pt x="22706" y="17622"/>
                    <a:pt x="22706" y="11359"/>
                  </a:cubicBezTo>
                  <a:cubicBezTo>
                    <a:pt x="22706" y="5097"/>
                    <a:pt x="17610" y="1"/>
                    <a:pt x="1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843975" y="1429275"/>
              <a:ext cx="683725" cy="684025"/>
            </a:xfrm>
            <a:custGeom>
              <a:rect b="b" l="l" r="r" t="t"/>
              <a:pathLst>
                <a:path extrusionOk="0" h="27361" w="27349">
                  <a:moveTo>
                    <a:pt x="13669" y="0"/>
                  </a:moveTo>
                  <a:cubicBezTo>
                    <a:pt x="6120" y="0"/>
                    <a:pt x="0" y="6132"/>
                    <a:pt x="0" y="13680"/>
                  </a:cubicBezTo>
                  <a:cubicBezTo>
                    <a:pt x="0" y="21229"/>
                    <a:pt x="6120" y="27361"/>
                    <a:pt x="13669" y="27361"/>
                  </a:cubicBezTo>
                  <a:cubicBezTo>
                    <a:pt x="21217" y="27361"/>
                    <a:pt x="27349" y="21229"/>
                    <a:pt x="27349" y="13680"/>
                  </a:cubicBezTo>
                  <a:cubicBezTo>
                    <a:pt x="27349" y="6132"/>
                    <a:pt x="21217" y="0"/>
                    <a:pt x="1366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809450" y="1395025"/>
              <a:ext cx="752500" cy="752500"/>
            </a:xfrm>
            <a:custGeom>
              <a:rect b="b" l="l" r="r" t="t"/>
              <a:pathLst>
                <a:path extrusionOk="0" h="30100" w="30100">
                  <a:moveTo>
                    <a:pt x="15050" y="2751"/>
                  </a:moveTo>
                  <a:cubicBezTo>
                    <a:pt x="21836" y="2751"/>
                    <a:pt x="27349" y="8264"/>
                    <a:pt x="27349" y="15050"/>
                  </a:cubicBezTo>
                  <a:cubicBezTo>
                    <a:pt x="27349" y="21837"/>
                    <a:pt x="21836" y="27350"/>
                    <a:pt x="15050" y="27350"/>
                  </a:cubicBezTo>
                  <a:cubicBezTo>
                    <a:pt x="8263" y="27350"/>
                    <a:pt x="2751" y="21837"/>
                    <a:pt x="2751" y="15050"/>
                  </a:cubicBezTo>
                  <a:cubicBezTo>
                    <a:pt x="2751" y="8264"/>
                    <a:pt x="8263" y="2751"/>
                    <a:pt x="15050" y="2751"/>
                  </a:cubicBezTo>
                  <a:close/>
                  <a:moveTo>
                    <a:pt x="15050" y="1"/>
                  </a:moveTo>
                  <a:cubicBezTo>
                    <a:pt x="6751" y="1"/>
                    <a:pt x="0" y="6752"/>
                    <a:pt x="0" y="15050"/>
                  </a:cubicBezTo>
                  <a:cubicBezTo>
                    <a:pt x="0" y="23349"/>
                    <a:pt x="6751" y="30100"/>
                    <a:pt x="15050" y="30100"/>
                  </a:cubicBezTo>
                  <a:cubicBezTo>
                    <a:pt x="23348" y="30100"/>
                    <a:pt x="30099" y="23349"/>
                    <a:pt x="30099" y="15050"/>
                  </a:cubicBezTo>
                  <a:cubicBezTo>
                    <a:pt x="30099" y="6752"/>
                    <a:pt x="23348" y="1"/>
                    <a:pt x="1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3601800" y="1071475"/>
              <a:ext cx="511100" cy="511100"/>
            </a:xfrm>
            <a:custGeom>
              <a:rect b="b" l="l" r="r" t="t"/>
              <a:pathLst>
                <a:path extrusionOk="0" h="20444" w="20444">
                  <a:moveTo>
                    <a:pt x="10216" y="1"/>
                  </a:moveTo>
                  <a:cubicBezTo>
                    <a:pt x="4573" y="1"/>
                    <a:pt x="1" y="4573"/>
                    <a:pt x="1" y="10216"/>
                  </a:cubicBezTo>
                  <a:cubicBezTo>
                    <a:pt x="1" y="15860"/>
                    <a:pt x="4573" y="20444"/>
                    <a:pt x="10216" y="20444"/>
                  </a:cubicBezTo>
                  <a:cubicBezTo>
                    <a:pt x="15872" y="20444"/>
                    <a:pt x="20444" y="15860"/>
                    <a:pt x="20444" y="10216"/>
                  </a:cubicBezTo>
                  <a:cubicBezTo>
                    <a:pt x="20444" y="4573"/>
                    <a:pt x="15872" y="1"/>
                    <a:pt x="10216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14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843975" y="1429275"/>
              <a:ext cx="683725" cy="684025"/>
            </a:xfrm>
            <a:custGeom>
              <a:rect b="b" l="l" r="r" t="t"/>
              <a:pathLst>
                <a:path extrusionOk="0" h="27361" w="27349">
                  <a:moveTo>
                    <a:pt x="13669" y="0"/>
                  </a:moveTo>
                  <a:cubicBezTo>
                    <a:pt x="6120" y="0"/>
                    <a:pt x="0" y="6132"/>
                    <a:pt x="0" y="13680"/>
                  </a:cubicBezTo>
                  <a:cubicBezTo>
                    <a:pt x="0" y="21229"/>
                    <a:pt x="6120" y="27361"/>
                    <a:pt x="13669" y="27361"/>
                  </a:cubicBezTo>
                  <a:cubicBezTo>
                    <a:pt x="21217" y="27361"/>
                    <a:pt x="27349" y="21229"/>
                    <a:pt x="27349" y="13680"/>
                  </a:cubicBezTo>
                  <a:cubicBezTo>
                    <a:pt x="27349" y="6132"/>
                    <a:pt x="21217" y="0"/>
                    <a:pt x="13669" y="0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14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66" name="Google Shape;266;p18"/>
            <p:cNvGrpSpPr/>
            <p:nvPr/>
          </p:nvGrpSpPr>
          <p:grpSpPr>
            <a:xfrm>
              <a:off x="3682141" y="1156937"/>
              <a:ext cx="350431" cy="339887"/>
              <a:chOff x="3270675" y="841800"/>
              <a:chExt cx="497700" cy="482725"/>
            </a:xfrm>
          </p:grpSpPr>
          <p:sp>
            <p:nvSpPr>
              <p:cNvPr id="267" name="Google Shape;267;p18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70" name="Google Shape;270;p18"/>
          <p:cNvGrpSpPr/>
          <p:nvPr/>
        </p:nvGrpSpPr>
        <p:grpSpPr>
          <a:xfrm>
            <a:off x="4514104" y="826864"/>
            <a:ext cx="2153425" cy="1846362"/>
            <a:chOff x="4523325" y="1287000"/>
            <a:chExt cx="1811275" cy="1553000"/>
          </a:xfrm>
        </p:grpSpPr>
        <p:sp>
          <p:nvSpPr>
            <p:cNvPr id="271" name="Google Shape;271;p18"/>
            <p:cNvSpPr/>
            <p:nvPr/>
          </p:nvSpPr>
          <p:spPr>
            <a:xfrm>
              <a:off x="4523325" y="1653800"/>
              <a:ext cx="1540600" cy="1186200"/>
            </a:xfrm>
            <a:custGeom>
              <a:rect b="b" l="l" r="r" t="t"/>
              <a:pathLst>
                <a:path extrusionOk="0" h="47448" w="61624">
                  <a:moveTo>
                    <a:pt x="0" y="47448"/>
                  </a:moveTo>
                  <a:lnTo>
                    <a:pt x="29138" y="0"/>
                  </a:lnTo>
                  <a:lnTo>
                    <a:pt x="61624" y="1141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2" name="Google Shape;272;p18"/>
            <p:cNvSpPr/>
            <p:nvPr/>
          </p:nvSpPr>
          <p:spPr>
            <a:xfrm>
              <a:off x="4896900" y="1321225"/>
              <a:ext cx="683750" cy="683725"/>
            </a:xfrm>
            <a:custGeom>
              <a:rect b="b" l="l" r="r" t="t"/>
              <a:pathLst>
                <a:path extrusionOk="0" h="27349" w="27350">
                  <a:moveTo>
                    <a:pt x="13681" y="0"/>
                  </a:moveTo>
                  <a:cubicBezTo>
                    <a:pt x="6121" y="0"/>
                    <a:pt x="1" y="6120"/>
                    <a:pt x="1" y="13680"/>
                  </a:cubicBezTo>
                  <a:cubicBezTo>
                    <a:pt x="1" y="21229"/>
                    <a:pt x="6121" y="27349"/>
                    <a:pt x="13681" y="27349"/>
                  </a:cubicBezTo>
                  <a:cubicBezTo>
                    <a:pt x="21230" y="27349"/>
                    <a:pt x="27349" y="21229"/>
                    <a:pt x="27349" y="13680"/>
                  </a:cubicBezTo>
                  <a:cubicBezTo>
                    <a:pt x="27349" y="6120"/>
                    <a:pt x="21230" y="0"/>
                    <a:pt x="1368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4862675" y="1287000"/>
              <a:ext cx="752200" cy="752175"/>
            </a:xfrm>
            <a:custGeom>
              <a:rect b="b" l="l" r="r" t="t"/>
              <a:pathLst>
                <a:path extrusionOk="0" h="30087" w="30088">
                  <a:moveTo>
                    <a:pt x="15050" y="2738"/>
                  </a:moveTo>
                  <a:cubicBezTo>
                    <a:pt x="21825" y="2738"/>
                    <a:pt x="27349" y="8263"/>
                    <a:pt x="27349" y="15049"/>
                  </a:cubicBezTo>
                  <a:cubicBezTo>
                    <a:pt x="27349" y="21824"/>
                    <a:pt x="21825" y="27349"/>
                    <a:pt x="15050" y="27349"/>
                  </a:cubicBezTo>
                  <a:cubicBezTo>
                    <a:pt x="8263" y="27349"/>
                    <a:pt x="2739" y="21824"/>
                    <a:pt x="2739" y="15049"/>
                  </a:cubicBezTo>
                  <a:cubicBezTo>
                    <a:pt x="2739" y="8263"/>
                    <a:pt x="8263" y="2738"/>
                    <a:pt x="15050" y="2738"/>
                  </a:cubicBezTo>
                  <a:close/>
                  <a:moveTo>
                    <a:pt x="15050" y="0"/>
                  </a:moveTo>
                  <a:cubicBezTo>
                    <a:pt x="6751" y="0"/>
                    <a:pt x="0" y="6751"/>
                    <a:pt x="0" y="15049"/>
                  </a:cubicBezTo>
                  <a:cubicBezTo>
                    <a:pt x="0" y="23336"/>
                    <a:pt x="6751" y="30087"/>
                    <a:pt x="15050" y="30087"/>
                  </a:cubicBezTo>
                  <a:cubicBezTo>
                    <a:pt x="23337" y="30087"/>
                    <a:pt x="30088" y="23336"/>
                    <a:pt x="30088" y="15049"/>
                  </a:cubicBezTo>
                  <a:cubicBezTo>
                    <a:pt x="30088" y="6751"/>
                    <a:pt x="23337" y="0"/>
                    <a:pt x="1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795225" y="1689125"/>
              <a:ext cx="511100" cy="511100"/>
            </a:xfrm>
            <a:custGeom>
              <a:rect b="b" l="l" r="r" t="t"/>
              <a:pathLst>
                <a:path extrusionOk="0" h="20444" w="20444">
                  <a:moveTo>
                    <a:pt x="10216" y="0"/>
                  </a:moveTo>
                  <a:cubicBezTo>
                    <a:pt x="4573" y="0"/>
                    <a:pt x="1" y="4572"/>
                    <a:pt x="1" y="10216"/>
                  </a:cubicBezTo>
                  <a:cubicBezTo>
                    <a:pt x="1" y="15859"/>
                    <a:pt x="4573" y="20443"/>
                    <a:pt x="10216" y="20443"/>
                  </a:cubicBezTo>
                  <a:cubicBezTo>
                    <a:pt x="15860" y="20443"/>
                    <a:pt x="20444" y="15859"/>
                    <a:pt x="20444" y="10216"/>
                  </a:cubicBezTo>
                  <a:cubicBezTo>
                    <a:pt x="20444" y="4572"/>
                    <a:pt x="15860" y="0"/>
                    <a:pt x="1021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5766950" y="1660550"/>
              <a:ext cx="567650" cy="567950"/>
            </a:xfrm>
            <a:custGeom>
              <a:rect b="b" l="l" r="r" t="t"/>
              <a:pathLst>
                <a:path extrusionOk="0" h="22718" w="22706">
                  <a:moveTo>
                    <a:pt x="11347" y="2274"/>
                  </a:moveTo>
                  <a:cubicBezTo>
                    <a:pt x="16360" y="2274"/>
                    <a:pt x="20432" y="6346"/>
                    <a:pt x="20432" y="11359"/>
                  </a:cubicBezTo>
                  <a:cubicBezTo>
                    <a:pt x="20432" y="16371"/>
                    <a:pt x="16360" y="20443"/>
                    <a:pt x="11347" y="20443"/>
                  </a:cubicBezTo>
                  <a:cubicBezTo>
                    <a:pt x="6335" y="20443"/>
                    <a:pt x="2263" y="16371"/>
                    <a:pt x="2263" y="11359"/>
                  </a:cubicBezTo>
                  <a:cubicBezTo>
                    <a:pt x="2263" y="6346"/>
                    <a:pt x="6335" y="2274"/>
                    <a:pt x="11347" y="2274"/>
                  </a:cubicBezTo>
                  <a:close/>
                  <a:moveTo>
                    <a:pt x="11347" y="0"/>
                  </a:moveTo>
                  <a:cubicBezTo>
                    <a:pt x="5085" y="0"/>
                    <a:pt x="1" y="5096"/>
                    <a:pt x="1" y="11359"/>
                  </a:cubicBezTo>
                  <a:cubicBezTo>
                    <a:pt x="1" y="17622"/>
                    <a:pt x="5085" y="22717"/>
                    <a:pt x="11347" y="22717"/>
                  </a:cubicBezTo>
                  <a:cubicBezTo>
                    <a:pt x="17610" y="22717"/>
                    <a:pt x="22706" y="17622"/>
                    <a:pt x="22706" y="11359"/>
                  </a:cubicBezTo>
                  <a:cubicBezTo>
                    <a:pt x="22706" y="5096"/>
                    <a:pt x="17610" y="0"/>
                    <a:pt x="1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4896900" y="1321225"/>
              <a:ext cx="683750" cy="683725"/>
            </a:xfrm>
            <a:custGeom>
              <a:rect b="b" l="l" r="r" t="t"/>
              <a:pathLst>
                <a:path extrusionOk="0" h="27349" w="27350">
                  <a:moveTo>
                    <a:pt x="13681" y="0"/>
                  </a:moveTo>
                  <a:cubicBezTo>
                    <a:pt x="6121" y="0"/>
                    <a:pt x="1" y="6120"/>
                    <a:pt x="1" y="13680"/>
                  </a:cubicBezTo>
                  <a:cubicBezTo>
                    <a:pt x="1" y="21229"/>
                    <a:pt x="6121" y="27349"/>
                    <a:pt x="13681" y="27349"/>
                  </a:cubicBezTo>
                  <a:cubicBezTo>
                    <a:pt x="21230" y="27349"/>
                    <a:pt x="27349" y="21229"/>
                    <a:pt x="27349" y="13680"/>
                  </a:cubicBezTo>
                  <a:cubicBezTo>
                    <a:pt x="27349" y="6120"/>
                    <a:pt x="21230" y="0"/>
                    <a:pt x="13681" y="0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14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5795225" y="1689125"/>
              <a:ext cx="511100" cy="511100"/>
            </a:xfrm>
            <a:custGeom>
              <a:rect b="b" l="l" r="r" t="t"/>
              <a:pathLst>
                <a:path extrusionOk="0" h="20444" w="20444">
                  <a:moveTo>
                    <a:pt x="10216" y="0"/>
                  </a:moveTo>
                  <a:cubicBezTo>
                    <a:pt x="4573" y="0"/>
                    <a:pt x="1" y="4572"/>
                    <a:pt x="1" y="10216"/>
                  </a:cubicBezTo>
                  <a:cubicBezTo>
                    <a:pt x="1" y="15859"/>
                    <a:pt x="4573" y="20443"/>
                    <a:pt x="10216" y="20443"/>
                  </a:cubicBezTo>
                  <a:cubicBezTo>
                    <a:pt x="15860" y="20443"/>
                    <a:pt x="20444" y="15859"/>
                    <a:pt x="20444" y="10216"/>
                  </a:cubicBezTo>
                  <a:cubicBezTo>
                    <a:pt x="20444" y="4572"/>
                    <a:pt x="15860" y="0"/>
                    <a:pt x="10216" y="0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14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893904" y="1785648"/>
              <a:ext cx="339253" cy="318060"/>
            </a:xfrm>
            <a:custGeom>
              <a:rect b="b" l="l" r="r" t="t"/>
              <a:pathLst>
                <a:path extrusionOk="0" h="18069" w="19273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9" name="Google Shape;279;p18"/>
          <p:cNvGrpSpPr/>
          <p:nvPr/>
        </p:nvGrpSpPr>
        <p:grpSpPr>
          <a:xfrm>
            <a:off x="2517525" y="2684937"/>
            <a:ext cx="1984869" cy="1921054"/>
            <a:chOff x="2843975" y="2849850"/>
            <a:chExt cx="1669500" cy="1615825"/>
          </a:xfrm>
        </p:grpSpPr>
        <p:sp>
          <p:nvSpPr>
            <p:cNvPr id="280" name="Google Shape;280;p18"/>
            <p:cNvSpPr/>
            <p:nvPr/>
          </p:nvSpPr>
          <p:spPr>
            <a:xfrm>
              <a:off x="3209150" y="2849850"/>
              <a:ext cx="1304325" cy="1255100"/>
            </a:xfrm>
            <a:custGeom>
              <a:rect b="b" l="l" r="r" t="t"/>
              <a:pathLst>
                <a:path extrusionOk="0" h="50204" w="52173">
                  <a:moveTo>
                    <a:pt x="52173" y="0"/>
                  </a:moveTo>
                  <a:lnTo>
                    <a:pt x="0" y="50204"/>
                  </a:lnTo>
                  <a:lnTo>
                    <a:pt x="3347" y="1516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1" name="Google Shape;281;p18"/>
            <p:cNvSpPr/>
            <p:nvPr/>
          </p:nvSpPr>
          <p:spPr>
            <a:xfrm>
              <a:off x="3033875" y="2963675"/>
              <a:ext cx="511100" cy="511100"/>
            </a:xfrm>
            <a:custGeom>
              <a:rect b="b" l="l" r="r" t="t"/>
              <a:pathLst>
                <a:path extrusionOk="0" h="20444" w="20444">
                  <a:moveTo>
                    <a:pt x="10228" y="1"/>
                  </a:moveTo>
                  <a:cubicBezTo>
                    <a:pt x="4584" y="1"/>
                    <a:pt x="0" y="4573"/>
                    <a:pt x="0" y="10216"/>
                  </a:cubicBezTo>
                  <a:cubicBezTo>
                    <a:pt x="0" y="15860"/>
                    <a:pt x="4584" y="20444"/>
                    <a:pt x="10228" y="20444"/>
                  </a:cubicBezTo>
                  <a:cubicBezTo>
                    <a:pt x="15872" y="20444"/>
                    <a:pt x="20444" y="15860"/>
                    <a:pt x="20444" y="10216"/>
                  </a:cubicBezTo>
                  <a:cubicBezTo>
                    <a:pt x="20444" y="4573"/>
                    <a:pt x="15872" y="1"/>
                    <a:pt x="1022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005600" y="2935100"/>
              <a:ext cx="567950" cy="567950"/>
            </a:xfrm>
            <a:custGeom>
              <a:rect b="b" l="l" r="r" t="t"/>
              <a:pathLst>
                <a:path extrusionOk="0" h="22718" w="22718">
                  <a:moveTo>
                    <a:pt x="11359" y="2275"/>
                  </a:moveTo>
                  <a:cubicBezTo>
                    <a:pt x="16371" y="2275"/>
                    <a:pt x="20443" y="6347"/>
                    <a:pt x="20443" y="11359"/>
                  </a:cubicBezTo>
                  <a:cubicBezTo>
                    <a:pt x="20443" y="16372"/>
                    <a:pt x="16371" y="20444"/>
                    <a:pt x="11359" y="20444"/>
                  </a:cubicBezTo>
                  <a:cubicBezTo>
                    <a:pt x="6346" y="20444"/>
                    <a:pt x="2274" y="16372"/>
                    <a:pt x="2274" y="11359"/>
                  </a:cubicBezTo>
                  <a:cubicBezTo>
                    <a:pt x="2274" y="6347"/>
                    <a:pt x="6346" y="2275"/>
                    <a:pt x="11359" y="2275"/>
                  </a:cubicBezTo>
                  <a:close/>
                  <a:moveTo>
                    <a:pt x="11359" y="1"/>
                  </a:moveTo>
                  <a:cubicBezTo>
                    <a:pt x="5096" y="1"/>
                    <a:pt x="0" y="5097"/>
                    <a:pt x="0" y="11359"/>
                  </a:cubicBezTo>
                  <a:cubicBezTo>
                    <a:pt x="0" y="17622"/>
                    <a:pt x="5096" y="22718"/>
                    <a:pt x="11359" y="22718"/>
                  </a:cubicBezTo>
                  <a:cubicBezTo>
                    <a:pt x="17622" y="22718"/>
                    <a:pt x="22718" y="17622"/>
                    <a:pt x="22718" y="11359"/>
                  </a:cubicBezTo>
                  <a:cubicBezTo>
                    <a:pt x="22718" y="5097"/>
                    <a:pt x="17622" y="1"/>
                    <a:pt x="1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878200" y="3747400"/>
              <a:ext cx="683750" cy="683750"/>
            </a:xfrm>
            <a:custGeom>
              <a:rect b="b" l="l" r="r" t="t"/>
              <a:pathLst>
                <a:path extrusionOk="0" h="27350" w="27350">
                  <a:moveTo>
                    <a:pt x="13669" y="1"/>
                  </a:moveTo>
                  <a:cubicBezTo>
                    <a:pt x="6120" y="1"/>
                    <a:pt x="1" y="6133"/>
                    <a:pt x="1" y="13681"/>
                  </a:cubicBezTo>
                  <a:cubicBezTo>
                    <a:pt x="1" y="21230"/>
                    <a:pt x="6120" y="27349"/>
                    <a:pt x="13669" y="27349"/>
                  </a:cubicBezTo>
                  <a:cubicBezTo>
                    <a:pt x="21229" y="27349"/>
                    <a:pt x="27349" y="21230"/>
                    <a:pt x="27349" y="13681"/>
                  </a:cubicBezTo>
                  <a:cubicBezTo>
                    <a:pt x="27349" y="6133"/>
                    <a:pt x="21229" y="1"/>
                    <a:pt x="1366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843975" y="3713175"/>
              <a:ext cx="752200" cy="752500"/>
            </a:xfrm>
            <a:custGeom>
              <a:rect b="b" l="l" r="r" t="t"/>
              <a:pathLst>
                <a:path extrusionOk="0" h="30100" w="30088">
                  <a:moveTo>
                    <a:pt x="15038" y="2751"/>
                  </a:moveTo>
                  <a:cubicBezTo>
                    <a:pt x="21824" y="2751"/>
                    <a:pt x="27349" y="8264"/>
                    <a:pt x="27349" y="15050"/>
                  </a:cubicBezTo>
                  <a:cubicBezTo>
                    <a:pt x="27349" y="21837"/>
                    <a:pt x="21824" y="27349"/>
                    <a:pt x="15038" y="27349"/>
                  </a:cubicBezTo>
                  <a:cubicBezTo>
                    <a:pt x="8251" y="27349"/>
                    <a:pt x="2739" y="21837"/>
                    <a:pt x="2739" y="15050"/>
                  </a:cubicBezTo>
                  <a:cubicBezTo>
                    <a:pt x="2739" y="8264"/>
                    <a:pt x="8251" y="2751"/>
                    <a:pt x="15038" y="2751"/>
                  </a:cubicBezTo>
                  <a:close/>
                  <a:moveTo>
                    <a:pt x="15038" y="1"/>
                  </a:moveTo>
                  <a:cubicBezTo>
                    <a:pt x="6739" y="1"/>
                    <a:pt x="0" y="6751"/>
                    <a:pt x="0" y="15050"/>
                  </a:cubicBezTo>
                  <a:cubicBezTo>
                    <a:pt x="0" y="23349"/>
                    <a:pt x="6739" y="30100"/>
                    <a:pt x="15038" y="30100"/>
                  </a:cubicBezTo>
                  <a:cubicBezTo>
                    <a:pt x="23337" y="30100"/>
                    <a:pt x="30087" y="23349"/>
                    <a:pt x="30087" y="15050"/>
                  </a:cubicBezTo>
                  <a:cubicBezTo>
                    <a:pt x="30087" y="6751"/>
                    <a:pt x="23337" y="1"/>
                    <a:pt x="150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033875" y="2963675"/>
              <a:ext cx="511100" cy="511100"/>
            </a:xfrm>
            <a:custGeom>
              <a:rect b="b" l="l" r="r" t="t"/>
              <a:pathLst>
                <a:path extrusionOk="0" h="20444" w="20444">
                  <a:moveTo>
                    <a:pt x="10228" y="1"/>
                  </a:moveTo>
                  <a:cubicBezTo>
                    <a:pt x="4584" y="1"/>
                    <a:pt x="0" y="4573"/>
                    <a:pt x="0" y="10216"/>
                  </a:cubicBezTo>
                  <a:cubicBezTo>
                    <a:pt x="0" y="15860"/>
                    <a:pt x="4584" y="20444"/>
                    <a:pt x="10228" y="20444"/>
                  </a:cubicBezTo>
                  <a:cubicBezTo>
                    <a:pt x="15872" y="20444"/>
                    <a:pt x="20444" y="15860"/>
                    <a:pt x="20444" y="10216"/>
                  </a:cubicBezTo>
                  <a:cubicBezTo>
                    <a:pt x="20444" y="4573"/>
                    <a:pt x="15872" y="1"/>
                    <a:pt x="10228" y="1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14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2878200" y="3747400"/>
              <a:ext cx="683750" cy="683750"/>
            </a:xfrm>
            <a:custGeom>
              <a:rect b="b" l="l" r="r" t="t"/>
              <a:pathLst>
                <a:path extrusionOk="0" h="27350" w="27350">
                  <a:moveTo>
                    <a:pt x="13669" y="1"/>
                  </a:moveTo>
                  <a:cubicBezTo>
                    <a:pt x="6120" y="1"/>
                    <a:pt x="1" y="6133"/>
                    <a:pt x="1" y="13681"/>
                  </a:cubicBezTo>
                  <a:cubicBezTo>
                    <a:pt x="1" y="21230"/>
                    <a:pt x="6120" y="27349"/>
                    <a:pt x="13669" y="27349"/>
                  </a:cubicBezTo>
                  <a:cubicBezTo>
                    <a:pt x="21229" y="27349"/>
                    <a:pt x="27349" y="21230"/>
                    <a:pt x="27349" y="13681"/>
                  </a:cubicBezTo>
                  <a:cubicBezTo>
                    <a:pt x="27349" y="6133"/>
                    <a:pt x="21229" y="1"/>
                    <a:pt x="13669" y="1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14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87" name="Google Shape;287;p18"/>
            <p:cNvGrpSpPr/>
            <p:nvPr/>
          </p:nvGrpSpPr>
          <p:grpSpPr>
            <a:xfrm>
              <a:off x="3123128" y="3052638"/>
              <a:ext cx="332881" cy="332881"/>
              <a:chOff x="6239925" y="2032450"/>
              <a:chExt cx="472775" cy="472775"/>
            </a:xfrm>
          </p:grpSpPr>
          <p:sp>
            <p:nvSpPr>
              <p:cNvPr id="288" name="Google Shape;288;p18"/>
              <p:cNvSpPr/>
              <p:nvPr/>
            </p:nvSpPr>
            <p:spPr>
              <a:xfrm>
                <a:off x="6239925" y="2032450"/>
                <a:ext cx="472775" cy="472775"/>
              </a:xfrm>
              <a:custGeom>
                <a:rect b="b" l="l" r="r" t="t"/>
                <a:pathLst>
                  <a:path extrusionOk="0" h="18911" w="18911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6329800" y="2122325"/>
                <a:ext cx="292950" cy="293025"/>
              </a:xfrm>
              <a:custGeom>
                <a:rect b="b" l="l" r="r" t="t"/>
                <a:pathLst>
                  <a:path extrusionOk="0" h="11721" w="11718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90" name="Google Shape;290;p18"/>
          <p:cNvGrpSpPr/>
          <p:nvPr/>
        </p:nvGrpSpPr>
        <p:grpSpPr>
          <a:xfrm>
            <a:off x="4514104" y="2673226"/>
            <a:ext cx="2151671" cy="1782012"/>
            <a:chOff x="4523325" y="2840000"/>
            <a:chExt cx="1809800" cy="1498875"/>
          </a:xfrm>
        </p:grpSpPr>
        <p:sp>
          <p:nvSpPr>
            <p:cNvPr id="291" name="Google Shape;291;p18"/>
            <p:cNvSpPr/>
            <p:nvPr/>
          </p:nvSpPr>
          <p:spPr>
            <a:xfrm>
              <a:off x="4523325" y="2840000"/>
              <a:ext cx="1427375" cy="1225575"/>
            </a:xfrm>
            <a:custGeom>
              <a:rect b="b" l="l" r="r" t="t"/>
              <a:pathLst>
                <a:path extrusionOk="0" h="49023" w="57095">
                  <a:moveTo>
                    <a:pt x="0" y="0"/>
                  </a:moveTo>
                  <a:lnTo>
                    <a:pt x="57095" y="25201"/>
                  </a:lnTo>
                  <a:lnTo>
                    <a:pt x="32879" y="49023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2" name="Google Shape;292;p18"/>
            <p:cNvSpPr/>
            <p:nvPr/>
          </p:nvSpPr>
          <p:spPr>
            <a:xfrm>
              <a:off x="5066875" y="3799500"/>
              <a:ext cx="511100" cy="511100"/>
            </a:xfrm>
            <a:custGeom>
              <a:rect b="b" l="l" r="r" t="t"/>
              <a:pathLst>
                <a:path extrusionOk="0" h="20444" w="20444">
                  <a:moveTo>
                    <a:pt x="10216" y="0"/>
                  </a:moveTo>
                  <a:cubicBezTo>
                    <a:pt x="4572" y="0"/>
                    <a:pt x="0" y="4572"/>
                    <a:pt x="0" y="10216"/>
                  </a:cubicBezTo>
                  <a:cubicBezTo>
                    <a:pt x="0" y="15860"/>
                    <a:pt x="4572" y="20443"/>
                    <a:pt x="10216" y="20443"/>
                  </a:cubicBezTo>
                  <a:cubicBezTo>
                    <a:pt x="15859" y="20443"/>
                    <a:pt x="20443" y="15860"/>
                    <a:pt x="20443" y="10216"/>
                  </a:cubicBezTo>
                  <a:cubicBezTo>
                    <a:pt x="20443" y="4572"/>
                    <a:pt x="15859" y="0"/>
                    <a:pt x="1021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5038300" y="3771225"/>
              <a:ext cx="567950" cy="567650"/>
            </a:xfrm>
            <a:custGeom>
              <a:rect b="b" l="l" r="r" t="t"/>
              <a:pathLst>
                <a:path extrusionOk="0" h="22706" w="22718">
                  <a:moveTo>
                    <a:pt x="11359" y="2263"/>
                  </a:moveTo>
                  <a:cubicBezTo>
                    <a:pt x="16371" y="2263"/>
                    <a:pt x="20443" y="6346"/>
                    <a:pt x="20443" y="11347"/>
                  </a:cubicBezTo>
                  <a:cubicBezTo>
                    <a:pt x="20443" y="16360"/>
                    <a:pt x="16371" y="20443"/>
                    <a:pt x="11359" y="20443"/>
                  </a:cubicBezTo>
                  <a:cubicBezTo>
                    <a:pt x="6346" y="20443"/>
                    <a:pt x="2274" y="16360"/>
                    <a:pt x="2274" y="11347"/>
                  </a:cubicBezTo>
                  <a:cubicBezTo>
                    <a:pt x="2274" y="6346"/>
                    <a:pt x="6346" y="2263"/>
                    <a:pt x="11359" y="2263"/>
                  </a:cubicBezTo>
                  <a:close/>
                  <a:moveTo>
                    <a:pt x="11359" y="0"/>
                  </a:moveTo>
                  <a:cubicBezTo>
                    <a:pt x="5096" y="0"/>
                    <a:pt x="0" y="5084"/>
                    <a:pt x="0" y="11347"/>
                  </a:cubicBezTo>
                  <a:cubicBezTo>
                    <a:pt x="0" y="17610"/>
                    <a:pt x="5096" y="22706"/>
                    <a:pt x="11359" y="22706"/>
                  </a:cubicBezTo>
                  <a:cubicBezTo>
                    <a:pt x="17621" y="22706"/>
                    <a:pt x="22717" y="17610"/>
                    <a:pt x="22717" y="11347"/>
                  </a:cubicBezTo>
                  <a:cubicBezTo>
                    <a:pt x="22717" y="5084"/>
                    <a:pt x="17621" y="0"/>
                    <a:pt x="11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614850" y="3135125"/>
              <a:ext cx="683750" cy="683750"/>
            </a:xfrm>
            <a:custGeom>
              <a:rect b="b" l="l" r="r" t="t"/>
              <a:pathLst>
                <a:path extrusionOk="0" h="27350" w="27350">
                  <a:moveTo>
                    <a:pt x="13681" y="1"/>
                  </a:moveTo>
                  <a:cubicBezTo>
                    <a:pt x="6120" y="1"/>
                    <a:pt x="1" y="6121"/>
                    <a:pt x="1" y="13681"/>
                  </a:cubicBezTo>
                  <a:cubicBezTo>
                    <a:pt x="1" y="21230"/>
                    <a:pt x="6120" y="27349"/>
                    <a:pt x="13681" y="27349"/>
                  </a:cubicBezTo>
                  <a:cubicBezTo>
                    <a:pt x="21229" y="27349"/>
                    <a:pt x="27349" y="21230"/>
                    <a:pt x="27349" y="13681"/>
                  </a:cubicBezTo>
                  <a:cubicBezTo>
                    <a:pt x="27349" y="6121"/>
                    <a:pt x="21229" y="1"/>
                    <a:pt x="1368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5580625" y="3100900"/>
              <a:ext cx="752500" cy="752200"/>
            </a:xfrm>
            <a:custGeom>
              <a:rect b="b" l="l" r="r" t="t"/>
              <a:pathLst>
                <a:path extrusionOk="0" h="30088" w="30100">
                  <a:moveTo>
                    <a:pt x="15050" y="2739"/>
                  </a:moveTo>
                  <a:cubicBezTo>
                    <a:pt x="21836" y="2739"/>
                    <a:pt x="27349" y="8263"/>
                    <a:pt x="27349" y="15050"/>
                  </a:cubicBezTo>
                  <a:cubicBezTo>
                    <a:pt x="27349" y="21825"/>
                    <a:pt x="21836" y="27349"/>
                    <a:pt x="15050" y="27349"/>
                  </a:cubicBezTo>
                  <a:cubicBezTo>
                    <a:pt x="8263" y="27349"/>
                    <a:pt x="2739" y="21825"/>
                    <a:pt x="2739" y="15050"/>
                  </a:cubicBezTo>
                  <a:cubicBezTo>
                    <a:pt x="2739" y="8263"/>
                    <a:pt x="8263" y="2739"/>
                    <a:pt x="15050" y="2739"/>
                  </a:cubicBezTo>
                  <a:close/>
                  <a:moveTo>
                    <a:pt x="15050" y="1"/>
                  </a:moveTo>
                  <a:cubicBezTo>
                    <a:pt x="6751" y="1"/>
                    <a:pt x="0" y="6751"/>
                    <a:pt x="0" y="15050"/>
                  </a:cubicBezTo>
                  <a:cubicBezTo>
                    <a:pt x="0" y="23337"/>
                    <a:pt x="6751" y="30088"/>
                    <a:pt x="15050" y="30088"/>
                  </a:cubicBezTo>
                  <a:cubicBezTo>
                    <a:pt x="23349" y="30088"/>
                    <a:pt x="30099" y="23337"/>
                    <a:pt x="30099" y="15050"/>
                  </a:cubicBezTo>
                  <a:cubicBezTo>
                    <a:pt x="30099" y="6751"/>
                    <a:pt x="23349" y="1"/>
                    <a:pt x="1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066875" y="3799500"/>
              <a:ext cx="511100" cy="511100"/>
            </a:xfrm>
            <a:custGeom>
              <a:rect b="b" l="l" r="r" t="t"/>
              <a:pathLst>
                <a:path extrusionOk="0" h="20444" w="20444">
                  <a:moveTo>
                    <a:pt x="10216" y="0"/>
                  </a:moveTo>
                  <a:cubicBezTo>
                    <a:pt x="4572" y="0"/>
                    <a:pt x="0" y="4572"/>
                    <a:pt x="0" y="10216"/>
                  </a:cubicBezTo>
                  <a:cubicBezTo>
                    <a:pt x="0" y="15860"/>
                    <a:pt x="4572" y="20443"/>
                    <a:pt x="10216" y="20443"/>
                  </a:cubicBezTo>
                  <a:cubicBezTo>
                    <a:pt x="15859" y="20443"/>
                    <a:pt x="20443" y="15860"/>
                    <a:pt x="20443" y="10216"/>
                  </a:cubicBezTo>
                  <a:cubicBezTo>
                    <a:pt x="20443" y="4572"/>
                    <a:pt x="15859" y="0"/>
                    <a:pt x="10216" y="0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14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614850" y="3135125"/>
              <a:ext cx="683750" cy="683750"/>
            </a:xfrm>
            <a:custGeom>
              <a:rect b="b" l="l" r="r" t="t"/>
              <a:pathLst>
                <a:path extrusionOk="0" h="27350" w="27350">
                  <a:moveTo>
                    <a:pt x="13681" y="1"/>
                  </a:moveTo>
                  <a:cubicBezTo>
                    <a:pt x="6120" y="1"/>
                    <a:pt x="1" y="6121"/>
                    <a:pt x="1" y="13681"/>
                  </a:cubicBezTo>
                  <a:cubicBezTo>
                    <a:pt x="1" y="21230"/>
                    <a:pt x="6120" y="27349"/>
                    <a:pt x="13681" y="27349"/>
                  </a:cubicBezTo>
                  <a:cubicBezTo>
                    <a:pt x="21229" y="27349"/>
                    <a:pt x="27349" y="21230"/>
                    <a:pt x="27349" y="13681"/>
                  </a:cubicBezTo>
                  <a:cubicBezTo>
                    <a:pt x="27349" y="6121"/>
                    <a:pt x="21229" y="1"/>
                    <a:pt x="13681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14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98" name="Google Shape;298;p18"/>
            <p:cNvGrpSpPr/>
            <p:nvPr/>
          </p:nvGrpSpPr>
          <p:grpSpPr>
            <a:xfrm>
              <a:off x="5166471" y="3885420"/>
              <a:ext cx="311899" cy="339253"/>
              <a:chOff x="2104275" y="3806450"/>
              <a:chExt cx="442975" cy="481825"/>
            </a:xfrm>
          </p:grpSpPr>
          <p:sp>
            <p:nvSpPr>
              <p:cNvPr id="299" name="Google Shape;299;p18"/>
              <p:cNvSpPr/>
              <p:nvPr/>
            </p:nvSpPr>
            <p:spPr>
              <a:xfrm>
                <a:off x="2104275" y="3806450"/>
                <a:ext cx="442975" cy="481825"/>
              </a:xfrm>
              <a:custGeom>
                <a:rect b="b" l="l" r="r" t="t"/>
                <a:pathLst>
                  <a:path extrusionOk="0" h="19273" w="17719">
                    <a:moveTo>
                      <a:pt x="8889" y="1130"/>
                    </a:moveTo>
                    <a:cubicBezTo>
                      <a:pt x="9660" y="1130"/>
                      <a:pt x="10482" y="2382"/>
                      <a:pt x="11039" y="4343"/>
                    </a:cubicBezTo>
                    <a:cubicBezTo>
                      <a:pt x="10308" y="4586"/>
                      <a:pt x="9594" y="4870"/>
                      <a:pt x="8895" y="5192"/>
                    </a:cubicBezTo>
                    <a:cubicBezTo>
                      <a:pt x="8194" y="4864"/>
                      <a:pt x="7474" y="4577"/>
                      <a:pt x="6742" y="4331"/>
                    </a:cubicBezTo>
                    <a:cubicBezTo>
                      <a:pt x="7302" y="2379"/>
                      <a:pt x="8121" y="1130"/>
                      <a:pt x="8889" y="1130"/>
                    </a:cubicBezTo>
                    <a:close/>
                    <a:moveTo>
                      <a:pt x="6471" y="5445"/>
                    </a:moveTo>
                    <a:cubicBezTo>
                      <a:pt x="6830" y="5565"/>
                      <a:pt x="7200" y="5704"/>
                      <a:pt x="7570" y="5854"/>
                    </a:cubicBezTo>
                    <a:cubicBezTo>
                      <a:pt x="6571" y="6393"/>
                      <a:pt x="6878" y="6243"/>
                      <a:pt x="6273" y="6616"/>
                    </a:cubicBezTo>
                    <a:cubicBezTo>
                      <a:pt x="6330" y="6210"/>
                      <a:pt x="6396" y="5815"/>
                      <a:pt x="6471" y="5445"/>
                    </a:cubicBezTo>
                    <a:close/>
                    <a:moveTo>
                      <a:pt x="11307" y="5445"/>
                    </a:moveTo>
                    <a:cubicBezTo>
                      <a:pt x="11386" y="5815"/>
                      <a:pt x="11449" y="6210"/>
                      <a:pt x="11506" y="6616"/>
                    </a:cubicBezTo>
                    <a:cubicBezTo>
                      <a:pt x="10895" y="6240"/>
                      <a:pt x="11220" y="6399"/>
                      <a:pt x="10208" y="5854"/>
                    </a:cubicBezTo>
                    <a:cubicBezTo>
                      <a:pt x="10582" y="5704"/>
                      <a:pt x="10949" y="5565"/>
                      <a:pt x="11307" y="5445"/>
                    </a:cubicBezTo>
                    <a:close/>
                    <a:moveTo>
                      <a:pt x="13999" y="4845"/>
                    </a:moveTo>
                    <a:cubicBezTo>
                      <a:pt x="14142" y="5686"/>
                      <a:pt x="14870" y="6249"/>
                      <a:pt x="15661" y="6249"/>
                    </a:cubicBezTo>
                    <a:cubicBezTo>
                      <a:pt x="15873" y="6249"/>
                      <a:pt x="16089" y="6209"/>
                      <a:pt x="16300" y="6122"/>
                    </a:cubicBezTo>
                    <a:lnTo>
                      <a:pt x="16300" y="6122"/>
                    </a:lnTo>
                    <a:cubicBezTo>
                      <a:pt x="16201" y="6676"/>
                      <a:pt x="15821" y="7384"/>
                      <a:pt x="15183" y="8158"/>
                    </a:cubicBezTo>
                    <a:cubicBezTo>
                      <a:pt x="14993" y="8390"/>
                      <a:pt x="14761" y="8625"/>
                      <a:pt x="14535" y="8856"/>
                    </a:cubicBezTo>
                    <a:cubicBezTo>
                      <a:pt x="13963" y="8345"/>
                      <a:pt x="13361" y="7866"/>
                      <a:pt x="12735" y="7423"/>
                    </a:cubicBezTo>
                    <a:cubicBezTo>
                      <a:pt x="12662" y="6652"/>
                      <a:pt x="12551" y="5884"/>
                      <a:pt x="12394" y="5125"/>
                    </a:cubicBezTo>
                    <a:cubicBezTo>
                      <a:pt x="12921" y="4990"/>
                      <a:pt x="13457" y="4897"/>
                      <a:pt x="13999" y="4845"/>
                    </a:cubicBezTo>
                    <a:close/>
                    <a:moveTo>
                      <a:pt x="3779" y="4845"/>
                    </a:moveTo>
                    <a:cubicBezTo>
                      <a:pt x="4321" y="4897"/>
                      <a:pt x="4857" y="4990"/>
                      <a:pt x="5384" y="5129"/>
                    </a:cubicBezTo>
                    <a:cubicBezTo>
                      <a:pt x="5231" y="5887"/>
                      <a:pt x="5116" y="6652"/>
                      <a:pt x="5047" y="7423"/>
                    </a:cubicBezTo>
                    <a:cubicBezTo>
                      <a:pt x="4421" y="7869"/>
                      <a:pt x="3818" y="8348"/>
                      <a:pt x="3246" y="8859"/>
                    </a:cubicBezTo>
                    <a:cubicBezTo>
                      <a:pt x="3020" y="8625"/>
                      <a:pt x="2789" y="8393"/>
                      <a:pt x="2599" y="8161"/>
                    </a:cubicBezTo>
                    <a:cubicBezTo>
                      <a:pt x="1963" y="7387"/>
                      <a:pt x="1584" y="6685"/>
                      <a:pt x="1485" y="6125"/>
                    </a:cubicBezTo>
                    <a:lnTo>
                      <a:pt x="1485" y="6125"/>
                    </a:lnTo>
                    <a:cubicBezTo>
                      <a:pt x="1683" y="6207"/>
                      <a:pt x="1897" y="6249"/>
                      <a:pt x="2114" y="6249"/>
                    </a:cubicBezTo>
                    <a:cubicBezTo>
                      <a:pt x="2936" y="6246"/>
                      <a:pt x="3638" y="5655"/>
                      <a:pt x="3779" y="4845"/>
                    </a:cubicBezTo>
                    <a:close/>
                    <a:moveTo>
                      <a:pt x="4951" y="8893"/>
                    </a:moveTo>
                    <a:lnTo>
                      <a:pt x="4951" y="8893"/>
                    </a:lnTo>
                    <a:cubicBezTo>
                      <a:pt x="4945" y="9143"/>
                      <a:pt x="4939" y="9389"/>
                      <a:pt x="4939" y="9636"/>
                    </a:cubicBezTo>
                    <a:cubicBezTo>
                      <a:pt x="4939" y="9882"/>
                      <a:pt x="4945" y="10128"/>
                      <a:pt x="4951" y="10377"/>
                    </a:cubicBezTo>
                    <a:lnTo>
                      <a:pt x="4951" y="10377"/>
                    </a:lnTo>
                    <a:cubicBezTo>
                      <a:pt x="4637" y="10133"/>
                      <a:pt x="4348" y="9886"/>
                      <a:pt x="4065" y="9636"/>
                    </a:cubicBezTo>
                    <a:cubicBezTo>
                      <a:pt x="4348" y="9386"/>
                      <a:pt x="4637" y="9139"/>
                      <a:pt x="4951" y="8893"/>
                    </a:cubicBezTo>
                    <a:close/>
                    <a:moveTo>
                      <a:pt x="12828" y="8896"/>
                    </a:moveTo>
                    <a:lnTo>
                      <a:pt x="12828" y="8896"/>
                    </a:lnTo>
                    <a:cubicBezTo>
                      <a:pt x="13144" y="9139"/>
                      <a:pt x="13430" y="9386"/>
                      <a:pt x="13713" y="9636"/>
                    </a:cubicBezTo>
                    <a:cubicBezTo>
                      <a:pt x="13433" y="9886"/>
                      <a:pt x="13144" y="10133"/>
                      <a:pt x="12828" y="10380"/>
                    </a:cubicBezTo>
                    <a:cubicBezTo>
                      <a:pt x="12837" y="10130"/>
                      <a:pt x="12843" y="9883"/>
                      <a:pt x="12843" y="9636"/>
                    </a:cubicBezTo>
                    <a:cubicBezTo>
                      <a:pt x="12843" y="9389"/>
                      <a:pt x="12837" y="9143"/>
                      <a:pt x="12828" y="8896"/>
                    </a:cubicBezTo>
                    <a:close/>
                    <a:moveTo>
                      <a:pt x="8889" y="6447"/>
                    </a:moveTo>
                    <a:cubicBezTo>
                      <a:pt x="9850" y="6908"/>
                      <a:pt x="10774" y="7441"/>
                      <a:pt x="11657" y="8040"/>
                    </a:cubicBezTo>
                    <a:cubicBezTo>
                      <a:pt x="11693" y="8555"/>
                      <a:pt x="11714" y="9088"/>
                      <a:pt x="11714" y="9636"/>
                    </a:cubicBezTo>
                    <a:cubicBezTo>
                      <a:pt x="11714" y="10187"/>
                      <a:pt x="11693" y="10717"/>
                      <a:pt x="11657" y="11232"/>
                    </a:cubicBezTo>
                    <a:cubicBezTo>
                      <a:pt x="10774" y="11832"/>
                      <a:pt x="9853" y="12365"/>
                      <a:pt x="8895" y="12828"/>
                    </a:cubicBezTo>
                    <a:cubicBezTo>
                      <a:pt x="7932" y="12368"/>
                      <a:pt x="7007" y="11832"/>
                      <a:pt x="6125" y="11232"/>
                    </a:cubicBezTo>
                    <a:cubicBezTo>
                      <a:pt x="6086" y="10717"/>
                      <a:pt x="6068" y="10187"/>
                      <a:pt x="6068" y="9636"/>
                    </a:cubicBezTo>
                    <a:cubicBezTo>
                      <a:pt x="6068" y="9088"/>
                      <a:pt x="6089" y="8555"/>
                      <a:pt x="6125" y="8040"/>
                    </a:cubicBezTo>
                    <a:cubicBezTo>
                      <a:pt x="7004" y="7441"/>
                      <a:pt x="7929" y="6908"/>
                      <a:pt x="8889" y="6447"/>
                    </a:cubicBezTo>
                    <a:close/>
                    <a:moveTo>
                      <a:pt x="6273" y="12657"/>
                    </a:moveTo>
                    <a:lnTo>
                      <a:pt x="6273" y="12657"/>
                    </a:lnTo>
                    <a:cubicBezTo>
                      <a:pt x="6878" y="13033"/>
                      <a:pt x="6571" y="12879"/>
                      <a:pt x="7570" y="13418"/>
                    </a:cubicBezTo>
                    <a:cubicBezTo>
                      <a:pt x="7194" y="13569"/>
                      <a:pt x="6827" y="13708"/>
                      <a:pt x="6471" y="13828"/>
                    </a:cubicBezTo>
                    <a:cubicBezTo>
                      <a:pt x="6393" y="13455"/>
                      <a:pt x="6330" y="13063"/>
                      <a:pt x="6273" y="12657"/>
                    </a:cubicBezTo>
                    <a:close/>
                    <a:moveTo>
                      <a:pt x="11506" y="12657"/>
                    </a:moveTo>
                    <a:cubicBezTo>
                      <a:pt x="11449" y="13063"/>
                      <a:pt x="11386" y="13458"/>
                      <a:pt x="11307" y="13828"/>
                    </a:cubicBezTo>
                    <a:cubicBezTo>
                      <a:pt x="10949" y="13711"/>
                      <a:pt x="10582" y="13569"/>
                      <a:pt x="10208" y="13418"/>
                    </a:cubicBezTo>
                    <a:cubicBezTo>
                      <a:pt x="11181" y="12898"/>
                      <a:pt x="10937" y="13009"/>
                      <a:pt x="11506" y="12657"/>
                    </a:cubicBezTo>
                    <a:close/>
                    <a:moveTo>
                      <a:pt x="14535" y="10416"/>
                    </a:moveTo>
                    <a:cubicBezTo>
                      <a:pt x="14761" y="10648"/>
                      <a:pt x="14993" y="10883"/>
                      <a:pt x="15183" y="11115"/>
                    </a:cubicBezTo>
                    <a:cubicBezTo>
                      <a:pt x="15818" y="11886"/>
                      <a:pt x="16198" y="12590"/>
                      <a:pt x="16294" y="13147"/>
                    </a:cubicBezTo>
                    <a:cubicBezTo>
                      <a:pt x="16095" y="13066"/>
                      <a:pt x="15881" y="13024"/>
                      <a:pt x="15665" y="13024"/>
                    </a:cubicBezTo>
                    <a:cubicBezTo>
                      <a:pt x="14843" y="13024"/>
                      <a:pt x="14141" y="13617"/>
                      <a:pt x="13999" y="14424"/>
                    </a:cubicBezTo>
                    <a:cubicBezTo>
                      <a:pt x="13457" y="14376"/>
                      <a:pt x="12921" y="14280"/>
                      <a:pt x="12394" y="14144"/>
                    </a:cubicBezTo>
                    <a:cubicBezTo>
                      <a:pt x="12551" y="13385"/>
                      <a:pt x="12662" y="12620"/>
                      <a:pt x="12735" y="11850"/>
                    </a:cubicBezTo>
                    <a:cubicBezTo>
                      <a:pt x="13361" y="11407"/>
                      <a:pt x="13963" y="10928"/>
                      <a:pt x="14535" y="10416"/>
                    </a:cubicBezTo>
                    <a:close/>
                    <a:moveTo>
                      <a:pt x="3243" y="10416"/>
                    </a:moveTo>
                    <a:cubicBezTo>
                      <a:pt x="3815" y="10928"/>
                      <a:pt x="4418" y="11407"/>
                      <a:pt x="5044" y="11850"/>
                    </a:cubicBezTo>
                    <a:cubicBezTo>
                      <a:pt x="5116" y="12620"/>
                      <a:pt x="5228" y="13385"/>
                      <a:pt x="5384" y="14144"/>
                    </a:cubicBezTo>
                    <a:cubicBezTo>
                      <a:pt x="4554" y="14353"/>
                      <a:pt x="3815" y="14456"/>
                      <a:pt x="3207" y="14456"/>
                    </a:cubicBezTo>
                    <a:cubicBezTo>
                      <a:pt x="2366" y="14456"/>
                      <a:pt x="1778" y="14258"/>
                      <a:pt x="1554" y="13870"/>
                    </a:cubicBezTo>
                    <a:cubicBezTo>
                      <a:pt x="1238" y="13322"/>
                      <a:pt x="1626" y="12292"/>
                      <a:pt x="2596" y="11115"/>
                    </a:cubicBezTo>
                    <a:cubicBezTo>
                      <a:pt x="2786" y="10883"/>
                      <a:pt x="3020" y="10648"/>
                      <a:pt x="3243" y="10416"/>
                    </a:cubicBezTo>
                    <a:close/>
                    <a:moveTo>
                      <a:pt x="8889" y="14081"/>
                    </a:moveTo>
                    <a:cubicBezTo>
                      <a:pt x="9588" y="14403"/>
                      <a:pt x="10308" y="14689"/>
                      <a:pt x="11039" y="14933"/>
                    </a:cubicBezTo>
                    <a:cubicBezTo>
                      <a:pt x="10482" y="16890"/>
                      <a:pt x="9660" y="18143"/>
                      <a:pt x="8889" y="18143"/>
                    </a:cubicBezTo>
                    <a:cubicBezTo>
                      <a:pt x="8118" y="18143"/>
                      <a:pt x="7296" y="16887"/>
                      <a:pt x="6739" y="14924"/>
                    </a:cubicBezTo>
                    <a:cubicBezTo>
                      <a:pt x="7471" y="14683"/>
                      <a:pt x="8188" y="14400"/>
                      <a:pt x="8889" y="14081"/>
                    </a:cubicBezTo>
                    <a:close/>
                    <a:moveTo>
                      <a:pt x="8889" y="0"/>
                    </a:moveTo>
                    <a:cubicBezTo>
                      <a:pt x="7396" y="0"/>
                      <a:pt x="6312" y="1708"/>
                      <a:pt x="5658" y="4014"/>
                    </a:cubicBezTo>
                    <a:cubicBezTo>
                      <a:pt x="4902" y="3825"/>
                      <a:pt x="4201" y="3719"/>
                      <a:pt x="3568" y="3698"/>
                    </a:cubicBezTo>
                    <a:cubicBezTo>
                      <a:pt x="3260" y="3171"/>
                      <a:pt x="2700" y="2861"/>
                      <a:pt x="2111" y="2861"/>
                    </a:cubicBezTo>
                    <a:cubicBezTo>
                      <a:pt x="1963" y="2861"/>
                      <a:pt x="1813" y="2881"/>
                      <a:pt x="1665" y="2921"/>
                    </a:cubicBezTo>
                    <a:cubicBezTo>
                      <a:pt x="928" y="3123"/>
                      <a:pt x="419" y="3792"/>
                      <a:pt x="422" y="4556"/>
                    </a:cubicBezTo>
                    <a:cubicBezTo>
                      <a:pt x="422" y="4716"/>
                      <a:pt x="449" y="4876"/>
                      <a:pt x="497" y="5026"/>
                    </a:cubicBezTo>
                    <a:cubicBezTo>
                      <a:pt x="63" y="6017"/>
                      <a:pt x="485" y="7372"/>
                      <a:pt x="1726" y="8878"/>
                    </a:cubicBezTo>
                    <a:cubicBezTo>
                      <a:pt x="1933" y="9130"/>
                      <a:pt x="2183" y="9383"/>
                      <a:pt x="2430" y="9636"/>
                    </a:cubicBezTo>
                    <a:cubicBezTo>
                      <a:pt x="2183" y="9892"/>
                      <a:pt x="1933" y="10145"/>
                      <a:pt x="1726" y="10398"/>
                    </a:cubicBezTo>
                    <a:cubicBezTo>
                      <a:pt x="407" y="12000"/>
                      <a:pt x="0" y="13434"/>
                      <a:pt x="578" y="14436"/>
                    </a:cubicBezTo>
                    <a:cubicBezTo>
                      <a:pt x="1045" y="15246"/>
                      <a:pt x="2003" y="15593"/>
                      <a:pt x="3225" y="15593"/>
                    </a:cubicBezTo>
                    <a:cubicBezTo>
                      <a:pt x="3954" y="15593"/>
                      <a:pt x="4782" y="15460"/>
                      <a:pt x="5652" y="15240"/>
                    </a:cubicBezTo>
                    <a:cubicBezTo>
                      <a:pt x="6306" y="17556"/>
                      <a:pt x="7396" y="19272"/>
                      <a:pt x="8889" y="19272"/>
                    </a:cubicBezTo>
                    <a:cubicBezTo>
                      <a:pt x="10383" y="19272"/>
                      <a:pt x="11473" y="17559"/>
                      <a:pt x="12126" y="15246"/>
                    </a:cubicBezTo>
                    <a:cubicBezTo>
                      <a:pt x="12810" y="15424"/>
                      <a:pt x="13509" y="15532"/>
                      <a:pt x="14210" y="15572"/>
                    </a:cubicBezTo>
                    <a:cubicBezTo>
                      <a:pt x="14519" y="16101"/>
                      <a:pt x="15083" y="16413"/>
                      <a:pt x="15674" y="16413"/>
                    </a:cubicBezTo>
                    <a:cubicBezTo>
                      <a:pt x="15820" y="16413"/>
                      <a:pt x="15968" y="16394"/>
                      <a:pt x="16113" y="16354"/>
                    </a:cubicBezTo>
                    <a:cubicBezTo>
                      <a:pt x="16851" y="16153"/>
                      <a:pt x="17363" y="15484"/>
                      <a:pt x="17360" y="14719"/>
                    </a:cubicBezTo>
                    <a:cubicBezTo>
                      <a:pt x="17357" y="14560"/>
                      <a:pt x="17333" y="14400"/>
                      <a:pt x="17285" y="14247"/>
                    </a:cubicBezTo>
                    <a:cubicBezTo>
                      <a:pt x="17718" y="13256"/>
                      <a:pt x="17297" y="11904"/>
                      <a:pt x="16056" y="10398"/>
                    </a:cubicBezTo>
                    <a:cubicBezTo>
                      <a:pt x="15848" y="10142"/>
                      <a:pt x="15595" y="9889"/>
                      <a:pt x="15351" y="9636"/>
                    </a:cubicBezTo>
                    <a:cubicBezTo>
                      <a:pt x="15595" y="9383"/>
                      <a:pt x="15848" y="9130"/>
                      <a:pt x="16056" y="8878"/>
                    </a:cubicBezTo>
                    <a:cubicBezTo>
                      <a:pt x="17261" y="7414"/>
                      <a:pt x="17694" y="6095"/>
                      <a:pt x="17279" y="5044"/>
                    </a:cubicBezTo>
                    <a:cubicBezTo>
                      <a:pt x="17330" y="4885"/>
                      <a:pt x="17357" y="4722"/>
                      <a:pt x="17360" y="4556"/>
                    </a:cubicBezTo>
                    <a:cubicBezTo>
                      <a:pt x="17363" y="3792"/>
                      <a:pt x="16851" y="3120"/>
                      <a:pt x="16113" y="2918"/>
                    </a:cubicBezTo>
                    <a:cubicBezTo>
                      <a:pt x="15967" y="2879"/>
                      <a:pt x="15819" y="2860"/>
                      <a:pt x="15673" y="2860"/>
                    </a:cubicBezTo>
                    <a:cubicBezTo>
                      <a:pt x="15080" y="2860"/>
                      <a:pt x="14517" y="3173"/>
                      <a:pt x="14210" y="3704"/>
                    </a:cubicBezTo>
                    <a:cubicBezTo>
                      <a:pt x="13506" y="3743"/>
                      <a:pt x="12810" y="3852"/>
                      <a:pt x="12126" y="4029"/>
                    </a:cubicBezTo>
                    <a:cubicBezTo>
                      <a:pt x="11473" y="1714"/>
                      <a:pt x="10383" y="0"/>
                      <a:pt x="8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2284200" y="4005050"/>
                <a:ext cx="84700" cy="84700"/>
              </a:xfrm>
              <a:custGeom>
                <a:rect b="b" l="l" r="r" t="t"/>
                <a:pathLst>
                  <a:path extrusionOk="0" h="3388" w="3388">
                    <a:moveTo>
                      <a:pt x="1692" y="0"/>
                    </a:moveTo>
                    <a:cubicBezTo>
                      <a:pt x="756" y="0"/>
                      <a:pt x="0" y="756"/>
                      <a:pt x="0" y="1692"/>
                    </a:cubicBezTo>
                    <a:cubicBezTo>
                      <a:pt x="0" y="2629"/>
                      <a:pt x="756" y="3388"/>
                      <a:pt x="1692" y="3388"/>
                    </a:cubicBezTo>
                    <a:cubicBezTo>
                      <a:pt x="2629" y="3388"/>
                      <a:pt x="3388" y="2629"/>
                      <a:pt x="3388" y="1692"/>
                    </a:cubicBezTo>
                    <a:cubicBezTo>
                      <a:pt x="3388" y="756"/>
                      <a:pt x="2629" y="0"/>
                      <a:pt x="1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01" name="Google Shape;301;p18"/>
          <p:cNvGrpSpPr/>
          <p:nvPr/>
        </p:nvGrpSpPr>
        <p:grpSpPr>
          <a:xfrm>
            <a:off x="3812386" y="1981227"/>
            <a:ext cx="1388308" cy="1388665"/>
            <a:chOff x="3933100" y="2257950"/>
            <a:chExt cx="1167725" cy="1168025"/>
          </a:xfrm>
        </p:grpSpPr>
        <p:sp>
          <p:nvSpPr>
            <p:cNvPr id="302" name="Google Shape;302;p18"/>
            <p:cNvSpPr/>
            <p:nvPr/>
          </p:nvSpPr>
          <p:spPr>
            <a:xfrm>
              <a:off x="3933100" y="2257950"/>
              <a:ext cx="1167725" cy="1168025"/>
            </a:xfrm>
            <a:custGeom>
              <a:rect b="b" l="l" r="r" t="t"/>
              <a:pathLst>
                <a:path extrusionOk="0" h="46721" w="46709">
                  <a:moveTo>
                    <a:pt x="23360" y="3274"/>
                  </a:moveTo>
                  <a:cubicBezTo>
                    <a:pt x="34433" y="3274"/>
                    <a:pt x="43446" y="12287"/>
                    <a:pt x="43446" y="23360"/>
                  </a:cubicBezTo>
                  <a:cubicBezTo>
                    <a:pt x="43446" y="34433"/>
                    <a:pt x="34433" y="43446"/>
                    <a:pt x="23360" y="43446"/>
                  </a:cubicBezTo>
                  <a:cubicBezTo>
                    <a:pt x="12276" y="43446"/>
                    <a:pt x="3274" y="34433"/>
                    <a:pt x="3274" y="23360"/>
                  </a:cubicBezTo>
                  <a:cubicBezTo>
                    <a:pt x="3274" y="12287"/>
                    <a:pt x="12276" y="3274"/>
                    <a:pt x="23360" y="3274"/>
                  </a:cubicBezTo>
                  <a:close/>
                  <a:moveTo>
                    <a:pt x="23360" y="0"/>
                  </a:moveTo>
                  <a:cubicBezTo>
                    <a:pt x="10478" y="0"/>
                    <a:pt x="0" y="10478"/>
                    <a:pt x="0" y="23360"/>
                  </a:cubicBezTo>
                  <a:cubicBezTo>
                    <a:pt x="0" y="36243"/>
                    <a:pt x="10478" y="46720"/>
                    <a:pt x="23360" y="46720"/>
                  </a:cubicBezTo>
                  <a:cubicBezTo>
                    <a:pt x="36231" y="46720"/>
                    <a:pt x="46708" y="36243"/>
                    <a:pt x="46708" y="23360"/>
                  </a:cubicBezTo>
                  <a:cubicBezTo>
                    <a:pt x="46708" y="10478"/>
                    <a:pt x="36231" y="0"/>
                    <a:pt x="2336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973875" y="2299025"/>
              <a:ext cx="1086175" cy="1085875"/>
            </a:xfrm>
            <a:custGeom>
              <a:rect b="b" l="l" r="r" t="t"/>
              <a:pathLst>
                <a:path extrusionOk="0" h="43435" w="43447">
                  <a:moveTo>
                    <a:pt x="21729" y="0"/>
                  </a:moveTo>
                  <a:cubicBezTo>
                    <a:pt x="9728" y="0"/>
                    <a:pt x="0" y="9716"/>
                    <a:pt x="0" y="21717"/>
                  </a:cubicBezTo>
                  <a:cubicBezTo>
                    <a:pt x="0" y="33719"/>
                    <a:pt x="9728" y="43434"/>
                    <a:pt x="21729" y="43434"/>
                  </a:cubicBezTo>
                  <a:cubicBezTo>
                    <a:pt x="33719" y="43434"/>
                    <a:pt x="43446" y="33719"/>
                    <a:pt x="43446" y="21717"/>
                  </a:cubicBezTo>
                  <a:cubicBezTo>
                    <a:pt x="43446" y="9716"/>
                    <a:pt x="33719" y="0"/>
                    <a:pt x="21729" y="0"/>
                  </a:cubicBezTo>
                  <a:close/>
                </a:path>
              </a:pathLst>
            </a:custGeom>
            <a:solidFill>
              <a:srgbClr val="EC3A3B"/>
            </a:solidFill>
            <a:ln cap="flat" cmpd="sng" w="14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b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</a:b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Mind Map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309" name="Google Shape;309;p19"/>
          <p:cNvGrpSpPr/>
          <p:nvPr/>
        </p:nvGrpSpPr>
        <p:grpSpPr>
          <a:xfrm>
            <a:off x="2277913" y="1017850"/>
            <a:ext cx="931286" cy="3431244"/>
            <a:chOff x="2277913" y="1017850"/>
            <a:chExt cx="931286" cy="3431244"/>
          </a:xfrm>
        </p:grpSpPr>
        <p:sp>
          <p:nvSpPr>
            <p:cNvPr id="310" name="Google Shape;310;p19"/>
            <p:cNvSpPr/>
            <p:nvPr/>
          </p:nvSpPr>
          <p:spPr>
            <a:xfrm>
              <a:off x="2683564" y="2314323"/>
              <a:ext cx="405673" cy="2105079"/>
            </a:xfrm>
            <a:custGeom>
              <a:rect b="b" l="l" r="r" t="t"/>
              <a:pathLst>
                <a:path extrusionOk="0" h="74391" w="14336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lnTo>
                    <a:pt x="0" y="1703"/>
                  </a:lnTo>
                  <a:cubicBezTo>
                    <a:pt x="0" y="1894"/>
                    <a:pt x="155" y="2049"/>
                    <a:pt x="346" y="2049"/>
                  </a:cubicBezTo>
                  <a:cubicBezTo>
                    <a:pt x="536" y="2049"/>
                    <a:pt x="691" y="1894"/>
                    <a:pt x="691" y="1703"/>
                  </a:cubicBezTo>
                  <a:lnTo>
                    <a:pt x="691" y="346"/>
                  </a:lnTo>
                  <a:cubicBezTo>
                    <a:pt x="691" y="156"/>
                    <a:pt x="536" y="1"/>
                    <a:pt x="346" y="1"/>
                  </a:cubicBezTo>
                  <a:close/>
                  <a:moveTo>
                    <a:pt x="346" y="3073"/>
                  </a:moveTo>
                  <a:cubicBezTo>
                    <a:pt x="155" y="3073"/>
                    <a:pt x="0" y="3227"/>
                    <a:pt x="0" y="3418"/>
                  </a:cubicBezTo>
                  <a:lnTo>
                    <a:pt x="0" y="4775"/>
                  </a:lnTo>
                  <a:cubicBezTo>
                    <a:pt x="0" y="4966"/>
                    <a:pt x="155" y="5121"/>
                    <a:pt x="346" y="5121"/>
                  </a:cubicBezTo>
                  <a:cubicBezTo>
                    <a:pt x="536" y="5121"/>
                    <a:pt x="691" y="4966"/>
                    <a:pt x="691" y="4775"/>
                  </a:cubicBezTo>
                  <a:lnTo>
                    <a:pt x="691" y="3418"/>
                  </a:lnTo>
                  <a:cubicBezTo>
                    <a:pt x="691" y="3227"/>
                    <a:pt x="536" y="3073"/>
                    <a:pt x="346" y="3073"/>
                  </a:cubicBezTo>
                  <a:close/>
                  <a:moveTo>
                    <a:pt x="346" y="6144"/>
                  </a:moveTo>
                  <a:cubicBezTo>
                    <a:pt x="155" y="6144"/>
                    <a:pt x="0" y="6299"/>
                    <a:pt x="0" y="6478"/>
                  </a:cubicBezTo>
                  <a:lnTo>
                    <a:pt x="0" y="7847"/>
                  </a:lnTo>
                  <a:cubicBezTo>
                    <a:pt x="0" y="8038"/>
                    <a:pt x="155" y="8192"/>
                    <a:pt x="346" y="8192"/>
                  </a:cubicBezTo>
                  <a:cubicBezTo>
                    <a:pt x="536" y="8192"/>
                    <a:pt x="691" y="8038"/>
                    <a:pt x="691" y="7847"/>
                  </a:cubicBezTo>
                  <a:lnTo>
                    <a:pt x="691" y="6478"/>
                  </a:lnTo>
                  <a:cubicBezTo>
                    <a:pt x="691" y="6299"/>
                    <a:pt x="536" y="6144"/>
                    <a:pt x="346" y="6144"/>
                  </a:cubicBezTo>
                  <a:close/>
                  <a:moveTo>
                    <a:pt x="346" y="9216"/>
                  </a:moveTo>
                  <a:cubicBezTo>
                    <a:pt x="155" y="9216"/>
                    <a:pt x="0" y="9371"/>
                    <a:pt x="0" y="9550"/>
                  </a:cubicBezTo>
                  <a:lnTo>
                    <a:pt x="0" y="10919"/>
                  </a:lnTo>
                  <a:cubicBezTo>
                    <a:pt x="0" y="11109"/>
                    <a:pt x="155" y="11264"/>
                    <a:pt x="346" y="11264"/>
                  </a:cubicBezTo>
                  <a:cubicBezTo>
                    <a:pt x="536" y="11264"/>
                    <a:pt x="691" y="11109"/>
                    <a:pt x="691" y="10919"/>
                  </a:cubicBezTo>
                  <a:lnTo>
                    <a:pt x="691" y="9550"/>
                  </a:lnTo>
                  <a:cubicBezTo>
                    <a:pt x="691" y="9371"/>
                    <a:pt x="536" y="9216"/>
                    <a:pt x="346" y="9216"/>
                  </a:cubicBezTo>
                  <a:close/>
                  <a:moveTo>
                    <a:pt x="346" y="12288"/>
                  </a:moveTo>
                  <a:cubicBezTo>
                    <a:pt x="155" y="12288"/>
                    <a:pt x="0" y="12443"/>
                    <a:pt x="0" y="12621"/>
                  </a:cubicBezTo>
                  <a:lnTo>
                    <a:pt x="0" y="13991"/>
                  </a:lnTo>
                  <a:cubicBezTo>
                    <a:pt x="0" y="14181"/>
                    <a:pt x="155" y="14336"/>
                    <a:pt x="346" y="14336"/>
                  </a:cubicBezTo>
                  <a:cubicBezTo>
                    <a:pt x="536" y="14336"/>
                    <a:pt x="691" y="14181"/>
                    <a:pt x="691" y="13991"/>
                  </a:cubicBezTo>
                  <a:lnTo>
                    <a:pt x="691" y="12621"/>
                  </a:lnTo>
                  <a:cubicBezTo>
                    <a:pt x="691" y="12443"/>
                    <a:pt x="536" y="12288"/>
                    <a:pt x="346" y="12288"/>
                  </a:cubicBezTo>
                  <a:close/>
                  <a:moveTo>
                    <a:pt x="346" y="15360"/>
                  </a:moveTo>
                  <a:cubicBezTo>
                    <a:pt x="155" y="15360"/>
                    <a:pt x="0" y="15503"/>
                    <a:pt x="0" y="15693"/>
                  </a:cubicBezTo>
                  <a:lnTo>
                    <a:pt x="0" y="17062"/>
                  </a:lnTo>
                  <a:cubicBezTo>
                    <a:pt x="0" y="17253"/>
                    <a:pt x="155" y="17408"/>
                    <a:pt x="346" y="17408"/>
                  </a:cubicBezTo>
                  <a:cubicBezTo>
                    <a:pt x="536" y="17408"/>
                    <a:pt x="691" y="17253"/>
                    <a:pt x="691" y="17062"/>
                  </a:cubicBezTo>
                  <a:lnTo>
                    <a:pt x="691" y="15693"/>
                  </a:lnTo>
                  <a:cubicBezTo>
                    <a:pt x="691" y="15503"/>
                    <a:pt x="536" y="15360"/>
                    <a:pt x="346" y="15360"/>
                  </a:cubicBezTo>
                  <a:close/>
                  <a:moveTo>
                    <a:pt x="346" y="18432"/>
                  </a:moveTo>
                  <a:cubicBezTo>
                    <a:pt x="155" y="18432"/>
                    <a:pt x="0" y="18575"/>
                    <a:pt x="0" y="18765"/>
                  </a:cubicBezTo>
                  <a:lnTo>
                    <a:pt x="0" y="20134"/>
                  </a:lnTo>
                  <a:cubicBezTo>
                    <a:pt x="0" y="20325"/>
                    <a:pt x="155" y="20480"/>
                    <a:pt x="346" y="20480"/>
                  </a:cubicBezTo>
                  <a:cubicBezTo>
                    <a:pt x="536" y="20480"/>
                    <a:pt x="691" y="20325"/>
                    <a:pt x="691" y="20134"/>
                  </a:cubicBezTo>
                  <a:lnTo>
                    <a:pt x="691" y="18765"/>
                  </a:lnTo>
                  <a:cubicBezTo>
                    <a:pt x="691" y="18575"/>
                    <a:pt x="536" y="18432"/>
                    <a:pt x="346" y="18432"/>
                  </a:cubicBezTo>
                  <a:close/>
                  <a:moveTo>
                    <a:pt x="346" y="21504"/>
                  </a:moveTo>
                  <a:cubicBezTo>
                    <a:pt x="155" y="21504"/>
                    <a:pt x="0" y="21646"/>
                    <a:pt x="0" y="21837"/>
                  </a:cubicBezTo>
                  <a:lnTo>
                    <a:pt x="0" y="23206"/>
                  </a:lnTo>
                  <a:cubicBezTo>
                    <a:pt x="0" y="23397"/>
                    <a:pt x="155" y="23551"/>
                    <a:pt x="346" y="23551"/>
                  </a:cubicBezTo>
                  <a:cubicBezTo>
                    <a:pt x="536" y="23551"/>
                    <a:pt x="691" y="23397"/>
                    <a:pt x="691" y="23206"/>
                  </a:cubicBezTo>
                  <a:lnTo>
                    <a:pt x="691" y="21837"/>
                  </a:lnTo>
                  <a:cubicBezTo>
                    <a:pt x="691" y="21646"/>
                    <a:pt x="536" y="21504"/>
                    <a:pt x="346" y="21504"/>
                  </a:cubicBezTo>
                  <a:close/>
                  <a:moveTo>
                    <a:pt x="346" y="24563"/>
                  </a:moveTo>
                  <a:cubicBezTo>
                    <a:pt x="155" y="24563"/>
                    <a:pt x="0" y="24718"/>
                    <a:pt x="0" y="24909"/>
                  </a:cubicBezTo>
                  <a:lnTo>
                    <a:pt x="0" y="26278"/>
                  </a:lnTo>
                  <a:cubicBezTo>
                    <a:pt x="0" y="26468"/>
                    <a:pt x="155" y="26611"/>
                    <a:pt x="346" y="26611"/>
                  </a:cubicBezTo>
                  <a:cubicBezTo>
                    <a:pt x="536" y="26611"/>
                    <a:pt x="691" y="26468"/>
                    <a:pt x="691" y="26278"/>
                  </a:cubicBezTo>
                  <a:lnTo>
                    <a:pt x="691" y="24909"/>
                  </a:lnTo>
                  <a:cubicBezTo>
                    <a:pt x="691" y="24718"/>
                    <a:pt x="536" y="24563"/>
                    <a:pt x="346" y="24563"/>
                  </a:cubicBezTo>
                  <a:close/>
                  <a:moveTo>
                    <a:pt x="346" y="27635"/>
                  </a:moveTo>
                  <a:cubicBezTo>
                    <a:pt x="155" y="27635"/>
                    <a:pt x="0" y="27790"/>
                    <a:pt x="0" y="27981"/>
                  </a:cubicBezTo>
                  <a:lnTo>
                    <a:pt x="0" y="29350"/>
                  </a:lnTo>
                  <a:cubicBezTo>
                    <a:pt x="0" y="29540"/>
                    <a:pt x="155" y="29683"/>
                    <a:pt x="346" y="29683"/>
                  </a:cubicBezTo>
                  <a:cubicBezTo>
                    <a:pt x="536" y="29683"/>
                    <a:pt x="691" y="29540"/>
                    <a:pt x="691" y="29350"/>
                  </a:cubicBezTo>
                  <a:lnTo>
                    <a:pt x="691" y="27981"/>
                  </a:lnTo>
                  <a:cubicBezTo>
                    <a:pt x="691" y="27790"/>
                    <a:pt x="536" y="27635"/>
                    <a:pt x="346" y="27635"/>
                  </a:cubicBezTo>
                  <a:close/>
                  <a:moveTo>
                    <a:pt x="346" y="30707"/>
                  </a:moveTo>
                  <a:cubicBezTo>
                    <a:pt x="155" y="30707"/>
                    <a:pt x="0" y="30862"/>
                    <a:pt x="0" y="31052"/>
                  </a:cubicBezTo>
                  <a:lnTo>
                    <a:pt x="0" y="32422"/>
                  </a:lnTo>
                  <a:cubicBezTo>
                    <a:pt x="0" y="32612"/>
                    <a:pt x="155" y="32755"/>
                    <a:pt x="346" y="32755"/>
                  </a:cubicBezTo>
                  <a:cubicBezTo>
                    <a:pt x="536" y="32755"/>
                    <a:pt x="691" y="32612"/>
                    <a:pt x="691" y="32422"/>
                  </a:cubicBezTo>
                  <a:lnTo>
                    <a:pt x="691" y="31052"/>
                  </a:lnTo>
                  <a:cubicBezTo>
                    <a:pt x="691" y="30862"/>
                    <a:pt x="536" y="30707"/>
                    <a:pt x="346" y="30707"/>
                  </a:cubicBezTo>
                  <a:close/>
                  <a:moveTo>
                    <a:pt x="346" y="33779"/>
                  </a:moveTo>
                  <a:cubicBezTo>
                    <a:pt x="155" y="33779"/>
                    <a:pt x="0" y="33934"/>
                    <a:pt x="0" y="34124"/>
                  </a:cubicBezTo>
                  <a:lnTo>
                    <a:pt x="0" y="35493"/>
                  </a:lnTo>
                  <a:cubicBezTo>
                    <a:pt x="0" y="35672"/>
                    <a:pt x="155" y="35827"/>
                    <a:pt x="346" y="35827"/>
                  </a:cubicBezTo>
                  <a:cubicBezTo>
                    <a:pt x="536" y="35827"/>
                    <a:pt x="691" y="35672"/>
                    <a:pt x="691" y="35493"/>
                  </a:cubicBezTo>
                  <a:lnTo>
                    <a:pt x="691" y="34124"/>
                  </a:lnTo>
                  <a:cubicBezTo>
                    <a:pt x="691" y="33934"/>
                    <a:pt x="536" y="33779"/>
                    <a:pt x="346" y="33779"/>
                  </a:cubicBezTo>
                  <a:close/>
                  <a:moveTo>
                    <a:pt x="346" y="36851"/>
                  </a:moveTo>
                  <a:cubicBezTo>
                    <a:pt x="155" y="36851"/>
                    <a:pt x="0" y="37005"/>
                    <a:pt x="0" y="37196"/>
                  </a:cubicBezTo>
                  <a:lnTo>
                    <a:pt x="0" y="38565"/>
                  </a:lnTo>
                  <a:cubicBezTo>
                    <a:pt x="0" y="38744"/>
                    <a:pt x="155" y="38899"/>
                    <a:pt x="346" y="38899"/>
                  </a:cubicBezTo>
                  <a:cubicBezTo>
                    <a:pt x="536" y="38899"/>
                    <a:pt x="691" y="38744"/>
                    <a:pt x="691" y="38565"/>
                  </a:cubicBezTo>
                  <a:lnTo>
                    <a:pt x="691" y="37196"/>
                  </a:lnTo>
                  <a:cubicBezTo>
                    <a:pt x="691" y="37005"/>
                    <a:pt x="536" y="36851"/>
                    <a:pt x="346" y="36851"/>
                  </a:cubicBezTo>
                  <a:close/>
                  <a:moveTo>
                    <a:pt x="346" y="39922"/>
                  </a:moveTo>
                  <a:cubicBezTo>
                    <a:pt x="155" y="39922"/>
                    <a:pt x="0" y="40077"/>
                    <a:pt x="0" y="40268"/>
                  </a:cubicBezTo>
                  <a:lnTo>
                    <a:pt x="0" y="41637"/>
                  </a:lnTo>
                  <a:cubicBezTo>
                    <a:pt x="0" y="41816"/>
                    <a:pt x="155" y="41970"/>
                    <a:pt x="346" y="41970"/>
                  </a:cubicBezTo>
                  <a:cubicBezTo>
                    <a:pt x="536" y="41970"/>
                    <a:pt x="691" y="41816"/>
                    <a:pt x="691" y="41637"/>
                  </a:cubicBezTo>
                  <a:lnTo>
                    <a:pt x="691" y="40268"/>
                  </a:lnTo>
                  <a:cubicBezTo>
                    <a:pt x="691" y="40077"/>
                    <a:pt x="536" y="39922"/>
                    <a:pt x="346" y="39922"/>
                  </a:cubicBezTo>
                  <a:close/>
                  <a:moveTo>
                    <a:pt x="346" y="42994"/>
                  </a:moveTo>
                  <a:cubicBezTo>
                    <a:pt x="155" y="42994"/>
                    <a:pt x="0" y="43149"/>
                    <a:pt x="0" y="43340"/>
                  </a:cubicBezTo>
                  <a:lnTo>
                    <a:pt x="0" y="44697"/>
                  </a:lnTo>
                  <a:cubicBezTo>
                    <a:pt x="0" y="44887"/>
                    <a:pt x="155" y="45042"/>
                    <a:pt x="346" y="45042"/>
                  </a:cubicBezTo>
                  <a:cubicBezTo>
                    <a:pt x="536" y="45042"/>
                    <a:pt x="691" y="44887"/>
                    <a:pt x="691" y="44697"/>
                  </a:cubicBezTo>
                  <a:lnTo>
                    <a:pt x="691" y="43340"/>
                  </a:lnTo>
                  <a:cubicBezTo>
                    <a:pt x="691" y="43149"/>
                    <a:pt x="536" y="42994"/>
                    <a:pt x="346" y="42994"/>
                  </a:cubicBezTo>
                  <a:close/>
                  <a:moveTo>
                    <a:pt x="346" y="46066"/>
                  </a:moveTo>
                  <a:cubicBezTo>
                    <a:pt x="155" y="46066"/>
                    <a:pt x="0" y="46221"/>
                    <a:pt x="0" y="46411"/>
                  </a:cubicBezTo>
                  <a:lnTo>
                    <a:pt x="0" y="47769"/>
                  </a:lnTo>
                  <a:cubicBezTo>
                    <a:pt x="0" y="47959"/>
                    <a:pt x="155" y="48114"/>
                    <a:pt x="346" y="48114"/>
                  </a:cubicBezTo>
                  <a:cubicBezTo>
                    <a:pt x="536" y="48114"/>
                    <a:pt x="691" y="47959"/>
                    <a:pt x="691" y="47769"/>
                  </a:cubicBezTo>
                  <a:lnTo>
                    <a:pt x="691" y="46411"/>
                  </a:lnTo>
                  <a:cubicBezTo>
                    <a:pt x="691" y="46221"/>
                    <a:pt x="536" y="46066"/>
                    <a:pt x="346" y="46066"/>
                  </a:cubicBezTo>
                  <a:close/>
                  <a:moveTo>
                    <a:pt x="346" y="49138"/>
                  </a:moveTo>
                  <a:cubicBezTo>
                    <a:pt x="155" y="49138"/>
                    <a:pt x="0" y="49293"/>
                    <a:pt x="0" y="49483"/>
                  </a:cubicBezTo>
                  <a:lnTo>
                    <a:pt x="0" y="50840"/>
                  </a:lnTo>
                  <a:cubicBezTo>
                    <a:pt x="0" y="51031"/>
                    <a:pt x="155" y="51186"/>
                    <a:pt x="346" y="51186"/>
                  </a:cubicBezTo>
                  <a:cubicBezTo>
                    <a:pt x="536" y="51186"/>
                    <a:pt x="691" y="51031"/>
                    <a:pt x="691" y="50840"/>
                  </a:cubicBezTo>
                  <a:lnTo>
                    <a:pt x="691" y="49483"/>
                  </a:lnTo>
                  <a:cubicBezTo>
                    <a:pt x="691" y="49293"/>
                    <a:pt x="536" y="49138"/>
                    <a:pt x="346" y="49138"/>
                  </a:cubicBezTo>
                  <a:close/>
                  <a:moveTo>
                    <a:pt x="346" y="52210"/>
                  </a:moveTo>
                  <a:cubicBezTo>
                    <a:pt x="155" y="52210"/>
                    <a:pt x="0" y="52364"/>
                    <a:pt x="0" y="52555"/>
                  </a:cubicBezTo>
                  <a:lnTo>
                    <a:pt x="0" y="53912"/>
                  </a:lnTo>
                  <a:cubicBezTo>
                    <a:pt x="0" y="54103"/>
                    <a:pt x="155" y="54258"/>
                    <a:pt x="346" y="54258"/>
                  </a:cubicBezTo>
                  <a:cubicBezTo>
                    <a:pt x="536" y="54258"/>
                    <a:pt x="691" y="54103"/>
                    <a:pt x="691" y="53912"/>
                  </a:cubicBezTo>
                  <a:lnTo>
                    <a:pt x="691" y="52555"/>
                  </a:lnTo>
                  <a:cubicBezTo>
                    <a:pt x="691" y="52364"/>
                    <a:pt x="536" y="52210"/>
                    <a:pt x="346" y="52210"/>
                  </a:cubicBezTo>
                  <a:close/>
                  <a:moveTo>
                    <a:pt x="346" y="55281"/>
                  </a:moveTo>
                  <a:cubicBezTo>
                    <a:pt x="155" y="55281"/>
                    <a:pt x="0" y="55436"/>
                    <a:pt x="0" y="55627"/>
                  </a:cubicBezTo>
                  <a:lnTo>
                    <a:pt x="0" y="56984"/>
                  </a:lnTo>
                  <a:cubicBezTo>
                    <a:pt x="0" y="57175"/>
                    <a:pt x="155" y="57329"/>
                    <a:pt x="346" y="57329"/>
                  </a:cubicBezTo>
                  <a:cubicBezTo>
                    <a:pt x="536" y="57329"/>
                    <a:pt x="691" y="57175"/>
                    <a:pt x="691" y="56984"/>
                  </a:cubicBezTo>
                  <a:lnTo>
                    <a:pt x="691" y="55627"/>
                  </a:lnTo>
                  <a:cubicBezTo>
                    <a:pt x="691" y="55436"/>
                    <a:pt x="536" y="55281"/>
                    <a:pt x="346" y="55281"/>
                  </a:cubicBezTo>
                  <a:close/>
                  <a:moveTo>
                    <a:pt x="346" y="58353"/>
                  </a:moveTo>
                  <a:cubicBezTo>
                    <a:pt x="155" y="58353"/>
                    <a:pt x="0" y="58508"/>
                    <a:pt x="0" y="58699"/>
                  </a:cubicBezTo>
                  <a:lnTo>
                    <a:pt x="0" y="60056"/>
                  </a:lnTo>
                  <a:cubicBezTo>
                    <a:pt x="0" y="60246"/>
                    <a:pt x="155" y="60401"/>
                    <a:pt x="346" y="60401"/>
                  </a:cubicBezTo>
                  <a:cubicBezTo>
                    <a:pt x="536" y="60401"/>
                    <a:pt x="691" y="60246"/>
                    <a:pt x="691" y="60056"/>
                  </a:cubicBezTo>
                  <a:lnTo>
                    <a:pt x="691" y="58699"/>
                  </a:lnTo>
                  <a:cubicBezTo>
                    <a:pt x="691" y="58508"/>
                    <a:pt x="536" y="58353"/>
                    <a:pt x="346" y="58353"/>
                  </a:cubicBezTo>
                  <a:close/>
                  <a:moveTo>
                    <a:pt x="346" y="61425"/>
                  </a:moveTo>
                  <a:cubicBezTo>
                    <a:pt x="155" y="61425"/>
                    <a:pt x="0" y="61580"/>
                    <a:pt x="0" y="61770"/>
                  </a:cubicBezTo>
                  <a:lnTo>
                    <a:pt x="0" y="63128"/>
                  </a:lnTo>
                  <a:cubicBezTo>
                    <a:pt x="0" y="63318"/>
                    <a:pt x="155" y="63473"/>
                    <a:pt x="346" y="63473"/>
                  </a:cubicBezTo>
                  <a:cubicBezTo>
                    <a:pt x="536" y="63473"/>
                    <a:pt x="691" y="63318"/>
                    <a:pt x="691" y="63128"/>
                  </a:cubicBezTo>
                  <a:lnTo>
                    <a:pt x="691" y="61770"/>
                  </a:lnTo>
                  <a:cubicBezTo>
                    <a:pt x="691" y="61580"/>
                    <a:pt x="536" y="61425"/>
                    <a:pt x="346" y="61425"/>
                  </a:cubicBezTo>
                  <a:close/>
                  <a:moveTo>
                    <a:pt x="346" y="64497"/>
                  </a:moveTo>
                  <a:cubicBezTo>
                    <a:pt x="155" y="64497"/>
                    <a:pt x="0" y="64652"/>
                    <a:pt x="0" y="64830"/>
                  </a:cubicBezTo>
                  <a:lnTo>
                    <a:pt x="0" y="66199"/>
                  </a:lnTo>
                  <a:cubicBezTo>
                    <a:pt x="0" y="66390"/>
                    <a:pt x="155" y="66545"/>
                    <a:pt x="346" y="66545"/>
                  </a:cubicBezTo>
                  <a:cubicBezTo>
                    <a:pt x="536" y="66545"/>
                    <a:pt x="691" y="66390"/>
                    <a:pt x="691" y="66199"/>
                  </a:cubicBezTo>
                  <a:lnTo>
                    <a:pt x="691" y="64830"/>
                  </a:lnTo>
                  <a:cubicBezTo>
                    <a:pt x="691" y="64652"/>
                    <a:pt x="536" y="64497"/>
                    <a:pt x="346" y="64497"/>
                  </a:cubicBezTo>
                  <a:close/>
                  <a:moveTo>
                    <a:pt x="346" y="67569"/>
                  </a:moveTo>
                  <a:cubicBezTo>
                    <a:pt x="155" y="67569"/>
                    <a:pt x="0" y="67723"/>
                    <a:pt x="0" y="67902"/>
                  </a:cubicBezTo>
                  <a:lnTo>
                    <a:pt x="0" y="69271"/>
                  </a:lnTo>
                  <a:cubicBezTo>
                    <a:pt x="0" y="69462"/>
                    <a:pt x="155" y="69617"/>
                    <a:pt x="346" y="69617"/>
                  </a:cubicBezTo>
                  <a:cubicBezTo>
                    <a:pt x="536" y="69617"/>
                    <a:pt x="691" y="69462"/>
                    <a:pt x="691" y="69271"/>
                  </a:cubicBezTo>
                  <a:lnTo>
                    <a:pt x="691" y="67902"/>
                  </a:lnTo>
                  <a:cubicBezTo>
                    <a:pt x="691" y="67723"/>
                    <a:pt x="536" y="67569"/>
                    <a:pt x="346" y="67569"/>
                  </a:cubicBezTo>
                  <a:close/>
                  <a:moveTo>
                    <a:pt x="346" y="70641"/>
                  </a:moveTo>
                  <a:cubicBezTo>
                    <a:pt x="155" y="70641"/>
                    <a:pt x="0" y="70795"/>
                    <a:pt x="0" y="70974"/>
                  </a:cubicBezTo>
                  <a:lnTo>
                    <a:pt x="0" y="72343"/>
                  </a:lnTo>
                  <a:cubicBezTo>
                    <a:pt x="0" y="72534"/>
                    <a:pt x="155" y="72688"/>
                    <a:pt x="346" y="72688"/>
                  </a:cubicBezTo>
                  <a:cubicBezTo>
                    <a:pt x="536" y="72688"/>
                    <a:pt x="691" y="72534"/>
                    <a:pt x="691" y="72343"/>
                  </a:cubicBezTo>
                  <a:lnTo>
                    <a:pt x="691" y="70974"/>
                  </a:lnTo>
                  <a:cubicBezTo>
                    <a:pt x="691" y="70795"/>
                    <a:pt x="536" y="70641"/>
                    <a:pt x="346" y="70641"/>
                  </a:cubicBezTo>
                  <a:close/>
                  <a:moveTo>
                    <a:pt x="346" y="73712"/>
                  </a:moveTo>
                  <a:cubicBezTo>
                    <a:pt x="155" y="73712"/>
                    <a:pt x="0" y="73855"/>
                    <a:pt x="0" y="74046"/>
                  </a:cubicBezTo>
                  <a:cubicBezTo>
                    <a:pt x="0" y="74236"/>
                    <a:pt x="155" y="74391"/>
                    <a:pt x="346" y="74391"/>
                  </a:cubicBezTo>
                  <a:lnTo>
                    <a:pt x="1715" y="74391"/>
                  </a:lnTo>
                  <a:cubicBezTo>
                    <a:pt x="1905" y="74391"/>
                    <a:pt x="2048" y="74236"/>
                    <a:pt x="2048" y="74046"/>
                  </a:cubicBezTo>
                  <a:cubicBezTo>
                    <a:pt x="2048" y="73855"/>
                    <a:pt x="1905" y="73712"/>
                    <a:pt x="1715" y="73712"/>
                  </a:cubicBezTo>
                  <a:close/>
                  <a:moveTo>
                    <a:pt x="3418" y="73712"/>
                  </a:moveTo>
                  <a:cubicBezTo>
                    <a:pt x="3227" y="73712"/>
                    <a:pt x="3072" y="73855"/>
                    <a:pt x="3072" y="74046"/>
                  </a:cubicBezTo>
                  <a:cubicBezTo>
                    <a:pt x="3072" y="74236"/>
                    <a:pt x="3227" y="74391"/>
                    <a:pt x="3418" y="74391"/>
                  </a:cubicBezTo>
                  <a:lnTo>
                    <a:pt x="4787" y="74391"/>
                  </a:lnTo>
                  <a:cubicBezTo>
                    <a:pt x="4977" y="74391"/>
                    <a:pt x="5120" y="74236"/>
                    <a:pt x="5120" y="74046"/>
                  </a:cubicBezTo>
                  <a:cubicBezTo>
                    <a:pt x="5120" y="73855"/>
                    <a:pt x="4977" y="73712"/>
                    <a:pt x="4787" y="73712"/>
                  </a:cubicBezTo>
                  <a:close/>
                  <a:moveTo>
                    <a:pt x="6489" y="73712"/>
                  </a:moveTo>
                  <a:cubicBezTo>
                    <a:pt x="6299" y="73712"/>
                    <a:pt x="6144" y="73855"/>
                    <a:pt x="6144" y="74046"/>
                  </a:cubicBezTo>
                  <a:cubicBezTo>
                    <a:pt x="6144" y="74236"/>
                    <a:pt x="6299" y="74391"/>
                    <a:pt x="6489" y="74391"/>
                  </a:cubicBezTo>
                  <a:lnTo>
                    <a:pt x="7859" y="74391"/>
                  </a:lnTo>
                  <a:cubicBezTo>
                    <a:pt x="8037" y="74391"/>
                    <a:pt x="8192" y="74236"/>
                    <a:pt x="8192" y="74046"/>
                  </a:cubicBezTo>
                  <a:cubicBezTo>
                    <a:pt x="8192" y="73855"/>
                    <a:pt x="8037" y="73712"/>
                    <a:pt x="7859" y="73712"/>
                  </a:cubicBezTo>
                  <a:close/>
                  <a:moveTo>
                    <a:pt x="9561" y="73712"/>
                  </a:moveTo>
                  <a:cubicBezTo>
                    <a:pt x="9371" y="73712"/>
                    <a:pt x="9216" y="73855"/>
                    <a:pt x="9216" y="74046"/>
                  </a:cubicBezTo>
                  <a:cubicBezTo>
                    <a:pt x="9216" y="74236"/>
                    <a:pt x="9371" y="74391"/>
                    <a:pt x="9561" y="74391"/>
                  </a:cubicBezTo>
                  <a:lnTo>
                    <a:pt x="10930" y="74391"/>
                  </a:lnTo>
                  <a:cubicBezTo>
                    <a:pt x="11109" y="74391"/>
                    <a:pt x="11264" y="74236"/>
                    <a:pt x="11264" y="74046"/>
                  </a:cubicBezTo>
                  <a:cubicBezTo>
                    <a:pt x="11264" y="73855"/>
                    <a:pt x="11109" y="73712"/>
                    <a:pt x="10930" y="73712"/>
                  </a:cubicBezTo>
                  <a:close/>
                  <a:moveTo>
                    <a:pt x="12633" y="73712"/>
                  </a:moveTo>
                  <a:cubicBezTo>
                    <a:pt x="12442" y="73712"/>
                    <a:pt x="12288" y="73855"/>
                    <a:pt x="12288" y="74046"/>
                  </a:cubicBezTo>
                  <a:cubicBezTo>
                    <a:pt x="12288" y="74236"/>
                    <a:pt x="12442" y="74391"/>
                    <a:pt x="12633" y="74391"/>
                  </a:cubicBezTo>
                  <a:lnTo>
                    <a:pt x="14002" y="74391"/>
                  </a:lnTo>
                  <a:cubicBezTo>
                    <a:pt x="14181" y="74391"/>
                    <a:pt x="14336" y="74236"/>
                    <a:pt x="14336" y="74046"/>
                  </a:cubicBezTo>
                  <a:cubicBezTo>
                    <a:pt x="14336" y="73855"/>
                    <a:pt x="14181" y="73712"/>
                    <a:pt x="14002" y="737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19"/>
            <p:cNvGrpSpPr/>
            <p:nvPr/>
          </p:nvGrpSpPr>
          <p:grpSpPr>
            <a:xfrm>
              <a:off x="2277913" y="1364557"/>
              <a:ext cx="817373" cy="817373"/>
              <a:chOff x="2277913" y="1364557"/>
              <a:chExt cx="817373" cy="817373"/>
            </a:xfrm>
          </p:grpSpPr>
          <p:sp>
            <p:nvSpPr>
              <p:cNvPr id="312" name="Google Shape;312;p19"/>
              <p:cNvSpPr/>
              <p:nvPr/>
            </p:nvSpPr>
            <p:spPr>
              <a:xfrm>
                <a:off x="2356751" y="1443056"/>
                <a:ext cx="659700" cy="660039"/>
              </a:xfrm>
              <a:custGeom>
                <a:rect b="b" l="l" r="r" t="t"/>
                <a:pathLst>
                  <a:path extrusionOk="0" h="23325" w="23313">
                    <a:moveTo>
                      <a:pt x="11657" y="0"/>
                    </a:moveTo>
                    <a:cubicBezTo>
                      <a:pt x="5215" y="0"/>
                      <a:pt x="0" y="5227"/>
                      <a:pt x="0" y="11657"/>
                    </a:cubicBezTo>
                    <a:cubicBezTo>
                      <a:pt x="0" y="18098"/>
                      <a:pt x="5215" y="23325"/>
                      <a:pt x="11657" y="23325"/>
                    </a:cubicBezTo>
                    <a:cubicBezTo>
                      <a:pt x="18098" y="23325"/>
                      <a:pt x="23313" y="18098"/>
                      <a:pt x="23313" y="11657"/>
                    </a:cubicBezTo>
                    <a:cubicBezTo>
                      <a:pt x="23313" y="5227"/>
                      <a:pt x="18098" y="0"/>
                      <a:pt x="116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2277913" y="1364557"/>
                <a:ext cx="817373" cy="817373"/>
              </a:xfrm>
              <a:custGeom>
                <a:rect b="b" l="l" r="r" t="t"/>
                <a:pathLst>
                  <a:path extrusionOk="0" h="28885" w="28885">
                    <a:moveTo>
                      <a:pt x="15086" y="0"/>
                    </a:moveTo>
                    <a:cubicBezTo>
                      <a:pt x="14895" y="0"/>
                      <a:pt x="14740" y="143"/>
                      <a:pt x="14728" y="334"/>
                    </a:cubicBezTo>
                    <a:cubicBezTo>
                      <a:pt x="14716" y="524"/>
                      <a:pt x="14871" y="679"/>
                      <a:pt x="15050" y="691"/>
                    </a:cubicBezTo>
                    <a:cubicBezTo>
                      <a:pt x="15502" y="703"/>
                      <a:pt x="15943" y="750"/>
                      <a:pt x="16383" y="810"/>
                    </a:cubicBezTo>
                    <a:lnTo>
                      <a:pt x="16431" y="810"/>
                    </a:lnTo>
                    <a:cubicBezTo>
                      <a:pt x="16598" y="810"/>
                      <a:pt x="16741" y="691"/>
                      <a:pt x="16764" y="524"/>
                    </a:cubicBezTo>
                    <a:cubicBezTo>
                      <a:pt x="16788" y="334"/>
                      <a:pt x="16657" y="155"/>
                      <a:pt x="16479" y="131"/>
                    </a:cubicBezTo>
                    <a:cubicBezTo>
                      <a:pt x="16014" y="72"/>
                      <a:pt x="15550" y="24"/>
                      <a:pt x="15086" y="0"/>
                    </a:cubicBezTo>
                    <a:close/>
                    <a:moveTo>
                      <a:pt x="13359" y="35"/>
                    </a:moveTo>
                    <a:cubicBezTo>
                      <a:pt x="13351" y="35"/>
                      <a:pt x="13343" y="35"/>
                      <a:pt x="13335" y="36"/>
                    </a:cubicBezTo>
                    <a:cubicBezTo>
                      <a:pt x="12871" y="72"/>
                      <a:pt x="12407" y="131"/>
                      <a:pt x="11954" y="203"/>
                    </a:cubicBezTo>
                    <a:cubicBezTo>
                      <a:pt x="11764" y="238"/>
                      <a:pt x="11645" y="417"/>
                      <a:pt x="11680" y="596"/>
                    </a:cubicBezTo>
                    <a:cubicBezTo>
                      <a:pt x="11704" y="762"/>
                      <a:pt x="11847" y="881"/>
                      <a:pt x="12014" y="881"/>
                    </a:cubicBezTo>
                    <a:lnTo>
                      <a:pt x="12073" y="881"/>
                    </a:lnTo>
                    <a:cubicBezTo>
                      <a:pt x="12502" y="798"/>
                      <a:pt x="12954" y="750"/>
                      <a:pt x="13395" y="715"/>
                    </a:cubicBezTo>
                    <a:cubicBezTo>
                      <a:pt x="13573" y="703"/>
                      <a:pt x="13716" y="536"/>
                      <a:pt x="13704" y="346"/>
                    </a:cubicBezTo>
                    <a:cubicBezTo>
                      <a:pt x="13693" y="163"/>
                      <a:pt x="13540" y="35"/>
                      <a:pt x="13359" y="35"/>
                    </a:cubicBezTo>
                    <a:close/>
                    <a:moveTo>
                      <a:pt x="18095" y="465"/>
                    </a:moveTo>
                    <a:cubicBezTo>
                      <a:pt x="17945" y="465"/>
                      <a:pt x="17804" y="566"/>
                      <a:pt x="17764" y="727"/>
                    </a:cubicBezTo>
                    <a:cubicBezTo>
                      <a:pt x="17717" y="905"/>
                      <a:pt x="17824" y="1096"/>
                      <a:pt x="18014" y="1143"/>
                    </a:cubicBezTo>
                    <a:cubicBezTo>
                      <a:pt x="18431" y="1250"/>
                      <a:pt x="18860" y="1393"/>
                      <a:pt x="19277" y="1548"/>
                    </a:cubicBezTo>
                    <a:cubicBezTo>
                      <a:pt x="19312" y="1560"/>
                      <a:pt x="19360" y="1572"/>
                      <a:pt x="19396" y="1572"/>
                    </a:cubicBezTo>
                    <a:cubicBezTo>
                      <a:pt x="19538" y="1572"/>
                      <a:pt x="19669" y="1489"/>
                      <a:pt x="19717" y="1346"/>
                    </a:cubicBezTo>
                    <a:cubicBezTo>
                      <a:pt x="19777" y="1167"/>
                      <a:pt x="19693" y="977"/>
                      <a:pt x="19515" y="905"/>
                    </a:cubicBezTo>
                    <a:cubicBezTo>
                      <a:pt x="19086" y="738"/>
                      <a:pt x="18634" y="596"/>
                      <a:pt x="18181" y="476"/>
                    </a:cubicBezTo>
                    <a:cubicBezTo>
                      <a:pt x="18153" y="469"/>
                      <a:pt x="18124" y="465"/>
                      <a:pt x="18095" y="465"/>
                    </a:cubicBezTo>
                    <a:close/>
                    <a:moveTo>
                      <a:pt x="10345" y="595"/>
                    </a:moveTo>
                    <a:cubicBezTo>
                      <a:pt x="10314" y="595"/>
                      <a:pt x="10282" y="599"/>
                      <a:pt x="10252" y="607"/>
                    </a:cubicBezTo>
                    <a:cubicBezTo>
                      <a:pt x="9811" y="738"/>
                      <a:pt x="9371" y="905"/>
                      <a:pt x="8942" y="1084"/>
                    </a:cubicBezTo>
                    <a:cubicBezTo>
                      <a:pt x="8763" y="1155"/>
                      <a:pt x="8680" y="1346"/>
                      <a:pt x="8751" y="1524"/>
                    </a:cubicBezTo>
                    <a:cubicBezTo>
                      <a:pt x="8811" y="1655"/>
                      <a:pt x="8930" y="1739"/>
                      <a:pt x="9073" y="1739"/>
                    </a:cubicBezTo>
                    <a:cubicBezTo>
                      <a:pt x="9109" y="1739"/>
                      <a:pt x="9156" y="1727"/>
                      <a:pt x="9204" y="1715"/>
                    </a:cubicBezTo>
                    <a:cubicBezTo>
                      <a:pt x="9609" y="1536"/>
                      <a:pt x="10025" y="1393"/>
                      <a:pt x="10454" y="1262"/>
                    </a:cubicBezTo>
                    <a:cubicBezTo>
                      <a:pt x="10633" y="1203"/>
                      <a:pt x="10728" y="1012"/>
                      <a:pt x="10680" y="834"/>
                    </a:cubicBezTo>
                    <a:cubicBezTo>
                      <a:pt x="10631" y="686"/>
                      <a:pt x="10492" y="595"/>
                      <a:pt x="10345" y="595"/>
                    </a:cubicBezTo>
                    <a:close/>
                    <a:moveTo>
                      <a:pt x="20953" y="1582"/>
                    </a:moveTo>
                    <a:cubicBezTo>
                      <a:pt x="20831" y="1582"/>
                      <a:pt x="20712" y="1646"/>
                      <a:pt x="20646" y="1762"/>
                    </a:cubicBezTo>
                    <a:cubicBezTo>
                      <a:pt x="20562" y="1929"/>
                      <a:pt x="20634" y="2131"/>
                      <a:pt x="20801" y="2227"/>
                    </a:cubicBezTo>
                    <a:cubicBezTo>
                      <a:pt x="21193" y="2429"/>
                      <a:pt x="21574" y="2655"/>
                      <a:pt x="21944" y="2893"/>
                    </a:cubicBezTo>
                    <a:cubicBezTo>
                      <a:pt x="22003" y="2929"/>
                      <a:pt x="22063" y="2953"/>
                      <a:pt x="22134" y="2953"/>
                    </a:cubicBezTo>
                    <a:cubicBezTo>
                      <a:pt x="22241" y="2953"/>
                      <a:pt x="22348" y="2893"/>
                      <a:pt x="22420" y="2798"/>
                    </a:cubicBezTo>
                    <a:cubicBezTo>
                      <a:pt x="22515" y="2632"/>
                      <a:pt x="22479" y="2429"/>
                      <a:pt x="22313" y="2322"/>
                    </a:cubicBezTo>
                    <a:cubicBezTo>
                      <a:pt x="21932" y="2072"/>
                      <a:pt x="21527" y="1834"/>
                      <a:pt x="21110" y="1619"/>
                    </a:cubicBezTo>
                    <a:cubicBezTo>
                      <a:pt x="21060" y="1594"/>
                      <a:pt x="21006" y="1582"/>
                      <a:pt x="20953" y="1582"/>
                    </a:cubicBezTo>
                    <a:close/>
                    <a:moveTo>
                      <a:pt x="7533" y="1800"/>
                    </a:moveTo>
                    <a:cubicBezTo>
                      <a:pt x="7477" y="1800"/>
                      <a:pt x="7420" y="1815"/>
                      <a:pt x="7370" y="1846"/>
                    </a:cubicBezTo>
                    <a:cubicBezTo>
                      <a:pt x="6965" y="2072"/>
                      <a:pt x="6561" y="2322"/>
                      <a:pt x="6180" y="2584"/>
                    </a:cubicBezTo>
                    <a:cubicBezTo>
                      <a:pt x="6025" y="2691"/>
                      <a:pt x="5989" y="2905"/>
                      <a:pt x="6096" y="3060"/>
                    </a:cubicBezTo>
                    <a:cubicBezTo>
                      <a:pt x="6168" y="3155"/>
                      <a:pt x="6275" y="3203"/>
                      <a:pt x="6382" y="3203"/>
                    </a:cubicBezTo>
                    <a:cubicBezTo>
                      <a:pt x="6442" y="3203"/>
                      <a:pt x="6513" y="3191"/>
                      <a:pt x="6573" y="3143"/>
                    </a:cubicBezTo>
                    <a:cubicBezTo>
                      <a:pt x="6942" y="2893"/>
                      <a:pt x="7323" y="2655"/>
                      <a:pt x="7704" y="2441"/>
                    </a:cubicBezTo>
                    <a:cubicBezTo>
                      <a:pt x="7870" y="2346"/>
                      <a:pt x="7918" y="2131"/>
                      <a:pt x="7835" y="1977"/>
                    </a:cubicBezTo>
                    <a:cubicBezTo>
                      <a:pt x="7770" y="1864"/>
                      <a:pt x="7651" y="1800"/>
                      <a:pt x="7533" y="1800"/>
                    </a:cubicBezTo>
                    <a:close/>
                    <a:moveTo>
                      <a:pt x="23506" y="3282"/>
                    </a:moveTo>
                    <a:cubicBezTo>
                      <a:pt x="23407" y="3282"/>
                      <a:pt x="23309" y="3324"/>
                      <a:pt x="23241" y="3405"/>
                    </a:cubicBezTo>
                    <a:cubicBezTo>
                      <a:pt x="23122" y="3548"/>
                      <a:pt x="23134" y="3763"/>
                      <a:pt x="23277" y="3882"/>
                    </a:cubicBezTo>
                    <a:cubicBezTo>
                      <a:pt x="23622" y="4167"/>
                      <a:pt x="23944" y="4477"/>
                      <a:pt x="24265" y="4787"/>
                    </a:cubicBezTo>
                    <a:cubicBezTo>
                      <a:pt x="24325" y="4858"/>
                      <a:pt x="24420" y="4894"/>
                      <a:pt x="24503" y="4894"/>
                    </a:cubicBezTo>
                    <a:cubicBezTo>
                      <a:pt x="24587" y="4894"/>
                      <a:pt x="24670" y="4858"/>
                      <a:pt x="24742" y="4798"/>
                    </a:cubicBezTo>
                    <a:cubicBezTo>
                      <a:pt x="24872" y="4656"/>
                      <a:pt x="24884" y="4441"/>
                      <a:pt x="24742" y="4310"/>
                    </a:cubicBezTo>
                    <a:cubicBezTo>
                      <a:pt x="24420" y="3977"/>
                      <a:pt x="24075" y="3655"/>
                      <a:pt x="23718" y="3358"/>
                    </a:cubicBezTo>
                    <a:cubicBezTo>
                      <a:pt x="23656" y="3306"/>
                      <a:pt x="23581" y="3282"/>
                      <a:pt x="23506" y="3282"/>
                    </a:cubicBezTo>
                    <a:close/>
                    <a:moveTo>
                      <a:pt x="5040" y="3585"/>
                    </a:moveTo>
                    <a:cubicBezTo>
                      <a:pt x="4959" y="3585"/>
                      <a:pt x="4877" y="3612"/>
                      <a:pt x="4810" y="3667"/>
                    </a:cubicBezTo>
                    <a:cubicBezTo>
                      <a:pt x="4465" y="3977"/>
                      <a:pt x="4132" y="4310"/>
                      <a:pt x="3822" y="4656"/>
                    </a:cubicBezTo>
                    <a:cubicBezTo>
                      <a:pt x="3691" y="4787"/>
                      <a:pt x="3703" y="5001"/>
                      <a:pt x="3834" y="5132"/>
                    </a:cubicBezTo>
                    <a:cubicBezTo>
                      <a:pt x="3906" y="5191"/>
                      <a:pt x="3989" y="5227"/>
                      <a:pt x="4072" y="5227"/>
                    </a:cubicBezTo>
                    <a:cubicBezTo>
                      <a:pt x="4168" y="5227"/>
                      <a:pt x="4251" y="5191"/>
                      <a:pt x="4322" y="5108"/>
                    </a:cubicBezTo>
                    <a:cubicBezTo>
                      <a:pt x="4620" y="4787"/>
                      <a:pt x="4941" y="4477"/>
                      <a:pt x="5275" y="4179"/>
                    </a:cubicBezTo>
                    <a:cubicBezTo>
                      <a:pt x="5406" y="4048"/>
                      <a:pt x="5418" y="3834"/>
                      <a:pt x="5299" y="3691"/>
                    </a:cubicBezTo>
                    <a:cubicBezTo>
                      <a:pt x="5228" y="3621"/>
                      <a:pt x="5134" y="3585"/>
                      <a:pt x="5040" y="3585"/>
                    </a:cubicBezTo>
                    <a:close/>
                    <a:moveTo>
                      <a:pt x="25620" y="5495"/>
                    </a:moveTo>
                    <a:cubicBezTo>
                      <a:pt x="25549" y="5495"/>
                      <a:pt x="25479" y="5517"/>
                      <a:pt x="25420" y="5560"/>
                    </a:cubicBezTo>
                    <a:cubicBezTo>
                      <a:pt x="25265" y="5680"/>
                      <a:pt x="25242" y="5894"/>
                      <a:pt x="25349" y="6049"/>
                    </a:cubicBezTo>
                    <a:cubicBezTo>
                      <a:pt x="25623" y="6394"/>
                      <a:pt x="25885" y="6763"/>
                      <a:pt x="26111" y="7132"/>
                    </a:cubicBezTo>
                    <a:cubicBezTo>
                      <a:pt x="26182" y="7239"/>
                      <a:pt x="26289" y="7299"/>
                      <a:pt x="26408" y="7299"/>
                    </a:cubicBezTo>
                    <a:cubicBezTo>
                      <a:pt x="26468" y="7299"/>
                      <a:pt x="26527" y="7275"/>
                      <a:pt x="26587" y="7239"/>
                    </a:cubicBezTo>
                    <a:cubicBezTo>
                      <a:pt x="26742" y="7144"/>
                      <a:pt x="26789" y="6930"/>
                      <a:pt x="26694" y="6775"/>
                    </a:cubicBezTo>
                    <a:cubicBezTo>
                      <a:pt x="26444" y="6382"/>
                      <a:pt x="26182" y="5989"/>
                      <a:pt x="25896" y="5632"/>
                    </a:cubicBezTo>
                    <a:cubicBezTo>
                      <a:pt x="25826" y="5540"/>
                      <a:pt x="25722" y="5495"/>
                      <a:pt x="25620" y="5495"/>
                    </a:cubicBezTo>
                    <a:close/>
                    <a:moveTo>
                      <a:pt x="2986" y="5859"/>
                    </a:moveTo>
                    <a:cubicBezTo>
                      <a:pt x="2881" y="5859"/>
                      <a:pt x="2779" y="5909"/>
                      <a:pt x="2715" y="6001"/>
                    </a:cubicBezTo>
                    <a:cubicBezTo>
                      <a:pt x="2441" y="6382"/>
                      <a:pt x="2191" y="6775"/>
                      <a:pt x="1953" y="7180"/>
                    </a:cubicBezTo>
                    <a:cubicBezTo>
                      <a:pt x="1858" y="7334"/>
                      <a:pt x="1917" y="7549"/>
                      <a:pt x="2084" y="7644"/>
                    </a:cubicBezTo>
                    <a:cubicBezTo>
                      <a:pt x="2132" y="7668"/>
                      <a:pt x="2191" y="7692"/>
                      <a:pt x="2251" y="7692"/>
                    </a:cubicBezTo>
                    <a:cubicBezTo>
                      <a:pt x="2370" y="7692"/>
                      <a:pt x="2477" y="7632"/>
                      <a:pt x="2548" y="7525"/>
                    </a:cubicBezTo>
                    <a:cubicBezTo>
                      <a:pt x="2763" y="7132"/>
                      <a:pt x="3013" y="6763"/>
                      <a:pt x="3275" y="6406"/>
                    </a:cubicBezTo>
                    <a:cubicBezTo>
                      <a:pt x="3382" y="6251"/>
                      <a:pt x="3346" y="6037"/>
                      <a:pt x="3191" y="5930"/>
                    </a:cubicBezTo>
                    <a:cubicBezTo>
                      <a:pt x="3129" y="5882"/>
                      <a:pt x="3057" y="5859"/>
                      <a:pt x="2986" y="5859"/>
                    </a:cubicBezTo>
                    <a:close/>
                    <a:moveTo>
                      <a:pt x="27221" y="8109"/>
                    </a:moveTo>
                    <a:cubicBezTo>
                      <a:pt x="27172" y="8109"/>
                      <a:pt x="27122" y="8121"/>
                      <a:pt x="27075" y="8144"/>
                    </a:cubicBezTo>
                    <a:cubicBezTo>
                      <a:pt x="26908" y="8227"/>
                      <a:pt x="26825" y="8430"/>
                      <a:pt x="26908" y="8597"/>
                    </a:cubicBezTo>
                    <a:cubicBezTo>
                      <a:pt x="27099" y="9001"/>
                      <a:pt x="27266" y="9406"/>
                      <a:pt x="27420" y="9823"/>
                    </a:cubicBezTo>
                    <a:cubicBezTo>
                      <a:pt x="27468" y="9966"/>
                      <a:pt x="27599" y="10049"/>
                      <a:pt x="27742" y="10049"/>
                    </a:cubicBezTo>
                    <a:cubicBezTo>
                      <a:pt x="27778" y="10049"/>
                      <a:pt x="27813" y="10049"/>
                      <a:pt x="27849" y="10037"/>
                    </a:cubicBezTo>
                    <a:cubicBezTo>
                      <a:pt x="28028" y="9966"/>
                      <a:pt x="28123" y="9775"/>
                      <a:pt x="28063" y="9597"/>
                    </a:cubicBezTo>
                    <a:cubicBezTo>
                      <a:pt x="27909" y="9156"/>
                      <a:pt x="27730" y="8727"/>
                      <a:pt x="27528" y="8311"/>
                    </a:cubicBezTo>
                    <a:cubicBezTo>
                      <a:pt x="27468" y="8182"/>
                      <a:pt x="27346" y="8109"/>
                      <a:pt x="27221" y="8109"/>
                    </a:cubicBezTo>
                    <a:close/>
                    <a:moveTo>
                      <a:pt x="1488" y="8523"/>
                    </a:moveTo>
                    <a:cubicBezTo>
                      <a:pt x="1351" y="8523"/>
                      <a:pt x="1221" y="8604"/>
                      <a:pt x="1167" y="8739"/>
                    </a:cubicBezTo>
                    <a:cubicBezTo>
                      <a:pt x="989" y="9156"/>
                      <a:pt x="822" y="9597"/>
                      <a:pt x="679" y="10037"/>
                    </a:cubicBezTo>
                    <a:cubicBezTo>
                      <a:pt x="619" y="10228"/>
                      <a:pt x="727" y="10418"/>
                      <a:pt x="905" y="10466"/>
                    </a:cubicBezTo>
                    <a:cubicBezTo>
                      <a:pt x="941" y="10478"/>
                      <a:pt x="977" y="10490"/>
                      <a:pt x="1000" y="10490"/>
                    </a:cubicBezTo>
                    <a:cubicBezTo>
                      <a:pt x="1155" y="10490"/>
                      <a:pt x="1286" y="10394"/>
                      <a:pt x="1334" y="10251"/>
                    </a:cubicBezTo>
                    <a:cubicBezTo>
                      <a:pt x="1465" y="9823"/>
                      <a:pt x="1620" y="9406"/>
                      <a:pt x="1798" y="9001"/>
                    </a:cubicBezTo>
                    <a:cubicBezTo>
                      <a:pt x="1870" y="8835"/>
                      <a:pt x="1786" y="8632"/>
                      <a:pt x="1620" y="8549"/>
                    </a:cubicBezTo>
                    <a:cubicBezTo>
                      <a:pt x="1576" y="8532"/>
                      <a:pt x="1532" y="8523"/>
                      <a:pt x="1488" y="8523"/>
                    </a:cubicBezTo>
                    <a:close/>
                    <a:moveTo>
                      <a:pt x="28203" y="11007"/>
                    </a:moveTo>
                    <a:cubicBezTo>
                      <a:pt x="28180" y="11007"/>
                      <a:pt x="28158" y="11009"/>
                      <a:pt x="28135" y="11013"/>
                    </a:cubicBezTo>
                    <a:cubicBezTo>
                      <a:pt x="27956" y="11061"/>
                      <a:pt x="27837" y="11240"/>
                      <a:pt x="27873" y="11430"/>
                    </a:cubicBezTo>
                    <a:cubicBezTo>
                      <a:pt x="27968" y="11859"/>
                      <a:pt x="28051" y="12299"/>
                      <a:pt x="28099" y="12740"/>
                    </a:cubicBezTo>
                    <a:cubicBezTo>
                      <a:pt x="28123" y="12907"/>
                      <a:pt x="28278" y="13038"/>
                      <a:pt x="28444" y="13038"/>
                    </a:cubicBezTo>
                    <a:lnTo>
                      <a:pt x="28480" y="13038"/>
                    </a:lnTo>
                    <a:cubicBezTo>
                      <a:pt x="28671" y="13014"/>
                      <a:pt x="28802" y="12847"/>
                      <a:pt x="28778" y="12657"/>
                    </a:cubicBezTo>
                    <a:cubicBezTo>
                      <a:pt x="28718" y="12192"/>
                      <a:pt x="28647" y="11728"/>
                      <a:pt x="28540" y="11275"/>
                    </a:cubicBezTo>
                    <a:cubicBezTo>
                      <a:pt x="28508" y="11118"/>
                      <a:pt x="28366" y="11007"/>
                      <a:pt x="28203" y="11007"/>
                    </a:cubicBezTo>
                    <a:close/>
                    <a:moveTo>
                      <a:pt x="588" y="11460"/>
                    </a:moveTo>
                    <a:cubicBezTo>
                      <a:pt x="424" y="11460"/>
                      <a:pt x="282" y="11572"/>
                      <a:pt x="250" y="11740"/>
                    </a:cubicBezTo>
                    <a:cubicBezTo>
                      <a:pt x="167" y="12192"/>
                      <a:pt x="107" y="12657"/>
                      <a:pt x="60" y="13121"/>
                    </a:cubicBezTo>
                    <a:cubicBezTo>
                      <a:pt x="48" y="13311"/>
                      <a:pt x="179" y="13478"/>
                      <a:pt x="369" y="13490"/>
                    </a:cubicBezTo>
                    <a:lnTo>
                      <a:pt x="405" y="13490"/>
                    </a:lnTo>
                    <a:cubicBezTo>
                      <a:pt x="572" y="13490"/>
                      <a:pt x="727" y="13359"/>
                      <a:pt x="739" y="13180"/>
                    </a:cubicBezTo>
                    <a:cubicBezTo>
                      <a:pt x="774" y="12740"/>
                      <a:pt x="846" y="12299"/>
                      <a:pt x="929" y="11859"/>
                    </a:cubicBezTo>
                    <a:cubicBezTo>
                      <a:pt x="953" y="11680"/>
                      <a:pt x="834" y="11502"/>
                      <a:pt x="655" y="11466"/>
                    </a:cubicBezTo>
                    <a:cubicBezTo>
                      <a:pt x="632" y="11462"/>
                      <a:pt x="610" y="11460"/>
                      <a:pt x="588" y="11460"/>
                    </a:cubicBezTo>
                    <a:close/>
                    <a:moveTo>
                      <a:pt x="28552" y="14061"/>
                    </a:moveTo>
                    <a:cubicBezTo>
                      <a:pt x="28361" y="14061"/>
                      <a:pt x="28206" y="14204"/>
                      <a:pt x="28206" y="14395"/>
                    </a:cubicBezTo>
                    <a:lnTo>
                      <a:pt x="28206" y="14431"/>
                    </a:lnTo>
                    <a:cubicBezTo>
                      <a:pt x="28206" y="14871"/>
                      <a:pt x="28182" y="15300"/>
                      <a:pt x="28147" y="15728"/>
                    </a:cubicBezTo>
                    <a:cubicBezTo>
                      <a:pt x="28135" y="15919"/>
                      <a:pt x="28266" y="16086"/>
                      <a:pt x="28456" y="16097"/>
                    </a:cubicBezTo>
                    <a:lnTo>
                      <a:pt x="28492" y="16097"/>
                    </a:lnTo>
                    <a:cubicBezTo>
                      <a:pt x="28659" y="16097"/>
                      <a:pt x="28813" y="15966"/>
                      <a:pt x="28825" y="15788"/>
                    </a:cubicBezTo>
                    <a:cubicBezTo>
                      <a:pt x="28873" y="15347"/>
                      <a:pt x="28885" y="14883"/>
                      <a:pt x="28885" y="14431"/>
                    </a:cubicBezTo>
                    <a:lnTo>
                      <a:pt x="28885" y="14395"/>
                    </a:lnTo>
                    <a:cubicBezTo>
                      <a:pt x="28885" y="14204"/>
                      <a:pt x="28742" y="14061"/>
                      <a:pt x="28552" y="14061"/>
                    </a:cubicBezTo>
                    <a:close/>
                    <a:moveTo>
                      <a:pt x="346" y="14097"/>
                    </a:moveTo>
                    <a:cubicBezTo>
                      <a:pt x="155" y="14097"/>
                      <a:pt x="0" y="14252"/>
                      <a:pt x="0" y="14431"/>
                    </a:cubicBezTo>
                    <a:cubicBezTo>
                      <a:pt x="0" y="14907"/>
                      <a:pt x="24" y="15371"/>
                      <a:pt x="72" y="15836"/>
                    </a:cubicBezTo>
                    <a:cubicBezTo>
                      <a:pt x="84" y="16002"/>
                      <a:pt x="238" y="16145"/>
                      <a:pt x="405" y="16145"/>
                    </a:cubicBezTo>
                    <a:cubicBezTo>
                      <a:pt x="417" y="16145"/>
                      <a:pt x="429" y="16133"/>
                      <a:pt x="441" y="16133"/>
                    </a:cubicBezTo>
                    <a:cubicBezTo>
                      <a:pt x="631" y="16121"/>
                      <a:pt x="762" y="15955"/>
                      <a:pt x="750" y="15764"/>
                    </a:cubicBezTo>
                    <a:cubicBezTo>
                      <a:pt x="703" y="15324"/>
                      <a:pt x="679" y="14883"/>
                      <a:pt x="679" y="14431"/>
                    </a:cubicBezTo>
                    <a:cubicBezTo>
                      <a:pt x="679" y="14252"/>
                      <a:pt x="536" y="14097"/>
                      <a:pt x="346" y="14097"/>
                    </a:cubicBezTo>
                    <a:close/>
                    <a:moveTo>
                      <a:pt x="28234" y="17103"/>
                    </a:moveTo>
                    <a:cubicBezTo>
                      <a:pt x="28070" y="17103"/>
                      <a:pt x="27928" y="17214"/>
                      <a:pt x="27897" y="17371"/>
                    </a:cubicBezTo>
                    <a:cubicBezTo>
                      <a:pt x="27801" y="17800"/>
                      <a:pt x="27682" y="18241"/>
                      <a:pt x="27551" y="18657"/>
                    </a:cubicBezTo>
                    <a:cubicBezTo>
                      <a:pt x="27492" y="18836"/>
                      <a:pt x="27587" y="19026"/>
                      <a:pt x="27766" y="19086"/>
                    </a:cubicBezTo>
                    <a:cubicBezTo>
                      <a:pt x="27801" y="19098"/>
                      <a:pt x="27837" y="19098"/>
                      <a:pt x="27873" y="19098"/>
                    </a:cubicBezTo>
                    <a:cubicBezTo>
                      <a:pt x="28016" y="19098"/>
                      <a:pt x="28147" y="19014"/>
                      <a:pt x="28194" y="18872"/>
                    </a:cubicBezTo>
                    <a:cubicBezTo>
                      <a:pt x="28337" y="18419"/>
                      <a:pt x="28456" y="17967"/>
                      <a:pt x="28563" y="17514"/>
                    </a:cubicBezTo>
                    <a:cubicBezTo>
                      <a:pt x="28599" y="17336"/>
                      <a:pt x="28480" y="17145"/>
                      <a:pt x="28301" y="17109"/>
                    </a:cubicBezTo>
                    <a:cubicBezTo>
                      <a:pt x="28279" y="17105"/>
                      <a:pt x="28256" y="17103"/>
                      <a:pt x="28234" y="17103"/>
                    </a:cubicBezTo>
                    <a:close/>
                    <a:moveTo>
                      <a:pt x="663" y="17139"/>
                    </a:moveTo>
                    <a:cubicBezTo>
                      <a:pt x="641" y="17139"/>
                      <a:pt x="618" y="17141"/>
                      <a:pt x="596" y="17145"/>
                    </a:cubicBezTo>
                    <a:cubicBezTo>
                      <a:pt x="417" y="17193"/>
                      <a:pt x="298" y="17371"/>
                      <a:pt x="334" y="17550"/>
                    </a:cubicBezTo>
                    <a:cubicBezTo>
                      <a:pt x="441" y="18014"/>
                      <a:pt x="560" y="18467"/>
                      <a:pt x="703" y="18907"/>
                    </a:cubicBezTo>
                    <a:cubicBezTo>
                      <a:pt x="750" y="19050"/>
                      <a:pt x="881" y="19134"/>
                      <a:pt x="1024" y="19134"/>
                    </a:cubicBezTo>
                    <a:cubicBezTo>
                      <a:pt x="1060" y="19134"/>
                      <a:pt x="1096" y="19134"/>
                      <a:pt x="1131" y="19122"/>
                    </a:cubicBezTo>
                    <a:cubicBezTo>
                      <a:pt x="1310" y="19062"/>
                      <a:pt x="1417" y="18872"/>
                      <a:pt x="1358" y="18693"/>
                    </a:cubicBezTo>
                    <a:cubicBezTo>
                      <a:pt x="1215" y="18276"/>
                      <a:pt x="1096" y="17836"/>
                      <a:pt x="1000" y="17407"/>
                    </a:cubicBezTo>
                    <a:cubicBezTo>
                      <a:pt x="969" y="17250"/>
                      <a:pt x="827" y="17139"/>
                      <a:pt x="663" y="17139"/>
                    </a:cubicBezTo>
                    <a:close/>
                    <a:moveTo>
                      <a:pt x="27261" y="20011"/>
                    </a:moveTo>
                    <a:cubicBezTo>
                      <a:pt x="27132" y="20011"/>
                      <a:pt x="27006" y="20082"/>
                      <a:pt x="26944" y="20205"/>
                    </a:cubicBezTo>
                    <a:cubicBezTo>
                      <a:pt x="26754" y="20610"/>
                      <a:pt x="26551" y="21003"/>
                      <a:pt x="26325" y="21384"/>
                    </a:cubicBezTo>
                    <a:cubicBezTo>
                      <a:pt x="26230" y="21550"/>
                      <a:pt x="26289" y="21753"/>
                      <a:pt x="26444" y="21848"/>
                    </a:cubicBezTo>
                    <a:cubicBezTo>
                      <a:pt x="26504" y="21884"/>
                      <a:pt x="26563" y="21896"/>
                      <a:pt x="26623" y="21896"/>
                    </a:cubicBezTo>
                    <a:cubicBezTo>
                      <a:pt x="26742" y="21896"/>
                      <a:pt x="26849" y="21836"/>
                      <a:pt x="26920" y="21729"/>
                    </a:cubicBezTo>
                    <a:cubicBezTo>
                      <a:pt x="27147" y="21336"/>
                      <a:pt x="27373" y="20919"/>
                      <a:pt x="27563" y="20491"/>
                    </a:cubicBezTo>
                    <a:cubicBezTo>
                      <a:pt x="27647" y="20324"/>
                      <a:pt x="27563" y="20122"/>
                      <a:pt x="27397" y="20038"/>
                    </a:cubicBezTo>
                    <a:cubicBezTo>
                      <a:pt x="27353" y="20020"/>
                      <a:pt x="27307" y="20011"/>
                      <a:pt x="27261" y="20011"/>
                    </a:cubicBezTo>
                    <a:close/>
                    <a:moveTo>
                      <a:pt x="1651" y="20041"/>
                    </a:moveTo>
                    <a:cubicBezTo>
                      <a:pt x="1604" y="20041"/>
                      <a:pt x="1557" y="20052"/>
                      <a:pt x="1512" y="20074"/>
                    </a:cubicBezTo>
                    <a:cubicBezTo>
                      <a:pt x="1334" y="20157"/>
                      <a:pt x="1262" y="20360"/>
                      <a:pt x="1346" y="20527"/>
                    </a:cubicBezTo>
                    <a:cubicBezTo>
                      <a:pt x="1536" y="20955"/>
                      <a:pt x="1762" y="21360"/>
                      <a:pt x="2001" y="21765"/>
                    </a:cubicBezTo>
                    <a:cubicBezTo>
                      <a:pt x="2060" y="21872"/>
                      <a:pt x="2179" y="21931"/>
                      <a:pt x="2286" y="21931"/>
                    </a:cubicBezTo>
                    <a:cubicBezTo>
                      <a:pt x="2346" y="21931"/>
                      <a:pt x="2405" y="21920"/>
                      <a:pt x="2465" y="21884"/>
                    </a:cubicBezTo>
                    <a:cubicBezTo>
                      <a:pt x="2632" y="21789"/>
                      <a:pt x="2679" y="21586"/>
                      <a:pt x="2584" y="21420"/>
                    </a:cubicBezTo>
                    <a:cubicBezTo>
                      <a:pt x="2358" y="21039"/>
                      <a:pt x="2155" y="20646"/>
                      <a:pt x="1965" y="20241"/>
                    </a:cubicBezTo>
                    <a:cubicBezTo>
                      <a:pt x="1904" y="20119"/>
                      <a:pt x="1779" y="20041"/>
                      <a:pt x="1651" y="20041"/>
                    </a:cubicBezTo>
                    <a:close/>
                    <a:moveTo>
                      <a:pt x="25672" y="22634"/>
                    </a:moveTo>
                    <a:cubicBezTo>
                      <a:pt x="25570" y="22634"/>
                      <a:pt x="25467" y="22681"/>
                      <a:pt x="25396" y="22765"/>
                    </a:cubicBezTo>
                    <a:cubicBezTo>
                      <a:pt x="25134" y="23122"/>
                      <a:pt x="24849" y="23467"/>
                      <a:pt x="24539" y="23789"/>
                    </a:cubicBezTo>
                    <a:cubicBezTo>
                      <a:pt x="24420" y="23920"/>
                      <a:pt x="24420" y="24146"/>
                      <a:pt x="24563" y="24265"/>
                    </a:cubicBezTo>
                    <a:cubicBezTo>
                      <a:pt x="24622" y="24325"/>
                      <a:pt x="24706" y="24360"/>
                      <a:pt x="24789" y="24360"/>
                    </a:cubicBezTo>
                    <a:cubicBezTo>
                      <a:pt x="24884" y="24360"/>
                      <a:pt x="24980" y="24325"/>
                      <a:pt x="25039" y="24253"/>
                    </a:cubicBezTo>
                    <a:cubicBezTo>
                      <a:pt x="25361" y="23908"/>
                      <a:pt x="25658" y="23551"/>
                      <a:pt x="25944" y="23182"/>
                    </a:cubicBezTo>
                    <a:cubicBezTo>
                      <a:pt x="26051" y="23027"/>
                      <a:pt x="26027" y="22813"/>
                      <a:pt x="25873" y="22705"/>
                    </a:cubicBezTo>
                    <a:cubicBezTo>
                      <a:pt x="25814" y="22657"/>
                      <a:pt x="25743" y="22634"/>
                      <a:pt x="25672" y="22634"/>
                    </a:cubicBezTo>
                    <a:close/>
                    <a:moveTo>
                      <a:pt x="3245" y="22663"/>
                    </a:moveTo>
                    <a:cubicBezTo>
                      <a:pt x="3173" y="22663"/>
                      <a:pt x="3100" y="22685"/>
                      <a:pt x="3036" y="22729"/>
                    </a:cubicBezTo>
                    <a:cubicBezTo>
                      <a:pt x="2882" y="22848"/>
                      <a:pt x="2858" y="23063"/>
                      <a:pt x="2977" y="23217"/>
                    </a:cubicBezTo>
                    <a:cubicBezTo>
                      <a:pt x="3251" y="23586"/>
                      <a:pt x="3560" y="23944"/>
                      <a:pt x="3870" y="24277"/>
                    </a:cubicBezTo>
                    <a:cubicBezTo>
                      <a:pt x="3941" y="24348"/>
                      <a:pt x="4037" y="24384"/>
                      <a:pt x="4120" y="24384"/>
                    </a:cubicBezTo>
                    <a:cubicBezTo>
                      <a:pt x="4203" y="24384"/>
                      <a:pt x="4287" y="24360"/>
                      <a:pt x="4358" y="24301"/>
                    </a:cubicBezTo>
                    <a:cubicBezTo>
                      <a:pt x="4501" y="24170"/>
                      <a:pt x="4501" y="23956"/>
                      <a:pt x="4370" y="23813"/>
                    </a:cubicBezTo>
                    <a:cubicBezTo>
                      <a:pt x="4072" y="23491"/>
                      <a:pt x="3787" y="23146"/>
                      <a:pt x="3513" y="22801"/>
                    </a:cubicBezTo>
                    <a:cubicBezTo>
                      <a:pt x="3449" y="22709"/>
                      <a:pt x="3349" y="22663"/>
                      <a:pt x="3245" y="22663"/>
                    </a:cubicBezTo>
                    <a:close/>
                    <a:moveTo>
                      <a:pt x="23553" y="24856"/>
                    </a:moveTo>
                    <a:cubicBezTo>
                      <a:pt x="23476" y="24856"/>
                      <a:pt x="23398" y="24880"/>
                      <a:pt x="23337" y="24932"/>
                    </a:cubicBezTo>
                    <a:cubicBezTo>
                      <a:pt x="23003" y="25218"/>
                      <a:pt x="22646" y="25491"/>
                      <a:pt x="22289" y="25753"/>
                    </a:cubicBezTo>
                    <a:cubicBezTo>
                      <a:pt x="22134" y="25861"/>
                      <a:pt x="22086" y="26063"/>
                      <a:pt x="22205" y="26218"/>
                    </a:cubicBezTo>
                    <a:cubicBezTo>
                      <a:pt x="22265" y="26313"/>
                      <a:pt x="22372" y="26373"/>
                      <a:pt x="22479" y="26373"/>
                    </a:cubicBezTo>
                    <a:cubicBezTo>
                      <a:pt x="22551" y="26373"/>
                      <a:pt x="22610" y="26349"/>
                      <a:pt x="22670" y="26313"/>
                    </a:cubicBezTo>
                    <a:cubicBezTo>
                      <a:pt x="23051" y="26039"/>
                      <a:pt x="23432" y="25753"/>
                      <a:pt x="23777" y="25456"/>
                    </a:cubicBezTo>
                    <a:cubicBezTo>
                      <a:pt x="23920" y="25337"/>
                      <a:pt x="23944" y="25122"/>
                      <a:pt x="23825" y="24979"/>
                    </a:cubicBezTo>
                    <a:cubicBezTo>
                      <a:pt x="23757" y="24898"/>
                      <a:pt x="23655" y="24856"/>
                      <a:pt x="23553" y="24856"/>
                    </a:cubicBezTo>
                    <a:close/>
                    <a:moveTo>
                      <a:pt x="5363" y="24879"/>
                    </a:moveTo>
                    <a:cubicBezTo>
                      <a:pt x="5262" y="24879"/>
                      <a:pt x="5164" y="24922"/>
                      <a:pt x="5096" y="25003"/>
                    </a:cubicBezTo>
                    <a:cubicBezTo>
                      <a:pt x="4977" y="25146"/>
                      <a:pt x="5001" y="25360"/>
                      <a:pt x="5144" y="25480"/>
                    </a:cubicBezTo>
                    <a:cubicBezTo>
                      <a:pt x="5489" y="25777"/>
                      <a:pt x="5870" y="26063"/>
                      <a:pt x="6251" y="26337"/>
                    </a:cubicBezTo>
                    <a:cubicBezTo>
                      <a:pt x="6311" y="26373"/>
                      <a:pt x="6382" y="26396"/>
                      <a:pt x="6442" y="26396"/>
                    </a:cubicBezTo>
                    <a:cubicBezTo>
                      <a:pt x="6549" y="26396"/>
                      <a:pt x="6656" y="26337"/>
                      <a:pt x="6727" y="26242"/>
                    </a:cubicBezTo>
                    <a:cubicBezTo>
                      <a:pt x="6835" y="26087"/>
                      <a:pt x="6787" y="25872"/>
                      <a:pt x="6632" y="25765"/>
                    </a:cubicBezTo>
                    <a:cubicBezTo>
                      <a:pt x="6275" y="25515"/>
                      <a:pt x="5918" y="25241"/>
                      <a:pt x="5584" y="24956"/>
                    </a:cubicBezTo>
                    <a:cubicBezTo>
                      <a:pt x="5517" y="24904"/>
                      <a:pt x="5439" y="24879"/>
                      <a:pt x="5363" y="24879"/>
                    </a:cubicBezTo>
                    <a:close/>
                    <a:moveTo>
                      <a:pt x="21020" y="26573"/>
                    </a:moveTo>
                    <a:cubicBezTo>
                      <a:pt x="20966" y="26573"/>
                      <a:pt x="20911" y="26585"/>
                      <a:pt x="20860" y="26611"/>
                    </a:cubicBezTo>
                    <a:cubicBezTo>
                      <a:pt x="20467" y="26825"/>
                      <a:pt x="20062" y="27004"/>
                      <a:pt x="19658" y="27182"/>
                    </a:cubicBezTo>
                    <a:cubicBezTo>
                      <a:pt x="19479" y="27254"/>
                      <a:pt x="19396" y="27444"/>
                      <a:pt x="19467" y="27623"/>
                    </a:cubicBezTo>
                    <a:cubicBezTo>
                      <a:pt x="19527" y="27754"/>
                      <a:pt x="19658" y="27837"/>
                      <a:pt x="19789" y="27837"/>
                    </a:cubicBezTo>
                    <a:cubicBezTo>
                      <a:pt x="19836" y="27837"/>
                      <a:pt x="19872" y="27825"/>
                      <a:pt x="19919" y="27813"/>
                    </a:cubicBezTo>
                    <a:cubicBezTo>
                      <a:pt x="20348" y="27635"/>
                      <a:pt x="20777" y="27432"/>
                      <a:pt x="21182" y="27218"/>
                    </a:cubicBezTo>
                    <a:cubicBezTo>
                      <a:pt x="21348" y="27123"/>
                      <a:pt x="21408" y="26920"/>
                      <a:pt x="21324" y="26754"/>
                    </a:cubicBezTo>
                    <a:cubicBezTo>
                      <a:pt x="21266" y="26637"/>
                      <a:pt x="21145" y="26573"/>
                      <a:pt x="21020" y="26573"/>
                    </a:cubicBezTo>
                    <a:close/>
                    <a:moveTo>
                      <a:pt x="7902" y="26592"/>
                    </a:moveTo>
                    <a:cubicBezTo>
                      <a:pt x="7780" y="26592"/>
                      <a:pt x="7663" y="26662"/>
                      <a:pt x="7597" y="26777"/>
                    </a:cubicBezTo>
                    <a:cubicBezTo>
                      <a:pt x="7513" y="26944"/>
                      <a:pt x="7573" y="27146"/>
                      <a:pt x="7739" y="27230"/>
                    </a:cubicBezTo>
                    <a:cubicBezTo>
                      <a:pt x="8156" y="27456"/>
                      <a:pt x="8585" y="27646"/>
                      <a:pt x="9013" y="27825"/>
                    </a:cubicBezTo>
                    <a:cubicBezTo>
                      <a:pt x="9049" y="27837"/>
                      <a:pt x="9097" y="27849"/>
                      <a:pt x="9144" y="27849"/>
                    </a:cubicBezTo>
                    <a:cubicBezTo>
                      <a:pt x="9275" y="27849"/>
                      <a:pt x="9406" y="27766"/>
                      <a:pt x="9454" y="27635"/>
                    </a:cubicBezTo>
                    <a:cubicBezTo>
                      <a:pt x="9525" y="27456"/>
                      <a:pt x="9442" y="27265"/>
                      <a:pt x="9263" y="27194"/>
                    </a:cubicBezTo>
                    <a:cubicBezTo>
                      <a:pt x="8859" y="27027"/>
                      <a:pt x="8454" y="26837"/>
                      <a:pt x="8061" y="26634"/>
                    </a:cubicBezTo>
                    <a:cubicBezTo>
                      <a:pt x="8010" y="26605"/>
                      <a:pt x="7956" y="26592"/>
                      <a:pt x="7902" y="26592"/>
                    </a:cubicBezTo>
                    <a:close/>
                    <a:moveTo>
                      <a:pt x="10756" y="27707"/>
                    </a:moveTo>
                    <a:cubicBezTo>
                      <a:pt x="10602" y="27707"/>
                      <a:pt x="10470" y="27806"/>
                      <a:pt x="10430" y="27956"/>
                    </a:cubicBezTo>
                    <a:cubicBezTo>
                      <a:pt x="10371" y="28147"/>
                      <a:pt x="10478" y="28337"/>
                      <a:pt x="10668" y="28385"/>
                    </a:cubicBezTo>
                    <a:cubicBezTo>
                      <a:pt x="11109" y="28504"/>
                      <a:pt x="11573" y="28599"/>
                      <a:pt x="12026" y="28682"/>
                    </a:cubicBezTo>
                    <a:lnTo>
                      <a:pt x="12085" y="28682"/>
                    </a:lnTo>
                    <a:cubicBezTo>
                      <a:pt x="12252" y="28682"/>
                      <a:pt x="12395" y="28563"/>
                      <a:pt x="12419" y="28397"/>
                    </a:cubicBezTo>
                    <a:cubicBezTo>
                      <a:pt x="12454" y="28218"/>
                      <a:pt x="12335" y="28039"/>
                      <a:pt x="12145" y="28004"/>
                    </a:cubicBezTo>
                    <a:cubicBezTo>
                      <a:pt x="11704" y="27932"/>
                      <a:pt x="11276" y="27837"/>
                      <a:pt x="10847" y="27718"/>
                    </a:cubicBezTo>
                    <a:cubicBezTo>
                      <a:pt x="10816" y="27710"/>
                      <a:pt x="10786" y="27707"/>
                      <a:pt x="10756" y="27707"/>
                    </a:cubicBezTo>
                    <a:close/>
                    <a:moveTo>
                      <a:pt x="18187" y="27701"/>
                    </a:moveTo>
                    <a:cubicBezTo>
                      <a:pt x="18153" y="27701"/>
                      <a:pt x="18119" y="27707"/>
                      <a:pt x="18086" y="27718"/>
                    </a:cubicBezTo>
                    <a:cubicBezTo>
                      <a:pt x="17657" y="27825"/>
                      <a:pt x="17217" y="27920"/>
                      <a:pt x="16788" y="28004"/>
                    </a:cubicBezTo>
                    <a:cubicBezTo>
                      <a:pt x="16598" y="28027"/>
                      <a:pt x="16467" y="28206"/>
                      <a:pt x="16502" y="28397"/>
                    </a:cubicBezTo>
                    <a:cubicBezTo>
                      <a:pt x="16538" y="28563"/>
                      <a:pt x="16681" y="28682"/>
                      <a:pt x="16836" y="28682"/>
                    </a:cubicBezTo>
                    <a:cubicBezTo>
                      <a:pt x="16860" y="28682"/>
                      <a:pt x="16883" y="28670"/>
                      <a:pt x="16895" y="28670"/>
                    </a:cubicBezTo>
                    <a:cubicBezTo>
                      <a:pt x="17360" y="28599"/>
                      <a:pt x="17812" y="28492"/>
                      <a:pt x="18265" y="28373"/>
                    </a:cubicBezTo>
                    <a:cubicBezTo>
                      <a:pt x="18443" y="28325"/>
                      <a:pt x="18550" y="28135"/>
                      <a:pt x="18503" y="27956"/>
                    </a:cubicBezTo>
                    <a:cubicBezTo>
                      <a:pt x="18464" y="27801"/>
                      <a:pt x="18331" y="27701"/>
                      <a:pt x="18187" y="27701"/>
                    </a:cubicBezTo>
                    <a:close/>
                    <a:moveTo>
                      <a:pt x="15154" y="28182"/>
                    </a:moveTo>
                    <a:cubicBezTo>
                      <a:pt x="15147" y="28182"/>
                      <a:pt x="15140" y="28182"/>
                      <a:pt x="15133" y="28182"/>
                    </a:cubicBezTo>
                    <a:cubicBezTo>
                      <a:pt x="14913" y="28194"/>
                      <a:pt x="14690" y="28200"/>
                      <a:pt x="14466" y="28200"/>
                    </a:cubicBezTo>
                    <a:cubicBezTo>
                      <a:pt x="14243" y="28200"/>
                      <a:pt x="14020" y="28194"/>
                      <a:pt x="13800" y="28182"/>
                    </a:cubicBezTo>
                    <a:cubicBezTo>
                      <a:pt x="13793" y="28182"/>
                      <a:pt x="13786" y="28182"/>
                      <a:pt x="13779" y="28182"/>
                    </a:cubicBezTo>
                    <a:cubicBezTo>
                      <a:pt x="13598" y="28182"/>
                      <a:pt x="13454" y="28332"/>
                      <a:pt x="13442" y="28504"/>
                    </a:cubicBezTo>
                    <a:cubicBezTo>
                      <a:pt x="13431" y="28694"/>
                      <a:pt x="13573" y="28861"/>
                      <a:pt x="13764" y="28861"/>
                    </a:cubicBezTo>
                    <a:cubicBezTo>
                      <a:pt x="13990" y="28873"/>
                      <a:pt x="14216" y="28885"/>
                      <a:pt x="14443" y="28885"/>
                    </a:cubicBezTo>
                    <a:cubicBezTo>
                      <a:pt x="14681" y="28885"/>
                      <a:pt x="14931" y="28873"/>
                      <a:pt x="15157" y="28861"/>
                    </a:cubicBezTo>
                    <a:cubicBezTo>
                      <a:pt x="15347" y="28849"/>
                      <a:pt x="15490" y="28694"/>
                      <a:pt x="15490" y="28504"/>
                    </a:cubicBezTo>
                    <a:cubicBezTo>
                      <a:pt x="15479" y="28321"/>
                      <a:pt x="15325" y="28182"/>
                      <a:pt x="15154" y="28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4" name="Google Shape;314;p19"/>
            <p:cNvSpPr/>
            <p:nvPr/>
          </p:nvSpPr>
          <p:spPr>
            <a:xfrm>
              <a:off x="2653908" y="2217289"/>
              <a:ext cx="78865" cy="78865"/>
            </a:xfrm>
            <a:custGeom>
              <a:rect b="b" l="l" r="r" t="t"/>
              <a:pathLst>
                <a:path extrusionOk="0" h="2787" w="2787">
                  <a:moveTo>
                    <a:pt x="1394" y="1"/>
                  </a:moveTo>
                  <a:cubicBezTo>
                    <a:pt x="632" y="1"/>
                    <a:pt x="1" y="632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32"/>
                    <a:pt x="2168" y="1"/>
                    <a:pt x="1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580475" y="1017850"/>
              <a:ext cx="212599" cy="210618"/>
            </a:xfrm>
            <a:custGeom>
              <a:rect b="b" l="l" r="r" t="t"/>
              <a:pathLst>
                <a:path extrusionOk="0" h="7443" w="7513">
                  <a:moveTo>
                    <a:pt x="3751" y="810"/>
                  </a:moveTo>
                  <a:cubicBezTo>
                    <a:pt x="3905" y="810"/>
                    <a:pt x="4024" y="929"/>
                    <a:pt x="4024" y="1072"/>
                  </a:cubicBezTo>
                  <a:cubicBezTo>
                    <a:pt x="4024" y="1227"/>
                    <a:pt x="3905" y="1346"/>
                    <a:pt x="3751" y="1346"/>
                  </a:cubicBezTo>
                  <a:cubicBezTo>
                    <a:pt x="3608" y="1346"/>
                    <a:pt x="3489" y="1227"/>
                    <a:pt x="3489" y="1072"/>
                  </a:cubicBezTo>
                  <a:cubicBezTo>
                    <a:pt x="3489" y="929"/>
                    <a:pt x="3608" y="810"/>
                    <a:pt x="3751" y="810"/>
                  </a:cubicBezTo>
                  <a:close/>
                  <a:moveTo>
                    <a:pt x="3751" y="1"/>
                  </a:moveTo>
                  <a:cubicBezTo>
                    <a:pt x="3167" y="1"/>
                    <a:pt x="2679" y="489"/>
                    <a:pt x="2679" y="1072"/>
                  </a:cubicBezTo>
                  <a:cubicBezTo>
                    <a:pt x="2679" y="1477"/>
                    <a:pt x="2893" y="1822"/>
                    <a:pt x="3215" y="2001"/>
                  </a:cubicBezTo>
                  <a:lnTo>
                    <a:pt x="3215" y="2680"/>
                  </a:lnTo>
                  <a:lnTo>
                    <a:pt x="2417" y="2680"/>
                  </a:lnTo>
                  <a:cubicBezTo>
                    <a:pt x="2262" y="2680"/>
                    <a:pt x="2143" y="2811"/>
                    <a:pt x="2143" y="2953"/>
                  </a:cubicBezTo>
                  <a:lnTo>
                    <a:pt x="2143" y="3489"/>
                  </a:lnTo>
                  <a:cubicBezTo>
                    <a:pt x="2143" y="3632"/>
                    <a:pt x="2262" y="3763"/>
                    <a:pt x="2417" y="3763"/>
                  </a:cubicBezTo>
                  <a:lnTo>
                    <a:pt x="3215" y="3763"/>
                  </a:lnTo>
                  <a:lnTo>
                    <a:pt x="3215" y="6466"/>
                  </a:lnTo>
                  <a:cubicBezTo>
                    <a:pt x="2393" y="6359"/>
                    <a:pt x="1667" y="5990"/>
                    <a:pt x="1286" y="5478"/>
                  </a:cubicBezTo>
                  <a:lnTo>
                    <a:pt x="1703" y="5061"/>
                  </a:lnTo>
                  <a:cubicBezTo>
                    <a:pt x="1738" y="5013"/>
                    <a:pt x="1750" y="4966"/>
                    <a:pt x="1738" y="4918"/>
                  </a:cubicBezTo>
                  <a:cubicBezTo>
                    <a:pt x="1715" y="4858"/>
                    <a:pt x="1667" y="4835"/>
                    <a:pt x="1607" y="4835"/>
                  </a:cubicBezTo>
                  <a:lnTo>
                    <a:pt x="131" y="4835"/>
                  </a:lnTo>
                  <a:cubicBezTo>
                    <a:pt x="60" y="4835"/>
                    <a:pt x="0" y="4894"/>
                    <a:pt x="0" y="4966"/>
                  </a:cubicBezTo>
                  <a:lnTo>
                    <a:pt x="0" y="6442"/>
                  </a:lnTo>
                  <a:cubicBezTo>
                    <a:pt x="0" y="6490"/>
                    <a:pt x="36" y="6549"/>
                    <a:pt x="83" y="6561"/>
                  </a:cubicBezTo>
                  <a:cubicBezTo>
                    <a:pt x="95" y="6573"/>
                    <a:pt x="119" y="6573"/>
                    <a:pt x="131" y="6573"/>
                  </a:cubicBezTo>
                  <a:cubicBezTo>
                    <a:pt x="167" y="6573"/>
                    <a:pt x="203" y="6561"/>
                    <a:pt x="226" y="6537"/>
                  </a:cubicBezTo>
                  <a:lnTo>
                    <a:pt x="619" y="6144"/>
                  </a:lnTo>
                  <a:cubicBezTo>
                    <a:pt x="1274" y="6942"/>
                    <a:pt x="2453" y="7442"/>
                    <a:pt x="3751" y="7442"/>
                  </a:cubicBezTo>
                  <a:cubicBezTo>
                    <a:pt x="5048" y="7442"/>
                    <a:pt x="6227" y="6942"/>
                    <a:pt x="6882" y="6144"/>
                  </a:cubicBezTo>
                  <a:lnTo>
                    <a:pt x="7275" y="6537"/>
                  </a:lnTo>
                  <a:cubicBezTo>
                    <a:pt x="7311" y="6561"/>
                    <a:pt x="7334" y="6573"/>
                    <a:pt x="7370" y="6573"/>
                  </a:cubicBezTo>
                  <a:cubicBezTo>
                    <a:pt x="7394" y="6573"/>
                    <a:pt x="7406" y="6573"/>
                    <a:pt x="7430" y="6561"/>
                  </a:cubicBezTo>
                  <a:cubicBezTo>
                    <a:pt x="7477" y="6549"/>
                    <a:pt x="7513" y="6490"/>
                    <a:pt x="7513" y="6442"/>
                  </a:cubicBezTo>
                  <a:lnTo>
                    <a:pt x="7513" y="4966"/>
                  </a:lnTo>
                  <a:cubicBezTo>
                    <a:pt x="7513" y="4894"/>
                    <a:pt x="7453" y="4835"/>
                    <a:pt x="7370" y="4835"/>
                  </a:cubicBezTo>
                  <a:lnTo>
                    <a:pt x="5894" y="4835"/>
                  </a:lnTo>
                  <a:cubicBezTo>
                    <a:pt x="5846" y="4835"/>
                    <a:pt x="5798" y="4858"/>
                    <a:pt x="5775" y="4918"/>
                  </a:cubicBezTo>
                  <a:cubicBezTo>
                    <a:pt x="5751" y="4966"/>
                    <a:pt x="5763" y="5013"/>
                    <a:pt x="5798" y="5061"/>
                  </a:cubicBezTo>
                  <a:lnTo>
                    <a:pt x="6227" y="5478"/>
                  </a:lnTo>
                  <a:cubicBezTo>
                    <a:pt x="5846" y="5990"/>
                    <a:pt x="5120" y="6359"/>
                    <a:pt x="4286" y="6466"/>
                  </a:cubicBezTo>
                  <a:lnTo>
                    <a:pt x="4286" y="3763"/>
                  </a:lnTo>
                  <a:lnTo>
                    <a:pt x="5096" y="3763"/>
                  </a:lnTo>
                  <a:cubicBezTo>
                    <a:pt x="5239" y="3763"/>
                    <a:pt x="5358" y="3632"/>
                    <a:pt x="5358" y="3489"/>
                  </a:cubicBezTo>
                  <a:lnTo>
                    <a:pt x="5358" y="2953"/>
                  </a:lnTo>
                  <a:cubicBezTo>
                    <a:pt x="5358" y="2811"/>
                    <a:pt x="5239" y="2680"/>
                    <a:pt x="5096" y="2680"/>
                  </a:cubicBezTo>
                  <a:lnTo>
                    <a:pt x="4286" y="2680"/>
                  </a:lnTo>
                  <a:lnTo>
                    <a:pt x="4286" y="2001"/>
                  </a:lnTo>
                  <a:cubicBezTo>
                    <a:pt x="4608" y="1822"/>
                    <a:pt x="4822" y="1477"/>
                    <a:pt x="4822" y="1072"/>
                  </a:cubicBezTo>
                  <a:cubicBezTo>
                    <a:pt x="4822" y="489"/>
                    <a:pt x="4346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3130333" y="4370229"/>
              <a:ext cx="78865" cy="78865"/>
            </a:xfrm>
            <a:custGeom>
              <a:rect b="b" l="l" r="r" t="t"/>
              <a:pathLst>
                <a:path extrusionOk="0" h="2787" w="2787">
                  <a:moveTo>
                    <a:pt x="1393" y="1"/>
                  </a:moveTo>
                  <a:cubicBezTo>
                    <a:pt x="619" y="1"/>
                    <a:pt x="0" y="632"/>
                    <a:pt x="0" y="1394"/>
                  </a:cubicBezTo>
                  <a:cubicBezTo>
                    <a:pt x="0" y="2168"/>
                    <a:pt x="619" y="2787"/>
                    <a:pt x="1393" y="2787"/>
                  </a:cubicBezTo>
                  <a:cubicBezTo>
                    <a:pt x="2167" y="2787"/>
                    <a:pt x="2786" y="2168"/>
                    <a:pt x="2786" y="1394"/>
                  </a:cubicBezTo>
                  <a:cubicBezTo>
                    <a:pt x="2786" y="632"/>
                    <a:pt x="2167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7" name="Google Shape;317;p19"/>
          <p:cNvGrpSpPr/>
          <p:nvPr/>
        </p:nvGrpSpPr>
        <p:grpSpPr>
          <a:xfrm>
            <a:off x="2929191" y="1910369"/>
            <a:ext cx="817373" cy="1791771"/>
            <a:chOff x="2929191" y="1910369"/>
            <a:chExt cx="817373" cy="1791771"/>
          </a:xfrm>
        </p:grpSpPr>
        <p:sp>
          <p:nvSpPr>
            <p:cNvPr id="318" name="Google Shape;318;p19"/>
            <p:cNvSpPr/>
            <p:nvPr/>
          </p:nvSpPr>
          <p:spPr>
            <a:xfrm>
              <a:off x="3323042" y="3205483"/>
              <a:ext cx="218344" cy="466994"/>
            </a:xfrm>
            <a:custGeom>
              <a:rect b="b" l="l" r="r" t="t"/>
              <a:pathLst>
                <a:path extrusionOk="0" h="16503" w="7716">
                  <a:moveTo>
                    <a:pt x="334" y="1"/>
                  </a:moveTo>
                  <a:cubicBezTo>
                    <a:pt x="143" y="1"/>
                    <a:pt x="1" y="156"/>
                    <a:pt x="1" y="346"/>
                  </a:cubicBezTo>
                  <a:lnTo>
                    <a:pt x="1" y="1703"/>
                  </a:lnTo>
                  <a:cubicBezTo>
                    <a:pt x="1" y="1894"/>
                    <a:pt x="143" y="2049"/>
                    <a:pt x="334" y="2049"/>
                  </a:cubicBezTo>
                  <a:cubicBezTo>
                    <a:pt x="524" y="2049"/>
                    <a:pt x="679" y="1894"/>
                    <a:pt x="679" y="1703"/>
                  </a:cubicBezTo>
                  <a:lnTo>
                    <a:pt x="679" y="346"/>
                  </a:lnTo>
                  <a:cubicBezTo>
                    <a:pt x="679" y="156"/>
                    <a:pt x="524" y="1"/>
                    <a:pt x="334" y="1"/>
                  </a:cubicBezTo>
                  <a:close/>
                  <a:moveTo>
                    <a:pt x="334" y="3073"/>
                  </a:moveTo>
                  <a:cubicBezTo>
                    <a:pt x="143" y="3073"/>
                    <a:pt x="1" y="3227"/>
                    <a:pt x="1" y="3406"/>
                  </a:cubicBezTo>
                  <a:lnTo>
                    <a:pt x="1" y="4775"/>
                  </a:lnTo>
                  <a:cubicBezTo>
                    <a:pt x="1" y="4966"/>
                    <a:pt x="143" y="5121"/>
                    <a:pt x="334" y="5121"/>
                  </a:cubicBezTo>
                  <a:cubicBezTo>
                    <a:pt x="524" y="5121"/>
                    <a:pt x="679" y="4966"/>
                    <a:pt x="679" y="4775"/>
                  </a:cubicBezTo>
                  <a:lnTo>
                    <a:pt x="679" y="3406"/>
                  </a:lnTo>
                  <a:cubicBezTo>
                    <a:pt x="679" y="3227"/>
                    <a:pt x="524" y="3073"/>
                    <a:pt x="334" y="3073"/>
                  </a:cubicBezTo>
                  <a:close/>
                  <a:moveTo>
                    <a:pt x="334" y="6144"/>
                  </a:moveTo>
                  <a:cubicBezTo>
                    <a:pt x="143" y="6144"/>
                    <a:pt x="1" y="6299"/>
                    <a:pt x="1" y="6478"/>
                  </a:cubicBezTo>
                  <a:lnTo>
                    <a:pt x="1" y="7847"/>
                  </a:lnTo>
                  <a:cubicBezTo>
                    <a:pt x="1" y="8038"/>
                    <a:pt x="143" y="8192"/>
                    <a:pt x="334" y="8192"/>
                  </a:cubicBezTo>
                  <a:cubicBezTo>
                    <a:pt x="524" y="8192"/>
                    <a:pt x="679" y="8038"/>
                    <a:pt x="679" y="7847"/>
                  </a:cubicBezTo>
                  <a:lnTo>
                    <a:pt x="679" y="6478"/>
                  </a:lnTo>
                  <a:cubicBezTo>
                    <a:pt x="679" y="6299"/>
                    <a:pt x="524" y="6144"/>
                    <a:pt x="334" y="6144"/>
                  </a:cubicBezTo>
                  <a:close/>
                  <a:moveTo>
                    <a:pt x="334" y="9216"/>
                  </a:moveTo>
                  <a:cubicBezTo>
                    <a:pt x="143" y="9216"/>
                    <a:pt x="1" y="9371"/>
                    <a:pt x="1" y="9550"/>
                  </a:cubicBezTo>
                  <a:lnTo>
                    <a:pt x="1" y="10919"/>
                  </a:lnTo>
                  <a:cubicBezTo>
                    <a:pt x="1" y="11109"/>
                    <a:pt x="143" y="11264"/>
                    <a:pt x="334" y="11264"/>
                  </a:cubicBezTo>
                  <a:cubicBezTo>
                    <a:pt x="524" y="11264"/>
                    <a:pt x="679" y="11109"/>
                    <a:pt x="679" y="10919"/>
                  </a:cubicBezTo>
                  <a:lnTo>
                    <a:pt x="679" y="9550"/>
                  </a:lnTo>
                  <a:cubicBezTo>
                    <a:pt x="679" y="9371"/>
                    <a:pt x="524" y="9216"/>
                    <a:pt x="334" y="9216"/>
                  </a:cubicBezTo>
                  <a:close/>
                  <a:moveTo>
                    <a:pt x="334" y="12288"/>
                  </a:moveTo>
                  <a:cubicBezTo>
                    <a:pt x="143" y="12288"/>
                    <a:pt x="1" y="12431"/>
                    <a:pt x="1" y="12621"/>
                  </a:cubicBezTo>
                  <a:lnTo>
                    <a:pt x="1" y="13991"/>
                  </a:lnTo>
                  <a:cubicBezTo>
                    <a:pt x="1" y="14181"/>
                    <a:pt x="143" y="14336"/>
                    <a:pt x="334" y="14336"/>
                  </a:cubicBezTo>
                  <a:cubicBezTo>
                    <a:pt x="524" y="14336"/>
                    <a:pt x="679" y="14181"/>
                    <a:pt x="679" y="13991"/>
                  </a:cubicBezTo>
                  <a:lnTo>
                    <a:pt x="679" y="12621"/>
                  </a:lnTo>
                  <a:cubicBezTo>
                    <a:pt x="679" y="12431"/>
                    <a:pt x="524" y="12288"/>
                    <a:pt x="334" y="12288"/>
                  </a:cubicBezTo>
                  <a:close/>
                  <a:moveTo>
                    <a:pt x="334" y="15360"/>
                  </a:moveTo>
                  <a:cubicBezTo>
                    <a:pt x="143" y="15360"/>
                    <a:pt x="1" y="15503"/>
                    <a:pt x="1" y="15693"/>
                  </a:cubicBezTo>
                  <a:lnTo>
                    <a:pt x="1" y="16503"/>
                  </a:lnTo>
                  <a:lnTo>
                    <a:pt x="1239" y="16503"/>
                  </a:lnTo>
                  <a:cubicBezTo>
                    <a:pt x="1417" y="16503"/>
                    <a:pt x="1572" y="16348"/>
                    <a:pt x="1572" y="16169"/>
                  </a:cubicBezTo>
                  <a:cubicBezTo>
                    <a:pt x="1572" y="15979"/>
                    <a:pt x="1417" y="15824"/>
                    <a:pt x="1239" y="15824"/>
                  </a:cubicBezTo>
                  <a:lnTo>
                    <a:pt x="679" y="15824"/>
                  </a:lnTo>
                  <a:lnTo>
                    <a:pt x="679" y="15693"/>
                  </a:lnTo>
                  <a:cubicBezTo>
                    <a:pt x="679" y="15503"/>
                    <a:pt x="524" y="15360"/>
                    <a:pt x="334" y="15360"/>
                  </a:cubicBezTo>
                  <a:close/>
                  <a:moveTo>
                    <a:pt x="2941" y="15824"/>
                  </a:moveTo>
                  <a:cubicBezTo>
                    <a:pt x="2751" y="15824"/>
                    <a:pt x="2596" y="15979"/>
                    <a:pt x="2596" y="16169"/>
                  </a:cubicBezTo>
                  <a:cubicBezTo>
                    <a:pt x="2596" y="16348"/>
                    <a:pt x="2751" y="16503"/>
                    <a:pt x="2941" y="16503"/>
                  </a:cubicBezTo>
                  <a:lnTo>
                    <a:pt x="4311" y="16503"/>
                  </a:lnTo>
                  <a:cubicBezTo>
                    <a:pt x="4489" y="16503"/>
                    <a:pt x="4644" y="16348"/>
                    <a:pt x="4644" y="16169"/>
                  </a:cubicBezTo>
                  <a:cubicBezTo>
                    <a:pt x="4644" y="15979"/>
                    <a:pt x="4489" y="15824"/>
                    <a:pt x="4311" y="15824"/>
                  </a:cubicBezTo>
                  <a:close/>
                  <a:moveTo>
                    <a:pt x="6013" y="15824"/>
                  </a:moveTo>
                  <a:cubicBezTo>
                    <a:pt x="5823" y="15824"/>
                    <a:pt x="5668" y="15979"/>
                    <a:pt x="5668" y="16169"/>
                  </a:cubicBezTo>
                  <a:cubicBezTo>
                    <a:pt x="5668" y="16348"/>
                    <a:pt x="5823" y="16503"/>
                    <a:pt x="6013" y="16503"/>
                  </a:cubicBezTo>
                  <a:lnTo>
                    <a:pt x="7370" y="16503"/>
                  </a:lnTo>
                  <a:cubicBezTo>
                    <a:pt x="7561" y="16503"/>
                    <a:pt x="7716" y="16348"/>
                    <a:pt x="7716" y="16169"/>
                  </a:cubicBezTo>
                  <a:cubicBezTo>
                    <a:pt x="7716" y="15979"/>
                    <a:pt x="7561" y="15824"/>
                    <a:pt x="7370" y="158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3293047" y="3117901"/>
              <a:ext cx="78865" cy="78865"/>
            </a:xfrm>
            <a:custGeom>
              <a:rect b="b" l="l" r="r" t="t"/>
              <a:pathLst>
                <a:path extrusionOk="0" h="2787" w="2787">
                  <a:moveTo>
                    <a:pt x="1394" y="0"/>
                  </a:moveTo>
                  <a:cubicBezTo>
                    <a:pt x="632" y="0"/>
                    <a:pt x="1" y="619"/>
                    <a:pt x="1" y="1393"/>
                  </a:cubicBezTo>
                  <a:cubicBezTo>
                    <a:pt x="1" y="2167"/>
                    <a:pt x="632" y="2786"/>
                    <a:pt x="1394" y="2786"/>
                  </a:cubicBezTo>
                  <a:cubicBezTo>
                    <a:pt x="2168" y="2786"/>
                    <a:pt x="2787" y="2167"/>
                    <a:pt x="2787" y="1393"/>
                  </a:cubicBezTo>
                  <a:cubicBezTo>
                    <a:pt x="2787" y="631"/>
                    <a:pt x="2168" y="0"/>
                    <a:pt x="1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19"/>
            <p:cNvGrpSpPr/>
            <p:nvPr/>
          </p:nvGrpSpPr>
          <p:grpSpPr>
            <a:xfrm>
              <a:off x="2929191" y="2241201"/>
              <a:ext cx="817373" cy="817062"/>
              <a:chOff x="2929191" y="2241201"/>
              <a:chExt cx="817373" cy="817062"/>
            </a:xfrm>
          </p:grpSpPr>
          <p:sp>
            <p:nvSpPr>
              <p:cNvPr id="321" name="Google Shape;321;p19"/>
              <p:cNvSpPr/>
              <p:nvPr/>
            </p:nvSpPr>
            <p:spPr>
              <a:xfrm>
                <a:off x="3008029" y="2319728"/>
                <a:ext cx="659700" cy="659700"/>
              </a:xfrm>
              <a:custGeom>
                <a:rect b="b" l="l" r="r" t="t"/>
                <a:pathLst>
                  <a:path extrusionOk="0" h="23313" w="23313">
                    <a:moveTo>
                      <a:pt x="11656" y="0"/>
                    </a:moveTo>
                    <a:cubicBezTo>
                      <a:pt x="5215" y="0"/>
                      <a:pt x="0" y="5215"/>
                      <a:pt x="0" y="11657"/>
                    </a:cubicBezTo>
                    <a:cubicBezTo>
                      <a:pt x="0" y="18086"/>
                      <a:pt x="5215" y="23313"/>
                      <a:pt x="11656" y="23313"/>
                    </a:cubicBezTo>
                    <a:cubicBezTo>
                      <a:pt x="18086" y="23313"/>
                      <a:pt x="23313" y="18086"/>
                      <a:pt x="23313" y="11657"/>
                    </a:cubicBezTo>
                    <a:cubicBezTo>
                      <a:pt x="23313" y="5215"/>
                      <a:pt x="18086" y="0"/>
                      <a:pt x="11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2929191" y="2241201"/>
                <a:ext cx="817373" cy="817062"/>
              </a:xfrm>
              <a:custGeom>
                <a:rect b="b" l="l" r="r" t="t"/>
                <a:pathLst>
                  <a:path extrusionOk="0" h="28874" w="28885">
                    <a:moveTo>
                      <a:pt x="15053" y="1"/>
                    </a:moveTo>
                    <a:cubicBezTo>
                      <a:pt x="14882" y="1"/>
                      <a:pt x="14728" y="140"/>
                      <a:pt x="14728" y="323"/>
                    </a:cubicBezTo>
                    <a:cubicBezTo>
                      <a:pt x="14716" y="513"/>
                      <a:pt x="14859" y="668"/>
                      <a:pt x="15050" y="680"/>
                    </a:cubicBezTo>
                    <a:cubicBezTo>
                      <a:pt x="15490" y="704"/>
                      <a:pt x="15943" y="739"/>
                      <a:pt x="16371" y="799"/>
                    </a:cubicBezTo>
                    <a:lnTo>
                      <a:pt x="16419" y="799"/>
                    </a:lnTo>
                    <a:cubicBezTo>
                      <a:pt x="16586" y="799"/>
                      <a:pt x="16740" y="680"/>
                      <a:pt x="16764" y="513"/>
                    </a:cubicBezTo>
                    <a:cubicBezTo>
                      <a:pt x="16788" y="323"/>
                      <a:pt x="16657" y="156"/>
                      <a:pt x="16466" y="120"/>
                    </a:cubicBezTo>
                    <a:cubicBezTo>
                      <a:pt x="16014" y="61"/>
                      <a:pt x="15550" y="13"/>
                      <a:pt x="15073" y="1"/>
                    </a:cubicBezTo>
                    <a:cubicBezTo>
                      <a:pt x="15066" y="1"/>
                      <a:pt x="15059" y="1"/>
                      <a:pt x="15053" y="1"/>
                    </a:cubicBezTo>
                    <a:close/>
                    <a:moveTo>
                      <a:pt x="13357" y="24"/>
                    </a:moveTo>
                    <a:cubicBezTo>
                      <a:pt x="13350" y="24"/>
                      <a:pt x="13343" y="25"/>
                      <a:pt x="13335" y="25"/>
                    </a:cubicBezTo>
                    <a:cubicBezTo>
                      <a:pt x="12871" y="61"/>
                      <a:pt x="12406" y="120"/>
                      <a:pt x="11942" y="192"/>
                    </a:cubicBezTo>
                    <a:cubicBezTo>
                      <a:pt x="11763" y="227"/>
                      <a:pt x="11633" y="406"/>
                      <a:pt x="11668" y="597"/>
                    </a:cubicBezTo>
                    <a:cubicBezTo>
                      <a:pt x="11704" y="763"/>
                      <a:pt x="11847" y="870"/>
                      <a:pt x="12002" y="870"/>
                    </a:cubicBezTo>
                    <a:lnTo>
                      <a:pt x="12061" y="870"/>
                    </a:lnTo>
                    <a:cubicBezTo>
                      <a:pt x="12502" y="799"/>
                      <a:pt x="12942" y="739"/>
                      <a:pt x="13383" y="704"/>
                    </a:cubicBezTo>
                    <a:cubicBezTo>
                      <a:pt x="13573" y="692"/>
                      <a:pt x="13716" y="525"/>
                      <a:pt x="13704" y="335"/>
                    </a:cubicBezTo>
                    <a:cubicBezTo>
                      <a:pt x="13681" y="163"/>
                      <a:pt x="13537" y="24"/>
                      <a:pt x="13357" y="24"/>
                    </a:cubicBezTo>
                    <a:close/>
                    <a:moveTo>
                      <a:pt x="18086" y="462"/>
                    </a:moveTo>
                    <a:cubicBezTo>
                      <a:pt x="17939" y="462"/>
                      <a:pt x="17803" y="569"/>
                      <a:pt x="17764" y="716"/>
                    </a:cubicBezTo>
                    <a:cubicBezTo>
                      <a:pt x="17717" y="894"/>
                      <a:pt x="17824" y="1085"/>
                      <a:pt x="18002" y="1132"/>
                    </a:cubicBezTo>
                    <a:cubicBezTo>
                      <a:pt x="18431" y="1251"/>
                      <a:pt x="18860" y="1382"/>
                      <a:pt x="19276" y="1537"/>
                    </a:cubicBezTo>
                    <a:cubicBezTo>
                      <a:pt x="19312" y="1549"/>
                      <a:pt x="19348" y="1561"/>
                      <a:pt x="19395" y="1561"/>
                    </a:cubicBezTo>
                    <a:cubicBezTo>
                      <a:pt x="19526" y="1561"/>
                      <a:pt x="19657" y="1478"/>
                      <a:pt x="19717" y="1335"/>
                    </a:cubicBezTo>
                    <a:cubicBezTo>
                      <a:pt x="19776" y="1156"/>
                      <a:pt x="19693" y="966"/>
                      <a:pt x="19514" y="894"/>
                    </a:cubicBezTo>
                    <a:cubicBezTo>
                      <a:pt x="19074" y="739"/>
                      <a:pt x="18633" y="597"/>
                      <a:pt x="18181" y="477"/>
                    </a:cubicBezTo>
                    <a:cubicBezTo>
                      <a:pt x="18149" y="467"/>
                      <a:pt x="18117" y="462"/>
                      <a:pt x="18086" y="462"/>
                    </a:cubicBezTo>
                    <a:close/>
                    <a:moveTo>
                      <a:pt x="10344" y="584"/>
                    </a:moveTo>
                    <a:cubicBezTo>
                      <a:pt x="10313" y="584"/>
                      <a:pt x="10282" y="588"/>
                      <a:pt x="10251" y="597"/>
                    </a:cubicBezTo>
                    <a:cubicBezTo>
                      <a:pt x="9799" y="739"/>
                      <a:pt x="9358" y="894"/>
                      <a:pt x="8930" y="1073"/>
                    </a:cubicBezTo>
                    <a:cubicBezTo>
                      <a:pt x="8763" y="1144"/>
                      <a:pt x="8680" y="1347"/>
                      <a:pt x="8751" y="1513"/>
                    </a:cubicBezTo>
                    <a:cubicBezTo>
                      <a:pt x="8799" y="1644"/>
                      <a:pt x="8930" y="1728"/>
                      <a:pt x="9061" y="1728"/>
                    </a:cubicBezTo>
                    <a:cubicBezTo>
                      <a:pt x="9108" y="1728"/>
                      <a:pt x="9156" y="1716"/>
                      <a:pt x="9192" y="1704"/>
                    </a:cubicBezTo>
                    <a:cubicBezTo>
                      <a:pt x="9597" y="1537"/>
                      <a:pt x="10025" y="1382"/>
                      <a:pt x="10442" y="1251"/>
                    </a:cubicBezTo>
                    <a:cubicBezTo>
                      <a:pt x="10632" y="1204"/>
                      <a:pt x="10728" y="1013"/>
                      <a:pt x="10680" y="823"/>
                    </a:cubicBezTo>
                    <a:cubicBezTo>
                      <a:pt x="10631" y="675"/>
                      <a:pt x="10492" y="584"/>
                      <a:pt x="10344" y="584"/>
                    </a:cubicBezTo>
                    <a:close/>
                    <a:moveTo>
                      <a:pt x="20950" y="1571"/>
                    </a:moveTo>
                    <a:cubicBezTo>
                      <a:pt x="20825" y="1571"/>
                      <a:pt x="20704" y="1635"/>
                      <a:pt x="20646" y="1751"/>
                    </a:cubicBezTo>
                    <a:cubicBezTo>
                      <a:pt x="20562" y="1918"/>
                      <a:pt x="20622" y="2132"/>
                      <a:pt x="20788" y="2216"/>
                    </a:cubicBezTo>
                    <a:cubicBezTo>
                      <a:pt x="21181" y="2418"/>
                      <a:pt x="21574" y="2644"/>
                      <a:pt x="21943" y="2883"/>
                    </a:cubicBezTo>
                    <a:cubicBezTo>
                      <a:pt x="22003" y="2918"/>
                      <a:pt x="22062" y="2942"/>
                      <a:pt x="22122" y="2942"/>
                    </a:cubicBezTo>
                    <a:cubicBezTo>
                      <a:pt x="22241" y="2942"/>
                      <a:pt x="22348" y="2883"/>
                      <a:pt x="22408" y="2787"/>
                    </a:cubicBezTo>
                    <a:cubicBezTo>
                      <a:pt x="22515" y="2633"/>
                      <a:pt x="22467" y="2418"/>
                      <a:pt x="22312" y="2311"/>
                    </a:cubicBezTo>
                    <a:cubicBezTo>
                      <a:pt x="21920" y="2061"/>
                      <a:pt x="21515" y="1823"/>
                      <a:pt x="21110" y="1609"/>
                    </a:cubicBezTo>
                    <a:cubicBezTo>
                      <a:pt x="21059" y="1583"/>
                      <a:pt x="21004" y="1571"/>
                      <a:pt x="20950" y="1571"/>
                    </a:cubicBezTo>
                    <a:close/>
                    <a:moveTo>
                      <a:pt x="7529" y="1789"/>
                    </a:moveTo>
                    <a:cubicBezTo>
                      <a:pt x="7471" y="1789"/>
                      <a:pt x="7412" y="1804"/>
                      <a:pt x="7358" y="1835"/>
                    </a:cubicBezTo>
                    <a:cubicBezTo>
                      <a:pt x="6953" y="2061"/>
                      <a:pt x="6560" y="2311"/>
                      <a:pt x="6179" y="2573"/>
                    </a:cubicBezTo>
                    <a:cubicBezTo>
                      <a:pt x="6025" y="2680"/>
                      <a:pt x="5989" y="2894"/>
                      <a:pt x="6096" y="3049"/>
                    </a:cubicBezTo>
                    <a:cubicBezTo>
                      <a:pt x="6156" y="3144"/>
                      <a:pt x="6263" y="3204"/>
                      <a:pt x="6370" y="3204"/>
                    </a:cubicBezTo>
                    <a:cubicBezTo>
                      <a:pt x="6441" y="3204"/>
                      <a:pt x="6513" y="3180"/>
                      <a:pt x="6572" y="3133"/>
                    </a:cubicBezTo>
                    <a:cubicBezTo>
                      <a:pt x="6930" y="2883"/>
                      <a:pt x="7311" y="2644"/>
                      <a:pt x="7692" y="2430"/>
                    </a:cubicBezTo>
                    <a:cubicBezTo>
                      <a:pt x="7858" y="2335"/>
                      <a:pt x="7918" y="2132"/>
                      <a:pt x="7823" y="1966"/>
                    </a:cubicBezTo>
                    <a:cubicBezTo>
                      <a:pt x="7766" y="1853"/>
                      <a:pt x="7650" y="1789"/>
                      <a:pt x="7529" y="1789"/>
                    </a:cubicBezTo>
                    <a:close/>
                    <a:moveTo>
                      <a:pt x="23497" y="3273"/>
                    </a:moveTo>
                    <a:cubicBezTo>
                      <a:pt x="23400" y="3273"/>
                      <a:pt x="23302" y="3315"/>
                      <a:pt x="23229" y="3395"/>
                    </a:cubicBezTo>
                    <a:cubicBezTo>
                      <a:pt x="23110" y="3537"/>
                      <a:pt x="23134" y="3752"/>
                      <a:pt x="23277" y="3883"/>
                    </a:cubicBezTo>
                    <a:cubicBezTo>
                      <a:pt x="23610" y="4157"/>
                      <a:pt x="23944" y="4466"/>
                      <a:pt x="24253" y="4776"/>
                    </a:cubicBezTo>
                    <a:cubicBezTo>
                      <a:pt x="24325" y="4847"/>
                      <a:pt x="24408" y="4883"/>
                      <a:pt x="24503" y="4883"/>
                    </a:cubicBezTo>
                    <a:cubicBezTo>
                      <a:pt x="24587" y="4883"/>
                      <a:pt x="24670" y="4847"/>
                      <a:pt x="24741" y="4788"/>
                    </a:cubicBezTo>
                    <a:cubicBezTo>
                      <a:pt x="24872" y="4657"/>
                      <a:pt x="24872" y="4442"/>
                      <a:pt x="24741" y="4299"/>
                    </a:cubicBezTo>
                    <a:cubicBezTo>
                      <a:pt x="24420" y="3966"/>
                      <a:pt x="24075" y="3656"/>
                      <a:pt x="23717" y="3359"/>
                    </a:cubicBezTo>
                    <a:cubicBezTo>
                      <a:pt x="23654" y="3300"/>
                      <a:pt x="23576" y="3273"/>
                      <a:pt x="23497" y="3273"/>
                    </a:cubicBezTo>
                    <a:close/>
                    <a:moveTo>
                      <a:pt x="5034" y="3575"/>
                    </a:moveTo>
                    <a:cubicBezTo>
                      <a:pt x="4955" y="3575"/>
                      <a:pt x="4875" y="3602"/>
                      <a:pt x="4810" y="3656"/>
                    </a:cubicBezTo>
                    <a:cubicBezTo>
                      <a:pt x="4465" y="3966"/>
                      <a:pt x="4132" y="4299"/>
                      <a:pt x="3810" y="4645"/>
                    </a:cubicBezTo>
                    <a:cubicBezTo>
                      <a:pt x="3691" y="4776"/>
                      <a:pt x="3691" y="5002"/>
                      <a:pt x="3834" y="5121"/>
                    </a:cubicBezTo>
                    <a:cubicBezTo>
                      <a:pt x="3905" y="5180"/>
                      <a:pt x="3989" y="5216"/>
                      <a:pt x="4060" y="5216"/>
                    </a:cubicBezTo>
                    <a:cubicBezTo>
                      <a:pt x="4155" y="5216"/>
                      <a:pt x="4251" y="5180"/>
                      <a:pt x="4322" y="5109"/>
                    </a:cubicBezTo>
                    <a:cubicBezTo>
                      <a:pt x="4620" y="4776"/>
                      <a:pt x="4941" y="4466"/>
                      <a:pt x="5263" y="4168"/>
                    </a:cubicBezTo>
                    <a:cubicBezTo>
                      <a:pt x="5406" y="4049"/>
                      <a:pt x="5417" y="3823"/>
                      <a:pt x="5286" y="3692"/>
                    </a:cubicBezTo>
                    <a:cubicBezTo>
                      <a:pt x="5222" y="3614"/>
                      <a:pt x="5128" y="3575"/>
                      <a:pt x="5034" y="3575"/>
                    </a:cubicBezTo>
                    <a:close/>
                    <a:moveTo>
                      <a:pt x="25624" y="5486"/>
                    </a:moveTo>
                    <a:cubicBezTo>
                      <a:pt x="25550" y="5486"/>
                      <a:pt x="25474" y="5511"/>
                      <a:pt x="25408" y="5561"/>
                    </a:cubicBezTo>
                    <a:cubicBezTo>
                      <a:pt x="25265" y="5669"/>
                      <a:pt x="25229" y="5883"/>
                      <a:pt x="25349" y="6038"/>
                    </a:cubicBezTo>
                    <a:cubicBezTo>
                      <a:pt x="25622" y="6383"/>
                      <a:pt x="25872" y="6752"/>
                      <a:pt x="26111" y="7133"/>
                    </a:cubicBezTo>
                    <a:cubicBezTo>
                      <a:pt x="26170" y="7228"/>
                      <a:pt x="26289" y="7288"/>
                      <a:pt x="26396" y="7288"/>
                    </a:cubicBezTo>
                    <a:cubicBezTo>
                      <a:pt x="26456" y="7288"/>
                      <a:pt x="26527" y="7276"/>
                      <a:pt x="26575" y="7240"/>
                    </a:cubicBezTo>
                    <a:cubicBezTo>
                      <a:pt x="26742" y="7133"/>
                      <a:pt x="26789" y="6919"/>
                      <a:pt x="26682" y="6764"/>
                    </a:cubicBezTo>
                    <a:cubicBezTo>
                      <a:pt x="26444" y="6371"/>
                      <a:pt x="26170" y="5990"/>
                      <a:pt x="25884" y="5621"/>
                    </a:cubicBezTo>
                    <a:cubicBezTo>
                      <a:pt x="25823" y="5532"/>
                      <a:pt x="25725" y="5486"/>
                      <a:pt x="25624" y="5486"/>
                    </a:cubicBezTo>
                    <a:close/>
                    <a:moveTo>
                      <a:pt x="2990" y="5856"/>
                    </a:moveTo>
                    <a:cubicBezTo>
                      <a:pt x="2884" y="5856"/>
                      <a:pt x="2780" y="5904"/>
                      <a:pt x="2715" y="5990"/>
                    </a:cubicBezTo>
                    <a:cubicBezTo>
                      <a:pt x="2441" y="6371"/>
                      <a:pt x="2179" y="6764"/>
                      <a:pt x="1953" y="7169"/>
                    </a:cubicBezTo>
                    <a:cubicBezTo>
                      <a:pt x="1857" y="7324"/>
                      <a:pt x="1905" y="7538"/>
                      <a:pt x="2072" y="7633"/>
                    </a:cubicBezTo>
                    <a:cubicBezTo>
                      <a:pt x="2131" y="7669"/>
                      <a:pt x="2191" y="7681"/>
                      <a:pt x="2250" y="7681"/>
                    </a:cubicBezTo>
                    <a:cubicBezTo>
                      <a:pt x="2358" y="7681"/>
                      <a:pt x="2477" y="7621"/>
                      <a:pt x="2536" y="7514"/>
                    </a:cubicBezTo>
                    <a:cubicBezTo>
                      <a:pt x="2762" y="7133"/>
                      <a:pt x="3000" y="6752"/>
                      <a:pt x="3262" y="6395"/>
                    </a:cubicBezTo>
                    <a:cubicBezTo>
                      <a:pt x="3370" y="6240"/>
                      <a:pt x="3346" y="6026"/>
                      <a:pt x="3191" y="5919"/>
                    </a:cubicBezTo>
                    <a:cubicBezTo>
                      <a:pt x="3130" y="5876"/>
                      <a:pt x="3060" y="5856"/>
                      <a:pt x="2990" y="5856"/>
                    </a:cubicBezTo>
                    <a:close/>
                    <a:moveTo>
                      <a:pt x="27214" y="8100"/>
                    </a:moveTo>
                    <a:cubicBezTo>
                      <a:pt x="27167" y="8100"/>
                      <a:pt x="27120" y="8111"/>
                      <a:pt x="27075" y="8133"/>
                    </a:cubicBezTo>
                    <a:cubicBezTo>
                      <a:pt x="26896" y="8217"/>
                      <a:pt x="26825" y="8419"/>
                      <a:pt x="26908" y="8586"/>
                    </a:cubicBezTo>
                    <a:cubicBezTo>
                      <a:pt x="27099" y="8990"/>
                      <a:pt x="27265" y="9407"/>
                      <a:pt x="27408" y="9824"/>
                    </a:cubicBezTo>
                    <a:cubicBezTo>
                      <a:pt x="27456" y="9955"/>
                      <a:pt x="27587" y="10050"/>
                      <a:pt x="27730" y="10050"/>
                    </a:cubicBezTo>
                    <a:cubicBezTo>
                      <a:pt x="27765" y="10050"/>
                      <a:pt x="27813" y="10038"/>
                      <a:pt x="27849" y="10026"/>
                    </a:cubicBezTo>
                    <a:cubicBezTo>
                      <a:pt x="28027" y="9967"/>
                      <a:pt x="28123" y="9764"/>
                      <a:pt x="28051" y="9586"/>
                    </a:cubicBezTo>
                    <a:cubicBezTo>
                      <a:pt x="27896" y="9157"/>
                      <a:pt x="27718" y="8717"/>
                      <a:pt x="27527" y="8300"/>
                    </a:cubicBezTo>
                    <a:cubicBezTo>
                      <a:pt x="27466" y="8178"/>
                      <a:pt x="27342" y="8100"/>
                      <a:pt x="27214" y="8100"/>
                    </a:cubicBezTo>
                    <a:close/>
                    <a:moveTo>
                      <a:pt x="1470" y="8517"/>
                    </a:moveTo>
                    <a:cubicBezTo>
                      <a:pt x="1343" y="8517"/>
                      <a:pt x="1219" y="8597"/>
                      <a:pt x="1167" y="8728"/>
                    </a:cubicBezTo>
                    <a:cubicBezTo>
                      <a:pt x="976" y="9145"/>
                      <a:pt x="822" y="9586"/>
                      <a:pt x="679" y="10038"/>
                    </a:cubicBezTo>
                    <a:cubicBezTo>
                      <a:pt x="619" y="10217"/>
                      <a:pt x="714" y="10407"/>
                      <a:pt x="893" y="10467"/>
                    </a:cubicBezTo>
                    <a:cubicBezTo>
                      <a:pt x="929" y="10479"/>
                      <a:pt x="965" y="10479"/>
                      <a:pt x="1000" y="10479"/>
                    </a:cubicBezTo>
                    <a:cubicBezTo>
                      <a:pt x="1143" y="10479"/>
                      <a:pt x="1274" y="10383"/>
                      <a:pt x="1322" y="10241"/>
                    </a:cubicBezTo>
                    <a:cubicBezTo>
                      <a:pt x="1465" y="9824"/>
                      <a:pt x="1619" y="9395"/>
                      <a:pt x="1786" y="8990"/>
                    </a:cubicBezTo>
                    <a:cubicBezTo>
                      <a:pt x="1869" y="8824"/>
                      <a:pt x="1786" y="8621"/>
                      <a:pt x="1607" y="8550"/>
                    </a:cubicBezTo>
                    <a:cubicBezTo>
                      <a:pt x="1563" y="8528"/>
                      <a:pt x="1517" y="8517"/>
                      <a:pt x="1470" y="8517"/>
                    </a:cubicBezTo>
                    <a:close/>
                    <a:moveTo>
                      <a:pt x="28215" y="11004"/>
                    </a:moveTo>
                    <a:cubicBezTo>
                      <a:pt x="28188" y="11004"/>
                      <a:pt x="28161" y="11007"/>
                      <a:pt x="28135" y="11014"/>
                    </a:cubicBezTo>
                    <a:cubicBezTo>
                      <a:pt x="27944" y="11050"/>
                      <a:pt x="27825" y="11229"/>
                      <a:pt x="27873" y="11419"/>
                    </a:cubicBezTo>
                    <a:cubicBezTo>
                      <a:pt x="27968" y="11848"/>
                      <a:pt x="28039" y="12288"/>
                      <a:pt x="28099" y="12729"/>
                    </a:cubicBezTo>
                    <a:cubicBezTo>
                      <a:pt x="28123" y="12908"/>
                      <a:pt x="28266" y="13027"/>
                      <a:pt x="28432" y="13027"/>
                    </a:cubicBezTo>
                    <a:lnTo>
                      <a:pt x="28480" y="13027"/>
                    </a:lnTo>
                    <a:cubicBezTo>
                      <a:pt x="28670" y="13003"/>
                      <a:pt x="28801" y="12836"/>
                      <a:pt x="28778" y="12646"/>
                    </a:cubicBezTo>
                    <a:cubicBezTo>
                      <a:pt x="28718" y="12181"/>
                      <a:pt x="28635" y="11717"/>
                      <a:pt x="28539" y="11265"/>
                    </a:cubicBezTo>
                    <a:cubicBezTo>
                      <a:pt x="28499" y="11113"/>
                      <a:pt x="28364" y="11004"/>
                      <a:pt x="28215" y="11004"/>
                    </a:cubicBezTo>
                    <a:close/>
                    <a:moveTo>
                      <a:pt x="579" y="11449"/>
                    </a:moveTo>
                    <a:cubicBezTo>
                      <a:pt x="424" y="11449"/>
                      <a:pt x="282" y="11561"/>
                      <a:pt x="250" y="11729"/>
                    </a:cubicBezTo>
                    <a:cubicBezTo>
                      <a:pt x="167" y="12181"/>
                      <a:pt x="95" y="12646"/>
                      <a:pt x="60" y="13110"/>
                    </a:cubicBezTo>
                    <a:cubicBezTo>
                      <a:pt x="36" y="13300"/>
                      <a:pt x="179" y="13467"/>
                      <a:pt x="369" y="13479"/>
                    </a:cubicBezTo>
                    <a:lnTo>
                      <a:pt x="393" y="13479"/>
                    </a:lnTo>
                    <a:cubicBezTo>
                      <a:pt x="572" y="13479"/>
                      <a:pt x="714" y="13348"/>
                      <a:pt x="738" y="13170"/>
                    </a:cubicBezTo>
                    <a:cubicBezTo>
                      <a:pt x="774" y="12729"/>
                      <a:pt x="834" y="12288"/>
                      <a:pt x="917" y="11848"/>
                    </a:cubicBezTo>
                    <a:cubicBezTo>
                      <a:pt x="953" y="11669"/>
                      <a:pt x="834" y="11491"/>
                      <a:pt x="643" y="11455"/>
                    </a:cubicBezTo>
                    <a:cubicBezTo>
                      <a:pt x="622" y="11451"/>
                      <a:pt x="600" y="11449"/>
                      <a:pt x="579" y="11449"/>
                    </a:cubicBezTo>
                    <a:close/>
                    <a:moveTo>
                      <a:pt x="28539" y="14051"/>
                    </a:moveTo>
                    <a:cubicBezTo>
                      <a:pt x="28349" y="14051"/>
                      <a:pt x="28206" y="14205"/>
                      <a:pt x="28206" y="14384"/>
                    </a:cubicBezTo>
                    <a:lnTo>
                      <a:pt x="28206" y="14432"/>
                    </a:lnTo>
                    <a:cubicBezTo>
                      <a:pt x="28206" y="14860"/>
                      <a:pt x="28182" y="15289"/>
                      <a:pt x="28146" y="15717"/>
                    </a:cubicBezTo>
                    <a:cubicBezTo>
                      <a:pt x="28123" y="15908"/>
                      <a:pt x="28266" y="16075"/>
                      <a:pt x="28444" y="16087"/>
                    </a:cubicBezTo>
                    <a:cubicBezTo>
                      <a:pt x="28456" y="16098"/>
                      <a:pt x="28468" y="16098"/>
                      <a:pt x="28480" y="16098"/>
                    </a:cubicBezTo>
                    <a:cubicBezTo>
                      <a:pt x="28658" y="16098"/>
                      <a:pt x="28801" y="15956"/>
                      <a:pt x="28825" y="15789"/>
                    </a:cubicBezTo>
                    <a:cubicBezTo>
                      <a:pt x="28861" y="15336"/>
                      <a:pt x="28885" y="14884"/>
                      <a:pt x="28885" y="14432"/>
                    </a:cubicBezTo>
                    <a:lnTo>
                      <a:pt x="28885" y="14384"/>
                    </a:lnTo>
                    <a:cubicBezTo>
                      <a:pt x="28885" y="14205"/>
                      <a:pt x="28730" y="14051"/>
                      <a:pt x="28539" y="14051"/>
                    </a:cubicBezTo>
                    <a:close/>
                    <a:moveTo>
                      <a:pt x="333" y="14086"/>
                    </a:moveTo>
                    <a:cubicBezTo>
                      <a:pt x="143" y="14086"/>
                      <a:pt x="0" y="14241"/>
                      <a:pt x="0" y="14432"/>
                    </a:cubicBezTo>
                    <a:cubicBezTo>
                      <a:pt x="0" y="14896"/>
                      <a:pt x="12" y="15360"/>
                      <a:pt x="60" y="15825"/>
                    </a:cubicBezTo>
                    <a:cubicBezTo>
                      <a:pt x="83" y="16003"/>
                      <a:pt x="226" y="16134"/>
                      <a:pt x="405" y="16134"/>
                    </a:cubicBezTo>
                    <a:lnTo>
                      <a:pt x="429" y="16134"/>
                    </a:lnTo>
                    <a:cubicBezTo>
                      <a:pt x="619" y="16110"/>
                      <a:pt x="762" y="15944"/>
                      <a:pt x="738" y="15753"/>
                    </a:cubicBezTo>
                    <a:cubicBezTo>
                      <a:pt x="703" y="15313"/>
                      <a:pt x="679" y="14872"/>
                      <a:pt x="679" y="14432"/>
                    </a:cubicBezTo>
                    <a:cubicBezTo>
                      <a:pt x="679" y="14241"/>
                      <a:pt x="524" y="14086"/>
                      <a:pt x="333" y="14086"/>
                    </a:cubicBezTo>
                    <a:close/>
                    <a:moveTo>
                      <a:pt x="28225" y="17092"/>
                    </a:moveTo>
                    <a:cubicBezTo>
                      <a:pt x="28070" y="17092"/>
                      <a:pt x="27926" y="17203"/>
                      <a:pt x="27885" y="17361"/>
                    </a:cubicBezTo>
                    <a:cubicBezTo>
                      <a:pt x="27789" y="17801"/>
                      <a:pt x="27682" y="18230"/>
                      <a:pt x="27539" y="18646"/>
                    </a:cubicBezTo>
                    <a:cubicBezTo>
                      <a:pt x="27480" y="18825"/>
                      <a:pt x="27587" y="19015"/>
                      <a:pt x="27765" y="19075"/>
                    </a:cubicBezTo>
                    <a:cubicBezTo>
                      <a:pt x="27801" y="19087"/>
                      <a:pt x="27837" y="19099"/>
                      <a:pt x="27873" y="19099"/>
                    </a:cubicBezTo>
                    <a:cubicBezTo>
                      <a:pt x="28016" y="19099"/>
                      <a:pt x="28146" y="19004"/>
                      <a:pt x="28194" y="18861"/>
                    </a:cubicBezTo>
                    <a:cubicBezTo>
                      <a:pt x="28337" y="18420"/>
                      <a:pt x="28456" y="17968"/>
                      <a:pt x="28551" y="17503"/>
                    </a:cubicBezTo>
                    <a:cubicBezTo>
                      <a:pt x="28599" y="17325"/>
                      <a:pt x="28480" y="17146"/>
                      <a:pt x="28289" y="17099"/>
                    </a:cubicBezTo>
                    <a:cubicBezTo>
                      <a:pt x="28268" y="17094"/>
                      <a:pt x="28247" y="17092"/>
                      <a:pt x="28225" y="17092"/>
                    </a:cubicBezTo>
                    <a:close/>
                    <a:moveTo>
                      <a:pt x="676" y="17136"/>
                    </a:moveTo>
                    <a:cubicBezTo>
                      <a:pt x="649" y="17136"/>
                      <a:pt x="622" y="17139"/>
                      <a:pt x="595" y="17146"/>
                    </a:cubicBezTo>
                    <a:cubicBezTo>
                      <a:pt x="405" y="17182"/>
                      <a:pt x="298" y="17361"/>
                      <a:pt x="333" y="17551"/>
                    </a:cubicBezTo>
                    <a:cubicBezTo>
                      <a:pt x="429" y="18003"/>
                      <a:pt x="560" y="18456"/>
                      <a:pt x="703" y="18896"/>
                    </a:cubicBezTo>
                    <a:cubicBezTo>
                      <a:pt x="750" y="19039"/>
                      <a:pt x="881" y="19135"/>
                      <a:pt x="1024" y="19135"/>
                    </a:cubicBezTo>
                    <a:cubicBezTo>
                      <a:pt x="1060" y="19135"/>
                      <a:pt x="1095" y="19123"/>
                      <a:pt x="1131" y="19111"/>
                    </a:cubicBezTo>
                    <a:cubicBezTo>
                      <a:pt x="1310" y="19051"/>
                      <a:pt x="1405" y="18861"/>
                      <a:pt x="1346" y="18682"/>
                    </a:cubicBezTo>
                    <a:cubicBezTo>
                      <a:pt x="1215" y="18265"/>
                      <a:pt x="1095" y="17837"/>
                      <a:pt x="1000" y="17396"/>
                    </a:cubicBezTo>
                    <a:cubicBezTo>
                      <a:pt x="970" y="17244"/>
                      <a:pt x="828" y="17136"/>
                      <a:pt x="676" y="17136"/>
                    </a:cubicBezTo>
                    <a:close/>
                    <a:moveTo>
                      <a:pt x="27249" y="20000"/>
                    </a:moveTo>
                    <a:cubicBezTo>
                      <a:pt x="27120" y="20000"/>
                      <a:pt x="26994" y="20071"/>
                      <a:pt x="26932" y="20194"/>
                    </a:cubicBezTo>
                    <a:cubicBezTo>
                      <a:pt x="26753" y="20599"/>
                      <a:pt x="26539" y="20992"/>
                      <a:pt x="26325" y="21373"/>
                    </a:cubicBezTo>
                    <a:cubicBezTo>
                      <a:pt x="26230" y="21540"/>
                      <a:pt x="26277" y="21754"/>
                      <a:pt x="26444" y="21849"/>
                    </a:cubicBezTo>
                    <a:cubicBezTo>
                      <a:pt x="26492" y="21873"/>
                      <a:pt x="26551" y="21897"/>
                      <a:pt x="26611" y="21897"/>
                    </a:cubicBezTo>
                    <a:cubicBezTo>
                      <a:pt x="26730" y="21897"/>
                      <a:pt x="26849" y="21837"/>
                      <a:pt x="26908" y="21718"/>
                    </a:cubicBezTo>
                    <a:cubicBezTo>
                      <a:pt x="27146" y="21325"/>
                      <a:pt x="27361" y="20909"/>
                      <a:pt x="27551" y="20480"/>
                    </a:cubicBezTo>
                    <a:cubicBezTo>
                      <a:pt x="27635" y="20313"/>
                      <a:pt x="27563" y="20111"/>
                      <a:pt x="27384" y="20027"/>
                    </a:cubicBezTo>
                    <a:cubicBezTo>
                      <a:pt x="27341" y="20009"/>
                      <a:pt x="27295" y="20000"/>
                      <a:pt x="27249" y="20000"/>
                    </a:cubicBezTo>
                    <a:close/>
                    <a:moveTo>
                      <a:pt x="1642" y="20036"/>
                    </a:moveTo>
                    <a:cubicBezTo>
                      <a:pt x="1595" y="20036"/>
                      <a:pt x="1547" y="20045"/>
                      <a:pt x="1500" y="20063"/>
                    </a:cubicBezTo>
                    <a:cubicBezTo>
                      <a:pt x="1334" y="20147"/>
                      <a:pt x="1262" y="20349"/>
                      <a:pt x="1346" y="20516"/>
                    </a:cubicBezTo>
                    <a:cubicBezTo>
                      <a:pt x="1536" y="20944"/>
                      <a:pt x="1750" y="21361"/>
                      <a:pt x="1988" y="21754"/>
                    </a:cubicBezTo>
                    <a:cubicBezTo>
                      <a:pt x="2060" y="21861"/>
                      <a:pt x="2167" y="21921"/>
                      <a:pt x="2286" y="21921"/>
                    </a:cubicBezTo>
                    <a:cubicBezTo>
                      <a:pt x="2346" y="21921"/>
                      <a:pt x="2405" y="21909"/>
                      <a:pt x="2453" y="21873"/>
                    </a:cubicBezTo>
                    <a:cubicBezTo>
                      <a:pt x="2619" y="21778"/>
                      <a:pt x="2679" y="21575"/>
                      <a:pt x="2584" y="21409"/>
                    </a:cubicBezTo>
                    <a:cubicBezTo>
                      <a:pt x="2358" y="21028"/>
                      <a:pt x="2143" y="20635"/>
                      <a:pt x="1953" y="20230"/>
                    </a:cubicBezTo>
                    <a:cubicBezTo>
                      <a:pt x="1900" y="20107"/>
                      <a:pt x="1776" y="20036"/>
                      <a:pt x="1642" y="20036"/>
                    </a:cubicBezTo>
                    <a:close/>
                    <a:moveTo>
                      <a:pt x="25663" y="22623"/>
                    </a:moveTo>
                    <a:cubicBezTo>
                      <a:pt x="25560" y="22623"/>
                      <a:pt x="25459" y="22670"/>
                      <a:pt x="25396" y="22754"/>
                    </a:cubicBezTo>
                    <a:cubicBezTo>
                      <a:pt x="25122" y="23111"/>
                      <a:pt x="24837" y="23456"/>
                      <a:pt x="24539" y="23778"/>
                    </a:cubicBezTo>
                    <a:cubicBezTo>
                      <a:pt x="24408" y="23921"/>
                      <a:pt x="24420" y="24135"/>
                      <a:pt x="24551" y="24266"/>
                    </a:cubicBezTo>
                    <a:cubicBezTo>
                      <a:pt x="24622" y="24326"/>
                      <a:pt x="24706" y="24349"/>
                      <a:pt x="24789" y="24349"/>
                    </a:cubicBezTo>
                    <a:cubicBezTo>
                      <a:pt x="24884" y="24349"/>
                      <a:pt x="24968" y="24314"/>
                      <a:pt x="25039" y="24242"/>
                    </a:cubicBezTo>
                    <a:cubicBezTo>
                      <a:pt x="25349" y="23897"/>
                      <a:pt x="25658" y="23540"/>
                      <a:pt x="25932" y="23171"/>
                    </a:cubicBezTo>
                    <a:cubicBezTo>
                      <a:pt x="26051" y="23028"/>
                      <a:pt x="26027" y="22814"/>
                      <a:pt x="25872" y="22694"/>
                    </a:cubicBezTo>
                    <a:cubicBezTo>
                      <a:pt x="25809" y="22646"/>
                      <a:pt x="25735" y="22623"/>
                      <a:pt x="25663" y="22623"/>
                    </a:cubicBezTo>
                    <a:close/>
                    <a:moveTo>
                      <a:pt x="3244" y="22655"/>
                    </a:moveTo>
                    <a:cubicBezTo>
                      <a:pt x="3170" y="22655"/>
                      <a:pt x="3097" y="22680"/>
                      <a:pt x="3036" y="22730"/>
                    </a:cubicBezTo>
                    <a:cubicBezTo>
                      <a:pt x="2881" y="22837"/>
                      <a:pt x="2858" y="23052"/>
                      <a:pt x="2965" y="23206"/>
                    </a:cubicBezTo>
                    <a:cubicBezTo>
                      <a:pt x="3251" y="23576"/>
                      <a:pt x="3548" y="23933"/>
                      <a:pt x="3870" y="24266"/>
                    </a:cubicBezTo>
                    <a:cubicBezTo>
                      <a:pt x="3941" y="24349"/>
                      <a:pt x="4024" y="24385"/>
                      <a:pt x="4120" y="24385"/>
                    </a:cubicBezTo>
                    <a:cubicBezTo>
                      <a:pt x="4203" y="24385"/>
                      <a:pt x="4286" y="24349"/>
                      <a:pt x="4346" y="24290"/>
                    </a:cubicBezTo>
                    <a:cubicBezTo>
                      <a:pt x="4489" y="24159"/>
                      <a:pt x="4501" y="23945"/>
                      <a:pt x="4370" y="23802"/>
                    </a:cubicBezTo>
                    <a:cubicBezTo>
                      <a:pt x="4072" y="23480"/>
                      <a:pt x="3774" y="23135"/>
                      <a:pt x="3512" y="22790"/>
                    </a:cubicBezTo>
                    <a:cubicBezTo>
                      <a:pt x="3444" y="22701"/>
                      <a:pt x="3344" y="22655"/>
                      <a:pt x="3244" y="22655"/>
                    </a:cubicBezTo>
                    <a:close/>
                    <a:moveTo>
                      <a:pt x="23555" y="24847"/>
                    </a:moveTo>
                    <a:cubicBezTo>
                      <a:pt x="23478" y="24847"/>
                      <a:pt x="23400" y="24874"/>
                      <a:pt x="23336" y="24933"/>
                    </a:cubicBezTo>
                    <a:cubicBezTo>
                      <a:pt x="23003" y="25219"/>
                      <a:pt x="22646" y="25492"/>
                      <a:pt x="22277" y="25742"/>
                    </a:cubicBezTo>
                    <a:cubicBezTo>
                      <a:pt x="22122" y="25850"/>
                      <a:pt x="22086" y="26064"/>
                      <a:pt x="22193" y="26219"/>
                    </a:cubicBezTo>
                    <a:cubicBezTo>
                      <a:pt x="22265" y="26314"/>
                      <a:pt x="22372" y="26362"/>
                      <a:pt x="22479" y="26362"/>
                    </a:cubicBezTo>
                    <a:cubicBezTo>
                      <a:pt x="22539" y="26362"/>
                      <a:pt x="22610" y="26338"/>
                      <a:pt x="22670" y="26302"/>
                    </a:cubicBezTo>
                    <a:cubicBezTo>
                      <a:pt x="23051" y="26040"/>
                      <a:pt x="23420" y="25754"/>
                      <a:pt x="23777" y="25445"/>
                    </a:cubicBezTo>
                    <a:cubicBezTo>
                      <a:pt x="23920" y="25326"/>
                      <a:pt x="23944" y="25111"/>
                      <a:pt x="23813" y="24969"/>
                    </a:cubicBezTo>
                    <a:cubicBezTo>
                      <a:pt x="23747" y="24889"/>
                      <a:pt x="23651" y="24847"/>
                      <a:pt x="23555" y="24847"/>
                    </a:cubicBezTo>
                    <a:close/>
                    <a:moveTo>
                      <a:pt x="5349" y="24875"/>
                    </a:moveTo>
                    <a:cubicBezTo>
                      <a:pt x="5254" y="24875"/>
                      <a:pt x="5161" y="24914"/>
                      <a:pt x="5096" y="24992"/>
                    </a:cubicBezTo>
                    <a:cubicBezTo>
                      <a:pt x="4977" y="25135"/>
                      <a:pt x="4989" y="25350"/>
                      <a:pt x="5132" y="25481"/>
                    </a:cubicBezTo>
                    <a:cubicBezTo>
                      <a:pt x="5489" y="25778"/>
                      <a:pt x="5858" y="26064"/>
                      <a:pt x="6239" y="26326"/>
                    </a:cubicBezTo>
                    <a:cubicBezTo>
                      <a:pt x="6299" y="26362"/>
                      <a:pt x="6370" y="26385"/>
                      <a:pt x="6441" y="26385"/>
                    </a:cubicBezTo>
                    <a:cubicBezTo>
                      <a:pt x="6549" y="26385"/>
                      <a:pt x="6656" y="26338"/>
                      <a:pt x="6715" y="26231"/>
                    </a:cubicBezTo>
                    <a:cubicBezTo>
                      <a:pt x="6822" y="26076"/>
                      <a:pt x="6787" y="25873"/>
                      <a:pt x="6632" y="25766"/>
                    </a:cubicBezTo>
                    <a:cubicBezTo>
                      <a:pt x="6263" y="25516"/>
                      <a:pt x="5918" y="25242"/>
                      <a:pt x="5572" y="24957"/>
                    </a:cubicBezTo>
                    <a:cubicBezTo>
                      <a:pt x="5507" y="24903"/>
                      <a:pt x="5428" y="24875"/>
                      <a:pt x="5349" y="24875"/>
                    </a:cubicBezTo>
                    <a:close/>
                    <a:moveTo>
                      <a:pt x="21017" y="26562"/>
                    </a:moveTo>
                    <a:cubicBezTo>
                      <a:pt x="20964" y="26562"/>
                      <a:pt x="20910" y="26574"/>
                      <a:pt x="20860" y="26600"/>
                    </a:cubicBezTo>
                    <a:cubicBezTo>
                      <a:pt x="20467" y="26814"/>
                      <a:pt x="20062" y="27005"/>
                      <a:pt x="19657" y="27171"/>
                    </a:cubicBezTo>
                    <a:cubicBezTo>
                      <a:pt x="19479" y="27243"/>
                      <a:pt x="19395" y="27445"/>
                      <a:pt x="19467" y="27612"/>
                    </a:cubicBezTo>
                    <a:cubicBezTo>
                      <a:pt x="19514" y="27743"/>
                      <a:pt x="19645" y="27826"/>
                      <a:pt x="19776" y="27826"/>
                    </a:cubicBezTo>
                    <a:cubicBezTo>
                      <a:pt x="19824" y="27826"/>
                      <a:pt x="19872" y="27814"/>
                      <a:pt x="19907" y="27802"/>
                    </a:cubicBezTo>
                    <a:cubicBezTo>
                      <a:pt x="20336" y="27624"/>
                      <a:pt x="20765" y="27421"/>
                      <a:pt x="21181" y="27207"/>
                    </a:cubicBezTo>
                    <a:cubicBezTo>
                      <a:pt x="21348" y="27124"/>
                      <a:pt x="21408" y="26909"/>
                      <a:pt x="21324" y="26743"/>
                    </a:cubicBezTo>
                    <a:cubicBezTo>
                      <a:pt x="21258" y="26626"/>
                      <a:pt x="21139" y="26562"/>
                      <a:pt x="21017" y="26562"/>
                    </a:cubicBezTo>
                    <a:close/>
                    <a:moveTo>
                      <a:pt x="7901" y="26586"/>
                    </a:moveTo>
                    <a:cubicBezTo>
                      <a:pt x="7776" y="26586"/>
                      <a:pt x="7654" y="26650"/>
                      <a:pt x="7596" y="26766"/>
                    </a:cubicBezTo>
                    <a:cubicBezTo>
                      <a:pt x="7501" y="26933"/>
                      <a:pt x="7572" y="27136"/>
                      <a:pt x="7739" y="27231"/>
                    </a:cubicBezTo>
                    <a:cubicBezTo>
                      <a:pt x="8144" y="27445"/>
                      <a:pt x="8573" y="27636"/>
                      <a:pt x="9001" y="27814"/>
                    </a:cubicBezTo>
                    <a:cubicBezTo>
                      <a:pt x="9049" y="27826"/>
                      <a:pt x="9096" y="27838"/>
                      <a:pt x="9132" y="27838"/>
                    </a:cubicBezTo>
                    <a:cubicBezTo>
                      <a:pt x="9263" y="27838"/>
                      <a:pt x="9394" y="27755"/>
                      <a:pt x="9454" y="27624"/>
                    </a:cubicBezTo>
                    <a:cubicBezTo>
                      <a:pt x="9525" y="27457"/>
                      <a:pt x="9442" y="27255"/>
                      <a:pt x="9263" y="27183"/>
                    </a:cubicBezTo>
                    <a:cubicBezTo>
                      <a:pt x="8858" y="27016"/>
                      <a:pt x="8442" y="26826"/>
                      <a:pt x="8061" y="26624"/>
                    </a:cubicBezTo>
                    <a:cubicBezTo>
                      <a:pt x="8010" y="26598"/>
                      <a:pt x="7955" y="26586"/>
                      <a:pt x="7901" y="26586"/>
                    </a:cubicBezTo>
                    <a:close/>
                    <a:moveTo>
                      <a:pt x="10734" y="27702"/>
                    </a:moveTo>
                    <a:cubicBezTo>
                      <a:pt x="10590" y="27702"/>
                      <a:pt x="10457" y="27802"/>
                      <a:pt x="10418" y="27957"/>
                    </a:cubicBezTo>
                    <a:cubicBezTo>
                      <a:pt x="10370" y="28136"/>
                      <a:pt x="10478" y="28326"/>
                      <a:pt x="10656" y="28374"/>
                    </a:cubicBezTo>
                    <a:cubicBezTo>
                      <a:pt x="11109" y="28493"/>
                      <a:pt x="11573" y="28588"/>
                      <a:pt x="12025" y="28671"/>
                    </a:cubicBezTo>
                    <a:lnTo>
                      <a:pt x="12085" y="28671"/>
                    </a:lnTo>
                    <a:cubicBezTo>
                      <a:pt x="12240" y="28671"/>
                      <a:pt x="12395" y="28552"/>
                      <a:pt x="12418" y="28386"/>
                    </a:cubicBezTo>
                    <a:cubicBezTo>
                      <a:pt x="12454" y="28207"/>
                      <a:pt x="12323" y="28028"/>
                      <a:pt x="12133" y="27993"/>
                    </a:cubicBezTo>
                    <a:cubicBezTo>
                      <a:pt x="11704" y="27921"/>
                      <a:pt x="11263" y="27826"/>
                      <a:pt x="10835" y="27719"/>
                    </a:cubicBezTo>
                    <a:cubicBezTo>
                      <a:pt x="10801" y="27708"/>
                      <a:pt x="10767" y="27702"/>
                      <a:pt x="10734" y="27702"/>
                    </a:cubicBezTo>
                    <a:close/>
                    <a:moveTo>
                      <a:pt x="18164" y="27696"/>
                    </a:moveTo>
                    <a:cubicBezTo>
                      <a:pt x="18135" y="27696"/>
                      <a:pt x="18104" y="27699"/>
                      <a:pt x="18074" y="27707"/>
                    </a:cubicBezTo>
                    <a:cubicBezTo>
                      <a:pt x="17645" y="27826"/>
                      <a:pt x="17217" y="27921"/>
                      <a:pt x="16776" y="27993"/>
                    </a:cubicBezTo>
                    <a:cubicBezTo>
                      <a:pt x="16597" y="28028"/>
                      <a:pt x="16466" y="28195"/>
                      <a:pt x="16502" y="28386"/>
                    </a:cubicBezTo>
                    <a:cubicBezTo>
                      <a:pt x="16526" y="28552"/>
                      <a:pt x="16669" y="28671"/>
                      <a:pt x="16836" y="28671"/>
                    </a:cubicBezTo>
                    <a:cubicBezTo>
                      <a:pt x="16859" y="28671"/>
                      <a:pt x="16871" y="28671"/>
                      <a:pt x="16895" y="28660"/>
                    </a:cubicBezTo>
                    <a:cubicBezTo>
                      <a:pt x="17348" y="28588"/>
                      <a:pt x="17812" y="28481"/>
                      <a:pt x="18252" y="28362"/>
                    </a:cubicBezTo>
                    <a:cubicBezTo>
                      <a:pt x="18443" y="28314"/>
                      <a:pt x="18550" y="28124"/>
                      <a:pt x="18491" y="27945"/>
                    </a:cubicBezTo>
                    <a:cubicBezTo>
                      <a:pt x="18451" y="27795"/>
                      <a:pt x="18318" y="27696"/>
                      <a:pt x="18164" y="27696"/>
                    </a:cubicBezTo>
                    <a:close/>
                    <a:moveTo>
                      <a:pt x="15142" y="28171"/>
                    </a:moveTo>
                    <a:cubicBezTo>
                      <a:pt x="15135" y="28171"/>
                      <a:pt x="15128" y="28171"/>
                      <a:pt x="15121" y="28171"/>
                    </a:cubicBezTo>
                    <a:cubicBezTo>
                      <a:pt x="14901" y="28183"/>
                      <a:pt x="14681" y="28189"/>
                      <a:pt x="14459" y="28189"/>
                    </a:cubicBezTo>
                    <a:cubicBezTo>
                      <a:pt x="14237" y="28189"/>
                      <a:pt x="14014" y="28183"/>
                      <a:pt x="13788" y="28171"/>
                    </a:cubicBezTo>
                    <a:cubicBezTo>
                      <a:pt x="13609" y="28171"/>
                      <a:pt x="13442" y="28314"/>
                      <a:pt x="13430" y="28505"/>
                    </a:cubicBezTo>
                    <a:cubicBezTo>
                      <a:pt x="13430" y="28683"/>
                      <a:pt x="13573" y="28850"/>
                      <a:pt x="13764" y="28862"/>
                    </a:cubicBezTo>
                    <a:cubicBezTo>
                      <a:pt x="13990" y="28862"/>
                      <a:pt x="14216" y="28874"/>
                      <a:pt x="14442" y="28874"/>
                    </a:cubicBezTo>
                    <a:cubicBezTo>
                      <a:pt x="14681" y="28874"/>
                      <a:pt x="14919" y="28862"/>
                      <a:pt x="15157" y="28850"/>
                    </a:cubicBezTo>
                    <a:cubicBezTo>
                      <a:pt x="15347" y="28850"/>
                      <a:pt x="15490" y="28683"/>
                      <a:pt x="15478" y="28493"/>
                    </a:cubicBezTo>
                    <a:cubicBezTo>
                      <a:pt x="15478" y="28321"/>
                      <a:pt x="15323" y="28171"/>
                      <a:pt x="15142" y="281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" name="Google Shape;323;p19"/>
            <p:cNvSpPr/>
            <p:nvPr/>
          </p:nvSpPr>
          <p:spPr>
            <a:xfrm>
              <a:off x="3247572" y="1910369"/>
              <a:ext cx="180623" cy="210590"/>
            </a:xfrm>
            <a:custGeom>
              <a:rect b="b" l="l" r="r" t="t"/>
              <a:pathLst>
                <a:path extrusionOk="0" h="7442" w="6383">
                  <a:moveTo>
                    <a:pt x="5585" y="1060"/>
                  </a:moveTo>
                  <a:lnTo>
                    <a:pt x="5585" y="3191"/>
                  </a:lnTo>
                  <a:lnTo>
                    <a:pt x="798" y="3191"/>
                  </a:lnTo>
                  <a:lnTo>
                    <a:pt x="798" y="1060"/>
                  </a:lnTo>
                  <a:close/>
                  <a:moveTo>
                    <a:pt x="3191" y="3989"/>
                  </a:moveTo>
                  <a:cubicBezTo>
                    <a:pt x="3632" y="3989"/>
                    <a:pt x="3989" y="4346"/>
                    <a:pt x="3989" y="4787"/>
                  </a:cubicBezTo>
                  <a:cubicBezTo>
                    <a:pt x="3989" y="5227"/>
                    <a:pt x="3632" y="5572"/>
                    <a:pt x="3191" y="5572"/>
                  </a:cubicBezTo>
                  <a:cubicBezTo>
                    <a:pt x="2751" y="5572"/>
                    <a:pt x="2394" y="5227"/>
                    <a:pt x="2394" y="4787"/>
                  </a:cubicBezTo>
                  <a:cubicBezTo>
                    <a:pt x="2394" y="4346"/>
                    <a:pt x="2751" y="3989"/>
                    <a:pt x="3191" y="3989"/>
                  </a:cubicBezTo>
                  <a:close/>
                  <a:moveTo>
                    <a:pt x="1858" y="0"/>
                  </a:moveTo>
                  <a:cubicBezTo>
                    <a:pt x="834" y="0"/>
                    <a:pt x="1" y="596"/>
                    <a:pt x="1" y="1322"/>
                  </a:cubicBezTo>
                  <a:lnTo>
                    <a:pt x="1" y="5049"/>
                  </a:lnTo>
                  <a:cubicBezTo>
                    <a:pt x="1" y="5763"/>
                    <a:pt x="798" y="6346"/>
                    <a:pt x="1786" y="6370"/>
                  </a:cubicBezTo>
                  <a:lnTo>
                    <a:pt x="905" y="7215"/>
                  </a:lnTo>
                  <a:cubicBezTo>
                    <a:pt x="822" y="7299"/>
                    <a:pt x="870" y="7442"/>
                    <a:pt x="1001" y="7442"/>
                  </a:cubicBezTo>
                  <a:lnTo>
                    <a:pt x="5382" y="7442"/>
                  </a:lnTo>
                  <a:cubicBezTo>
                    <a:pt x="5501" y="7442"/>
                    <a:pt x="5561" y="7299"/>
                    <a:pt x="5477" y="7215"/>
                  </a:cubicBezTo>
                  <a:lnTo>
                    <a:pt x="4584" y="6370"/>
                  </a:lnTo>
                  <a:cubicBezTo>
                    <a:pt x="5585" y="6346"/>
                    <a:pt x="6382" y="5763"/>
                    <a:pt x="6382" y="5049"/>
                  </a:cubicBezTo>
                  <a:lnTo>
                    <a:pt x="6382" y="1322"/>
                  </a:lnTo>
                  <a:cubicBezTo>
                    <a:pt x="6382" y="596"/>
                    <a:pt x="554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3493849" y="3623615"/>
              <a:ext cx="78865" cy="78526"/>
            </a:xfrm>
            <a:custGeom>
              <a:rect b="b" l="l" r="r" t="t"/>
              <a:pathLst>
                <a:path extrusionOk="0" h="2775" w="2787">
                  <a:moveTo>
                    <a:pt x="1394" y="0"/>
                  </a:moveTo>
                  <a:cubicBezTo>
                    <a:pt x="632" y="0"/>
                    <a:pt x="1" y="620"/>
                    <a:pt x="1" y="1393"/>
                  </a:cubicBezTo>
                  <a:cubicBezTo>
                    <a:pt x="1" y="2155"/>
                    <a:pt x="632" y="2775"/>
                    <a:pt x="1394" y="2775"/>
                  </a:cubicBezTo>
                  <a:cubicBezTo>
                    <a:pt x="2168" y="2775"/>
                    <a:pt x="2787" y="2155"/>
                    <a:pt x="2787" y="1393"/>
                  </a:cubicBezTo>
                  <a:cubicBezTo>
                    <a:pt x="2787" y="620"/>
                    <a:pt x="2168" y="0"/>
                    <a:pt x="1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5" name="Google Shape;325;p19"/>
          <p:cNvGrpSpPr/>
          <p:nvPr/>
        </p:nvGrpSpPr>
        <p:grpSpPr>
          <a:xfrm>
            <a:off x="4160974" y="1591960"/>
            <a:ext cx="817713" cy="1709594"/>
            <a:chOff x="4160974" y="1591960"/>
            <a:chExt cx="817713" cy="1709594"/>
          </a:xfrm>
        </p:grpSpPr>
        <p:sp>
          <p:nvSpPr>
            <p:cNvPr id="326" name="Google Shape;326;p19"/>
            <p:cNvSpPr/>
            <p:nvPr/>
          </p:nvSpPr>
          <p:spPr>
            <a:xfrm>
              <a:off x="4563598" y="2898563"/>
              <a:ext cx="19214" cy="231813"/>
            </a:xfrm>
            <a:custGeom>
              <a:rect b="b" l="l" r="r" t="t"/>
              <a:pathLst>
                <a:path extrusionOk="0" h="8192" w="679">
                  <a:moveTo>
                    <a:pt x="334" y="0"/>
                  </a:moveTo>
                  <a:cubicBezTo>
                    <a:pt x="143" y="0"/>
                    <a:pt x="0" y="155"/>
                    <a:pt x="0" y="346"/>
                  </a:cubicBezTo>
                  <a:lnTo>
                    <a:pt x="0" y="1703"/>
                  </a:lnTo>
                  <a:cubicBezTo>
                    <a:pt x="0" y="1893"/>
                    <a:pt x="143" y="2048"/>
                    <a:pt x="334" y="2048"/>
                  </a:cubicBezTo>
                  <a:cubicBezTo>
                    <a:pt x="524" y="2048"/>
                    <a:pt x="679" y="1893"/>
                    <a:pt x="679" y="1703"/>
                  </a:cubicBezTo>
                  <a:lnTo>
                    <a:pt x="679" y="346"/>
                  </a:lnTo>
                  <a:cubicBezTo>
                    <a:pt x="679" y="155"/>
                    <a:pt x="524" y="0"/>
                    <a:pt x="334" y="0"/>
                  </a:cubicBezTo>
                  <a:close/>
                  <a:moveTo>
                    <a:pt x="334" y="3072"/>
                  </a:moveTo>
                  <a:cubicBezTo>
                    <a:pt x="143" y="3072"/>
                    <a:pt x="0" y="3227"/>
                    <a:pt x="0" y="3405"/>
                  </a:cubicBezTo>
                  <a:lnTo>
                    <a:pt x="0" y="4775"/>
                  </a:lnTo>
                  <a:cubicBezTo>
                    <a:pt x="0" y="4965"/>
                    <a:pt x="143" y="5120"/>
                    <a:pt x="334" y="5120"/>
                  </a:cubicBezTo>
                  <a:cubicBezTo>
                    <a:pt x="524" y="5120"/>
                    <a:pt x="679" y="4965"/>
                    <a:pt x="679" y="4775"/>
                  </a:cubicBezTo>
                  <a:lnTo>
                    <a:pt x="679" y="3405"/>
                  </a:lnTo>
                  <a:cubicBezTo>
                    <a:pt x="679" y="3227"/>
                    <a:pt x="524" y="3072"/>
                    <a:pt x="334" y="3072"/>
                  </a:cubicBezTo>
                  <a:close/>
                  <a:moveTo>
                    <a:pt x="334" y="6144"/>
                  </a:moveTo>
                  <a:cubicBezTo>
                    <a:pt x="143" y="6144"/>
                    <a:pt x="0" y="6299"/>
                    <a:pt x="0" y="6477"/>
                  </a:cubicBezTo>
                  <a:lnTo>
                    <a:pt x="0" y="7846"/>
                  </a:lnTo>
                  <a:cubicBezTo>
                    <a:pt x="0" y="8037"/>
                    <a:pt x="143" y="8192"/>
                    <a:pt x="334" y="8192"/>
                  </a:cubicBezTo>
                  <a:cubicBezTo>
                    <a:pt x="524" y="8192"/>
                    <a:pt x="679" y="8037"/>
                    <a:pt x="679" y="7846"/>
                  </a:cubicBezTo>
                  <a:lnTo>
                    <a:pt x="679" y="6477"/>
                  </a:lnTo>
                  <a:cubicBezTo>
                    <a:pt x="679" y="6299"/>
                    <a:pt x="524" y="6144"/>
                    <a:pt x="334" y="6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19"/>
            <p:cNvGrpSpPr/>
            <p:nvPr/>
          </p:nvGrpSpPr>
          <p:grpSpPr>
            <a:xfrm>
              <a:off x="4160974" y="1922820"/>
              <a:ext cx="817713" cy="929927"/>
              <a:chOff x="4160974" y="1922820"/>
              <a:chExt cx="817713" cy="929927"/>
            </a:xfrm>
          </p:grpSpPr>
          <p:sp>
            <p:nvSpPr>
              <p:cNvPr id="328" name="Google Shape;328;p19"/>
              <p:cNvSpPr/>
              <p:nvPr/>
            </p:nvSpPr>
            <p:spPr>
              <a:xfrm>
                <a:off x="4240152" y="2001319"/>
                <a:ext cx="659700" cy="659728"/>
              </a:xfrm>
              <a:custGeom>
                <a:rect b="b" l="l" r="r" t="t"/>
                <a:pathLst>
                  <a:path extrusionOk="0" h="23314" w="23313">
                    <a:moveTo>
                      <a:pt x="11657" y="1"/>
                    </a:moveTo>
                    <a:cubicBezTo>
                      <a:pt x="5215" y="1"/>
                      <a:pt x="0" y="5228"/>
                      <a:pt x="0" y="11657"/>
                    </a:cubicBezTo>
                    <a:cubicBezTo>
                      <a:pt x="0" y="18098"/>
                      <a:pt x="5215" y="23313"/>
                      <a:pt x="11657" y="23313"/>
                    </a:cubicBezTo>
                    <a:cubicBezTo>
                      <a:pt x="18086" y="23313"/>
                      <a:pt x="23313" y="18098"/>
                      <a:pt x="23313" y="11657"/>
                    </a:cubicBezTo>
                    <a:cubicBezTo>
                      <a:pt x="23313" y="5228"/>
                      <a:pt x="18086" y="1"/>
                      <a:pt x="116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4533603" y="2773882"/>
                <a:ext cx="78865" cy="78865"/>
              </a:xfrm>
              <a:custGeom>
                <a:rect b="b" l="l" r="r" t="t"/>
                <a:pathLst>
                  <a:path extrusionOk="0" h="2787" w="2787">
                    <a:moveTo>
                      <a:pt x="1394" y="1"/>
                    </a:moveTo>
                    <a:cubicBezTo>
                      <a:pt x="632" y="1"/>
                      <a:pt x="1" y="632"/>
                      <a:pt x="1" y="1394"/>
                    </a:cubicBezTo>
                    <a:cubicBezTo>
                      <a:pt x="1" y="2168"/>
                      <a:pt x="632" y="2787"/>
                      <a:pt x="1394" y="2787"/>
                    </a:cubicBezTo>
                    <a:cubicBezTo>
                      <a:pt x="2168" y="2787"/>
                      <a:pt x="2787" y="2168"/>
                      <a:pt x="2787" y="1394"/>
                    </a:cubicBezTo>
                    <a:cubicBezTo>
                      <a:pt x="2787" y="632"/>
                      <a:pt x="2168" y="1"/>
                      <a:pt x="13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4160974" y="1922820"/>
                <a:ext cx="817713" cy="817062"/>
              </a:xfrm>
              <a:custGeom>
                <a:rect b="b" l="l" r="r" t="t"/>
                <a:pathLst>
                  <a:path extrusionOk="0" h="28874" w="28897">
                    <a:moveTo>
                      <a:pt x="13832" y="0"/>
                    </a:moveTo>
                    <a:cubicBezTo>
                      <a:pt x="13825" y="0"/>
                      <a:pt x="13818" y="0"/>
                      <a:pt x="13812" y="1"/>
                    </a:cubicBezTo>
                    <a:cubicBezTo>
                      <a:pt x="13347" y="25"/>
                      <a:pt x="12883" y="72"/>
                      <a:pt x="12419" y="132"/>
                    </a:cubicBezTo>
                    <a:cubicBezTo>
                      <a:pt x="12228" y="156"/>
                      <a:pt x="12109" y="334"/>
                      <a:pt x="12133" y="513"/>
                    </a:cubicBezTo>
                    <a:cubicBezTo>
                      <a:pt x="12157" y="691"/>
                      <a:pt x="12300" y="810"/>
                      <a:pt x="12466" y="810"/>
                    </a:cubicBezTo>
                    <a:lnTo>
                      <a:pt x="12514" y="810"/>
                    </a:lnTo>
                    <a:cubicBezTo>
                      <a:pt x="12954" y="751"/>
                      <a:pt x="13395" y="703"/>
                      <a:pt x="13835" y="691"/>
                    </a:cubicBezTo>
                    <a:cubicBezTo>
                      <a:pt x="14026" y="680"/>
                      <a:pt x="14181" y="513"/>
                      <a:pt x="14169" y="334"/>
                    </a:cubicBezTo>
                    <a:cubicBezTo>
                      <a:pt x="14157" y="151"/>
                      <a:pt x="14013" y="0"/>
                      <a:pt x="13832" y="0"/>
                    </a:cubicBezTo>
                    <a:close/>
                    <a:moveTo>
                      <a:pt x="15520" y="34"/>
                    </a:moveTo>
                    <a:cubicBezTo>
                      <a:pt x="15348" y="34"/>
                      <a:pt x="15204" y="170"/>
                      <a:pt x="15193" y="346"/>
                    </a:cubicBezTo>
                    <a:cubicBezTo>
                      <a:pt x="15181" y="537"/>
                      <a:pt x="15312" y="703"/>
                      <a:pt x="15502" y="715"/>
                    </a:cubicBezTo>
                    <a:cubicBezTo>
                      <a:pt x="15943" y="751"/>
                      <a:pt x="16395" y="799"/>
                      <a:pt x="16824" y="882"/>
                    </a:cubicBezTo>
                    <a:lnTo>
                      <a:pt x="16883" y="882"/>
                    </a:lnTo>
                    <a:cubicBezTo>
                      <a:pt x="17050" y="882"/>
                      <a:pt x="17193" y="763"/>
                      <a:pt x="17217" y="596"/>
                    </a:cubicBezTo>
                    <a:cubicBezTo>
                      <a:pt x="17253" y="418"/>
                      <a:pt x="17133" y="239"/>
                      <a:pt x="16943" y="203"/>
                    </a:cubicBezTo>
                    <a:cubicBezTo>
                      <a:pt x="16491" y="120"/>
                      <a:pt x="16014" y="72"/>
                      <a:pt x="15562" y="37"/>
                    </a:cubicBezTo>
                    <a:cubicBezTo>
                      <a:pt x="15548" y="35"/>
                      <a:pt x="15534" y="34"/>
                      <a:pt x="15520" y="34"/>
                    </a:cubicBezTo>
                    <a:close/>
                    <a:moveTo>
                      <a:pt x="10795" y="466"/>
                    </a:moveTo>
                    <a:cubicBezTo>
                      <a:pt x="10765" y="466"/>
                      <a:pt x="10735" y="469"/>
                      <a:pt x="10704" y="477"/>
                    </a:cubicBezTo>
                    <a:cubicBezTo>
                      <a:pt x="10264" y="596"/>
                      <a:pt x="9811" y="739"/>
                      <a:pt x="9382" y="906"/>
                    </a:cubicBezTo>
                    <a:cubicBezTo>
                      <a:pt x="9204" y="977"/>
                      <a:pt x="9109" y="1168"/>
                      <a:pt x="9180" y="1346"/>
                    </a:cubicBezTo>
                    <a:cubicBezTo>
                      <a:pt x="9228" y="1477"/>
                      <a:pt x="9359" y="1561"/>
                      <a:pt x="9502" y="1561"/>
                    </a:cubicBezTo>
                    <a:cubicBezTo>
                      <a:pt x="9537" y="1561"/>
                      <a:pt x="9585" y="1561"/>
                      <a:pt x="9621" y="1549"/>
                    </a:cubicBezTo>
                    <a:cubicBezTo>
                      <a:pt x="10037" y="1394"/>
                      <a:pt x="10454" y="1251"/>
                      <a:pt x="10883" y="1144"/>
                    </a:cubicBezTo>
                    <a:cubicBezTo>
                      <a:pt x="11073" y="1084"/>
                      <a:pt x="11180" y="906"/>
                      <a:pt x="11133" y="715"/>
                    </a:cubicBezTo>
                    <a:cubicBezTo>
                      <a:pt x="11083" y="565"/>
                      <a:pt x="10949" y="466"/>
                      <a:pt x="10795" y="466"/>
                    </a:cubicBezTo>
                    <a:close/>
                    <a:moveTo>
                      <a:pt x="18540" y="592"/>
                    </a:moveTo>
                    <a:cubicBezTo>
                      <a:pt x="18392" y="592"/>
                      <a:pt x="18265" y="689"/>
                      <a:pt x="18217" y="834"/>
                    </a:cubicBezTo>
                    <a:cubicBezTo>
                      <a:pt x="18157" y="1013"/>
                      <a:pt x="18265" y="1203"/>
                      <a:pt x="18443" y="1263"/>
                    </a:cubicBezTo>
                    <a:cubicBezTo>
                      <a:pt x="18872" y="1394"/>
                      <a:pt x="19288" y="1537"/>
                      <a:pt x="19693" y="1703"/>
                    </a:cubicBezTo>
                    <a:cubicBezTo>
                      <a:pt x="19741" y="1727"/>
                      <a:pt x="19789" y="1739"/>
                      <a:pt x="19824" y="1739"/>
                    </a:cubicBezTo>
                    <a:cubicBezTo>
                      <a:pt x="19967" y="1739"/>
                      <a:pt x="20086" y="1656"/>
                      <a:pt x="20146" y="1525"/>
                    </a:cubicBezTo>
                    <a:cubicBezTo>
                      <a:pt x="20217" y="1346"/>
                      <a:pt x="20134" y="1144"/>
                      <a:pt x="19955" y="1072"/>
                    </a:cubicBezTo>
                    <a:cubicBezTo>
                      <a:pt x="19527" y="906"/>
                      <a:pt x="19086" y="739"/>
                      <a:pt x="18646" y="608"/>
                    </a:cubicBezTo>
                    <a:cubicBezTo>
                      <a:pt x="18610" y="597"/>
                      <a:pt x="18574" y="592"/>
                      <a:pt x="18540" y="592"/>
                    </a:cubicBezTo>
                    <a:close/>
                    <a:moveTo>
                      <a:pt x="7946" y="1577"/>
                    </a:moveTo>
                    <a:cubicBezTo>
                      <a:pt x="7892" y="1577"/>
                      <a:pt x="7838" y="1591"/>
                      <a:pt x="7787" y="1620"/>
                    </a:cubicBezTo>
                    <a:cubicBezTo>
                      <a:pt x="7370" y="1834"/>
                      <a:pt x="6966" y="2073"/>
                      <a:pt x="6573" y="2323"/>
                    </a:cubicBezTo>
                    <a:cubicBezTo>
                      <a:pt x="6418" y="2430"/>
                      <a:pt x="6370" y="2632"/>
                      <a:pt x="6477" y="2799"/>
                    </a:cubicBezTo>
                    <a:cubicBezTo>
                      <a:pt x="6549" y="2894"/>
                      <a:pt x="6656" y="2954"/>
                      <a:pt x="6763" y="2954"/>
                    </a:cubicBezTo>
                    <a:cubicBezTo>
                      <a:pt x="6823" y="2954"/>
                      <a:pt x="6894" y="2930"/>
                      <a:pt x="6954" y="2894"/>
                    </a:cubicBezTo>
                    <a:cubicBezTo>
                      <a:pt x="7323" y="2656"/>
                      <a:pt x="7704" y="2430"/>
                      <a:pt x="8097" y="2227"/>
                    </a:cubicBezTo>
                    <a:cubicBezTo>
                      <a:pt x="8263" y="2132"/>
                      <a:pt x="8335" y="1930"/>
                      <a:pt x="8239" y="1763"/>
                    </a:cubicBezTo>
                    <a:cubicBezTo>
                      <a:pt x="8182" y="1647"/>
                      <a:pt x="8066" y="1577"/>
                      <a:pt x="7946" y="1577"/>
                    </a:cubicBezTo>
                    <a:close/>
                    <a:moveTo>
                      <a:pt x="21356" y="1800"/>
                    </a:moveTo>
                    <a:cubicBezTo>
                      <a:pt x="21239" y="1800"/>
                      <a:pt x="21126" y="1861"/>
                      <a:pt x="21063" y="1965"/>
                    </a:cubicBezTo>
                    <a:cubicBezTo>
                      <a:pt x="20967" y="2132"/>
                      <a:pt x="21027" y="2346"/>
                      <a:pt x="21193" y="2430"/>
                    </a:cubicBezTo>
                    <a:cubicBezTo>
                      <a:pt x="21574" y="2656"/>
                      <a:pt x="21955" y="2894"/>
                      <a:pt x="22325" y="3144"/>
                    </a:cubicBezTo>
                    <a:cubicBezTo>
                      <a:pt x="22384" y="3180"/>
                      <a:pt x="22444" y="3204"/>
                      <a:pt x="22515" y="3204"/>
                    </a:cubicBezTo>
                    <a:cubicBezTo>
                      <a:pt x="22622" y="3204"/>
                      <a:pt x="22729" y="3156"/>
                      <a:pt x="22801" y="3061"/>
                    </a:cubicBezTo>
                    <a:cubicBezTo>
                      <a:pt x="22908" y="2906"/>
                      <a:pt x="22872" y="2692"/>
                      <a:pt x="22717" y="2584"/>
                    </a:cubicBezTo>
                    <a:cubicBezTo>
                      <a:pt x="22336" y="2323"/>
                      <a:pt x="21932" y="2073"/>
                      <a:pt x="21527" y="1846"/>
                    </a:cubicBezTo>
                    <a:cubicBezTo>
                      <a:pt x="21472" y="1815"/>
                      <a:pt x="21413" y="1800"/>
                      <a:pt x="21356" y="1800"/>
                    </a:cubicBezTo>
                    <a:close/>
                    <a:moveTo>
                      <a:pt x="5391" y="3282"/>
                    </a:moveTo>
                    <a:cubicBezTo>
                      <a:pt x="5316" y="3282"/>
                      <a:pt x="5241" y="3307"/>
                      <a:pt x="5180" y="3358"/>
                    </a:cubicBezTo>
                    <a:cubicBezTo>
                      <a:pt x="4822" y="3656"/>
                      <a:pt x="4477" y="3978"/>
                      <a:pt x="4144" y="4311"/>
                    </a:cubicBezTo>
                    <a:cubicBezTo>
                      <a:pt x="4013" y="4442"/>
                      <a:pt x="4025" y="4656"/>
                      <a:pt x="4156" y="4787"/>
                    </a:cubicBezTo>
                    <a:cubicBezTo>
                      <a:pt x="4215" y="4859"/>
                      <a:pt x="4310" y="4894"/>
                      <a:pt x="4394" y="4894"/>
                    </a:cubicBezTo>
                    <a:cubicBezTo>
                      <a:pt x="4477" y="4894"/>
                      <a:pt x="4572" y="4859"/>
                      <a:pt x="4632" y="4787"/>
                    </a:cubicBezTo>
                    <a:cubicBezTo>
                      <a:pt x="4941" y="4478"/>
                      <a:pt x="5275" y="4168"/>
                      <a:pt x="5608" y="3882"/>
                    </a:cubicBezTo>
                    <a:cubicBezTo>
                      <a:pt x="5763" y="3763"/>
                      <a:pt x="5775" y="3549"/>
                      <a:pt x="5656" y="3406"/>
                    </a:cubicBezTo>
                    <a:cubicBezTo>
                      <a:pt x="5588" y="3325"/>
                      <a:pt x="5490" y="3282"/>
                      <a:pt x="5391" y="3282"/>
                    </a:cubicBezTo>
                    <a:close/>
                    <a:moveTo>
                      <a:pt x="23854" y="3577"/>
                    </a:moveTo>
                    <a:cubicBezTo>
                      <a:pt x="23762" y="3577"/>
                      <a:pt x="23668" y="3616"/>
                      <a:pt x="23599" y="3692"/>
                    </a:cubicBezTo>
                    <a:cubicBezTo>
                      <a:pt x="23468" y="3835"/>
                      <a:pt x="23479" y="4049"/>
                      <a:pt x="23622" y="4180"/>
                    </a:cubicBezTo>
                    <a:cubicBezTo>
                      <a:pt x="23956" y="4478"/>
                      <a:pt x="24277" y="4787"/>
                      <a:pt x="24575" y="5109"/>
                    </a:cubicBezTo>
                    <a:cubicBezTo>
                      <a:pt x="24646" y="5180"/>
                      <a:pt x="24730" y="5216"/>
                      <a:pt x="24825" y="5216"/>
                    </a:cubicBezTo>
                    <a:cubicBezTo>
                      <a:pt x="24908" y="5216"/>
                      <a:pt x="24992" y="5192"/>
                      <a:pt x="25051" y="5132"/>
                    </a:cubicBezTo>
                    <a:cubicBezTo>
                      <a:pt x="25194" y="5001"/>
                      <a:pt x="25206" y="4787"/>
                      <a:pt x="25075" y="4644"/>
                    </a:cubicBezTo>
                    <a:cubicBezTo>
                      <a:pt x="24765" y="4311"/>
                      <a:pt x="24432" y="3978"/>
                      <a:pt x="24075" y="3668"/>
                    </a:cubicBezTo>
                    <a:cubicBezTo>
                      <a:pt x="24014" y="3607"/>
                      <a:pt x="23934" y="3577"/>
                      <a:pt x="23854" y="3577"/>
                    </a:cubicBezTo>
                    <a:close/>
                    <a:moveTo>
                      <a:pt x="3273" y="5494"/>
                    </a:moveTo>
                    <a:cubicBezTo>
                      <a:pt x="3172" y="5494"/>
                      <a:pt x="3070" y="5537"/>
                      <a:pt x="3001" y="5621"/>
                    </a:cubicBezTo>
                    <a:cubicBezTo>
                      <a:pt x="2715" y="5990"/>
                      <a:pt x="2453" y="6383"/>
                      <a:pt x="2203" y="6775"/>
                    </a:cubicBezTo>
                    <a:cubicBezTo>
                      <a:pt x="2108" y="6930"/>
                      <a:pt x="2155" y="7145"/>
                      <a:pt x="2310" y="7240"/>
                    </a:cubicBezTo>
                    <a:cubicBezTo>
                      <a:pt x="2370" y="7276"/>
                      <a:pt x="2429" y="7299"/>
                      <a:pt x="2489" y="7299"/>
                    </a:cubicBezTo>
                    <a:cubicBezTo>
                      <a:pt x="2608" y="7299"/>
                      <a:pt x="2715" y="7240"/>
                      <a:pt x="2786" y="7133"/>
                    </a:cubicBezTo>
                    <a:cubicBezTo>
                      <a:pt x="3013" y="6764"/>
                      <a:pt x="3275" y="6394"/>
                      <a:pt x="3548" y="6037"/>
                    </a:cubicBezTo>
                    <a:cubicBezTo>
                      <a:pt x="3656" y="5894"/>
                      <a:pt x="3632" y="5680"/>
                      <a:pt x="3477" y="5561"/>
                    </a:cubicBezTo>
                    <a:cubicBezTo>
                      <a:pt x="3417" y="5516"/>
                      <a:pt x="3345" y="5494"/>
                      <a:pt x="3273" y="5494"/>
                    </a:cubicBezTo>
                    <a:close/>
                    <a:moveTo>
                      <a:pt x="25900" y="5857"/>
                    </a:moveTo>
                    <a:cubicBezTo>
                      <a:pt x="25833" y="5857"/>
                      <a:pt x="25766" y="5877"/>
                      <a:pt x="25706" y="5918"/>
                    </a:cubicBezTo>
                    <a:cubicBezTo>
                      <a:pt x="25551" y="6037"/>
                      <a:pt x="25515" y="6252"/>
                      <a:pt x="25623" y="6394"/>
                    </a:cubicBezTo>
                    <a:cubicBezTo>
                      <a:pt x="25885" y="6764"/>
                      <a:pt x="26123" y="7133"/>
                      <a:pt x="26349" y="7514"/>
                    </a:cubicBezTo>
                    <a:cubicBezTo>
                      <a:pt x="26408" y="7621"/>
                      <a:pt x="26527" y="7692"/>
                      <a:pt x="26647" y="7692"/>
                    </a:cubicBezTo>
                    <a:cubicBezTo>
                      <a:pt x="26706" y="7692"/>
                      <a:pt x="26766" y="7668"/>
                      <a:pt x="26813" y="7645"/>
                    </a:cubicBezTo>
                    <a:cubicBezTo>
                      <a:pt x="26980" y="7549"/>
                      <a:pt x="27039" y="7335"/>
                      <a:pt x="26944" y="7168"/>
                    </a:cubicBezTo>
                    <a:cubicBezTo>
                      <a:pt x="26706" y="6775"/>
                      <a:pt x="26456" y="6383"/>
                      <a:pt x="26182" y="6002"/>
                    </a:cubicBezTo>
                    <a:cubicBezTo>
                      <a:pt x="26109" y="5907"/>
                      <a:pt x="26005" y="5857"/>
                      <a:pt x="25900" y="5857"/>
                    </a:cubicBezTo>
                    <a:close/>
                    <a:moveTo>
                      <a:pt x="1674" y="8110"/>
                    </a:moveTo>
                    <a:cubicBezTo>
                      <a:pt x="1550" y="8110"/>
                      <a:pt x="1429" y="8180"/>
                      <a:pt x="1370" y="8299"/>
                    </a:cubicBezTo>
                    <a:cubicBezTo>
                      <a:pt x="1167" y="8728"/>
                      <a:pt x="989" y="9157"/>
                      <a:pt x="834" y="9597"/>
                    </a:cubicBezTo>
                    <a:cubicBezTo>
                      <a:pt x="774" y="9776"/>
                      <a:pt x="870" y="9966"/>
                      <a:pt x="1048" y="10038"/>
                    </a:cubicBezTo>
                    <a:cubicBezTo>
                      <a:pt x="1084" y="10050"/>
                      <a:pt x="1120" y="10050"/>
                      <a:pt x="1155" y="10050"/>
                    </a:cubicBezTo>
                    <a:cubicBezTo>
                      <a:pt x="1298" y="10050"/>
                      <a:pt x="1429" y="9966"/>
                      <a:pt x="1477" y="9823"/>
                    </a:cubicBezTo>
                    <a:cubicBezTo>
                      <a:pt x="1632" y="9407"/>
                      <a:pt x="1798" y="8990"/>
                      <a:pt x="1989" y="8597"/>
                    </a:cubicBezTo>
                    <a:cubicBezTo>
                      <a:pt x="2060" y="8430"/>
                      <a:pt x="1989" y="8216"/>
                      <a:pt x="1822" y="8145"/>
                    </a:cubicBezTo>
                    <a:cubicBezTo>
                      <a:pt x="1775" y="8121"/>
                      <a:pt x="1724" y="8110"/>
                      <a:pt x="1674" y="8110"/>
                    </a:cubicBezTo>
                    <a:close/>
                    <a:moveTo>
                      <a:pt x="27409" y="8524"/>
                    </a:moveTo>
                    <a:cubicBezTo>
                      <a:pt x="27366" y="8524"/>
                      <a:pt x="27321" y="8532"/>
                      <a:pt x="27278" y="8550"/>
                    </a:cubicBezTo>
                    <a:cubicBezTo>
                      <a:pt x="27099" y="8633"/>
                      <a:pt x="27028" y="8823"/>
                      <a:pt x="27099" y="9002"/>
                    </a:cubicBezTo>
                    <a:cubicBezTo>
                      <a:pt x="27278" y="9407"/>
                      <a:pt x="27432" y="9823"/>
                      <a:pt x="27563" y="10252"/>
                    </a:cubicBezTo>
                    <a:cubicBezTo>
                      <a:pt x="27611" y="10395"/>
                      <a:pt x="27742" y="10490"/>
                      <a:pt x="27885" y="10490"/>
                    </a:cubicBezTo>
                    <a:cubicBezTo>
                      <a:pt x="27921" y="10490"/>
                      <a:pt x="27956" y="10478"/>
                      <a:pt x="27992" y="10466"/>
                    </a:cubicBezTo>
                    <a:cubicBezTo>
                      <a:pt x="28171" y="10407"/>
                      <a:pt x="28278" y="10216"/>
                      <a:pt x="28218" y="10038"/>
                    </a:cubicBezTo>
                    <a:cubicBezTo>
                      <a:pt x="28075" y="9597"/>
                      <a:pt x="27909" y="9157"/>
                      <a:pt x="27730" y="8728"/>
                    </a:cubicBezTo>
                    <a:cubicBezTo>
                      <a:pt x="27667" y="8602"/>
                      <a:pt x="27543" y="8524"/>
                      <a:pt x="27409" y="8524"/>
                    </a:cubicBezTo>
                    <a:close/>
                    <a:moveTo>
                      <a:pt x="695" y="11008"/>
                    </a:moveTo>
                    <a:cubicBezTo>
                      <a:pt x="531" y="11008"/>
                      <a:pt x="389" y="11119"/>
                      <a:pt x="358" y="11276"/>
                    </a:cubicBezTo>
                    <a:cubicBezTo>
                      <a:pt x="250" y="11728"/>
                      <a:pt x="167" y="12193"/>
                      <a:pt x="119" y="12657"/>
                    </a:cubicBezTo>
                    <a:cubicBezTo>
                      <a:pt x="96" y="12836"/>
                      <a:pt x="227" y="13014"/>
                      <a:pt x="417" y="13038"/>
                    </a:cubicBezTo>
                    <a:lnTo>
                      <a:pt x="453" y="13038"/>
                    </a:lnTo>
                    <a:cubicBezTo>
                      <a:pt x="619" y="13038"/>
                      <a:pt x="774" y="12907"/>
                      <a:pt x="798" y="12741"/>
                    </a:cubicBezTo>
                    <a:cubicBezTo>
                      <a:pt x="846" y="12300"/>
                      <a:pt x="917" y="11859"/>
                      <a:pt x="1024" y="11431"/>
                    </a:cubicBezTo>
                    <a:cubicBezTo>
                      <a:pt x="1060" y="11240"/>
                      <a:pt x="941" y="11062"/>
                      <a:pt x="762" y="11014"/>
                    </a:cubicBezTo>
                    <a:cubicBezTo>
                      <a:pt x="740" y="11010"/>
                      <a:pt x="717" y="11008"/>
                      <a:pt x="695" y="11008"/>
                    </a:cubicBezTo>
                    <a:close/>
                    <a:moveTo>
                      <a:pt x="28310" y="11460"/>
                    </a:moveTo>
                    <a:cubicBezTo>
                      <a:pt x="28287" y="11460"/>
                      <a:pt x="28265" y="11462"/>
                      <a:pt x="28242" y="11467"/>
                    </a:cubicBezTo>
                    <a:cubicBezTo>
                      <a:pt x="28063" y="11502"/>
                      <a:pt x="27932" y="11681"/>
                      <a:pt x="27968" y="11859"/>
                    </a:cubicBezTo>
                    <a:cubicBezTo>
                      <a:pt x="28051" y="12288"/>
                      <a:pt x="28111" y="12741"/>
                      <a:pt x="28159" y="13181"/>
                    </a:cubicBezTo>
                    <a:cubicBezTo>
                      <a:pt x="28171" y="13360"/>
                      <a:pt x="28325" y="13491"/>
                      <a:pt x="28492" y="13491"/>
                    </a:cubicBezTo>
                    <a:lnTo>
                      <a:pt x="28528" y="13491"/>
                    </a:lnTo>
                    <a:cubicBezTo>
                      <a:pt x="28718" y="13467"/>
                      <a:pt x="28849" y="13300"/>
                      <a:pt x="28837" y="13122"/>
                    </a:cubicBezTo>
                    <a:cubicBezTo>
                      <a:pt x="28790" y="12657"/>
                      <a:pt x="28730" y="12193"/>
                      <a:pt x="28647" y="11728"/>
                    </a:cubicBezTo>
                    <a:cubicBezTo>
                      <a:pt x="28615" y="11571"/>
                      <a:pt x="28473" y="11460"/>
                      <a:pt x="28310" y="11460"/>
                    </a:cubicBezTo>
                    <a:close/>
                    <a:moveTo>
                      <a:pt x="346" y="14050"/>
                    </a:moveTo>
                    <a:cubicBezTo>
                      <a:pt x="155" y="14050"/>
                      <a:pt x="12" y="14205"/>
                      <a:pt x="12" y="14395"/>
                    </a:cubicBezTo>
                    <a:lnTo>
                      <a:pt x="12" y="14431"/>
                    </a:lnTo>
                    <a:cubicBezTo>
                      <a:pt x="0" y="14884"/>
                      <a:pt x="24" y="15348"/>
                      <a:pt x="72" y="15788"/>
                    </a:cubicBezTo>
                    <a:cubicBezTo>
                      <a:pt x="84" y="15967"/>
                      <a:pt x="238" y="16098"/>
                      <a:pt x="405" y="16098"/>
                    </a:cubicBezTo>
                    <a:lnTo>
                      <a:pt x="441" y="16098"/>
                    </a:lnTo>
                    <a:cubicBezTo>
                      <a:pt x="631" y="16086"/>
                      <a:pt x="762" y="15919"/>
                      <a:pt x="750" y="15729"/>
                    </a:cubicBezTo>
                    <a:cubicBezTo>
                      <a:pt x="715" y="15300"/>
                      <a:pt x="691" y="14860"/>
                      <a:pt x="691" y="14431"/>
                    </a:cubicBezTo>
                    <a:lnTo>
                      <a:pt x="691" y="14395"/>
                    </a:lnTo>
                    <a:cubicBezTo>
                      <a:pt x="691" y="14205"/>
                      <a:pt x="536" y="14050"/>
                      <a:pt x="346" y="14050"/>
                    </a:cubicBezTo>
                    <a:close/>
                    <a:moveTo>
                      <a:pt x="28552" y="14098"/>
                    </a:moveTo>
                    <a:cubicBezTo>
                      <a:pt x="28361" y="14098"/>
                      <a:pt x="28218" y="14241"/>
                      <a:pt x="28218" y="14431"/>
                    </a:cubicBezTo>
                    <a:cubicBezTo>
                      <a:pt x="28218" y="14884"/>
                      <a:pt x="28194" y="15324"/>
                      <a:pt x="28147" y="15765"/>
                    </a:cubicBezTo>
                    <a:cubicBezTo>
                      <a:pt x="28135" y="15955"/>
                      <a:pt x="28266" y="16122"/>
                      <a:pt x="28456" y="16134"/>
                    </a:cubicBezTo>
                    <a:lnTo>
                      <a:pt x="28492" y="16134"/>
                    </a:lnTo>
                    <a:cubicBezTo>
                      <a:pt x="28659" y="16134"/>
                      <a:pt x="28813" y="16003"/>
                      <a:pt x="28825" y="15824"/>
                    </a:cubicBezTo>
                    <a:cubicBezTo>
                      <a:pt x="28873" y="15372"/>
                      <a:pt x="28897" y="14896"/>
                      <a:pt x="28897" y="14431"/>
                    </a:cubicBezTo>
                    <a:cubicBezTo>
                      <a:pt x="28897" y="14241"/>
                      <a:pt x="28742" y="14098"/>
                      <a:pt x="28552" y="14098"/>
                    </a:cubicBezTo>
                    <a:close/>
                    <a:moveTo>
                      <a:pt x="668" y="17103"/>
                    </a:moveTo>
                    <a:cubicBezTo>
                      <a:pt x="644" y="17103"/>
                      <a:pt x="620" y="17106"/>
                      <a:pt x="596" y="17110"/>
                    </a:cubicBezTo>
                    <a:cubicBezTo>
                      <a:pt x="417" y="17146"/>
                      <a:pt x="298" y="17336"/>
                      <a:pt x="334" y="17515"/>
                    </a:cubicBezTo>
                    <a:cubicBezTo>
                      <a:pt x="429" y="17967"/>
                      <a:pt x="560" y="18420"/>
                      <a:pt x="703" y="18860"/>
                    </a:cubicBezTo>
                    <a:cubicBezTo>
                      <a:pt x="750" y="19015"/>
                      <a:pt x="881" y="19098"/>
                      <a:pt x="1024" y="19098"/>
                    </a:cubicBezTo>
                    <a:cubicBezTo>
                      <a:pt x="1060" y="19098"/>
                      <a:pt x="1096" y="19098"/>
                      <a:pt x="1131" y="19087"/>
                    </a:cubicBezTo>
                    <a:cubicBezTo>
                      <a:pt x="1310" y="19027"/>
                      <a:pt x="1405" y="18836"/>
                      <a:pt x="1346" y="18658"/>
                    </a:cubicBezTo>
                    <a:cubicBezTo>
                      <a:pt x="1215" y="18229"/>
                      <a:pt x="1096" y="17801"/>
                      <a:pt x="1000" y="17372"/>
                    </a:cubicBezTo>
                    <a:cubicBezTo>
                      <a:pt x="969" y="17206"/>
                      <a:pt x="830" y="17103"/>
                      <a:pt x="668" y="17103"/>
                    </a:cubicBezTo>
                    <a:close/>
                    <a:moveTo>
                      <a:pt x="28229" y="17139"/>
                    </a:moveTo>
                    <a:cubicBezTo>
                      <a:pt x="28067" y="17139"/>
                      <a:pt x="27928" y="17242"/>
                      <a:pt x="27897" y="17408"/>
                    </a:cubicBezTo>
                    <a:cubicBezTo>
                      <a:pt x="27801" y="17836"/>
                      <a:pt x="27682" y="18265"/>
                      <a:pt x="27540" y="18694"/>
                    </a:cubicBezTo>
                    <a:cubicBezTo>
                      <a:pt x="27480" y="18872"/>
                      <a:pt x="27587" y="19063"/>
                      <a:pt x="27766" y="19122"/>
                    </a:cubicBezTo>
                    <a:cubicBezTo>
                      <a:pt x="27801" y="19134"/>
                      <a:pt x="27837" y="19134"/>
                      <a:pt x="27861" y="19134"/>
                    </a:cubicBezTo>
                    <a:cubicBezTo>
                      <a:pt x="28016" y="19134"/>
                      <a:pt x="28147" y="19051"/>
                      <a:pt x="28194" y="18896"/>
                    </a:cubicBezTo>
                    <a:cubicBezTo>
                      <a:pt x="28337" y="18455"/>
                      <a:pt x="28456" y="18003"/>
                      <a:pt x="28552" y="17551"/>
                    </a:cubicBezTo>
                    <a:cubicBezTo>
                      <a:pt x="28599" y="17372"/>
                      <a:pt x="28480" y="17182"/>
                      <a:pt x="28302" y="17146"/>
                    </a:cubicBezTo>
                    <a:cubicBezTo>
                      <a:pt x="28277" y="17141"/>
                      <a:pt x="28253" y="17139"/>
                      <a:pt x="28229" y="17139"/>
                    </a:cubicBezTo>
                    <a:close/>
                    <a:moveTo>
                      <a:pt x="1639" y="20006"/>
                    </a:moveTo>
                    <a:cubicBezTo>
                      <a:pt x="1592" y="20006"/>
                      <a:pt x="1545" y="20017"/>
                      <a:pt x="1501" y="20039"/>
                    </a:cubicBezTo>
                    <a:cubicBezTo>
                      <a:pt x="1334" y="20122"/>
                      <a:pt x="1251" y="20325"/>
                      <a:pt x="1334" y="20491"/>
                    </a:cubicBezTo>
                    <a:cubicBezTo>
                      <a:pt x="1524" y="20908"/>
                      <a:pt x="1751" y="21325"/>
                      <a:pt x="1977" y="21730"/>
                    </a:cubicBezTo>
                    <a:cubicBezTo>
                      <a:pt x="2048" y="21837"/>
                      <a:pt x="2155" y="21896"/>
                      <a:pt x="2274" y="21896"/>
                    </a:cubicBezTo>
                    <a:cubicBezTo>
                      <a:pt x="2334" y="21896"/>
                      <a:pt x="2394" y="21884"/>
                      <a:pt x="2453" y="21849"/>
                    </a:cubicBezTo>
                    <a:cubicBezTo>
                      <a:pt x="2608" y="21754"/>
                      <a:pt x="2667" y="21551"/>
                      <a:pt x="2572" y="21384"/>
                    </a:cubicBezTo>
                    <a:cubicBezTo>
                      <a:pt x="2346" y="21003"/>
                      <a:pt x="2143" y="20611"/>
                      <a:pt x="1953" y="20206"/>
                    </a:cubicBezTo>
                    <a:cubicBezTo>
                      <a:pt x="1892" y="20084"/>
                      <a:pt x="1767" y="20006"/>
                      <a:pt x="1639" y="20006"/>
                    </a:cubicBezTo>
                    <a:close/>
                    <a:moveTo>
                      <a:pt x="27239" y="20040"/>
                    </a:moveTo>
                    <a:cubicBezTo>
                      <a:pt x="27114" y="20040"/>
                      <a:pt x="26992" y="20113"/>
                      <a:pt x="26932" y="20241"/>
                    </a:cubicBezTo>
                    <a:cubicBezTo>
                      <a:pt x="26742" y="20634"/>
                      <a:pt x="26539" y="21039"/>
                      <a:pt x="26313" y="21420"/>
                    </a:cubicBezTo>
                    <a:cubicBezTo>
                      <a:pt x="26218" y="21575"/>
                      <a:pt x="26266" y="21789"/>
                      <a:pt x="26432" y="21884"/>
                    </a:cubicBezTo>
                    <a:cubicBezTo>
                      <a:pt x="26492" y="21920"/>
                      <a:pt x="26551" y="21932"/>
                      <a:pt x="26611" y="21932"/>
                    </a:cubicBezTo>
                    <a:cubicBezTo>
                      <a:pt x="26718" y="21932"/>
                      <a:pt x="26837" y="21873"/>
                      <a:pt x="26897" y="21765"/>
                    </a:cubicBezTo>
                    <a:cubicBezTo>
                      <a:pt x="27135" y="21361"/>
                      <a:pt x="27349" y="20944"/>
                      <a:pt x="27551" y="20527"/>
                    </a:cubicBezTo>
                    <a:cubicBezTo>
                      <a:pt x="27635" y="20360"/>
                      <a:pt x="27551" y="20158"/>
                      <a:pt x="27385" y="20075"/>
                    </a:cubicBezTo>
                    <a:cubicBezTo>
                      <a:pt x="27338" y="20051"/>
                      <a:pt x="27288" y="20040"/>
                      <a:pt x="27239" y="20040"/>
                    </a:cubicBezTo>
                    <a:close/>
                    <a:moveTo>
                      <a:pt x="3230" y="22631"/>
                    </a:moveTo>
                    <a:cubicBezTo>
                      <a:pt x="3155" y="22631"/>
                      <a:pt x="3078" y="22656"/>
                      <a:pt x="3013" y="22706"/>
                    </a:cubicBezTo>
                    <a:cubicBezTo>
                      <a:pt x="2870" y="22813"/>
                      <a:pt x="2834" y="23027"/>
                      <a:pt x="2953" y="23182"/>
                    </a:cubicBezTo>
                    <a:cubicBezTo>
                      <a:pt x="3239" y="23551"/>
                      <a:pt x="3537" y="23909"/>
                      <a:pt x="3858" y="24254"/>
                    </a:cubicBezTo>
                    <a:cubicBezTo>
                      <a:pt x="3918" y="24325"/>
                      <a:pt x="4013" y="24361"/>
                      <a:pt x="4108" y="24361"/>
                    </a:cubicBezTo>
                    <a:cubicBezTo>
                      <a:pt x="4191" y="24361"/>
                      <a:pt x="4275" y="24325"/>
                      <a:pt x="4334" y="24266"/>
                    </a:cubicBezTo>
                    <a:cubicBezTo>
                      <a:pt x="4477" y="24135"/>
                      <a:pt x="4477" y="23920"/>
                      <a:pt x="4358" y="23789"/>
                    </a:cubicBezTo>
                    <a:cubicBezTo>
                      <a:pt x="4048" y="23456"/>
                      <a:pt x="3763" y="23123"/>
                      <a:pt x="3501" y="22766"/>
                    </a:cubicBezTo>
                    <a:cubicBezTo>
                      <a:pt x="3432" y="22676"/>
                      <a:pt x="3332" y="22631"/>
                      <a:pt x="3230" y="22631"/>
                    </a:cubicBezTo>
                    <a:close/>
                    <a:moveTo>
                      <a:pt x="25652" y="22664"/>
                    </a:moveTo>
                    <a:cubicBezTo>
                      <a:pt x="25549" y="22664"/>
                      <a:pt x="25448" y="22710"/>
                      <a:pt x="25384" y="22801"/>
                    </a:cubicBezTo>
                    <a:cubicBezTo>
                      <a:pt x="25111" y="23147"/>
                      <a:pt x="24825" y="23492"/>
                      <a:pt x="24527" y="23813"/>
                    </a:cubicBezTo>
                    <a:cubicBezTo>
                      <a:pt x="24396" y="23956"/>
                      <a:pt x="24396" y="24170"/>
                      <a:pt x="24539" y="24290"/>
                    </a:cubicBezTo>
                    <a:cubicBezTo>
                      <a:pt x="24599" y="24361"/>
                      <a:pt x="24694" y="24385"/>
                      <a:pt x="24777" y="24385"/>
                    </a:cubicBezTo>
                    <a:cubicBezTo>
                      <a:pt x="24861" y="24385"/>
                      <a:pt x="24956" y="24349"/>
                      <a:pt x="25015" y="24278"/>
                    </a:cubicBezTo>
                    <a:cubicBezTo>
                      <a:pt x="25337" y="23944"/>
                      <a:pt x="25646" y="23575"/>
                      <a:pt x="25920" y="23206"/>
                    </a:cubicBezTo>
                    <a:cubicBezTo>
                      <a:pt x="26039" y="23063"/>
                      <a:pt x="26016" y="22849"/>
                      <a:pt x="25861" y="22730"/>
                    </a:cubicBezTo>
                    <a:cubicBezTo>
                      <a:pt x="25797" y="22686"/>
                      <a:pt x="25724" y="22664"/>
                      <a:pt x="25652" y="22664"/>
                    </a:cubicBezTo>
                    <a:close/>
                    <a:moveTo>
                      <a:pt x="5339" y="24856"/>
                    </a:moveTo>
                    <a:cubicBezTo>
                      <a:pt x="5238" y="24856"/>
                      <a:pt x="5140" y="24899"/>
                      <a:pt x="5072" y="24980"/>
                    </a:cubicBezTo>
                    <a:cubicBezTo>
                      <a:pt x="4953" y="25123"/>
                      <a:pt x="4965" y="25337"/>
                      <a:pt x="5108" y="25456"/>
                    </a:cubicBezTo>
                    <a:cubicBezTo>
                      <a:pt x="5465" y="25754"/>
                      <a:pt x="5834" y="26040"/>
                      <a:pt x="6227" y="26302"/>
                    </a:cubicBezTo>
                    <a:cubicBezTo>
                      <a:pt x="6287" y="26349"/>
                      <a:pt x="6346" y="26373"/>
                      <a:pt x="6418" y="26373"/>
                    </a:cubicBezTo>
                    <a:cubicBezTo>
                      <a:pt x="6525" y="26373"/>
                      <a:pt x="6632" y="26314"/>
                      <a:pt x="6692" y="26218"/>
                    </a:cubicBezTo>
                    <a:cubicBezTo>
                      <a:pt x="6799" y="26064"/>
                      <a:pt x="6763" y="25849"/>
                      <a:pt x="6608" y="25742"/>
                    </a:cubicBezTo>
                    <a:cubicBezTo>
                      <a:pt x="6251" y="25492"/>
                      <a:pt x="5894" y="25218"/>
                      <a:pt x="5561" y="24932"/>
                    </a:cubicBezTo>
                    <a:cubicBezTo>
                      <a:pt x="5494" y="24881"/>
                      <a:pt x="5416" y="24856"/>
                      <a:pt x="5339" y="24856"/>
                    </a:cubicBezTo>
                    <a:close/>
                    <a:moveTo>
                      <a:pt x="23526" y="24880"/>
                    </a:moveTo>
                    <a:cubicBezTo>
                      <a:pt x="23450" y="24880"/>
                      <a:pt x="23375" y="24905"/>
                      <a:pt x="23313" y="24956"/>
                    </a:cubicBezTo>
                    <a:cubicBezTo>
                      <a:pt x="22979" y="25242"/>
                      <a:pt x="22622" y="25516"/>
                      <a:pt x="22253" y="25766"/>
                    </a:cubicBezTo>
                    <a:cubicBezTo>
                      <a:pt x="22098" y="25873"/>
                      <a:pt x="22063" y="26087"/>
                      <a:pt x="22170" y="26242"/>
                    </a:cubicBezTo>
                    <a:cubicBezTo>
                      <a:pt x="22241" y="26337"/>
                      <a:pt x="22348" y="26385"/>
                      <a:pt x="22456" y="26385"/>
                    </a:cubicBezTo>
                    <a:cubicBezTo>
                      <a:pt x="22515" y="26385"/>
                      <a:pt x="22587" y="26373"/>
                      <a:pt x="22646" y="26326"/>
                    </a:cubicBezTo>
                    <a:cubicBezTo>
                      <a:pt x="23027" y="26064"/>
                      <a:pt x="23396" y="25778"/>
                      <a:pt x="23753" y="25480"/>
                    </a:cubicBezTo>
                    <a:cubicBezTo>
                      <a:pt x="23896" y="25361"/>
                      <a:pt x="23920" y="25147"/>
                      <a:pt x="23801" y="25004"/>
                    </a:cubicBezTo>
                    <a:cubicBezTo>
                      <a:pt x="23727" y="24923"/>
                      <a:pt x="23625" y="24880"/>
                      <a:pt x="23526" y="24880"/>
                    </a:cubicBezTo>
                    <a:close/>
                    <a:moveTo>
                      <a:pt x="7877" y="26574"/>
                    </a:moveTo>
                    <a:cubicBezTo>
                      <a:pt x="7752" y="26574"/>
                      <a:pt x="7631" y="26638"/>
                      <a:pt x="7573" y="26754"/>
                    </a:cubicBezTo>
                    <a:cubicBezTo>
                      <a:pt x="7477" y="26921"/>
                      <a:pt x="7549" y="27123"/>
                      <a:pt x="7716" y="27218"/>
                    </a:cubicBezTo>
                    <a:cubicBezTo>
                      <a:pt x="8120" y="27433"/>
                      <a:pt x="8549" y="27635"/>
                      <a:pt x="8978" y="27802"/>
                    </a:cubicBezTo>
                    <a:cubicBezTo>
                      <a:pt x="9025" y="27826"/>
                      <a:pt x="9061" y="27838"/>
                      <a:pt x="9109" y="27838"/>
                    </a:cubicBezTo>
                    <a:cubicBezTo>
                      <a:pt x="9240" y="27838"/>
                      <a:pt x="9371" y="27754"/>
                      <a:pt x="9430" y="27623"/>
                    </a:cubicBezTo>
                    <a:cubicBezTo>
                      <a:pt x="9502" y="27445"/>
                      <a:pt x="9418" y="27242"/>
                      <a:pt x="9240" y="27171"/>
                    </a:cubicBezTo>
                    <a:cubicBezTo>
                      <a:pt x="8835" y="27004"/>
                      <a:pt x="8418" y="26814"/>
                      <a:pt x="8037" y="26611"/>
                    </a:cubicBezTo>
                    <a:cubicBezTo>
                      <a:pt x="7987" y="26586"/>
                      <a:pt x="7932" y="26574"/>
                      <a:pt x="7877" y="26574"/>
                    </a:cubicBezTo>
                    <a:close/>
                    <a:moveTo>
                      <a:pt x="20984" y="26588"/>
                    </a:moveTo>
                    <a:cubicBezTo>
                      <a:pt x="20934" y="26588"/>
                      <a:pt x="20884" y="26599"/>
                      <a:pt x="20836" y="26623"/>
                    </a:cubicBezTo>
                    <a:cubicBezTo>
                      <a:pt x="20443" y="26837"/>
                      <a:pt x="20039" y="27028"/>
                      <a:pt x="19634" y="27195"/>
                    </a:cubicBezTo>
                    <a:cubicBezTo>
                      <a:pt x="19455" y="27254"/>
                      <a:pt x="19372" y="27457"/>
                      <a:pt x="19443" y="27635"/>
                    </a:cubicBezTo>
                    <a:cubicBezTo>
                      <a:pt x="19491" y="27766"/>
                      <a:pt x="19622" y="27850"/>
                      <a:pt x="19753" y="27850"/>
                    </a:cubicBezTo>
                    <a:cubicBezTo>
                      <a:pt x="19800" y="27850"/>
                      <a:pt x="19848" y="27838"/>
                      <a:pt x="19884" y="27826"/>
                    </a:cubicBezTo>
                    <a:cubicBezTo>
                      <a:pt x="20312" y="27647"/>
                      <a:pt x="20741" y="27445"/>
                      <a:pt x="21158" y="27230"/>
                    </a:cubicBezTo>
                    <a:cubicBezTo>
                      <a:pt x="21324" y="27147"/>
                      <a:pt x="21384" y="26945"/>
                      <a:pt x="21301" y="26778"/>
                    </a:cubicBezTo>
                    <a:cubicBezTo>
                      <a:pt x="21233" y="26659"/>
                      <a:pt x="21110" y="26588"/>
                      <a:pt x="20984" y="26588"/>
                    </a:cubicBezTo>
                    <a:close/>
                    <a:moveTo>
                      <a:pt x="10725" y="27695"/>
                    </a:moveTo>
                    <a:cubicBezTo>
                      <a:pt x="10575" y="27695"/>
                      <a:pt x="10434" y="27795"/>
                      <a:pt x="10395" y="27945"/>
                    </a:cubicBezTo>
                    <a:cubicBezTo>
                      <a:pt x="10347" y="28135"/>
                      <a:pt x="10454" y="28326"/>
                      <a:pt x="10633" y="28373"/>
                    </a:cubicBezTo>
                    <a:cubicBezTo>
                      <a:pt x="11085" y="28492"/>
                      <a:pt x="11538" y="28588"/>
                      <a:pt x="12002" y="28671"/>
                    </a:cubicBezTo>
                    <a:lnTo>
                      <a:pt x="12061" y="28671"/>
                    </a:lnTo>
                    <a:cubicBezTo>
                      <a:pt x="12216" y="28671"/>
                      <a:pt x="12359" y="28564"/>
                      <a:pt x="12395" y="28397"/>
                    </a:cubicBezTo>
                    <a:cubicBezTo>
                      <a:pt x="12419" y="28207"/>
                      <a:pt x="12300" y="28028"/>
                      <a:pt x="12109" y="28004"/>
                    </a:cubicBezTo>
                    <a:cubicBezTo>
                      <a:pt x="11680" y="27921"/>
                      <a:pt x="11240" y="27826"/>
                      <a:pt x="10811" y="27707"/>
                    </a:cubicBezTo>
                    <a:cubicBezTo>
                      <a:pt x="10782" y="27699"/>
                      <a:pt x="10753" y="27695"/>
                      <a:pt x="10725" y="27695"/>
                    </a:cubicBezTo>
                    <a:close/>
                    <a:moveTo>
                      <a:pt x="18141" y="27707"/>
                    </a:moveTo>
                    <a:cubicBezTo>
                      <a:pt x="18111" y="27707"/>
                      <a:pt x="18081" y="27711"/>
                      <a:pt x="18050" y="27719"/>
                    </a:cubicBezTo>
                    <a:cubicBezTo>
                      <a:pt x="17622" y="27838"/>
                      <a:pt x="17193" y="27933"/>
                      <a:pt x="16752" y="28004"/>
                    </a:cubicBezTo>
                    <a:cubicBezTo>
                      <a:pt x="16562" y="28040"/>
                      <a:pt x="16443" y="28207"/>
                      <a:pt x="16467" y="28397"/>
                    </a:cubicBezTo>
                    <a:cubicBezTo>
                      <a:pt x="16502" y="28564"/>
                      <a:pt x="16645" y="28683"/>
                      <a:pt x="16812" y="28683"/>
                    </a:cubicBezTo>
                    <a:lnTo>
                      <a:pt x="16872" y="28683"/>
                    </a:lnTo>
                    <a:cubicBezTo>
                      <a:pt x="17324" y="28600"/>
                      <a:pt x="17788" y="28504"/>
                      <a:pt x="18229" y="28373"/>
                    </a:cubicBezTo>
                    <a:cubicBezTo>
                      <a:pt x="18407" y="28326"/>
                      <a:pt x="18515" y="28147"/>
                      <a:pt x="18467" y="27957"/>
                    </a:cubicBezTo>
                    <a:cubicBezTo>
                      <a:pt x="18427" y="27807"/>
                      <a:pt x="18295" y="27707"/>
                      <a:pt x="18141" y="27707"/>
                    </a:cubicBezTo>
                    <a:close/>
                    <a:moveTo>
                      <a:pt x="13743" y="28182"/>
                    </a:moveTo>
                    <a:cubicBezTo>
                      <a:pt x="13573" y="28182"/>
                      <a:pt x="13418" y="28321"/>
                      <a:pt x="13407" y="28504"/>
                    </a:cubicBezTo>
                    <a:cubicBezTo>
                      <a:pt x="13395" y="28695"/>
                      <a:pt x="13550" y="28850"/>
                      <a:pt x="13728" y="28862"/>
                    </a:cubicBezTo>
                    <a:cubicBezTo>
                      <a:pt x="13966" y="28873"/>
                      <a:pt x="14216" y="28873"/>
                      <a:pt x="14455" y="28873"/>
                    </a:cubicBezTo>
                    <a:cubicBezTo>
                      <a:pt x="14681" y="28873"/>
                      <a:pt x="14907" y="28873"/>
                      <a:pt x="15133" y="28862"/>
                    </a:cubicBezTo>
                    <a:cubicBezTo>
                      <a:pt x="15324" y="28850"/>
                      <a:pt x="15467" y="28695"/>
                      <a:pt x="15455" y="28504"/>
                    </a:cubicBezTo>
                    <a:cubicBezTo>
                      <a:pt x="15443" y="28321"/>
                      <a:pt x="15300" y="28182"/>
                      <a:pt x="15120" y="28182"/>
                    </a:cubicBezTo>
                    <a:cubicBezTo>
                      <a:pt x="15112" y="28182"/>
                      <a:pt x="15105" y="28182"/>
                      <a:pt x="15097" y="28183"/>
                    </a:cubicBezTo>
                    <a:cubicBezTo>
                      <a:pt x="14877" y="28195"/>
                      <a:pt x="14654" y="28201"/>
                      <a:pt x="14431" y="28201"/>
                    </a:cubicBezTo>
                    <a:cubicBezTo>
                      <a:pt x="14207" y="28201"/>
                      <a:pt x="13984" y="28195"/>
                      <a:pt x="13764" y="28183"/>
                    </a:cubicBezTo>
                    <a:cubicBezTo>
                      <a:pt x="13757" y="28182"/>
                      <a:pt x="13750" y="28182"/>
                      <a:pt x="13743" y="281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31" name="Google Shape;331;p19"/>
            <p:cNvSpPr/>
            <p:nvPr/>
          </p:nvSpPr>
          <p:spPr>
            <a:xfrm>
              <a:off x="4432182" y="1591960"/>
              <a:ext cx="275646" cy="210618"/>
            </a:xfrm>
            <a:custGeom>
              <a:rect b="b" l="l" r="r" t="t"/>
              <a:pathLst>
                <a:path extrusionOk="0" h="7443" w="9741">
                  <a:moveTo>
                    <a:pt x="6109" y="620"/>
                  </a:moveTo>
                  <a:lnTo>
                    <a:pt x="6109" y="1239"/>
                  </a:lnTo>
                  <a:lnTo>
                    <a:pt x="3620" y="1239"/>
                  </a:lnTo>
                  <a:lnTo>
                    <a:pt x="3620" y="620"/>
                  </a:lnTo>
                  <a:close/>
                  <a:moveTo>
                    <a:pt x="1084" y="1239"/>
                  </a:moveTo>
                  <a:cubicBezTo>
                    <a:pt x="489" y="1239"/>
                    <a:pt x="1" y="1727"/>
                    <a:pt x="1" y="2323"/>
                  </a:cubicBezTo>
                  <a:lnTo>
                    <a:pt x="1" y="6359"/>
                  </a:lnTo>
                  <a:cubicBezTo>
                    <a:pt x="1" y="6954"/>
                    <a:pt x="489" y="7442"/>
                    <a:pt x="1084" y="7442"/>
                  </a:cubicBezTo>
                  <a:lnTo>
                    <a:pt x="1394" y="7442"/>
                  </a:lnTo>
                  <a:lnTo>
                    <a:pt x="1394" y="1239"/>
                  </a:lnTo>
                  <a:close/>
                  <a:moveTo>
                    <a:pt x="3466" y="1"/>
                  </a:moveTo>
                  <a:cubicBezTo>
                    <a:pt x="3216" y="1"/>
                    <a:pt x="3001" y="215"/>
                    <a:pt x="3001" y="465"/>
                  </a:cubicBezTo>
                  <a:lnTo>
                    <a:pt x="3001" y="1239"/>
                  </a:lnTo>
                  <a:lnTo>
                    <a:pt x="2382" y="1239"/>
                  </a:lnTo>
                  <a:lnTo>
                    <a:pt x="2382" y="7442"/>
                  </a:lnTo>
                  <a:lnTo>
                    <a:pt x="7347" y="7442"/>
                  </a:lnTo>
                  <a:lnTo>
                    <a:pt x="7347" y="1239"/>
                  </a:lnTo>
                  <a:lnTo>
                    <a:pt x="6728" y="1239"/>
                  </a:lnTo>
                  <a:lnTo>
                    <a:pt x="6728" y="465"/>
                  </a:lnTo>
                  <a:cubicBezTo>
                    <a:pt x="6728" y="215"/>
                    <a:pt x="6514" y="1"/>
                    <a:pt x="6264" y="1"/>
                  </a:cubicBezTo>
                  <a:close/>
                  <a:moveTo>
                    <a:pt x="8347" y="1239"/>
                  </a:moveTo>
                  <a:lnTo>
                    <a:pt x="8347" y="7442"/>
                  </a:lnTo>
                  <a:lnTo>
                    <a:pt x="8657" y="7442"/>
                  </a:lnTo>
                  <a:cubicBezTo>
                    <a:pt x="9252" y="7442"/>
                    <a:pt x="9740" y="6954"/>
                    <a:pt x="9740" y="6359"/>
                  </a:cubicBezTo>
                  <a:lnTo>
                    <a:pt x="9740" y="2323"/>
                  </a:lnTo>
                  <a:cubicBezTo>
                    <a:pt x="9740" y="1727"/>
                    <a:pt x="9252" y="1239"/>
                    <a:pt x="8657" y="1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4531593" y="3223679"/>
              <a:ext cx="77846" cy="77875"/>
            </a:xfrm>
            <a:custGeom>
              <a:rect b="b" l="l" r="r" t="t"/>
              <a:pathLst>
                <a:path extrusionOk="0" h="2752" w="2751">
                  <a:moveTo>
                    <a:pt x="1369" y="1"/>
                  </a:moveTo>
                  <a:cubicBezTo>
                    <a:pt x="619" y="1"/>
                    <a:pt x="0" y="620"/>
                    <a:pt x="0" y="1382"/>
                  </a:cubicBezTo>
                  <a:cubicBezTo>
                    <a:pt x="0" y="2132"/>
                    <a:pt x="619" y="2751"/>
                    <a:pt x="1369" y="2751"/>
                  </a:cubicBezTo>
                  <a:cubicBezTo>
                    <a:pt x="2131" y="2751"/>
                    <a:pt x="2751" y="2132"/>
                    <a:pt x="2751" y="1382"/>
                  </a:cubicBezTo>
                  <a:cubicBezTo>
                    <a:pt x="2751" y="620"/>
                    <a:pt x="2131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3" name="Google Shape;333;p19"/>
          <p:cNvGrpSpPr/>
          <p:nvPr/>
        </p:nvGrpSpPr>
        <p:grpSpPr>
          <a:xfrm>
            <a:off x="5386023" y="1943732"/>
            <a:ext cx="817713" cy="1758408"/>
            <a:chOff x="5386023" y="1943732"/>
            <a:chExt cx="817713" cy="1758408"/>
          </a:xfrm>
        </p:grpSpPr>
        <p:sp>
          <p:nvSpPr>
            <p:cNvPr id="334" name="Google Shape;334;p19"/>
            <p:cNvSpPr/>
            <p:nvPr/>
          </p:nvSpPr>
          <p:spPr>
            <a:xfrm>
              <a:off x="5590533" y="3205483"/>
              <a:ext cx="218344" cy="466994"/>
            </a:xfrm>
            <a:custGeom>
              <a:rect b="b" l="l" r="r" t="t"/>
              <a:pathLst>
                <a:path extrusionOk="0" h="16503" w="7716">
                  <a:moveTo>
                    <a:pt x="7382" y="1"/>
                  </a:moveTo>
                  <a:cubicBezTo>
                    <a:pt x="7192" y="1"/>
                    <a:pt x="7037" y="156"/>
                    <a:pt x="7037" y="346"/>
                  </a:cubicBezTo>
                  <a:lnTo>
                    <a:pt x="7037" y="1703"/>
                  </a:lnTo>
                  <a:cubicBezTo>
                    <a:pt x="7037" y="1894"/>
                    <a:pt x="7192" y="2049"/>
                    <a:pt x="7382" y="2049"/>
                  </a:cubicBezTo>
                  <a:cubicBezTo>
                    <a:pt x="7573" y="2049"/>
                    <a:pt x="7716" y="1894"/>
                    <a:pt x="7716" y="1703"/>
                  </a:cubicBezTo>
                  <a:lnTo>
                    <a:pt x="7716" y="346"/>
                  </a:lnTo>
                  <a:cubicBezTo>
                    <a:pt x="7716" y="156"/>
                    <a:pt x="7573" y="1"/>
                    <a:pt x="7382" y="1"/>
                  </a:cubicBezTo>
                  <a:close/>
                  <a:moveTo>
                    <a:pt x="7382" y="3073"/>
                  </a:moveTo>
                  <a:cubicBezTo>
                    <a:pt x="7192" y="3073"/>
                    <a:pt x="7037" y="3227"/>
                    <a:pt x="7037" y="3406"/>
                  </a:cubicBezTo>
                  <a:lnTo>
                    <a:pt x="7037" y="4775"/>
                  </a:lnTo>
                  <a:cubicBezTo>
                    <a:pt x="7037" y="4966"/>
                    <a:pt x="7192" y="5121"/>
                    <a:pt x="7382" y="5121"/>
                  </a:cubicBezTo>
                  <a:cubicBezTo>
                    <a:pt x="7573" y="5121"/>
                    <a:pt x="7716" y="4966"/>
                    <a:pt x="7716" y="4775"/>
                  </a:cubicBezTo>
                  <a:lnTo>
                    <a:pt x="7716" y="3406"/>
                  </a:lnTo>
                  <a:cubicBezTo>
                    <a:pt x="7716" y="3227"/>
                    <a:pt x="7573" y="3073"/>
                    <a:pt x="7382" y="3073"/>
                  </a:cubicBezTo>
                  <a:close/>
                  <a:moveTo>
                    <a:pt x="7382" y="6144"/>
                  </a:moveTo>
                  <a:cubicBezTo>
                    <a:pt x="7192" y="6144"/>
                    <a:pt x="7037" y="6299"/>
                    <a:pt x="7037" y="6478"/>
                  </a:cubicBezTo>
                  <a:lnTo>
                    <a:pt x="7037" y="7847"/>
                  </a:lnTo>
                  <a:cubicBezTo>
                    <a:pt x="7037" y="8038"/>
                    <a:pt x="7192" y="8192"/>
                    <a:pt x="7382" y="8192"/>
                  </a:cubicBezTo>
                  <a:cubicBezTo>
                    <a:pt x="7573" y="8192"/>
                    <a:pt x="7716" y="8038"/>
                    <a:pt x="7716" y="7847"/>
                  </a:cubicBezTo>
                  <a:lnTo>
                    <a:pt x="7716" y="6478"/>
                  </a:lnTo>
                  <a:cubicBezTo>
                    <a:pt x="7716" y="6299"/>
                    <a:pt x="7573" y="6144"/>
                    <a:pt x="7382" y="6144"/>
                  </a:cubicBezTo>
                  <a:close/>
                  <a:moveTo>
                    <a:pt x="7382" y="9216"/>
                  </a:moveTo>
                  <a:cubicBezTo>
                    <a:pt x="7192" y="9216"/>
                    <a:pt x="7037" y="9371"/>
                    <a:pt x="7037" y="9550"/>
                  </a:cubicBezTo>
                  <a:lnTo>
                    <a:pt x="7037" y="10919"/>
                  </a:lnTo>
                  <a:cubicBezTo>
                    <a:pt x="7037" y="11109"/>
                    <a:pt x="7192" y="11264"/>
                    <a:pt x="7382" y="11264"/>
                  </a:cubicBezTo>
                  <a:cubicBezTo>
                    <a:pt x="7573" y="11264"/>
                    <a:pt x="7716" y="11109"/>
                    <a:pt x="7716" y="10919"/>
                  </a:cubicBezTo>
                  <a:lnTo>
                    <a:pt x="7716" y="9550"/>
                  </a:lnTo>
                  <a:cubicBezTo>
                    <a:pt x="7716" y="9371"/>
                    <a:pt x="7573" y="9216"/>
                    <a:pt x="7382" y="9216"/>
                  </a:cubicBezTo>
                  <a:close/>
                  <a:moveTo>
                    <a:pt x="7382" y="12288"/>
                  </a:moveTo>
                  <a:cubicBezTo>
                    <a:pt x="7192" y="12288"/>
                    <a:pt x="7037" y="12431"/>
                    <a:pt x="7037" y="12621"/>
                  </a:cubicBezTo>
                  <a:lnTo>
                    <a:pt x="7037" y="13991"/>
                  </a:lnTo>
                  <a:cubicBezTo>
                    <a:pt x="7037" y="14181"/>
                    <a:pt x="7192" y="14336"/>
                    <a:pt x="7382" y="14336"/>
                  </a:cubicBezTo>
                  <a:cubicBezTo>
                    <a:pt x="7573" y="14336"/>
                    <a:pt x="7716" y="14181"/>
                    <a:pt x="7716" y="13991"/>
                  </a:cubicBezTo>
                  <a:lnTo>
                    <a:pt x="7716" y="12621"/>
                  </a:lnTo>
                  <a:cubicBezTo>
                    <a:pt x="7716" y="12431"/>
                    <a:pt x="7573" y="12288"/>
                    <a:pt x="7382" y="12288"/>
                  </a:cubicBezTo>
                  <a:close/>
                  <a:moveTo>
                    <a:pt x="346" y="15824"/>
                  </a:moveTo>
                  <a:cubicBezTo>
                    <a:pt x="155" y="15824"/>
                    <a:pt x="1" y="15979"/>
                    <a:pt x="1" y="16169"/>
                  </a:cubicBezTo>
                  <a:cubicBezTo>
                    <a:pt x="1" y="16348"/>
                    <a:pt x="155" y="16503"/>
                    <a:pt x="346" y="16503"/>
                  </a:cubicBezTo>
                  <a:lnTo>
                    <a:pt x="1703" y="16503"/>
                  </a:lnTo>
                  <a:cubicBezTo>
                    <a:pt x="1894" y="16503"/>
                    <a:pt x="2048" y="16348"/>
                    <a:pt x="2048" y="16169"/>
                  </a:cubicBezTo>
                  <a:cubicBezTo>
                    <a:pt x="2048" y="15979"/>
                    <a:pt x="1894" y="15824"/>
                    <a:pt x="1703" y="15824"/>
                  </a:cubicBezTo>
                  <a:close/>
                  <a:moveTo>
                    <a:pt x="3418" y="15824"/>
                  </a:moveTo>
                  <a:cubicBezTo>
                    <a:pt x="3227" y="15824"/>
                    <a:pt x="3072" y="15979"/>
                    <a:pt x="3072" y="16169"/>
                  </a:cubicBezTo>
                  <a:cubicBezTo>
                    <a:pt x="3072" y="16348"/>
                    <a:pt x="3227" y="16503"/>
                    <a:pt x="3418" y="16503"/>
                  </a:cubicBezTo>
                  <a:lnTo>
                    <a:pt x="4775" y="16503"/>
                  </a:lnTo>
                  <a:cubicBezTo>
                    <a:pt x="4965" y="16503"/>
                    <a:pt x="5120" y="16348"/>
                    <a:pt x="5120" y="16169"/>
                  </a:cubicBezTo>
                  <a:cubicBezTo>
                    <a:pt x="5120" y="15979"/>
                    <a:pt x="4965" y="15824"/>
                    <a:pt x="4775" y="15824"/>
                  </a:cubicBezTo>
                  <a:close/>
                  <a:moveTo>
                    <a:pt x="7382" y="15360"/>
                  </a:moveTo>
                  <a:cubicBezTo>
                    <a:pt x="7192" y="15360"/>
                    <a:pt x="7037" y="15503"/>
                    <a:pt x="7037" y="15693"/>
                  </a:cubicBezTo>
                  <a:lnTo>
                    <a:pt x="7037" y="15824"/>
                  </a:lnTo>
                  <a:lnTo>
                    <a:pt x="6489" y="15824"/>
                  </a:lnTo>
                  <a:cubicBezTo>
                    <a:pt x="6299" y="15824"/>
                    <a:pt x="6144" y="15979"/>
                    <a:pt x="6144" y="16169"/>
                  </a:cubicBezTo>
                  <a:cubicBezTo>
                    <a:pt x="6144" y="16348"/>
                    <a:pt x="6299" y="16503"/>
                    <a:pt x="6489" y="16503"/>
                  </a:cubicBezTo>
                  <a:lnTo>
                    <a:pt x="7716" y="16503"/>
                  </a:lnTo>
                  <a:lnTo>
                    <a:pt x="7716" y="15693"/>
                  </a:lnTo>
                  <a:cubicBezTo>
                    <a:pt x="7716" y="15503"/>
                    <a:pt x="7573" y="15360"/>
                    <a:pt x="7382" y="153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19"/>
            <p:cNvGrpSpPr/>
            <p:nvPr/>
          </p:nvGrpSpPr>
          <p:grpSpPr>
            <a:xfrm>
              <a:off x="5386023" y="2260415"/>
              <a:ext cx="817713" cy="937030"/>
              <a:chOff x="5386023" y="2260415"/>
              <a:chExt cx="817713" cy="937030"/>
            </a:xfrm>
          </p:grpSpPr>
          <p:sp>
            <p:nvSpPr>
              <p:cNvPr id="336" name="Google Shape;336;p19"/>
              <p:cNvSpPr/>
              <p:nvPr/>
            </p:nvSpPr>
            <p:spPr>
              <a:xfrm>
                <a:off x="5464861" y="2338942"/>
                <a:ext cx="659700" cy="659700"/>
              </a:xfrm>
              <a:custGeom>
                <a:rect b="b" l="l" r="r" t="t"/>
                <a:pathLst>
                  <a:path extrusionOk="0" h="23313" w="23313">
                    <a:moveTo>
                      <a:pt x="11657" y="0"/>
                    </a:moveTo>
                    <a:cubicBezTo>
                      <a:pt x="5227" y="0"/>
                      <a:pt x="1" y="5215"/>
                      <a:pt x="1" y="11656"/>
                    </a:cubicBezTo>
                    <a:cubicBezTo>
                      <a:pt x="1" y="18097"/>
                      <a:pt x="5227" y="23312"/>
                      <a:pt x="11657" y="23312"/>
                    </a:cubicBezTo>
                    <a:cubicBezTo>
                      <a:pt x="18098" y="23312"/>
                      <a:pt x="23313" y="18097"/>
                      <a:pt x="23313" y="11656"/>
                    </a:cubicBezTo>
                    <a:cubicBezTo>
                      <a:pt x="23313" y="5215"/>
                      <a:pt x="18098" y="0"/>
                      <a:pt x="116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Pluto</a:t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5760009" y="3118580"/>
                <a:ext cx="78865" cy="78865"/>
              </a:xfrm>
              <a:custGeom>
                <a:rect b="b" l="l" r="r" t="t"/>
                <a:pathLst>
                  <a:path extrusionOk="0" h="2787" w="2787">
                    <a:moveTo>
                      <a:pt x="1393" y="0"/>
                    </a:moveTo>
                    <a:cubicBezTo>
                      <a:pt x="620" y="0"/>
                      <a:pt x="0" y="619"/>
                      <a:pt x="0" y="1393"/>
                    </a:cubicBezTo>
                    <a:cubicBezTo>
                      <a:pt x="0" y="2155"/>
                      <a:pt x="620" y="2786"/>
                      <a:pt x="1393" y="2786"/>
                    </a:cubicBezTo>
                    <a:cubicBezTo>
                      <a:pt x="2155" y="2786"/>
                      <a:pt x="2786" y="2155"/>
                      <a:pt x="2786" y="1393"/>
                    </a:cubicBezTo>
                    <a:cubicBezTo>
                      <a:pt x="2786" y="619"/>
                      <a:pt x="2155" y="0"/>
                      <a:pt x="1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5386023" y="2260415"/>
                <a:ext cx="817713" cy="817062"/>
              </a:xfrm>
              <a:custGeom>
                <a:rect b="b" l="l" r="r" t="t"/>
                <a:pathLst>
                  <a:path extrusionOk="0" h="28874" w="28897">
                    <a:moveTo>
                      <a:pt x="13833" y="0"/>
                    </a:moveTo>
                    <a:cubicBezTo>
                      <a:pt x="13826" y="0"/>
                      <a:pt x="13819" y="0"/>
                      <a:pt x="13812" y="1"/>
                    </a:cubicBezTo>
                    <a:cubicBezTo>
                      <a:pt x="13347" y="25"/>
                      <a:pt x="12871" y="60"/>
                      <a:pt x="12419" y="132"/>
                    </a:cubicBezTo>
                    <a:cubicBezTo>
                      <a:pt x="12228" y="156"/>
                      <a:pt x="12097" y="322"/>
                      <a:pt x="12121" y="513"/>
                    </a:cubicBezTo>
                    <a:cubicBezTo>
                      <a:pt x="12145" y="680"/>
                      <a:pt x="12300" y="811"/>
                      <a:pt x="12466" y="811"/>
                    </a:cubicBezTo>
                    <a:cubicBezTo>
                      <a:pt x="12478" y="811"/>
                      <a:pt x="12490" y="811"/>
                      <a:pt x="12514" y="799"/>
                    </a:cubicBezTo>
                    <a:cubicBezTo>
                      <a:pt x="12954" y="739"/>
                      <a:pt x="13395" y="703"/>
                      <a:pt x="13836" y="680"/>
                    </a:cubicBezTo>
                    <a:cubicBezTo>
                      <a:pt x="14026" y="680"/>
                      <a:pt x="14169" y="513"/>
                      <a:pt x="14169" y="322"/>
                    </a:cubicBezTo>
                    <a:cubicBezTo>
                      <a:pt x="14157" y="139"/>
                      <a:pt x="14003" y="0"/>
                      <a:pt x="13833" y="0"/>
                    </a:cubicBezTo>
                    <a:close/>
                    <a:moveTo>
                      <a:pt x="15529" y="24"/>
                    </a:moveTo>
                    <a:cubicBezTo>
                      <a:pt x="15359" y="24"/>
                      <a:pt x="15204" y="163"/>
                      <a:pt x="15193" y="346"/>
                    </a:cubicBezTo>
                    <a:cubicBezTo>
                      <a:pt x="15169" y="525"/>
                      <a:pt x="15312" y="691"/>
                      <a:pt x="15502" y="703"/>
                    </a:cubicBezTo>
                    <a:cubicBezTo>
                      <a:pt x="15943" y="739"/>
                      <a:pt x="16383" y="799"/>
                      <a:pt x="16824" y="870"/>
                    </a:cubicBezTo>
                    <a:cubicBezTo>
                      <a:pt x="16836" y="882"/>
                      <a:pt x="16860" y="882"/>
                      <a:pt x="16884" y="882"/>
                    </a:cubicBezTo>
                    <a:cubicBezTo>
                      <a:pt x="17038" y="882"/>
                      <a:pt x="17193" y="763"/>
                      <a:pt x="17217" y="596"/>
                    </a:cubicBezTo>
                    <a:cubicBezTo>
                      <a:pt x="17253" y="406"/>
                      <a:pt x="17122" y="227"/>
                      <a:pt x="16943" y="203"/>
                    </a:cubicBezTo>
                    <a:cubicBezTo>
                      <a:pt x="16479" y="120"/>
                      <a:pt x="16014" y="60"/>
                      <a:pt x="15550" y="25"/>
                    </a:cubicBezTo>
                    <a:cubicBezTo>
                      <a:pt x="15543" y="24"/>
                      <a:pt x="15536" y="24"/>
                      <a:pt x="15529" y="24"/>
                    </a:cubicBezTo>
                    <a:close/>
                    <a:moveTo>
                      <a:pt x="10791" y="466"/>
                    </a:moveTo>
                    <a:cubicBezTo>
                      <a:pt x="10762" y="466"/>
                      <a:pt x="10733" y="469"/>
                      <a:pt x="10704" y="477"/>
                    </a:cubicBezTo>
                    <a:cubicBezTo>
                      <a:pt x="10264" y="596"/>
                      <a:pt x="9811" y="739"/>
                      <a:pt x="9371" y="906"/>
                    </a:cubicBezTo>
                    <a:cubicBezTo>
                      <a:pt x="9204" y="965"/>
                      <a:pt x="9109" y="1168"/>
                      <a:pt x="9180" y="1346"/>
                    </a:cubicBezTo>
                    <a:cubicBezTo>
                      <a:pt x="9228" y="1477"/>
                      <a:pt x="9359" y="1561"/>
                      <a:pt x="9490" y="1561"/>
                    </a:cubicBezTo>
                    <a:cubicBezTo>
                      <a:pt x="9537" y="1561"/>
                      <a:pt x="9573" y="1561"/>
                      <a:pt x="9621" y="1537"/>
                    </a:cubicBezTo>
                    <a:cubicBezTo>
                      <a:pt x="10026" y="1382"/>
                      <a:pt x="10454" y="1251"/>
                      <a:pt x="10883" y="1132"/>
                    </a:cubicBezTo>
                    <a:cubicBezTo>
                      <a:pt x="11061" y="1084"/>
                      <a:pt x="11169" y="894"/>
                      <a:pt x="11121" y="715"/>
                    </a:cubicBezTo>
                    <a:cubicBezTo>
                      <a:pt x="11081" y="565"/>
                      <a:pt x="10940" y="466"/>
                      <a:pt x="10791" y="466"/>
                    </a:cubicBezTo>
                    <a:close/>
                    <a:moveTo>
                      <a:pt x="18532" y="592"/>
                    </a:moveTo>
                    <a:cubicBezTo>
                      <a:pt x="18388" y="592"/>
                      <a:pt x="18256" y="689"/>
                      <a:pt x="18217" y="834"/>
                    </a:cubicBezTo>
                    <a:cubicBezTo>
                      <a:pt x="18158" y="1013"/>
                      <a:pt x="18265" y="1203"/>
                      <a:pt x="18443" y="1263"/>
                    </a:cubicBezTo>
                    <a:cubicBezTo>
                      <a:pt x="18860" y="1382"/>
                      <a:pt x="19289" y="1537"/>
                      <a:pt x="19693" y="1703"/>
                    </a:cubicBezTo>
                    <a:cubicBezTo>
                      <a:pt x="19741" y="1727"/>
                      <a:pt x="19777" y="1727"/>
                      <a:pt x="19824" y="1727"/>
                    </a:cubicBezTo>
                    <a:cubicBezTo>
                      <a:pt x="19955" y="1727"/>
                      <a:pt x="20086" y="1656"/>
                      <a:pt x="20134" y="1513"/>
                    </a:cubicBezTo>
                    <a:cubicBezTo>
                      <a:pt x="20217" y="1346"/>
                      <a:pt x="20134" y="1144"/>
                      <a:pt x="19955" y="1072"/>
                    </a:cubicBezTo>
                    <a:cubicBezTo>
                      <a:pt x="19527" y="894"/>
                      <a:pt x="19086" y="739"/>
                      <a:pt x="18634" y="608"/>
                    </a:cubicBezTo>
                    <a:cubicBezTo>
                      <a:pt x="18600" y="597"/>
                      <a:pt x="18566" y="592"/>
                      <a:pt x="18532" y="592"/>
                    </a:cubicBezTo>
                    <a:close/>
                    <a:moveTo>
                      <a:pt x="7925" y="1573"/>
                    </a:moveTo>
                    <a:cubicBezTo>
                      <a:pt x="7874" y="1573"/>
                      <a:pt x="7823" y="1584"/>
                      <a:pt x="7775" y="1608"/>
                    </a:cubicBezTo>
                    <a:cubicBezTo>
                      <a:pt x="7370" y="1823"/>
                      <a:pt x="6966" y="2061"/>
                      <a:pt x="6573" y="2323"/>
                    </a:cubicBezTo>
                    <a:cubicBezTo>
                      <a:pt x="6418" y="2418"/>
                      <a:pt x="6370" y="2632"/>
                      <a:pt x="6477" y="2787"/>
                    </a:cubicBezTo>
                    <a:cubicBezTo>
                      <a:pt x="6537" y="2894"/>
                      <a:pt x="6644" y="2942"/>
                      <a:pt x="6763" y="2942"/>
                    </a:cubicBezTo>
                    <a:cubicBezTo>
                      <a:pt x="6823" y="2942"/>
                      <a:pt x="6894" y="2930"/>
                      <a:pt x="6942" y="2894"/>
                    </a:cubicBezTo>
                    <a:cubicBezTo>
                      <a:pt x="7323" y="2644"/>
                      <a:pt x="7704" y="2418"/>
                      <a:pt x="8097" y="2215"/>
                    </a:cubicBezTo>
                    <a:cubicBezTo>
                      <a:pt x="8263" y="2132"/>
                      <a:pt x="8323" y="1930"/>
                      <a:pt x="8240" y="1763"/>
                    </a:cubicBezTo>
                    <a:cubicBezTo>
                      <a:pt x="8180" y="1644"/>
                      <a:pt x="8053" y="1573"/>
                      <a:pt x="7925" y="1573"/>
                    </a:cubicBezTo>
                    <a:close/>
                    <a:moveTo>
                      <a:pt x="21359" y="1789"/>
                    </a:moveTo>
                    <a:cubicBezTo>
                      <a:pt x="21240" y="1789"/>
                      <a:pt x="21127" y="1853"/>
                      <a:pt x="21063" y="1965"/>
                    </a:cubicBezTo>
                    <a:cubicBezTo>
                      <a:pt x="20967" y="2132"/>
                      <a:pt x="21027" y="2335"/>
                      <a:pt x="21194" y="2430"/>
                    </a:cubicBezTo>
                    <a:cubicBezTo>
                      <a:pt x="21575" y="2644"/>
                      <a:pt x="21956" y="2882"/>
                      <a:pt x="22313" y="3144"/>
                    </a:cubicBezTo>
                    <a:cubicBezTo>
                      <a:pt x="22372" y="3180"/>
                      <a:pt x="22444" y="3204"/>
                      <a:pt x="22515" y="3204"/>
                    </a:cubicBezTo>
                    <a:cubicBezTo>
                      <a:pt x="22622" y="3204"/>
                      <a:pt x="22730" y="3156"/>
                      <a:pt x="22789" y="3061"/>
                    </a:cubicBezTo>
                    <a:cubicBezTo>
                      <a:pt x="22896" y="2906"/>
                      <a:pt x="22860" y="2692"/>
                      <a:pt x="22706" y="2585"/>
                    </a:cubicBezTo>
                    <a:cubicBezTo>
                      <a:pt x="22325" y="2311"/>
                      <a:pt x="21932" y="2061"/>
                      <a:pt x="21527" y="1834"/>
                    </a:cubicBezTo>
                    <a:cubicBezTo>
                      <a:pt x="21473" y="1804"/>
                      <a:pt x="21415" y="1789"/>
                      <a:pt x="21359" y="1789"/>
                    </a:cubicBezTo>
                    <a:close/>
                    <a:moveTo>
                      <a:pt x="5396" y="3277"/>
                    </a:moveTo>
                    <a:cubicBezTo>
                      <a:pt x="5315" y="3277"/>
                      <a:pt x="5233" y="3304"/>
                      <a:pt x="5168" y="3358"/>
                    </a:cubicBezTo>
                    <a:cubicBezTo>
                      <a:pt x="4811" y="3656"/>
                      <a:pt x="4465" y="3978"/>
                      <a:pt x="4144" y="4311"/>
                    </a:cubicBezTo>
                    <a:cubicBezTo>
                      <a:pt x="4013" y="4442"/>
                      <a:pt x="4013" y="4656"/>
                      <a:pt x="4156" y="4787"/>
                    </a:cubicBezTo>
                    <a:cubicBezTo>
                      <a:pt x="4215" y="4859"/>
                      <a:pt x="4299" y="4882"/>
                      <a:pt x="4394" y="4882"/>
                    </a:cubicBezTo>
                    <a:cubicBezTo>
                      <a:pt x="4477" y="4882"/>
                      <a:pt x="4561" y="4847"/>
                      <a:pt x="4632" y="4787"/>
                    </a:cubicBezTo>
                    <a:cubicBezTo>
                      <a:pt x="4942" y="4466"/>
                      <a:pt x="5275" y="4168"/>
                      <a:pt x="5608" y="3882"/>
                    </a:cubicBezTo>
                    <a:cubicBezTo>
                      <a:pt x="5751" y="3763"/>
                      <a:pt x="5775" y="3549"/>
                      <a:pt x="5656" y="3394"/>
                    </a:cubicBezTo>
                    <a:cubicBezTo>
                      <a:pt x="5591" y="3316"/>
                      <a:pt x="5494" y="3277"/>
                      <a:pt x="5396" y="3277"/>
                    </a:cubicBezTo>
                    <a:close/>
                    <a:moveTo>
                      <a:pt x="23845" y="3577"/>
                    </a:moveTo>
                    <a:cubicBezTo>
                      <a:pt x="23752" y="3577"/>
                      <a:pt x="23662" y="3616"/>
                      <a:pt x="23599" y="3692"/>
                    </a:cubicBezTo>
                    <a:cubicBezTo>
                      <a:pt x="23468" y="3835"/>
                      <a:pt x="23480" y="4049"/>
                      <a:pt x="23622" y="4168"/>
                    </a:cubicBezTo>
                    <a:cubicBezTo>
                      <a:pt x="23956" y="4466"/>
                      <a:pt x="24265" y="4787"/>
                      <a:pt x="24575" y="5109"/>
                    </a:cubicBezTo>
                    <a:cubicBezTo>
                      <a:pt x="24635" y="5180"/>
                      <a:pt x="24730" y="5216"/>
                      <a:pt x="24825" y="5216"/>
                    </a:cubicBezTo>
                    <a:cubicBezTo>
                      <a:pt x="24908" y="5216"/>
                      <a:pt x="24992" y="5192"/>
                      <a:pt x="25051" y="5132"/>
                    </a:cubicBezTo>
                    <a:cubicBezTo>
                      <a:pt x="25194" y="5001"/>
                      <a:pt x="25194" y="4787"/>
                      <a:pt x="25075" y="4644"/>
                    </a:cubicBezTo>
                    <a:cubicBezTo>
                      <a:pt x="24754" y="4299"/>
                      <a:pt x="24420" y="3978"/>
                      <a:pt x="24075" y="3668"/>
                    </a:cubicBezTo>
                    <a:cubicBezTo>
                      <a:pt x="24008" y="3607"/>
                      <a:pt x="23926" y="3577"/>
                      <a:pt x="23845" y="3577"/>
                    </a:cubicBezTo>
                    <a:close/>
                    <a:moveTo>
                      <a:pt x="3268" y="5489"/>
                    </a:moveTo>
                    <a:cubicBezTo>
                      <a:pt x="3164" y="5489"/>
                      <a:pt x="3064" y="5536"/>
                      <a:pt x="3001" y="5621"/>
                    </a:cubicBezTo>
                    <a:cubicBezTo>
                      <a:pt x="2715" y="5990"/>
                      <a:pt x="2441" y="6371"/>
                      <a:pt x="2203" y="6764"/>
                    </a:cubicBezTo>
                    <a:cubicBezTo>
                      <a:pt x="2096" y="6930"/>
                      <a:pt x="2144" y="7145"/>
                      <a:pt x="2310" y="7240"/>
                    </a:cubicBezTo>
                    <a:cubicBezTo>
                      <a:pt x="2370" y="7276"/>
                      <a:pt x="2429" y="7287"/>
                      <a:pt x="2489" y="7287"/>
                    </a:cubicBezTo>
                    <a:cubicBezTo>
                      <a:pt x="2608" y="7287"/>
                      <a:pt x="2715" y="7240"/>
                      <a:pt x="2775" y="7133"/>
                    </a:cubicBezTo>
                    <a:cubicBezTo>
                      <a:pt x="3013" y="6752"/>
                      <a:pt x="3275" y="6395"/>
                      <a:pt x="3537" y="6037"/>
                    </a:cubicBezTo>
                    <a:cubicBezTo>
                      <a:pt x="3656" y="5894"/>
                      <a:pt x="3632" y="5680"/>
                      <a:pt x="3477" y="5561"/>
                    </a:cubicBezTo>
                    <a:cubicBezTo>
                      <a:pt x="3414" y="5512"/>
                      <a:pt x="3340" y="5489"/>
                      <a:pt x="3268" y="5489"/>
                    </a:cubicBezTo>
                    <a:close/>
                    <a:moveTo>
                      <a:pt x="25891" y="5857"/>
                    </a:moveTo>
                    <a:cubicBezTo>
                      <a:pt x="25823" y="5857"/>
                      <a:pt x="25754" y="5877"/>
                      <a:pt x="25694" y="5918"/>
                    </a:cubicBezTo>
                    <a:cubicBezTo>
                      <a:pt x="25551" y="6025"/>
                      <a:pt x="25516" y="6240"/>
                      <a:pt x="25623" y="6395"/>
                    </a:cubicBezTo>
                    <a:cubicBezTo>
                      <a:pt x="25885" y="6752"/>
                      <a:pt x="26123" y="7133"/>
                      <a:pt x="26349" y="7514"/>
                    </a:cubicBezTo>
                    <a:cubicBezTo>
                      <a:pt x="26409" y="7621"/>
                      <a:pt x="26528" y="7680"/>
                      <a:pt x="26647" y="7680"/>
                    </a:cubicBezTo>
                    <a:cubicBezTo>
                      <a:pt x="26706" y="7680"/>
                      <a:pt x="26754" y="7668"/>
                      <a:pt x="26813" y="7633"/>
                    </a:cubicBezTo>
                    <a:cubicBezTo>
                      <a:pt x="26980" y="7538"/>
                      <a:pt x="27028" y="7335"/>
                      <a:pt x="26932" y="7168"/>
                    </a:cubicBezTo>
                    <a:cubicBezTo>
                      <a:pt x="26706" y="6764"/>
                      <a:pt x="26444" y="6371"/>
                      <a:pt x="26170" y="6002"/>
                    </a:cubicBezTo>
                    <a:cubicBezTo>
                      <a:pt x="26105" y="5907"/>
                      <a:pt x="25999" y="5857"/>
                      <a:pt x="25891" y="5857"/>
                    </a:cubicBezTo>
                    <a:close/>
                    <a:moveTo>
                      <a:pt x="1680" y="8105"/>
                    </a:moveTo>
                    <a:cubicBezTo>
                      <a:pt x="1547" y="8105"/>
                      <a:pt x="1422" y="8176"/>
                      <a:pt x="1370" y="8300"/>
                    </a:cubicBezTo>
                    <a:cubicBezTo>
                      <a:pt x="1167" y="8716"/>
                      <a:pt x="989" y="9157"/>
                      <a:pt x="834" y="9597"/>
                    </a:cubicBezTo>
                    <a:cubicBezTo>
                      <a:pt x="774" y="9776"/>
                      <a:pt x="858" y="9966"/>
                      <a:pt x="1036" y="10026"/>
                    </a:cubicBezTo>
                    <a:cubicBezTo>
                      <a:pt x="1072" y="10038"/>
                      <a:pt x="1120" y="10050"/>
                      <a:pt x="1155" y="10050"/>
                    </a:cubicBezTo>
                    <a:cubicBezTo>
                      <a:pt x="1298" y="10050"/>
                      <a:pt x="1429" y="9966"/>
                      <a:pt x="1477" y="9824"/>
                    </a:cubicBezTo>
                    <a:cubicBezTo>
                      <a:pt x="1620" y="9407"/>
                      <a:pt x="1798" y="8990"/>
                      <a:pt x="1977" y="8597"/>
                    </a:cubicBezTo>
                    <a:cubicBezTo>
                      <a:pt x="2060" y="8419"/>
                      <a:pt x="1989" y="8216"/>
                      <a:pt x="1822" y="8133"/>
                    </a:cubicBezTo>
                    <a:cubicBezTo>
                      <a:pt x="1775" y="8114"/>
                      <a:pt x="1727" y="8105"/>
                      <a:pt x="1680" y="8105"/>
                    </a:cubicBezTo>
                    <a:close/>
                    <a:moveTo>
                      <a:pt x="27411" y="8522"/>
                    </a:moveTo>
                    <a:cubicBezTo>
                      <a:pt x="27366" y="8522"/>
                      <a:pt x="27321" y="8531"/>
                      <a:pt x="27278" y="8550"/>
                    </a:cubicBezTo>
                    <a:cubicBezTo>
                      <a:pt x="27099" y="8621"/>
                      <a:pt x="27016" y="8823"/>
                      <a:pt x="27099" y="9002"/>
                    </a:cubicBezTo>
                    <a:cubicBezTo>
                      <a:pt x="27266" y="9407"/>
                      <a:pt x="27432" y="9824"/>
                      <a:pt x="27563" y="10240"/>
                    </a:cubicBezTo>
                    <a:cubicBezTo>
                      <a:pt x="27611" y="10383"/>
                      <a:pt x="27742" y="10478"/>
                      <a:pt x="27885" y="10478"/>
                    </a:cubicBezTo>
                    <a:cubicBezTo>
                      <a:pt x="27921" y="10478"/>
                      <a:pt x="27956" y="10478"/>
                      <a:pt x="27992" y="10466"/>
                    </a:cubicBezTo>
                    <a:cubicBezTo>
                      <a:pt x="28171" y="10407"/>
                      <a:pt x="28266" y="10216"/>
                      <a:pt x="28206" y="10038"/>
                    </a:cubicBezTo>
                    <a:cubicBezTo>
                      <a:pt x="28075" y="9597"/>
                      <a:pt x="27909" y="9157"/>
                      <a:pt x="27718" y="8728"/>
                    </a:cubicBezTo>
                    <a:cubicBezTo>
                      <a:pt x="27665" y="8596"/>
                      <a:pt x="27540" y="8522"/>
                      <a:pt x="27411" y="8522"/>
                    </a:cubicBezTo>
                    <a:close/>
                    <a:moveTo>
                      <a:pt x="682" y="11007"/>
                    </a:moveTo>
                    <a:cubicBezTo>
                      <a:pt x="528" y="11007"/>
                      <a:pt x="387" y="11110"/>
                      <a:pt x="346" y="11276"/>
                    </a:cubicBezTo>
                    <a:cubicBezTo>
                      <a:pt x="251" y="11729"/>
                      <a:pt x="167" y="12193"/>
                      <a:pt x="108" y="12645"/>
                    </a:cubicBezTo>
                    <a:cubicBezTo>
                      <a:pt x="84" y="12836"/>
                      <a:pt x="227" y="13002"/>
                      <a:pt x="405" y="13026"/>
                    </a:cubicBezTo>
                    <a:cubicBezTo>
                      <a:pt x="417" y="13038"/>
                      <a:pt x="441" y="13038"/>
                      <a:pt x="453" y="13038"/>
                    </a:cubicBezTo>
                    <a:cubicBezTo>
                      <a:pt x="620" y="13038"/>
                      <a:pt x="762" y="12907"/>
                      <a:pt x="786" y="12729"/>
                    </a:cubicBezTo>
                    <a:cubicBezTo>
                      <a:pt x="846" y="12300"/>
                      <a:pt x="917" y="11848"/>
                      <a:pt x="1013" y="11419"/>
                    </a:cubicBezTo>
                    <a:cubicBezTo>
                      <a:pt x="1060" y="11240"/>
                      <a:pt x="941" y="11050"/>
                      <a:pt x="751" y="11014"/>
                    </a:cubicBezTo>
                    <a:cubicBezTo>
                      <a:pt x="728" y="11010"/>
                      <a:pt x="705" y="11007"/>
                      <a:pt x="682" y="11007"/>
                    </a:cubicBezTo>
                    <a:close/>
                    <a:moveTo>
                      <a:pt x="28302" y="11449"/>
                    </a:moveTo>
                    <a:cubicBezTo>
                      <a:pt x="28282" y="11449"/>
                      <a:pt x="28262" y="11451"/>
                      <a:pt x="28242" y="11455"/>
                    </a:cubicBezTo>
                    <a:cubicBezTo>
                      <a:pt x="28052" y="11490"/>
                      <a:pt x="27933" y="11669"/>
                      <a:pt x="27968" y="11859"/>
                    </a:cubicBezTo>
                    <a:cubicBezTo>
                      <a:pt x="28052" y="12288"/>
                      <a:pt x="28111" y="12729"/>
                      <a:pt x="28159" y="13169"/>
                    </a:cubicBezTo>
                    <a:cubicBezTo>
                      <a:pt x="28171" y="13348"/>
                      <a:pt x="28314" y="13491"/>
                      <a:pt x="28492" y="13491"/>
                    </a:cubicBezTo>
                    <a:cubicBezTo>
                      <a:pt x="28504" y="13491"/>
                      <a:pt x="28516" y="13479"/>
                      <a:pt x="28528" y="13479"/>
                    </a:cubicBezTo>
                    <a:cubicBezTo>
                      <a:pt x="28706" y="13467"/>
                      <a:pt x="28849" y="13300"/>
                      <a:pt x="28837" y="13110"/>
                    </a:cubicBezTo>
                    <a:cubicBezTo>
                      <a:pt x="28790" y="12645"/>
                      <a:pt x="28730" y="12181"/>
                      <a:pt x="28635" y="11729"/>
                    </a:cubicBezTo>
                    <a:cubicBezTo>
                      <a:pt x="28603" y="11570"/>
                      <a:pt x="28459" y="11449"/>
                      <a:pt x="28302" y="11449"/>
                    </a:cubicBezTo>
                    <a:close/>
                    <a:moveTo>
                      <a:pt x="346" y="14050"/>
                    </a:moveTo>
                    <a:cubicBezTo>
                      <a:pt x="155" y="14050"/>
                      <a:pt x="0" y="14205"/>
                      <a:pt x="0" y="14396"/>
                    </a:cubicBezTo>
                    <a:lnTo>
                      <a:pt x="0" y="14431"/>
                    </a:lnTo>
                    <a:cubicBezTo>
                      <a:pt x="0" y="14884"/>
                      <a:pt x="24" y="15336"/>
                      <a:pt x="60" y="15789"/>
                    </a:cubicBezTo>
                    <a:cubicBezTo>
                      <a:pt x="84" y="15967"/>
                      <a:pt x="227" y="16098"/>
                      <a:pt x="405" y="16098"/>
                    </a:cubicBezTo>
                    <a:lnTo>
                      <a:pt x="441" y="16098"/>
                    </a:lnTo>
                    <a:cubicBezTo>
                      <a:pt x="620" y="16074"/>
                      <a:pt x="762" y="15908"/>
                      <a:pt x="751" y="15729"/>
                    </a:cubicBezTo>
                    <a:cubicBezTo>
                      <a:pt x="703" y="15300"/>
                      <a:pt x="691" y="14860"/>
                      <a:pt x="691" y="14431"/>
                    </a:cubicBezTo>
                    <a:lnTo>
                      <a:pt x="691" y="14396"/>
                    </a:lnTo>
                    <a:cubicBezTo>
                      <a:pt x="691" y="14205"/>
                      <a:pt x="536" y="14050"/>
                      <a:pt x="346" y="14050"/>
                    </a:cubicBezTo>
                    <a:close/>
                    <a:moveTo>
                      <a:pt x="28552" y="14086"/>
                    </a:moveTo>
                    <a:cubicBezTo>
                      <a:pt x="28361" y="14086"/>
                      <a:pt x="28206" y="14241"/>
                      <a:pt x="28206" y="14431"/>
                    </a:cubicBezTo>
                    <a:cubicBezTo>
                      <a:pt x="28206" y="14872"/>
                      <a:pt x="28183" y="15324"/>
                      <a:pt x="28147" y="15765"/>
                    </a:cubicBezTo>
                    <a:cubicBezTo>
                      <a:pt x="28123" y="15943"/>
                      <a:pt x="28266" y="16110"/>
                      <a:pt x="28456" y="16134"/>
                    </a:cubicBezTo>
                    <a:lnTo>
                      <a:pt x="28492" y="16134"/>
                    </a:lnTo>
                    <a:cubicBezTo>
                      <a:pt x="28659" y="16134"/>
                      <a:pt x="28814" y="16003"/>
                      <a:pt x="28826" y="15824"/>
                    </a:cubicBezTo>
                    <a:cubicBezTo>
                      <a:pt x="28873" y="15360"/>
                      <a:pt x="28897" y="14896"/>
                      <a:pt x="28897" y="14431"/>
                    </a:cubicBezTo>
                    <a:cubicBezTo>
                      <a:pt x="28897" y="14241"/>
                      <a:pt x="28742" y="14086"/>
                      <a:pt x="28552" y="14086"/>
                    </a:cubicBezTo>
                    <a:close/>
                    <a:moveTo>
                      <a:pt x="676" y="17100"/>
                    </a:moveTo>
                    <a:cubicBezTo>
                      <a:pt x="649" y="17100"/>
                      <a:pt x="622" y="17103"/>
                      <a:pt x="596" y="17110"/>
                    </a:cubicBezTo>
                    <a:cubicBezTo>
                      <a:pt x="405" y="17146"/>
                      <a:pt x="286" y="17324"/>
                      <a:pt x="334" y="17515"/>
                    </a:cubicBezTo>
                    <a:cubicBezTo>
                      <a:pt x="429" y="17967"/>
                      <a:pt x="548" y="18420"/>
                      <a:pt x="691" y="18860"/>
                    </a:cubicBezTo>
                    <a:cubicBezTo>
                      <a:pt x="739" y="19003"/>
                      <a:pt x="882" y="19098"/>
                      <a:pt x="1024" y="19098"/>
                    </a:cubicBezTo>
                    <a:cubicBezTo>
                      <a:pt x="1060" y="19098"/>
                      <a:pt x="1096" y="19098"/>
                      <a:pt x="1120" y="19087"/>
                    </a:cubicBezTo>
                    <a:cubicBezTo>
                      <a:pt x="1298" y="19027"/>
                      <a:pt x="1405" y="18837"/>
                      <a:pt x="1346" y="18658"/>
                    </a:cubicBezTo>
                    <a:cubicBezTo>
                      <a:pt x="1215" y="18229"/>
                      <a:pt x="1096" y="17801"/>
                      <a:pt x="1001" y="17372"/>
                    </a:cubicBezTo>
                    <a:cubicBezTo>
                      <a:pt x="970" y="17210"/>
                      <a:pt x="828" y="17100"/>
                      <a:pt x="676" y="17100"/>
                    </a:cubicBezTo>
                    <a:close/>
                    <a:moveTo>
                      <a:pt x="28210" y="17135"/>
                    </a:moveTo>
                    <a:cubicBezTo>
                      <a:pt x="28061" y="17135"/>
                      <a:pt x="27925" y="17246"/>
                      <a:pt x="27885" y="17408"/>
                    </a:cubicBezTo>
                    <a:cubicBezTo>
                      <a:pt x="27790" y="17836"/>
                      <a:pt x="27671" y="18265"/>
                      <a:pt x="27540" y="18682"/>
                    </a:cubicBezTo>
                    <a:cubicBezTo>
                      <a:pt x="27480" y="18872"/>
                      <a:pt x="27575" y="19063"/>
                      <a:pt x="27754" y="19122"/>
                    </a:cubicBezTo>
                    <a:cubicBezTo>
                      <a:pt x="27790" y="19134"/>
                      <a:pt x="27825" y="19134"/>
                      <a:pt x="27861" y="19134"/>
                    </a:cubicBezTo>
                    <a:cubicBezTo>
                      <a:pt x="28004" y="19134"/>
                      <a:pt x="28135" y="19039"/>
                      <a:pt x="28183" y="18896"/>
                    </a:cubicBezTo>
                    <a:cubicBezTo>
                      <a:pt x="28325" y="18456"/>
                      <a:pt x="28456" y="18003"/>
                      <a:pt x="28552" y="17551"/>
                    </a:cubicBezTo>
                    <a:cubicBezTo>
                      <a:pt x="28599" y="17372"/>
                      <a:pt x="28480" y="17182"/>
                      <a:pt x="28290" y="17146"/>
                    </a:cubicBezTo>
                    <a:cubicBezTo>
                      <a:pt x="28263" y="17139"/>
                      <a:pt x="28236" y="17135"/>
                      <a:pt x="28210" y="17135"/>
                    </a:cubicBezTo>
                    <a:close/>
                    <a:moveTo>
                      <a:pt x="1646" y="20004"/>
                    </a:moveTo>
                    <a:cubicBezTo>
                      <a:pt x="1597" y="20004"/>
                      <a:pt x="1548" y="20016"/>
                      <a:pt x="1501" y="20039"/>
                    </a:cubicBezTo>
                    <a:cubicBezTo>
                      <a:pt x="1322" y="20110"/>
                      <a:pt x="1251" y="20313"/>
                      <a:pt x="1334" y="20491"/>
                    </a:cubicBezTo>
                    <a:cubicBezTo>
                      <a:pt x="1524" y="20908"/>
                      <a:pt x="1739" y="21325"/>
                      <a:pt x="1977" y="21730"/>
                    </a:cubicBezTo>
                    <a:cubicBezTo>
                      <a:pt x="2036" y="21837"/>
                      <a:pt x="2156" y="21896"/>
                      <a:pt x="2275" y="21896"/>
                    </a:cubicBezTo>
                    <a:cubicBezTo>
                      <a:pt x="2334" y="21896"/>
                      <a:pt x="2394" y="21885"/>
                      <a:pt x="2441" y="21849"/>
                    </a:cubicBezTo>
                    <a:cubicBezTo>
                      <a:pt x="2608" y="21754"/>
                      <a:pt x="2667" y="21539"/>
                      <a:pt x="2572" y="21384"/>
                    </a:cubicBezTo>
                    <a:cubicBezTo>
                      <a:pt x="2346" y="21003"/>
                      <a:pt x="2132" y="20599"/>
                      <a:pt x="1953" y="20206"/>
                    </a:cubicBezTo>
                    <a:cubicBezTo>
                      <a:pt x="1893" y="20077"/>
                      <a:pt x="1772" y="20004"/>
                      <a:pt x="1646" y="20004"/>
                    </a:cubicBezTo>
                    <a:close/>
                    <a:moveTo>
                      <a:pt x="27232" y="20040"/>
                    </a:moveTo>
                    <a:cubicBezTo>
                      <a:pt x="27103" y="20040"/>
                      <a:pt x="26984" y="20113"/>
                      <a:pt x="26932" y="20241"/>
                    </a:cubicBezTo>
                    <a:cubicBezTo>
                      <a:pt x="26742" y="20634"/>
                      <a:pt x="26528" y="21027"/>
                      <a:pt x="26313" y="21408"/>
                    </a:cubicBezTo>
                    <a:cubicBezTo>
                      <a:pt x="26218" y="21575"/>
                      <a:pt x="26266" y="21789"/>
                      <a:pt x="26432" y="21885"/>
                    </a:cubicBezTo>
                    <a:cubicBezTo>
                      <a:pt x="26480" y="21908"/>
                      <a:pt x="26540" y="21932"/>
                      <a:pt x="26599" y="21932"/>
                    </a:cubicBezTo>
                    <a:cubicBezTo>
                      <a:pt x="26718" y="21932"/>
                      <a:pt x="26837" y="21873"/>
                      <a:pt x="26897" y="21765"/>
                    </a:cubicBezTo>
                    <a:cubicBezTo>
                      <a:pt x="27135" y="21361"/>
                      <a:pt x="27349" y="20944"/>
                      <a:pt x="27552" y="20527"/>
                    </a:cubicBezTo>
                    <a:cubicBezTo>
                      <a:pt x="27623" y="20349"/>
                      <a:pt x="27552" y="20146"/>
                      <a:pt x="27385" y="20075"/>
                    </a:cubicBezTo>
                    <a:cubicBezTo>
                      <a:pt x="27335" y="20051"/>
                      <a:pt x="27282" y="20040"/>
                      <a:pt x="27232" y="20040"/>
                    </a:cubicBezTo>
                    <a:close/>
                    <a:moveTo>
                      <a:pt x="3221" y="22628"/>
                    </a:moveTo>
                    <a:cubicBezTo>
                      <a:pt x="3149" y="22628"/>
                      <a:pt x="3076" y="22650"/>
                      <a:pt x="3013" y="22694"/>
                    </a:cubicBezTo>
                    <a:cubicBezTo>
                      <a:pt x="2870" y="22813"/>
                      <a:pt x="2834" y="23028"/>
                      <a:pt x="2953" y="23182"/>
                    </a:cubicBezTo>
                    <a:cubicBezTo>
                      <a:pt x="3227" y="23551"/>
                      <a:pt x="3537" y="23909"/>
                      <a:pt x="3846" y="24242"/>
                    </a:cubicBezTo>
                    <a:cubicBezTo>
                      <a:pt x="3918" y="24313"/>
                      <a:pt x="4013" y="24349"/>
                      <a:pt x="4096" y="24349"/>
                    </a:cubicBezTo>
                    <a:cubicBezTo>
                      <a:pt x="4180" y="24349"/>
                      <a:pt x="4263" y="24325"/>
                      <a:pt x="4334" y="24266"/>
                    </a:cubicBezTo>
                    <a:cubicBezTo>
                      <a:pt x="4465" y="24135"/>
                      <a:pt x="4477" y="23920"/>
                      <a:pt x="4346" y="23778"/>
                    </a:cubicBezTo>
                    <a:cubicBezTo>
                      <a:pt x="4049" y="23456"/>
                      <a:pt x="3763" y="23111"/>
                      <a:pt x="3489" y="22766"/>
                    </a:cubicBezTo>
                    <a:cubicBezTo>
                      <a:pt x="3426" y="22674"/>
                      <a:pt x="3325" y="22628"/>
                      <a:pt x="3221" y="22628"/>
                    </a:cubicBezTo>
                    <a:close/>
                    <a:moveTo>
                      <a:pt x="25651" y="22658"/>
                    </a:moveTo>
                    <a:cubicBezTo>
                      <a:pt x="25546" y="22658"/>
                      <a:pt x="25443" y="22705"/>
                      <a:pt x="25373" y="22789"/>
                    </a:cubicBezTo>
                    <a:cubicBezTo>
                      <a:pt x="25111" y="23147"/>
                      <a:pt x="24825" y="23492"/>
                      <a:pt x="24515" y="23813"/>
                    </a:cubicBezTo>
                    <a:cubicBezTo>
                      <a:pt x="24384" y="23944"/>
                      <a:pt x="24396" y="24159"/>
                      <a:pt x="24539" y="24290"/>
                    </a:cubicBezTo>
                    <a:cubicBezTo>
                      <a:pt x="24599" y="24349"/>
                      <a:pt x="24682" y="24385"/>
                      <a:pt x="24765" y="24385"/>
                    </a:cubicBezTo>
                    <a:cubicBezTo>
                      <a:pt x="24861" y="24385"/>
                      <a:pt x="24956" y="24349"/>
                      <a:pt x="25016" y="24278"/>
                    </a:cubicBezTo>
                    <a:cubicBezTo>
                      <a:pt x="25337" y="23932"/>
                      <a:pt x="25635" y="23575"/>
                      <a:pt x="25920" y="23206"/>
                    </a:cubicBezTo>
                    <a:cubicBezTo>
                      <a:pt x="26039" y="23063"/>
                      <a:pt x="26004" y="22849"/>
                      <a:pt x="25861" y="22730"/>
                    </a:cubicBezTo>
                    <a:cubicBezTo>
                      <a:pt x="25797" y="22681"/>
                      <a:pt x="25724" y="22658"/>
                      <a:pt x="25651" y="22658"/>
                    </a:cubicBezTo>
                    <a:close/>
                    <a:moveTo>
                      <a:pt x="5325" y="24851"/>
                    </a:moveTo>
                    <a:cubicBezTo>
                      <a:pt x="5231" y="24851"/>
                      <a:pt x="5137" y="24890"/>
                      <a:pt x="5073" y="24968"/>
                    </a:cubicBezTo>
                    <a:cubicBezTo>
                      <a:pt x="4953" y="25111"/>
                      <a:pt x="4965" y="25325"/>
                      <a:pt x="5108" y="25456"/>
                    </a:cubicBezTo>
                    <a:cubicBezTo>
                      <a:pt x="5465" y="25754"/>
                      <a:pt x="5835" y="26040"/>
                      <a:pt x="6216" y="26302"/>
                    </a:cubicBezTo>
                    <a:cubicBezTo>
                      <a:pt x="6275" y="26349"/>
                      <a:pt x="6347" y="26361"/>
                      <a:pt x="6418" y="26361"/>
                    </a:cubicBezTo>
                    <a:cubicBezTo>
                      <a:pt x="6525" y="26361"/>
                      <a:pt x="6632" y="26314"/>
                      <a:pt x="6692" y="26218"/>
                    </a:cubicBezTo>
                    <a:cubicBezTo>
                      <a:pt x="6799" y="26064"/>
                      <a:pt x="6763" y="25849"/>
                      <a:pt x="6608" y="25742"/>
                    </a:cubicBezTo>
                    <a:cubicBezTo>
                      <a:pt x="6239" y="25492"/>
                      <a:pt x="5894" y="25218"/>
                      <a:pt x="5549" y="24933"/>
                    </a:cubicBezTo>
                    <a:cubicBezTo>
                      <a:pt x="5484" y="24878"/>
                      <a:pt x="5404" y="24851"/>
                      <a:pt x="5325" y="24851"/>
                    </a:cubicBezTo>
                    <a:close/>
                    <a:moveTo>
                      <a:pt x="23536" y="24875"/>
                    </a:moveTo>
                    <a:cubicBezTo>
                      <a:pt x="23458" y="24875"/>
                      <a:pt x="23378" y="24902"/>
                      <a:pt x="23313" y="24956"/>
                    </a:cubicBezTo>
                    <a:cubicBezTo>
                      <a:pt x="22980" y="25242"/>
                      <a:pt x="22622" y="25516"/>
                      <a:pt x="22253" y="25766"/>
                    </a:cubicBezTo>
                    <a:cubicBezTo>
                      <a:pt x="22098" y="25873"/>
                      <a:pt x="22063" y="26087"/>
                      <a:pt x="22170" y="26242"/>
                    </a:cubicBezTo>
                    <a:cubicBezTo>
                      <a:pt x="22229" y="26337"/>
                      <a:pt x="22337" y="26385"/>
                      <a:pt x="22444" y="26385"/>
                    </a:cubicBezTo>
                    <a:cubicBezTo>
                      <a:pt x="22515" y="26385"/>
                      <a:pt x="22587" y="26373"/>
                      <a:pt x="22646" y="26326"/>
                    </a:cubicBezTo>
                    <a:cubicBezTo>
                      <a:pt x="23027" y="26064"/>
                      <a:pt x="23396" y="25778"/>
                      <a:pt x="23753" y="25480"/>
                    </a:cubicBezTo>
                    <a:cubicBezTo>
                      <a:pt x="23896" y="25361"/>
                      <a:pt x="23920" y="25147"/>
                      <a:pt x="23789" y="24992"/>
                    </a:cubicBezTo>
                    <a:cubicBezTo>
                      <a:pt x="23724" y="24914"/>
                      <a:pt x="23631" y="24875"/>
                      <a:pt x="23536" y="24875"/>
                    </a:cubicBezTo>
                    <a:close/>
                    <a:moveTo>
                      <a:pt x="7867" y="26569"/>
                    </a:moveTo>
                    <a:cubicBezTo>
                      <a:pt x="7746" y="26569"/>
                      <a:pt x="7631" y="26638"/>
                      <a:pt x="7573" y="26754"/>
                    </a:cubicBezTo>
                    <a:cubicBezTo>
                      <a:pt x="7478" y="26921"/>
                      <a:pt x="7549" y="27123"/>
                      <a:pt x="7716" y="27207"/>
                    </a:cubicBezTo>
                    <a:cubicBezTo>
                      <a:pt x="8121" y="27433"/>
                      <a:pt x="8549" y="27623"/>
                      <a:pt x="8978" y="27802"/>
                    </a:cubicBezTo>
                    <a:cubicBezTo>
                      <a:pt x="9014" y="27826"/>
                      <a:pt x="9061" y="27826"/>
                      <a:pt x="9109" y="27826"/>
                    </a:cubicBezTo>
                    <a:cubicBezTo>
                      <a:pt x="9240" y="27826"/>
                      <a:pt x="9371" y="27754"/>
                      <a:pt x="9418" y="27611"/>
                    </a:cubicBezTo>
                    <a:cubicBezTo>
                      <a:pt x="9490" y="27445"/>
                      <a:pt x="9406" y="27242"/>
                      <a:pt x="9240" y="27171"/>
                    </a:cubicBezTo>
                    <a:cubicBezTo>
                      <a:pt x="8823" y="27004"/>
                      <a:pt x="8418" y="26814"/>
                      <a:pt x="8025" y="26611"/>
                    </a:cubicBezTo>
                    <a:cubicBezTo>
                      <a:pt x="7974" y="26582"/>
                      <a:pt x="7920" y="26569"/>
                      <a:pt x="7867" y="26569"/>
                    </a:cubicBezTo>
                    <a:close/>
                    <a:moveTo>
                      <a:pt x="20994" y="26586"/>
                    </a:moveTo>
                    <a:cubicBezTo>
                      <a:pt x="20941" y="26586"/>
                      <a:pt x="20887" y="26598"/>
                      <a:pt x="20836" y="26623"/>
                    </a:cubicBezTo>
                    <a:cubicBezTo>
                      <a:pt x="20444" y="26826"/>
                      <a:pt x="20039" y="27016"/>
                      <a:pt x="19622" y="27183"/>
                    </a:cubicBezTo>
                    <a:cubicBezTo>
                      <a:pt x="19455" y="27254"/>
                      <a:pt x="19372" y="27457"/>
                      <a:pt x="19431" y="27635"/>
                    </a:cubicBezTo>
                    <a:cubicBezTo>
                      <a:pt x="19491" y="27766"/>
                      <a:pt x="19622" y="27838"/>
                      <a:pt x="19753" y="27838"/>
                    </a:cubicBezTo>
                    <a:cubicBezTo>
                      <a:pt x="19801" y="27838"/>
                      <a:pt x="19836" y="27838"/>
                      <a:pt x="19884" y="27814"/>
                    </a:cubicBezTo>
                    <a:cubicBezTo>
                      <a:pt x="20313" y="27647"/>
                      <a:pt x="20741" y="27445"/>
                      <a:pt x="21146" y="27230"/>
                    </a:cubicBezTo>
                    <a:cubicBezTo>
                      <a:pt x="21313" y="27147"/>
                      <a:pt x="21384" y="26933"/>
                      <a:pt x="21289" y="26766"/>
                    </a:cubicBezTo>
                    <a:cubicBezTo>
                      <a:pt x="21231" y="26650"/>
                      <a:pt x="21115" y="26586"/>
                      <a:pt x="20994" y="26586"/>
                    </a:cubicBezTo>
                    <a:close/>
                    <a:moveTo>
                      <a:pt x="10725" y="27695"/>
                    </a:moveTo>
                    <a:cubicBezTo>
                      <a:pt x="10575" y="27695"/>
                      <a:pt x="10435" y="27795"/>
                      <a:pt x="10395" y="27945"/>
                    </a:cubicBezTo>
                    <a:cubicBezTo>
                      <a:pt x="10347" y="28123"/>
                      <a:pt x="10454" y="28314"/>
                      <a:pt x="10633" y="28362"/>
                    </a:cubicBezTo>
                    <a:cubicBezTo>
                      <a:pt x="11073" y="28492"/>
                      <a:pt x="11538" y="28588"/>
                      <a:pt x="11990" y="28671"/>
                    </a:cubicBezTo>
                    <a:lnTo>
                      <a:pt x="12050" y="28671"/>
                    </a:lnTo>
                    <a:cubicBezTo>
                      <a:pt x="12216" y="28671"/>
                      <a:pt x="12359" y="28552"/>
                      <a:pt x="12383" y="28385"/>
                    </a:cubicBezTo>
                    <a:cubicBezTo>
                      <a:pt x="12419" y="28207"/>
                      <a:pt x="12300" y="28028"/>
                      <a:pt x="12109" y="27992"/>
                    </a:cubicBezTo>
                    <a:cubicBezTo>
                      <a:pt x="11669" y="27921"/>
                      <a:pt x="11240" y="27826"/>
                      <a:pt x="10811" y="27707"/>
                    </a:cubicBezTo>
                    <a:cubicBezTo>
                      <a:pt x="10783" y="27699"/>
                      <a:pt x="10754" y="27695"/>
                      <a:pt x="10725" y="27695"/>
                    </a:cubicBezTo>
                    <a:close/>
                    <a:moveTo>
                      <a:pt x="18137" y="27707"/>
                    </a:moveTo>
                    <a:cubicBezTo>
                      <a:pt x="18108" y="27707"/>
                      <a:pt x="18079" y="27711"/>
                      <a:pt x="18050" y="27719"/>
                    </a:cubicBezTo>
                    <a:cubicBezTo>
                      <a:pt x="17622" y="27838"/>
                      <a:pt x="17181" y="27933"/>
                      <a:pt x="16753" y="28004"/>
                    </a:cubicBezTo>
                    <a:cubicBezTo>
                      <a:pt x="16562" y="28028"/>
                      <a:pt x="16443" y="28207"/>
                      <a:pt x="16467" y="28397"/>
                    </a:cubicBezTo>
                    <a:cubicBezTo>
                      <a:pt x="16503" y="28564"/>
                      <a:pt x="16645" y="28683"/>
                      <a:pt x="16800" y="28683"/>
                    </a:cubicBezTo>
                    <a:cubicBezTo>
                      <a:pt x="16824" y="28683"/>
                      <a:pt x="16848" y="28683"/>
                      <a:pt x="16860" y="28671"/>
                    </a:cubicBezTo>
                    <a:cubicBezTo>
                      <a:pt x="17324" y="28600"/>
                      <a:pt x="17777" y="28492"/>
                      <a:pt x="18229" y="28373"/>
                    </a:cubicBezTo>
                    <a:cubicBezTo>
                      <a:pt x="18408" y="28326"/>
                      <a:pt x="18515" y="28135"/>
                      <a:pt x="18467" y="27957"/>
                    </a:cubicBezTo>
                    <a:cubicBezTo>
                      <a:pt x="18427" y="27807"/>
                      <a:pt x="18287" y="27707"/>
                      <a:pt x="18137" y="27707"/>
                    </a:cubicBezTo>
                    <a:close/>
                    <a:moveTo>
                      <a:pt x="13764" y="28171"/>
                    </a:moveTo>
                    <a:cubicBezTo>
                      <a:pt x="13574" y="28171"/>
                      <a:pt x="13419" y="28314"/>
                      <a:pt x="13407" y="28504"/>
                    </a:cubicBezTo>
                    <a:cubicBezTo>
                      <a:pt x="13395" y="28683"/>
                      <a:pt x="13538" y="28850"/>
                      <a:pt x="13728" y="28862"/>
                    </a:cubicBezTo>
                    <a:cubicBezTo>
                      <a:pt x="13967" y="28873"/>
                      <a:pt x="14205" y="28873"/>
                      <a:pt x="14443" y="28873"/>
                    </a:cubicBezTo>
                    <a:cubicBezTo>
                      <a:pt x="14669" y="28873"/>
                      <a:pt x="14895" y="28873"/>
                      <a:pt x="15121" y="28862"/>
                    </a:cubicBezTo>
                    <a:cubicBezTo>
                      <a:pt x="15312" y="28850"/>
                      <a:pt x="15455" y="28695"/>
                      <a:pt x="15455" y="28504"/>
                    </a:cubicBezTo>
                    <a:cubicBezTo>
                      <a:pt x="15443" y="28321"/>
                      <a:pt x="15289" y="28182"/>
                      <a:pt x="15118" y="28182"/>
                    </a:cubicBezTo>
                    <a:cubicBezTo>
                      <a:pt x="15112" y="28182"/>
                      <a:pt x="15105" y="28182"/>
                      <a:pt x="15098" y="28183"/>
                    </a:cubicBezTo>
                    <a:cubicBezTo>
                      <a:pt x="14915" y="28188"/>
                      <a:pt x="14731" y="28191"/>
                      <a:pt x="14546" y="28191"/>
                    </a:cubicBezTo>
                    <a:cubicBezTo>
                      <a:pt x="14284" y="28191"/>
                      <a:pt x="14022" y="28185"/>
                      <a:pt x="13764" y="281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39" name="Google Shape;339;p19"/>
            <p:cNvSpPr/>
            <p:nvPr/>
          </p:nvSpPr>
          <p:spPr>
            <a:xfrm>
              <a:off x="5637026" y="1943732"/>
              <a:ext cx="315715" cy="210590"/>
            </a:xfrm>
            <a:custGeom>
              <a:rect b="b" l="l" r="r" t="t"/>
              <a:pathLst>
                <a:path extrusionOk="0" h="7442" w="11157">
                  <a:moveTo>
                    <a:pt x="2560" y="3429"/>
                  </a:moveTo>
                  <a:lnTo>
                    <a:pt x="2477" y="4965"/>
                  </a:lnTo>
                  <a:cubicBezTo>
                    <a:pt x="2441" y="5644"/>
                    <a:pt x="3870" y="6203"/>
                    <a:pt x="5573" y="6203"/>
                  </a:cubicBezTo>
                  <a:cubicBezTo>
                    <a:pt x="7287" y="6203"/>
                    <a:pt x="8716" y="5644"/>
                    <a:pt x="8680" y="4965"/>
                  </a:cubicBezTo>
                  <a:lnTo>
                    <a:pt x="8597" y="3429"/>
                  </a:lnTo>
                  <a:lnTo>
                    <a:pt x="5811" y="4310"/>
                  </a:lnTo>
                  <a:cubicBezTo>
                    <a:pt x="5728" y="4334"/>
                    <a:pt x="5656" y="4334"/>
                    <a:pt x="5573" y="4334"/>
                  </a:cubicBezTo>
                  <a:cubicBezTo>
                    <a:pt x="5501" y="4334"/>
                    <a:pt x="5418" y="4334"/>
                    <a:pt x="5347" y="4310"/>
                  </a:cubicBezTo>
                  <a:lnTo>
                    <a:pt x="2560" y="3429"/>
                  </a:lnTo>
                  <a:close/>
                  <a:moveTo>
                    <a:pt x="5525" y="0"/>
                  </a:moveTo>
                  <a:lnTo>
                    <a:pt x="108" y="1715"/>
                  </a:lnTo>
                  <a:cubicBezTo>
                    <a:pt x="36" y="1738"/>
                    <a:pt x="1" y="1786"/>
                    <a:pt x="1" y="1857"/>
                  </a:cubicBezTo>
                  <a:cubicBezTo>
                    <a:pt x="1" y="1929"/>
                    <a:pt x="36" y="1988"/>
                    <a:pt x="108" y="2012"/>
                  </a:cubicBezTo>
                  <a:lnTo>
                    <a:pt x="1715" y="2512"/>
                  </a:lnTo>
                  <a:cubicBezTo>
                    <a:pt x="1417" y="2929"/>
                    <a:pt x="929" y="7263"/>
                    <a:pt x="929" y="7263"/>
                  </a:cubicBezTo>
                  <a:cubicBezTo>
                    <a:pt x="917" y="7310"/>
                    <a:pt x="941" y="7358"/>
                    <a:pt x="965" y="7382"/>
                  </a:cubicBezTo>
                  <a:cubicBezTo>
                    <a:pt x="989" y="7418"/>
                    <a:pt x="1036" y="7441"/>
                    <a:pt x="1084" y="7441"/>
                  </a:cubicBezTo>
                  <a:lnTo>
                    <a:pt x="2013" y="7441"/>
                  </a:lnTo>
                  <a:cubicBezTo>
                    <a:pt x="2060" y="7441"/>
                    <a:pt x="2096" y="7418"/>
                    <a:pt x="2132" y="7382"/>
                  </a:cubicBezTo>
                  <a:cubicBezTo>
                    <a:pt x="2156" y="7358"/>
                    <a:pt x="2168" y="7310"/>
                    <a:pt x="2168" y="7263"/>
                  </a:cubicBezTo>
                  <a:cubicBezTo>
                    <a:pt x="2168" y="7263"/>
                    <a:pt x="2096" y="2929"/>
                    <a:pt x="2370" y="2715"/>
                  </a:cubicBezTo>
                  <a:lnTo>
                    <a:pt x="5525" y="3715"/>
                  </a:lnTo>
                  <a:lnTo>
                    <a:pt x="5632" y="3715"/>
                  </a:lnTo>
                  <a:lnTo>
                    <a:pt x="11050" y="2012"/>
                  </a:lnTo>
                  <a:cubicBezTo>
                    <a:pt x="11109" y="1988"/>
                    <a:pt x="11157" y="1929"/>
                    <a:pt x="11157" y="1857"/>
                  </a:cubicBezTo>
                  <a:cubicBezTo>
                    <a:pt x="11157" y="1786"/>
                    <a:pt x="11109" y="1738"/>
                    <a:pt x="11050" y="1715"/>
                  </a:cubicBezTo>
                  <a:lnTo>
                    <a:pt x="5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5568970" y="3623615"/>
              <a:ext cx="78526" cy="78526"/>
            </a:xfrm>
            <a:custGeom>
              <a:rect b="b" l="l" r="r" t="t"/>
              <a:pathLst>
                <a:path extrusionOk="0" h="2775" w="2775">
                  <a:moveTo>
                    <a:pt x="1394" y="0"/>
                  </a:moveTo>
                  <a:cubicBezTo>
                    <a:pt x="620" y="0"/>
                    <a:pt x="1" y="620"/>
                    <a:pt x="1" y="1393"/>
                  </a:cubicBezTo>
                  <a:cubicBezTo>
                    <a:pt x="1" y="2155"/>
                    <a:pt x="620" y="2775"/>
                    <a:pt x="1394" y="2775"/>
                  </a:cubicBezTo>
                  <a:cubicBezTo>
                    <a:pt x="2156" y="2775"/>
                    <a:pt x="2775" y="2155"/>
                    <a:pt x="2775" y="1393"/>
                  </a:cubicBezTo>
                  <a:cubicBezTo>
                    <a:pt x="2775" y="620"/>
                    <a:pt x="2156" y="0"/>
                    <a:pt x="1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1" name="Google Shape;341;p19"/>
          <p:cNvGrpSpPr/>
          <p:nvPr/>
        </p:nvGrpSpPr>
        <p:grpSpPr>
          <a:xfrm>
            <a:off x="5950370" y="1049855"/>
            <a:ext cx="915765" cy="3402606"/>
            <a:chOff x="5950370" y="1049855"/>
            <a:chExt cx="915765" cy="3402606"/>
          </a:xfrm>
        </p:grpSpPr>
        <p:sp>
          <p:nvSpPr>
            <p:cNvPr id="342" name="Google Shape;342;p19"/>
            <p:cNvSpPr/>
            <p:nvPr/>
          </p:nvSpPr>
          <p:spPr>
            <a:xfrm>
              <a:off x="6060534" y="2317379"/>
              <a:ext cx="405673" cy="2105079"/>
            </a:xfrm>
            <a:custGeom>
              <a:rect b="b" l="l" r="r" t="t"/>
              <a:pathLst>
                <a:path extrusionOk="0" h="74391" w="14336">
                  <a:moveTo>
                    <a:pt x="13991" y="0"/>
                  </a:moveTo>
                  <a:cubicBezTo>
                    <a:pt x="13800" y="0"/>
                    <a:pt x="13645" y="155"/>
                    <a:pt x="13645" y="345"/>
                  </a:cubicBezTo>
                  <a:lnTo>
                    <a:pt x="13645" y="1715"/>
                  </a:lnTo>
                  <a:cubicBezTo>
                    <a:pt x="13645" y="1905"/>
                    <a:pt x="13800" y="2048"/>
                    <a:pt x="13991" y="2048"/>
                  </a:cubicBezTo>
                  <a:cubicBezTo>
                    <a:pt x="14181" y="2048"/>
                    <a:pt x="14336" y="1905"/>
                    <a:pt x="14336" y="1715"/>
                  </a:cubicBezTo>
                  <a:lnTo>
                    <a:pt x="14336" y="345"/>
                  </a:lnTo>
                  <a:cubicBezTo>
                    <a:pt x="14336" y="155"/>
                    <a:pt x="14181" y="0"/>
                    <a:pt x="13991" y="0"/>
                  </a:cubicBezTo>
                  <a:close/>
                  <a:moveTo>
                    <a:pt x="13991" y="3072"/>
                  </a:moveTo>
                  <a:cubicBezTo>
                    <a:pt x="13800" y="3072"/>
                    <a:pt x="13645" y="3227"/>
                    <a:pt x="13645" y="3417"/>
                  </a:cubicBezTo>
                  <a:lnTo>
                    <a:pt x="13645" y="4786"/>
                  </a:lnTo>
                  <a:cubicBezTo>
                    <a:pt x="13645" y="4965"/>
                    <a:pt x="13800" y="5120"/>
                    <a:pt x="13991" y="5120"/>
                  </a:cubicBezTo>
                  <a:cubicBezTo>
                    <a:pt x="14181" y="5120"/>
                    <a:pt x="14336" y="4965"/>
                    <a:pt x="14336" y="4786"/>
                  </a:cubicBezTo>
                  <a:lnTo>
                    <a:pt x="14336" y="3417"/>
                  </a:lnTo>
                  <a:cubicBezTo>
                    <a:pt x="14336" y="3227"/>
                    <a:pt x="14181" y="3072"/>
                    <a:pt x="13991" y="3072"/>
                  </a:cubicBezTo>
                  <a:close/>
                  <a:moveTo>
                    <a:pt x="13991" y="6144"/>
                  </a:moveTo>
                  <a:cubicBezTo>
                    <a:pt x="13800" y="6144"/>
                    <a:pt x="13645" y="6298"/>
                    <a:pt x="13645" y="6489"/>
                  </a:cubicBezTo>
                  <a:lnTo>
                    <a:pt x="13645" y="7858"/>
                  </a:lnTo>
                  <a:cubicBezTo>
                    <a:pt x="13645" y="8037"/>
                    <a:pt x="13800" y="8192"/>
                    <a:pt x="13991" y="8192"/>
                  </a:cubicBezTo>
                  <a:cubicBezTo>
                    <a:pt x="14181" y="8192"/>
                    <a:pt x="14336" y="8037"/>
                    <a:pt x="14336" y="7858"/>
                  </a:cubicBezTo>
                  <a:lnTo>
                    <a:pt x="14336" y="6489"/>
                  </a:lnTo>
                  <a:cubicBezTo>
                    <a:pt x="14336" y="6298"/>
                    <a:pt x="14181" y="6144"/>
                    <a:pt x="13991" y="6144"/>
                  </a:cubicBezTo>
                  <a:close/>
                  <a:moveTo>
                    <a:pt x="13991" y="9215"/>
                  </a:moveTo>
                  <a:cubicBezTo>
                    <a:pt x="13800" y="9215"/>
                    <a:pt x="13645" y="9370"/>
                    <a:pt x="13645" y="9561"/>
                  </a:cubicBezTo>
                  <a:lnTo>
                    <a:pt x="13645" y="10930"/>
                  </a:lnTo>
                  <a:cubicBezTo>
                    <a:pt x="13645" y="11109"/>
                    <a:pt x="13800" y="11263"/>
                    <a:pt x="13991" y="11263"/>
                  </a:cubicBezTo>
                  <a:cubicBezTo>
                    <a:pt x="14181" y="11263"/>
                    <a:pt x="14336" y="11109"/>
                    <a:pt x="14336" y="10930"/>
                  </a:cubicBezTo>
                  <a:lnTo>
                    <a:pt x="14336" y="9561"/>
                  </a:lnTo>
                  <a:cubicBezTo>
                    <a:pt x="14336" y="9370"/>
                    <a:pt x="14181" y="9215"/>
                    <a:pt x="13991" y="9215"/>
                  </a:cubicBezTo>
                  <a:close/>
                  <a:moveTo>
                    <a:pt x="13991" y="12287"/>
                  </a:moveTo>
                  <a:cubicBezTo>
                    <a:pt x="13800" y="12287"/>
                    <a:pt x="13645" y="12442"/>
                    <a:pt x="13645" y="12633"/>
                  </a:cubicBezTo>
                  <a:lnTo>
                    <a:pt x="13645" y="13990"/>
                  </a:lnTo>
                  <a:cubicBezTo>
                    <a:pt x="13645" y="14180"/>
                    <a:pt x="13800" y="14335"/>
                    <a:pt x="13991" y="14335"/>
                  </a:cubicBezTo>
                  <a:cubicBezTo>
                    <a:pt x="14181" y="14335"/>
                    <a:pt x="14336" y="14180"/>
                    <a:pt x="14336" y="13990"/>
                  </a:cubicBezTo>
                  <a:lnTo>
                    <a:pt x="14336" y="12633"/>
                  </a:lnTo>
                  <a:cubicBezTo>
                    <a:pt x="14336" y="12442"/>
                    <a:pt x="14181" y="12287"/>
                    <a:pt x="13991" y="12287"/>
                  </a:cubicBezTo>
                  <a:close/>
                  <a:moveTo>
                    <a:pt x="13991" y="15359"/>
                  </a:moveTo>
                  <a:cubicBezTo>
                    <a:pt x="13800" y="15359"/>
                    <a:pt x="13645" y="15514"/>
                    <a:pt x="13645" y="15704"/>
                  </a:cubicBezTo>
                  <a:lnTo>
                    <a:pt x="13645" y="17062"/>
                  </a:lnTo>
                  <a:cubicBezTo>
                    <a:pt x="13645" y="17252"/>
                    <a:pt x="13800" y="17407"/>
                    <a:pt x="13991" y="17407"/>
                  </a:cubicBezTo>
                  <a:cubicBezTo>
                    <a:pt x="14181" y="17407"/>
                    <a:pt x="14336" y="17252"/>
                    <a:pt x="14336" y="17062"/>
                  </a:cubicBezTo>
                  <a:lnTo>
                    <a:pt x="14336" y="15704"/>
                  </a:lnTo>
                  <a:cubicBezTo>
                    <a:pt x="14336" y="15514"/>
                    <a:pt x="14181" y="15359"/>
                    <a:pt x="13991" y="15359"/>
                  </a:cubicBezTo>
                  <a:close/>
                  <a:moveTo>
                    <a:pt x="13991" y="18431"/>
                  </a:moveTo>
                  <a:cubicBezTo>
                    <a:pt x="13800" y="18431"/>
                    <a:pt x="13645" y="18586"/>
                    <a:pt x="13645" y="18776"/>
                  </a:cubicBezTo>
                  <a:lnTo>
                    <a:pt x="13645" y="20133"/>
                  </a:lnTo>
                  <a:cubicBezTo>
                    <a:pt x="13645" y="20324"/>
                    <a:pt x="13800" y="20479"/>
                    <a:pt x="13991" y="20479"/>
                  </a:cubicBezTo>
                  <a:cubicBezTo>
                    <a:pt x="14181" y="20479"/>
                    <a:pt x="14336" y="20324"/>
                    <a:pt x="14336" y="20133"/>
                  </a:cubicBezTo>
                  <a:lnTo>
                    <a:pt x="14336" y="18776"/>
                  </a:lnTo>
                  <a:cubicBezTo>
                    <a:pt x="14336" y="18586"/>
                    <a:pt x="14181" y="18431"/>
                    <a:pt x="13991" y="18431"/>
                  </a:cubicBezTo>
                  <a:close/>
                  <a:moveTo>
                    <a:pt x="13991" y="21503"/>
                  </a:moveTo>
                  <a:cubicBezTo>
                    <a:pt x="13800" y="21503"/>
                    <a:pt x="13645" y="21657"/>
                    <a:pt x="13645" y="21848"/>
                  </a:cubicBezTo>
                  <a:lnTo>
                    <a:pt x="13645" y="23205"/>
                  </a:lnTo>
                  <a:cubicBezTo>
                    <a:pt x="13645" y="23396"/>
                    <a:pt x="13800" y="23551"/>
                    <a:pt x="13991" y="23551"/>
                  </a:cubicBezTo>
                  <a:cubicBezTo>
                    <a:pt x="14181" y="23551"/>
                    <a:pt x="14336" y="23396"/>
                    <a:pt x="14336" y="23205"/>
                  </a:cubicBezTo>
                  <a:lnTo>
                    <a:pt x="14336" y="21848"/>
                  </a:lnTo>
                  <a:cubicBezTo>
                    <a:pt x="14336" y="21657"/>
                    <a:pt x="14181" y="21503"/>
                    <a:pt x="13991" y="21503"/>
                  </a:cubicBezTo>
                  <a:close/>
                  <a:moveTo>
                    <a:pt x="13991" y="24574"/>
                  </a:moveTo>
                  <a:cubicBezTo>
                    <a:pt x="13800" y="24574"/>
                    <a:pt x="13645" y="24729"/>
                    <a:pt x="13645" y="24920"/>
                  </a:cubicBezTo>
                  <a:lnTo>
                    <a:pt x="13645" y="26277"/>
                  </a:lnTo>
                  <a:cubicBezTo>
                    <a:pt x="13645" y="26468"/>
                    <a:pt x="13800" y="26622"/>
                    <a:pt x="13991" y="26622"/>
                  </a:cubicBezTo>
                  <a:cubicBezTo>
                    <a:pt x="14181" y="26622"/>
                    <a:pt x="14336" y="26468"/>
                    <a:pt x="14336" y="26277"/>
                  </a:cubicBezTo>
                  <a:lnTo>
                    <a:pt x="14336" y="24920"/>
                  </a:lnTo>
                  <a:cubicBezTo>
                    <a:pt x="14336" y="24729"/>
                    <a:pt x="14181" y="24574"/>
                    <a:pt x="13991" y="24574"/>
                  </a:cubicBezTo>
                  <a:close/>
                  <a:moveTo>
                    <a:pt x="13991" y="27646"/>
                  </a:moveTo>
                  <a:cubicBezTo>
                    <a:pt x="13800" y="27646"/>
                    <a:pt x="13645" y="27801"/>
                    <a:pt x="13645" y="27992"/>
                  </a:cubicBezTo>
                  <a:lnTo>
                    <a:pt x="13645" y="29349"/>
                  </a:lnTo>
                  <a:cubicBezTo>
                    <a:pt x="13645" y="29539"/>
                    <a:pt x="13800" y="29694"/>
                    <a:pt x="13991" y="29694"/>
                  </a:cubicBezTo>
                  <a:cubicBezTo>
                    <a:pt x="14181" y="29694"/>
                    <a:pt x="14336" y="29539"/>
                    <a:pt x="14336" y="29349"/>
                  </a:cubicBezTo>
                  <a:lnTo>
                    <a:pt x="14336" y="27992"/>
                  </a:lnTo>
                  <a:cubicBezTo>
                    <a:pt x="14336" y="27801"/>
                    <a:pt x="14181" y="27646"/>
                    <a:pt x="13991" y="27646"/>
                  </a:cubicBezTo>
                  <a:close/>
                  <a:moveTo>
                    <a:pt x="13991" y="30718"/>
                  </a:moveTo>
                  <a:cubicBezTo>
                    <a:pt x="13800" y="30718"/>
                    <a:pt x="13645" y="30873"/>
                    <a:pt x="13645" y="31063"/>
                  </a:cubicBezTo>
                  <a:lnTo>
                    <a:pt x="13645" y="32421"/>
                  </a:lnTo>
                  <a:cubicBezTo>
                    <a:pt x="13645" y="32611"/>
                    <a:pt x="13800" y="32766"/>
                    <a:pt x="13991" y="32766"/>
                  </a:cubicBezTo>
                  <a:cubicBezTo>
                    <a:pt x="14181" y="32766"/>
                    <a:pt x="14336" y="32611"/>
                    <a:pt x="14336" y="32421"/>
                  </a:cubicBezTo>
                  <a:lnTo>
                    <a:pt x="14336" y="31063"/>
                  </a:lnTo>
                  <a:cubicBezTo>
                    <a:pt x="14336" y="30873"/>
                    <a:pt x="14181" y="30718"/>
                    <a:pt x="13991" y="30718"/>
                  </a:cubicBezTo>
                  <a:close/>
                  <a:moveTo>
                    <a:pt x="13991" y="33790"/>
                  </a:moveTo>
                  <a:cubicBezTo>
                    <a:pt x="13800" y="33790"/>
                    <a:pt x="13645" y="33945"/>
                    <a:pt x="13645" y="34123"/>
                  </a:cubicBezTo>
                  <a:lnTo>
                    <a:pt x="13645" y="35492"/>
                  </a:lnTo>
                  <a:cubicBezTo>
                    <a:pt x="13645" y="35683"/>
                    <a:pt x="13800" y="35838"/>
                    <a:pt x="13991" y="35838"/>
                  </a:cubicBezTo>
                  <a:cubicBezTo>
                    <a:pt x="14181" y="35838"/>
                    <a:pt x="14336" y="35683"/>
                    <a:pt x="14336" y="35492"/>
                  </a:cubicBezTo>
                  <a:lnTo>
                    <a:pt x="14336" y="34123"/>
                  </a:lnTo>
                  <a:cubicBezTo>
                    <a:pt x="14336" y="33945"/>
                    <a:pt x="14181" y="33790"/>
                    <a:pt x="13991" y="33790"/>
                  </a:cubicBezTo>
                  <a:close/>
                  <a:moveTo>
                    <a:pt x="13991" y="36862"/>
                  </a:moveTo>
                  <a:cubicBezTo>
                    <a:pt x="13800" y="36862"/>
                    <a:pt x="13645" y="37016"/>
                    <a:pt x="13645" y="37195"/>
                  </a:cubicBezTo>
                  <a:lnTo>
                    <a:pt x="13645" y="38564"/>
                  </a:lnTo>
                  <a:cubicBezTo>
                    <a:pt x="13645" y="38755"/>
                    <a:pt x="13800" y="38910"/>
                    <a:pt x="13991" y="38910"/>
                  </a:cubicBezTo>
                  <a:cubicBezTo>
                    <a:pt x="14181" y="38910"/>
                    <a:pt x="14336" y="38755"/>
                    <a:pt x="14336" y="38564"/>
                  </a:cubicBezTo>
                  <a:lnTo>
                    <a:pt x="14336" y="37195"/>
                  </a:lnTo>
                  <a:cubicBezTo>
                    <a:pt x="14336" y="37016"/>
                    <a:pt x="14181" y="36862"/>
                    <a:pt x="13991" y="36862"/>
                  </a:cubicBezTo>
                  <a:close/>
                  <a:moveTo>
                    <a:pt x="13991" y="39934"/>
                  </a:moveTo>
                  <a:cubicBezTo>
                    <a:pt x="13800" y="39934"/>
                    <a:pt x="13645" y="40088"/>
                    <a:pt x="13645" y="40267"/>
                  </a:cubicBezTo>
                  <a:lnTo>
                    <a:pt x="13645" y="41636"/>
                  </a:lnTo>
                  <a:cubicBezTo>
                    <a:pt x="13645" y="41827"/>
                    <a:pt x="13800" y="41981"/>
                    <a:pt x="13991" y="41981"/>
                  </a:cubicBezTo>
                  <a:cubicBezTo>
                    <a:pt x="14181" y="41981"/>
                    <a:pt x="14336" y="41827"/>
                    <a:pt x="14336" y="41636"/>
                  </a:cubicBezTo>
                  <a:lnTo>
                    <a:pt x="14336" y="40267"/>
                  </a:lnTo>
                  <a:cubicBezTo>
                    <a:pt x="14336" y="40088"/>
                    <a:pt x="14181" y="39934"/>
                    <a:pt x="13991" y="39934"/>
                  </a:cubicBezTo>
                  <a:close/>
                  <a:moveTo>
                    <a:pt x="13991" y="43005"/>
                  </a:moveTo>
                  <a:cubicBezTo>
                    <a:pt x="13800" y="43005"/>
                    <a:pt x="13645" y="43148"/>
                    <a:pt x="13645" y="43339"/>
                  </a:cubicBezTo>
                  <a:lnTo>
                    <a:pt x="13645" y="44708"/>
                  </a:lnTo>
                  <a:cubicBezTo>
                    <a:pt x="13645" y="44898"/>
                    <a:pt x="13800" y="45053"/>
                    <a:pt x="13991" y="45053"/>
                  </a:cubicBezTo>
                  <a:cubicBezTo>
                    <a:pt x="14181" y="45053"/>
                    <a:pt x="14336" y="44898"/>
                    <a:pt x="14336" y="44708"/>
                  </a:cubicBezTo>
                  <a:lnTo>
                    <a:pt x="14336" y="43339"/>
                  </a:lnTo>
                  <a:cubicBezTo>
                    <a:pt x="14336" y="43148"/>
                    <a:pt x="14181" y="43005"/>
                    <a:pt x="13991" y="43005"/>
                  </a:cubicBezTo>
                  <a:close/>
                  <a:moveTo>
                    <a:pt x="13991" y="46077"/>
                  </a:moveTo>
                  <a:cubicBezTo>
                    <a:pt x="13800" y="46077"/>
                    <a:pt x="13645" y="46220"/>
                    <a:pt x="13645" y="46410"/>
                  </a:cubicBezTo>
                  <a:lnTo>
                    <a:pt x="13645" y="47780"/>
                  </a:lnTo>
                  <a:cubicBezTo>
                    <a:pt x="13645" y="47970"/>
                    <a:pt x="13800" y="48125"/>
                    <a:pt x="13991" y="48125"/>
                  </a:cubicBezTo>
                  <a:cubicBezTo>
                    <a:pt x="14181" y="48125"/>
                    <a:pt x="14336" y="47970"/>
                    <a:pt x="14336" y="47780"/>
                  </a:cubicBezTo>
                  <a:lnTo>
                    <a:pt x="14336" y="46410"/>
                  </a:lnTo>
                  <a:cubicBezTo>
                    <a:pt x="14336" y="46220"/>
                    <a:pt x="14181" y="46077"/>
                    <a:pt x="13991" y="46077"/>
                  </a:cubicBezTo>
                  <a:close/>
                  <a:moveTo>
                    <a:pt x="13991" y="49149"/>
                  </a:moveTo>
                  <a:cubicBezTo>
                    <a:pt x="13800" y="49149"/>
                    <a:pt x="13645" y="49292"/>
                    <a:pt x="13645" y="49482"/>
                  </a:cubicBezTo>
                  <a:lnTo>
                    <a:pt x="13645" y="50852"/>
                  </a:lnTo>
                  <a:cubicBezTo>
                    <a:pt x="13645" y="51042"/>
                    <a:pt x="13800" y="51197"/>
                    <a:pt x="13991" y="51197"/>
                  </a:cubicBezTo>
                  <a:cubicBezTo>
                    <a:pt x="14181" y="51197"/>
                    <a:pt x="14336" y="51042"/>
                    <a:pt x="14336" y="50852"/>
                  </a:cubicBezTo>
                  <a:lnTo>
                    <a:pt x="14336" y="49482"/>
                  </a:lnTo>
                  <a:cubicBezTo>
                    <a:pt x="14336" y="49292"/>
                    <a:pt x="14181" y="49149"/>
                    <a:pt x="13991" y="49149"/>
                  </a:cubicBezTo>
                  <a:close/>
                  <a:moveTo>
                    <a:pt x="13991" y="52221"/>
                  </a:moveTo>
                  <a:cubicBezTo>
                    <a:pt x="13800" y="52221"/>
                    <a:pt x="13645" y="52364"/>
                    <a:pt x="13645" y="52554"/>
                  </a:cubicBezTo>
                  <a:lnTo>
                    <a:pt x="13645" y="53923"/>
                  </a:lnTo>
                  <a:cubicBezTo>
                    <a:pt x="13645" y="54114"/>
                    <a:pt x="13800" y="54257"/>
                    <a:pt x="13991" y="54257"/>
                  </a:cubicBezTo>
                  <a:cubicBezTo>
                    <a:pt x="14181" y="54257"/>
                    <a:pt x="14336" y="54114"/>
                    <a:pt x="14336" y="53923"/>
                  </a:cubicBezTo>
                  <a:lnTo>
                    <a:pt x="14336" y="52554"/>
                  </a:lnTo>
                  <a:cubicBezTo>
                    <a:pt x="14336" y="52364"/>
                    <a:pt x="14181" y="52221"/>
                    <a:pt x="13991" y="52221"/>
                  </a:cubicBezTo>
                  <a:close/>
                  <a:moveTo>
                    <a:pt x="13991" y="55281"/>
                  </a:moveTo>
                  <a:cubicBezTo>
                    <a:pt x="13800" y="55281"/>
                    <a:pt x="13645" y="55435"/>
                    <a:pt x="13645" y="55626"/>
                  </a:cubicBezTo>
                  <a:lnTo>
                    <a:pt x="13645" y="56995"/>
                  </a:lnTo>
                  <a:cubicBezTo>
                    <a:pt x="13645" y="57186"/>
                    <a:pt x="13800" y="57329"/>
                    <a:pt x="13991" y="57329"/>
                  </a:cubicBezTo>
                  <a:cubicBezTo>
                    <a:pt x="14181" y="57329"/>
                    <a:pt x="14336" y="57186"/>
                    <a:pt x="14336" y="56995"/>
                  </a:cubicBezTo>
                  <a:lnTo>
                    <a:pt x="14336" y="55626"/>
                  </a:lnTo>
                  <a:cubicBezTo>
                    <a:pt x="14336" y="55435"/>
                    <a:pt x="14181" y="55281"/>
                    <a:pt x="13991" y="55281"/>
                  </a:cubicBezTo>
                  <a:close/>
                  <a:moveTo>
                    <a:pt x="13991" y="58352"/>
                  </a:moveTo>
                  <a:cubicBezTo>
                    <a:pt x="13800" y="58352"/>
                    <a:pt x="13645" y="58507"/>
                    <a:pt x="13645" y="58698"/>
                  </a:cubicBezTo>
                  <a:lnTo>
                    <a:pt x="13645" y="60067"/>
                  </a:lnTo>
                  <a:cubicBezTo>
                    <a:pt x="13645" y="60257"/>
                    <a:pt x="13800" y="60400"/>
                    <a:pt x="13991" y="60400"/>
                  </a:cubicBezTo>
                  <a:cubicBezTo>
                    <a:pt x="14181" y="60400"/>
                    <a:pt x="14336" y="60257"/>
                    <a:pt x="14336" y="60067"/>
                  </a:cubicBezTo>
                  <a:lnTo>
                    <a:pt x="14336" y="58698"/>
                  </a:lnTo>
                  <a:cubicBezTo>
                    <a:pt x="14336" y="58507"/>
                    <a:pt x="14181" y="58352"/>
                    <a:pt x="13991" y="58352"/>
                  </a:cubicBezTo>
                  <a:close/>
                  <a:moveTo>
                    <a:pt x="13991" y="61424"/>
                  </a:moveTo>
                  <a:cubicBezTo>
                    <a:pt x="13800" y="61424"/>
                    <a:pt x="13645" y="61579"/>
                    <a:pt x="13645" y="61770"/>
                  </a:cubicBezTo>
                  <a:lnTo>
                    <a:pt x="13645" y="63139"/>
                  </a:lnTo>
                  <a:cubicBezTo>
                    <a:pt x="13645" y="63317"/>
                    <a:pt x="13800" y="63472"/>
                    <a:pt x="13991" y="63472"/>
                  </a:cubicBezTo>
                  <a:cubicBezTo>
                    <a:pt x="14181" y="63472"/>
                    <a:pt x="14336" y="63317"/>
                    <a:pt x="14336" y="63139"/>
                  </a:cubicBezTo>
                  <a:lnTo>
                    <a:pt x="14336" y="61770"/>
                  </a:lnTo>
                  <a:cubicBezTo>
                    <a:pt x="14336" y="61579"/>
                    <a:pt x="14181" y="61424"/>
                    <a:pt x="13991" y="61424"/>
                  </a:cubicBezTo>
                  <a:close/>
                  <a:moveTo>
                    <a:pt x="13991" y="64496"/>
                  </a:moveTo>
                  <a:cubicBezTo>
                    <a:pt x="13800" y="64496"/>
                    <a:pt x="13645" y="64651"/>
                    <a:pt x="13645" y="64841"/>
                  </a:cubicBezTo>
                  <a:lnTo>
                    <a:pt x="13645" y="66211"/>
                  </a:lnTo>
                  <a:cubicBezTo>
                    <a:pt x="13645" y="66389"/>
                    <a:pt x="13800" y="66544"/>
                    <a:pt x="13991" y="66544"/>
                  </a:cubicBezTo>
                  <a:cubicBezTo>
                    <a:pt x="14181" y="66544"/>
                    <a:pt x="14336" y="66389"/>
                    <a:pt x="14336" y="66211"/>
                  </a:cubicBezTo>
                  <a:lnTo>
                    <a:pt x="14336" y="64841"/>
                  </a:lnTo>
                  <a:cubicBezTo>
                    <a:pt x="14336" y="64651"/>
                    <a:pt x="14181" y="64496"/>
                    <a:pt x="13991" y="64496"/>
                  </a:cubicBezTo>
                  <a:close/>
                  <a:moveTo>
                    <a:pt x="13991" y="67568"/>
                  </a:moveTo>
                  <a:cubicBezTo>
                    <a:pt x="13800" y="67568"/>
                    <a:pt x="13645" y="67723"/>
                    <a:pt x="13645" y="67913"/>
                  </a:cubicBezTo>
                  <a:lnTo>
                    <a:pt x="13645" y="69282"/>
                  </a:lnTo>
                  <a:cubicBezTo>
                    <a:pt x="13645" y="69461"/>
                    <a:pt x="13800" y="69616"/>
                    <a:pt x="13991" y="69616"/>
                  </a:cubicBezTo>
                  <a:cubicBezTo>
                    <a:pt x="14181" y="69616"/>
                    <a:pt x="14336" y="69461"/>
                    <a:pt x="14336" y="69282"/>
                  </a:cubicBezTo>
                  <a:lnTo>
                    <a:pt x="14336" y="67913"/>
                  </a:lnTo>
                  <a:cubicBezTo>
                    <a:pt x="14336" y="67723"/>
                    <a:pt x="14181" y="67568"/>
                    <a:pt x="13991" y="67568"/>
                  </a:cubicBezTo>
                  <a:close/>
                  <a:moveTo>
                    <a:pt x="13991" y="70640"/>
                  </a:moveTo>
                  <a:cubicBezTo>
                    <a:pt x="13800" y="70640"/>
                    <a:pt x="13645" y="70794"/>
                    <a:pt x="13645" y="70985"/>
                  </a:cubicBezTo>
                  <a:lnTo>
                    <a:pt x="13645" y="72342"/>
                  </a:lnTo>
                  <a:cubicBezTo>
                    <a:pt x="13645" y="72533"/>
                    <a:pt x="13800" y="72688"/>
                    <a:pt x="13991" y="72688"/>
                  </a:cubicBezTo>
                  <a:cubicBezTo>
                    <a:pt x="14181" y="72688"/>
                    <a:pt x="14336" y="72533"/>
                    <a:pt x="14336" y="72342"/>
                  </a:cubicBezTo>
                  <a:lnTo>
                    <a:pt x="14336" y="70985"/>
                  </a:lnTo>
                  <a:cubicBezTo>
                    <a:pt x="14336" y="70794"/>
                    <a:pt x="14181" y="70640"/>
                    <a:pt x="13991" y="70640"/>
                  </a:cubicBezTo>
                  <a:close/>
                  <a:moveTo>
                    <a:pt x="346" y="73711"/>
                  </a:moveTo>
                  <a:cubicBezTo>
                    <a:pt x="156" y="73711"/>
                    <a:pt x="1" y="73866"/>
                    <a:pt x="1" y="74057"/>
                  </a:cubicBezTo>
                  <a:cubicBezTo>
                    <a:pt x="1" y="74247"/>
                    <a:pt x="156" y="74390"/>
                    <a:pt x="346" y="74390"/>
                  </a:cubicBezTo>
                  <a:lnTo>
                    <a:pt x="1703" y="74390"/>
                  </a:lnTo>
                  <a:cubicBezTo>
                    <a:pt x="1894" y="74390"/>
                    <a:pt x="2049" y="74247"/>
                    <a:pt x="2049" y="74057"/>
                  </a:cubicBezTo>
                  <a:cubicBezTo>
                    <a:pt x="2049" y="73866"/>
                    <a:pt x="1894" y="73711"/>
                    <a:pt x="1703" y="73711"/>
                  </a:cubicBezTo>
                  <a:close/>
                  <a:moveTo>
                    <a:pt x="3418" y="73711"/>
                  </a:moveTo>
                  <a:cubicBezTo>
                    <a:pt x="3227" y="73711"/>
                    <a:pt x="3073" y="73866"/>
                    <a:pt x="3073" y="74057"/>
                  </a:cubicBezTo>
                  <a:cubicBezTo>
                    <a:pt x="3073" y="74247"/>
                    <a:pt x="3227" y="74390"/>
                    <a:pt x="3418" y="74390"/>
                  </a:cubicBezTo>
                  <a:lnTo>
                    <a:pt x="4775" y="74390"/>
                  </a:lnTo>
                  <a:cubicBezTo>
                    <a:pt x="4966" y="74390"/>
                    <a:pt x="5120" y="74247"/>
                    <a:pt x="5120" y="74057"/>
                  </a:cubicBezTo>
                  <a:cubicBezTo>
                    <a:pt x="5120" y="73866"/>
                    <a:pt x="4966" y="73711"/>
                    <a:pt x="4775" y="73711"/>
                  </a:cubicBezTo>
                  <a:close/>
                  <a:moveTo>
                    <a:pt x="6490" y="73711"/>
                  </a:moveTo>
                  <a:cubicBezTo>
                    <a:pt x="6299" y="73711"/>
                    <a:pt x="6144" y="73866"/>
                    <a:pt x="6144" y="74057"/>
                  </a:cubicBezTo>
                  <a:cubicBezTo>
                    <a:pt x="6144" y="74247"/>
                    <a:pt x="6299" y="74390"/>
                    <a:pt x="6490" y="74390"/>
                  </a:cubicBezTo>
                  <a:lnTo>
                    <a:pt x="7847" y="74390"/>
                  </a:lnTo>
                  <a:cubicBezTo>
                    <a:pt x="8038" y="74390"/>
                    <a:pt x="8192" y="74247"/>
                    <a:pt x="8192" y="74057"/>
                  </a:cubicBezTo>
                  <a:cubicBezTo>
                    <a:pt x="8192" y="73866"/>
                    <a:pt x="8038" y="73711"/>
                    <a:pt x="7847" y="73711"/>
                  </a:cubicBezTo>
                  <a:close/>
                  <a:moveTo>
                    <a:pt x="9550" y="73711"/>
                  </a:moveTo>
                  <a:cubicBezTo>
                    <a:pt x="9371" y="73711"/>
                    <a:pt x="9216" y="73866"/>
                    <a:pt x="9216" y="74057"/>
                  </a:cubicBezTo>
                  <a:cubicBezTo>
                    <a:pt x="9216" y="74247"/>
                    <a:pt x="9371" y="74390"/>
                    <a:pt x="9550" y="74390"/>
                  </a:cubicBezTo>
                  <a:lnTo>
                    <a:pt x="10919" y="74390"/>
                  </a:lnTo>
                  <a:cubicBezTo>
                    <a:pt x="11109" y="74390"/>
                    <a:pt x="11264" y="74247"/>
                    <a:pt x="11264" y="74057"/>
                  </a:cubicBezTo>
                  <a:cubicBezTo>
                    <a:pt x="11264" y="73866"/>
                    <a:pt x="11109" y="73711"/>
                    <a:pt x="10919" y="73711"/>
                  </a:cubicBezTo>
                  <a:close/>
                  <a:moveTo>
                    <a:pt x="12621" y="73711"/>
                  </a:moveTo>
                  <a:cubicBezTo>
                    <a:pt x="12443" y="73711"/>
                    <a:pt x="12288" y="73866"/>
                    <a:pt x="12288" y="74057"/>
                  </a:cubicBezTo>
                  <a:cubicBezTo>
                    <a:pt x="12288" y="74247"/>
                    <a:pt x="12443" y="74390"/>
                    <a:pt x="12621" y="74390"/>
                  </a:cubicBezTo>
                  <a:lnTo>
                    <a:pt x="13991" y="74390"/>
                  </a:lnTo>
                  <a:lnTo>
                    <a:pt x="13991" y="737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19"/>
            <p:cNvGrpSpPr/>
            <p:nvPr/>
          </p:nvGrpSpPr>
          <p:grpSpPr>
            <a:xfrm>
              <a:off x="6048423" y="1367896"/>
              <a:ext cx="817713" cy="921862"/>
              <a:chOff x="6048423" y="1367896"/>
              <a:chExt cx="817713" cy="921862"/>
            </a:xfrm>
          </p:grpSpPr>
          <p:sp>
            <p:nvSpPr>
              <p:cNvPr id="344" name="Google Shape;344;p19"/>
              <p:cNvSpPr/>
              <p:nvPr/>
            </p:nvSpPr>
            <p:spPr>
              <a:xfrm>
                <a:off x="6127261" y="1446423"/>
                <a:ext cx="660039" cy="659700"/>
              </a:xfrm>
              <a:custGeom>
                <a:rect b="b" l="l" r="r" t="t"/>
                <a:pathLst>
                  <a:path extrusionOk="0" h="23313" w="23325">
                    <a:moveTo>
                      <a:pt x="11668" y="0"/>
                    </a:moveTo>
                    <a:cubicBezTo>
                      <a:pt x="5227" y="0"/>
                      <a:pt x="0" y="5215"/>
                      <a:pt x="0" y="11657"/>
                    </a:cubicBezTo>
                    <a:cubicBezTo>
                      <a:pt x="0" y="18098"/>
                      <a:pt x="5227" y="23313"/>
                      <a:pt x="11668" y="23313"/>
                    </a:cubicBezTo>
                    <a:cubicBezTo>
                      <a:pt x="18098" y="23313"/>
                      <a:pt x="23325" y="18098"/>
                      <a:pt x="23325" y="11657"/>
                    </a:cubicBezTo>
                    <a:cubicBezTo>
                      <a:pt x="23325" y="5215"/>
                      <a:pt x="18098" y="0"/>
                      <a:pt x="116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6048423" y="1367896"/>
                <a:ext cx="817713" cy="817062"/>
              </a:xfrm>
              <a:custGeom>
                <a:rect b="b" l="l" r="r" t="t"/>
                <a:pathLst>
                  <a:path extrusionOk="0" h="28874" w="28897">
                    <a:moveTo>
                      <a:pt x="13834" y="1"/>
                    </a:moveTo>
                    <a:cubicBezTo>
                      <a:pt x="13826" y="1"/>
                      <a:pt x="13819" y="1"/>
                      <a:pt x="13811" y="1"/>
                    </a:cubicBezTo>
                    <a:cubicBezTo>
                      <a:pt x="13347" y="25"/>
                      <a:pt x="12883" y="61"/>
                      <a:pt x="12418" y="132"/>
                    </a:cubicBezTo>
                    <a:cubicBezTo>
                      <a:pt x="12228" y="156"/>
                      <a:pt x="12109" y="323"/>
                      <a:pt x="12133" y="513"/>
                    </a:cubicBezTo>
                    <a:cubicBezTo>
                      <a:pt x="12156" y="680"/>
                      <a:pt x="12299" y="811"/>
                      <a:pt x="12466" y="811"/>
                    </a:cubicBezTo>
                    <a:cubicBezTo>
                      <a:pt x="12478" y="811"/>
                      <a:pt x="12502" y="811"/>
                      <a:pt x="12514" y="799"/>
                    </a:cubicBezTo>
                    <a:cubicBezTo>
                      <a:pt x="12954" y="739"/>
                      <a:pt x="13395" y="704"/>
                      <a:pt x="13835" y="680"/>
                    </a:cubicBezTo>
                    <a:cubicBezTo>
                      <a:pt x="14026" y="668"/>
                      <a:pt x="14169" y="513"/>
                      <a:pt x="14169" y="323"/>
                    </a:cubicBezTo>
                    <a:cubicBezTo>
                      <a:pt x="14157" y="140"/>
                      <a:pt x="14014" y="1"/>
                      <a:pt x="13834" y="1"/>
                    </a:cubicBezTo>
                    <a:close/>
                    <a:moveTo>
                      <a:pt x="15539" y="24"/>
                    </a:moveTo>
                    <a:cubicBezTo>
                      <a:pt x="15358" y="24"/>
                      <a:pt x="15204" y="164"/>
                      <a:pt x="15193" y="347"/>
                    </a:cubicBezTo>
                    <a:cubicBezTo>
                      <a:pt x="15181" y="525"/>
                      <a:pt x="15312" y="692"/>
                      <a:pt x="15502" y="704"/>
                    </a:cubicBezTo>
                    <a:cubicBezTo>
                      <a:pt x="15943" y="739"/>
                      <a:pt x="16395" y="799"/>
                      <a:pt x="16824" y="870"/>
                    </a:cubicBezTo>
                    <a:cubicBezTo>
                      <a:pt x="16848" y="882"/>
                      <a:pt x="16859" y="882"/>
                      <a:pt x="16883" y="882"/>
                    </a:cubicBezTo>
                    <a:cubicBezTo>
                      <a:pt x="17050" y="882"/>
                      <a:pt x="17193" y="763"/>
                      <a:pt x="17217" y="597"/>
                    </a:cubicBezTo>
                    <a:cubicBezTo>
                      <a:pt x="17252" y="406"/>
                      <a:pt x="17133" y="228"/>
                      <a:pt x="16943" y="204"/>
                    </a:cubicBezTo>
                    <a:cubicBezTo>
                      <a:pt x="16490" y="120"/>
                      <a:pt x="16014" y="61"/>
                      <a:pt x="15562" y="25"/>
                    </a:cubicBezTo>
                    <a:cubicBezTo>
                      <a:pt x="15554" y="25"/>
                      <a:pt x="15547" y="24"/>
                      <a:pt x="15539" y="24"/>
                    </a:cubicBezTo>
                    <a:close/>
                    <a:moveTo>
                      <a:pt x="10794" y="466"/>
                    </a:moveTo>
                    <a:cubicBezTo>
                      <a:pt x="10765" y="466"/>
                      <a:pt x="10735" y="470"/>
                      <a:pt x="10704" y="478"/>
                    </a:cubicBezTo>
                    <a:cubicBezTo>
                      <a:pt x="10263" y="597"/>
                      <a:pt x="9811" y="739"/>
                      <a:pt x="9382" y="906"/>
                    </a:cubicBezTo>
                    <a:cubicBezTo>
                      <a:pt x="9204" y="966"/>
                      <a:pt x="9108" y="1168"/>
                      <a:pt x="9180" y="1347"/>
                    </a:cubicBezTo>
                    <a:cubicBezTo>
                      <a:pt x="9228" y="1478"/>
                      <a:pt x="9358" y="1561"/>
                      <a:pt x="9501" y="1561"/>
                    </a:cubicBezTo>
                    <a:cubicBezTo>
                      <a:pt x="9537" y="1561"/>
                      <a:pt x="9573" y="1561"/>
                      <a:pt x="9620" y="1537"/>
                    </a:cubicBezTo>
                    <a:cubicBezTo>
                      <a:pt x="10037" y="1382"/>
                      <a:pt x="10454" y="1251"/>
                      <a:pt x="10882" y="1132"/>
                    </a:cubicBezTo>
                    <a:cubicBezTo>
                      <a:pt x="11073" y="1085"/>
                      <a:pt x="11180" y="894"/>
                      <a:pt x="11133" y="716"/>
                    </a:cubicBezTo>
                    <a:cubicBezTo>
                      <a:pt x="11083" y="566"/>
                      <a:pt x="10949" y="466"/>
                      <a:pt x="10794" y="466"/>
                    </a:cubicBezTo>
                    <a:close/>
                    <a:moveTo>
                      <a:pt x="18538" y="592"/>
                    </a:moveTo>
                    <a:cubicBezTo>
                      <a:pt x="18388" y="592"/>
                      <a:pt x="18255" y="690"/>
                      <a:pt x="18217" y="835"/>
                    </a:cubicBezTo>
                    <a:cubicBezTo>
                      <a:pt x="18157" y="1013"/>
                      <a:pt x="18264" y="1204"/>
                      <a:pt x="18443" y="1263"/>
                    </a:cubicBezTo>
                    <a:cubicBezTo>
                      <a:pt x="18872" y="1382"/>
                      <a:pt x="19288" y="1537"/>
                      <a:pt x="19693" y="1704"/>
                    </a:cubicBezTo>
                    <a:cubicBezTo>
                      <a:pt x="19741" y="1728"/>
                      <a:pt x="19788" y="1728"/>
                      <a:pt x="19824" y="1728"/>
                    </a:cubicBezTo>
                    <a:cubicBezTo>
                      <a:pt x="19955" y="1728"/>
                      <a:pt x="20086" y="1656"/>
                      <a:pt x="20146" y="1525"/>
                    </a:cubicBezTo>
                    <a:cubicBezTo>
                      <a:pt x="20217" y="1347"/>
                      <a:pt x="20134" y="1144"/>
                      <a:pt x="19955" y="1073"/>
                    </a:cubicBezTo>
                    <a:cubicBezTo>
                      <a:pt x="19526" y="894"/>
                      <a:pt x="19086" y="739"/>
                      <a:pt x="18645" y="609"/>
                    </a:cubicBezTo>
                    <a:cubicBezTo>
                      <a:pt x="18609" y="597"/>
                      <a:pt x="18573" y="592"/>
                      <a:pt x="18538" y="592"/>
                    </a:cubicBezTo>
                    <a:close/>
                    <a:moveTo>
                      <a:pt x="7934" y="1574"/>
                    </a:moveTo>
                    <a:cubicBezTo>
                      <a:pt x="7885" y="1574"/>
                      <a:pt x="7834" y="1585"/>
                      <a:pt x="7787" y="1609"/>
                    </a:cubicBezTo>
                    <a:cubicBezTo>
                      <a:pt x="7370" y="1823"/>
                      <a:pt x="6965" y="2061"/>
                      <a:pt x="6572" y="2323"/>
                    </a:cubicBezTo>
                    <a:cubicBezTo>
                      <a:pt x="6418" y="2418"/>
                      <a:pt x="6370" y="2633"/>
                      <a:pt x="6477" y="2787"/>
                    </a:cubicBezTo>
                    <a:cubicBezTo>
                      <a:pt x="6537" y="2895"/>
                      <a:pt x="6656" y="2942"/>
                      <a:pt x="6763" y="2942"/>
                    </a:cubicBezTo>
                    <a:cubicBezTo>
                      <a:pt x="6822" y="2942"/>
                      <a:pt x="6894" y="2930"/>
                      <a:pt x="6953" y="2895"/>
                    </a:cubicBezTo>
                    <a:cubicBezTo>
                      <a:pt x="7323" y="2644"/>
                      <a:pt x="7704" y="2418"/>
                      <a:pt x="8096" y="2216"/>
                    </a:cubicBezTo>
                    <a:cubicBezTo>
                      <a:pt x="8263" y="2133"/>
                      <a:pt x="8335" y="1930"/>
                      <a:pt x="8239" y="1763"/>
                    </a:cubicBezTo>
                    <a:cubicBezTo>
                      <a:pt x="8180" y="1644"/>
                      <a:pt x="8059" y="1574"/>
                      <a:pt x="7934" y="1574"/>
                    </a:cubicBezTo>
                    <a:close/>
                    <a:moveTo>
                      <a:pt x="21358" y="1789"/>
                    </a:moveTo>
                    <a:cubicBezTo>
                      <a:pt x="21240" y="1789"/>
                      <a:pt x="21127" y="1853"/>
                      <a:pt x="21062" y="1966"/>
                    </a:cubicBezTo>
                    <a:cubicBezTo>
                      <a:pt x="20967" y="2133"/>
                      <a:pt x="21027" y="2335"/>
                      <a:pt x="21193" y="2430"/>
                    </a:cubicBezTo>
                    <a:cubicBezTo>
                      <a:pt x="21574" y="2644"/>
                      <a:pt x="21955" y="2883"/>
                      <a:pt x="22324" y="3145"/>
                    </a:cubicBezTo>
                    <a:cubicBezTo>
                      <a:pt x="22384" y="3180"/>
                      <a:pt x="22443" y="3204"/>
                      <a:pt x="22515" y="3204"/>
                    </a:cubicBezTo>
                    <a:cubicBezTo>
                      <a:pt x="22622" y="3204"/>
                      <a:pt x="22729" y="3156"/>
                      <a:pt x="22801" y="3061"/>
                    </a:cubicBezTo>
                    <a:cubicBezTo>
                      <a:pt x="22908" y="2906"/>
                      <a:pt x="22860" y="2692"/>
                      <a:pt x="22705" y="2585"/>
                    </a:cubicBezTo>
                    <a:cubicBezTo>
                      <a:pt x="22336" y="2311"/>
                      <a:pt x="21931" y="2061"/>
                      <a:pt x="21527" y="1835"/>
                    </a:cubicBezTo>
                    <a:cubicBezTo>
                      <a:pt x="21473" y="1804"/>
                      <a:pt x="21415" y="1789"/>
                      <a:pt x="21358" y="1789"/>
                    </a:cubicBezTo>
                    <a:close/>
                    <a:moveTo>
                      <a:pt x="5403" y="3278"/>
                    </a:moveTo>
                    <a:cubicBezTo>
                      <a:pt x="5324" y="3278"/>
                      <a:pt x="5244" y="3305"/>
                      <a:pt x="5179" y="3359"/>
                    </a:cubicBezTo>
                    <a:cubicBezTo>
                      <a:pt x="4822" y="3657"/>
                      <a:pt x="4477" y="3978"/>
                      <a:pt x="4144" y="4311"/>
                    </a:cubicBezTo>
                    <a:cubicBezTo>
                      <a:pt x="4013" y="4442"/>
                      <a:pt x="4013" y="4657"/>
                      <a:pt x="4155" y="4788"/>
                    </a:cubicBezTo>
                    <a:cubicBezTo>
                      <a:pt x="4215" y="4859"/>
                      <a:pt x="4310" y="4883"/>
                      <a:pt x="4394" y="4883"/>
                    </a:cubicBezTo>
                    <a:cubicBezTo>
                      <a:pt x="4477" y="4883"/>
                      <a:pt x="4572" y="4847"/>
                      <a:pt x="4632" y="4788"/>
                    </a:cubicBezTo>
                    <a:cubicBezTo>
                      <a:pt x="4941" y="4466"/>
                      <a:pt x="5275" y="4168"/>
                      <a:pt x="5608" y="3883"/>
                    </a:cubicBezTo>
                    <a:cubicBezTo>
                      <a:pt x="5763" y="3764"/>
                      <a:pt x="5775" y="3549"/>
                      <a:pt x="5656" y="3395"/>
                    </a:cubicBezTo>
                    <a:cubicBezTo>
                      <a:pt x="5591" y="3317"/>
                      <a:pt x="5497" y="3278"/>
                      <a:pt x="5403" y="3278"/>
                    </a:cubicBezTo>
                    <a:close/>
                    <a:moveTo>
                      <a:pt x="23849" y="3577"/>
                    </a:moveTo>
                    <a:cubicBezTo>
                      <a:pt x="23756" y="3577"/>
                      <a:pt x="23662" y="3616"/>
                      <a:pt x="23598" y="3692"/>
                    </a:cubicBezTo>
                    <a:cubicBezTo>
                      <a:pt x="23467" y="3835"/>
                      <a:pt x="23479" y="4049"/>
                      <a:pt x="23622" y="4168"/>
                    </a:cubicBezTo>
                    <a:cubicBezTo>
                      <a:pt x="23956" y="4466"/>
                      <a:pt x="24277" y="4788"/>
                      <a:pt x="24575" y="5109"/>
                    </a:cubicBezTo>
                    <a:cubicBezTo>
                      <a:pt x="24634" y="5181"/>
                      <a:pt x="24729" y="5216"/>
                      <a:pt x="24825" y="5216"/>
                    </a:cubicBezTo>
                    <a:cubicBezTo>
                      <a:pt x="24908" y="5216"/>
                      <a:pt x="24991" y="5192"/>
                      <a:pt x="25051" y="5133"/>
                    </a:cubicBezTo>
                    <a:cubicBezTo>
                      <a:pt x="25194" y="5002"/>
                      <a:pt x="25206" y="4788"/>
                      <a:pt x="25075" y="4645"/>
                    </a:cubicBezTo>
                    <a:cubicBezTo>
                      <a:pt x="24765" y="4299"/>
                      <a:pt x="24420" y="3978"/>
                      <a:pt x="24075" y="3668"/>
                    </a:cubicBezTo>
                    <a:cubicBezTo>
                      <a:pt x="24013" y="3607"/>
                      <a:pt x="23931" y="3577"/>
                      <a:pt x="23849" y="3577"/>
                    </a:cubicBezTo>
                    <a:close/>
                    <a:moveTo>
                      <a:pt x="3276" y="5490"/>
                    </a:moveTo>
                    <a:cubicBezTo>
                      <a:pt x="3174" y="5490"/>
                      <a:pt x="3071" y="5537"/>
                      <a:pt x="3001" y="5621"/>
                    </a:cubicBezTo>
                    <a:cubicBezTo>
                      <a:pt x="2715" y="5990"/>
                      <a:pt x="2453" y="6371"/>
                      <a:pt x="2203" y="6764"/>
                    </a:cubicBezTo>
                    <a:cubicBezTo>
                      <a:pt x="2108" y="6931"/>
                      <a:pt x="2155" y="7133"/>
                      <a:pt x="2310" y="7240"/>
                    </a:cubicBezTo>
                    <a:cubicBezTo>
                      <a:pt x="2370" y="7276"/>
                      <a:pt x="2429" y="7288"/>
                      <a:pt x="2489" y="7288"/>
                    </a:cubicBezTo>
                    <a:cubicBezTo>
                      <a:pt x="2608" y="7288"/>
                      <a:pt x="2715" y="7240"/>
                      <a:pt x="2786" y="7133"/>
                    </a:cubicBezTo>
                    <a:cubicBezTo>
                      <a:pt x="3012" y="6752"/>
                      <a:pt x="3274" y="6383"/>
                      <a:pt x="3536" y="6038"/>
                    </a:cubicBezTo>
                    <a:cubicBezTo>
                      <a:pt x="3655" y="5895"/>
                      <a:pt x="3632" y="5681"/>
                      <a:pt x="3477" y="5562"/>
                    </a:cubicBezTo>
                    <a:cubicBezTo>
                      <a:pt x="3418" y="5513"/>
                      <a:pt x="3347" y="5490"/>
                      <a:pt x="3276" y="5490"/>
                    </a:cubicBezTo>
                    <a:close/>
                    <a:moveTo>
                      <a:pt x="25900" y="5857"/>
                    </a:moveTo>
                    <a:cubicBezTo>
                      <a:pt x="25833" y="5857"/>
                      <a:pt x="25766" y="5877"/>
                      <a:pt x="25706" y="5919"/>
                    </a:cubicBezTo>
                    <a:cubicBezTo>
                      <a:pt x="25551" y="6026"/>
                      <a:pt x="25515" y="6240"/>
                      <a:pt x="25622" y="6395"/>
                    </a:cubicBezTo>
                    <a:cubicBezTo>
                      <a:pt x="25884" y="6752"/>
                      <a:pt x="26122" y="7133"/>
                      <a:pt x="26349" y="7514"/>
                    </a:cubicBezTo>
                    <a:cubicBezTo>
                      <a:pt x="26408" y="7621"/>
                      <a:pt x="26527" y="7681"/>
                      <a:pt x="26646" y="7681"/>
                    </a:cubicBezTo>
                    <a:cubicBezTo>
                      <a:pt x="26706" y="7681"/>
                      <a:pt x="26765" y="7669"/>
                      <a:pt x="26813" y="7633"/>
                    </a:cubicBezTo>
                    <a:cubicBezTo>
                      <a:pt x="26980" y="7538"/>
                      <a:pt x="27039" y="7336"/>
                      <a:pt x="26944" y="7169"/>
                    </a:cubicBezTo>
                    <a:cubicBezTo>
                      <a:pt x="26706" y="6764"/>
                      <a:pt x="26456" y="6371"/>
                      <a:pt x="26182" y="6002"/>
                    </a:cubicBezTo>
                    <a:cubicBezTo>
                      <a:pt x="26109" y="5907"/>
                      <a:pt x="26005" y="5857"/>
                      <a:pt x="25900" y="5857"/>
                    </a:cubicBezTo>
                    <a:close/>
                    <a:moveTo>
                      <a:pt x="1680" y="8106"/>
                    </a:moveTo>
                    <a:cubicBezTo>
                      <a:pt x="1546" y="8106"/>
                      <a:pt x="1422" y="8177"/>
                      <a:pt x="1369" y="8300"/>
                    </a:cubicBezTo>
                    <a:cubicBezTo>
                      <a:pt x="1167" y="8717"/>
                      <a:pt x="988" y="9157"/>
                      <a:pt x="834" y="9598"/>
                    </a:cubicBezTo>
                    <a:cubicBezTo>
                      <a:pt x="774" y="9776"/>
                      <a:pt x="869" y="9967"/>
                      <a:pt x="1048" y="10026"/>
                    </a:cubicBezTo>
                    <a:cubicBezTo>
                      <a:pt x="1084" y="10038"/>
                      <a:pt x="1119" y="10050"/>
                      <a:pt x="1155" y="10050"/>
                    </a:cubicBezTo>
                    <a:cubicBezTo>
                      <a:pt x="1298" y="10050"/>
                      <a:pt x="1429" y="9967"/>
                      <a:pt x="1477" y="9824"/>
                    </a:cubicBezTo>
                    <a:cubicBezTo>
                      <a:pt x="1631" y="9407"/>
                      <a:pt x="1798" y="8990"/>
                      <a:pt x="1989" y="8598"/>
                    </a:cubicBezTo>
                    <a:cubicBezTo>
                      <a:pt x="2060" y="8419"/>
                      <a:pt x="1989" y="8217"/>
                      <a:pt x="1822" y="8133"/>
                    </a:cubicBezTo>
                    <a:cubicBezTo>
                      <a:pt x="1775" y="8115"/>
                      <a:pt x="1727" y="8106"/>
                      <a:pt x="1680" y="8106"/>
                    </a:cubicBezTo>
                    <a:close/>
                    <a:moveTo>
                      <a:pt x="27411" y="8523"/>
                    </a:moveTo>
                    <a:cubicBezTo>
                      <a:pt x="27366" y="8523"/>
                      <a:pt x="27320" y="8532"/>
                      <a:pt x="27277" y="8550"/>
                    </a:cubicBezTo>
                    <a:cubicBezTo>
                      <a:pt x="27099" y="8621"/>
                      <a:pt x="27027" y="8824"/>
                      <a:pt x="27099" y="9002"/>
                    </a:cubicBezTo>
                    <a:cubicBezTo>
                      <a:pt x="27277" y="9407"/>
                      <a:pt x="27432" y="9824"/>
                      <a:pt x="27563" y="10241"/>
                    </a:cubicBezTo>
                    <a:cubicBezTo>
                      <a:pt x="27611" y="10384"/>
                      <a:pt x="27742" y="10479"/>
                      <a:pt x="27885" y="10479"/>
                    </a:cubicBezTo>
                    <a:cubicBezTo>
                      <a:pt x="27920" y="10479"/>
                      <a:pt x="27956" y="10479"/>
                      <a:pt x="27992" y="10467"/>
                    </a:cubicBezTo>
                    <a:cubicBezTo>
                      <a:pt x="28170" y="10407"/>
                      <a:pt x="28266" y="10217"/>
                      <a:pt x="28218" y="10038"/>
                    </a:cubicBezTo>
                    <a:cubicBezTo>
                      <a:pt x="28075" y="9598"/>
                      <a:pt x="27908" y="9157"/>
                      <a:pt x="27730" y="8729"/>
                    </a:cubicBezTo>
                    <a:cubicBezTo>
                      <a:pt x="27668" y="8596"/>
                      <a:pt x="27541" y="8523"/>
                      <a:pt x="27411" y="8523"/>
                    </a:cubicBezTo>
                    <a:close/>
                    <a:moveTo>
                      <a:pt x="690" y="11008"/>
                    </a:moveTo>
                    <a:cubicBezTo>
                      <a:pt x="528" y="11008"/>
                      <a:pt x="388" y="11110"/>
                      <a:pt x="357" y="11276"/>
                    </a:cubicBezTo>
                    <a:cubicBezTo>
                      <a:pt x="250" y="11729"/>
                      <a:pt x="167" y="12193"/>
                      <a:pt x="119" y="12646"/>
                    </a:cubicBezTo>
                    <a:cubicBezTo>
                      <a:pt x="95" y="12836"/>
                      <a:pt x="226" y="13003"/>
                      <a:pt x="417" y="13027"/>
                    </a:cubicBezTo>
                    <a:cubicBezTo>
                      <a:pt x="429" y="13027"/>
                      <a:pt x="441" y="13039"/>
                      <a:pt x="453" y="13039"/>
                    </a:cubicBezTo>
                    <a:cubicBezTo>
                      <a:pt x="619" y="13039"/>
                      <a:pt x="774" y="12908"/>
                      <a:pt x="786" y="12729"/>
                    </a:cubicBezTo>
                    <a:cubicBezTo>
                      <a:pt x="846" y="12289"/>
                      <a:pt x="917" y="11848"/>
                      <a:pt x="1012" y="11419"/>
                    </a:cubicBezTo>
                    <a:cubicBezTo>
                      <a:pt x="1060" y="11241"/>
                      <a:pt x="941" y="11050"/>
                      <a:pt x="762" y="11015"/>
                    </a:cubicBezTo>
                    <a:cubicBezTo>
                      <a:pt x="738" y="11010"/>
                      <a:pt x="713" y="11008"/>
                      <a:pt x="690" y="11008"/>
                    </a:cubicBezTo>
                    <a:close/>
                    <a:moveTo>
                      <a:pt x="28305" y="11449"/>
                    </a:moveTo>
                    <a:cubicBezTo>
                      <a:pt x="28284" y="11449"/>
                      <a:pt x="28263" y="11451"/>
                      <a:pt x="28242" y="11455"/>
                    </a:cubicBezTo>
                    <a:cubicBezTo>
                      <a:pt x="28063" y="11491"/>
                      <a:pt x="27932" y="11669"/>
                      <a:pt x="27968" y="11860"/>
                    </a:cubicBezTo>
                    <a:cubicBezTo>
                      <a:pt x="28051" y="12289"/>
                      <a:pt x="28111" y="12729"/>
                      <a:pt x="28158" y="13170"/>
                    </a:cubicBezTo>
                    <a:cubicBezTo>
                      <a:pt x="28170" y="13348"/>
                      <a:pt x="28325" y="13491"/>
                      <a:pt x="28492" y="13491"/>
                    </a:cubicBezTo>
                    <a:cubicBezTo>
                      <a:pt x="28504" y="13491"/>
                      <a:pt x="28516" y="13491"/>
                      <a:pt x="28528" y="13479"/>
                    </a:cubicBezTo>
                    <a:cubicBezTo>
                      <a:pt x="28718" y="13467"/>
                      <a:pt x="28849" y="13301"/>
                      <a:pt x="28837" y="13110"/>
                    </a:cubicBezTo>
                    <a:cubicBezTo>
                      <a:pt x="28789" y="12646"/>
                      <a:pt x="28730" y="12181"/>
                      <a:pt x="28647" y="11729"/>
                    </a:cubicBezTo>
                    <a:cubicBezTo>
                      <a:pt x="28615" y="11570"/>
                      <a:pt x="28470" y="11449"/>
                      <a:pt x="28305" y="11449"/>
                    </a:cubicBezTo>
                    <a:close/>
                    <a:moveTo>
                      <a:pt x="345" y="14051"/>
                    </a:moveTo>
                    <a:cubicBezTo>
                      <a:pt x="155" y="14051"/>
                      <a:pt x="0" y="14205"/>
                      <a:pt x="0" y="14396"/>
                    </a:cubicBezTo>
                    <a:lnTo>
                      <a:pt x="0" y="14432"/>
                    </a:lnTo>
                    <a:cubicBezTo>
                      <a:pt x="0" y="14884"/>
                      <a:pt x="24" y="15337"/>
                      <a:pt x="72" y="15789"/>
                    </a:cubicBezTo>
                    <a:cubicBezTo>
                      <a:pt x="84" y="15968"/>
                      <a:pt x="238" y="16099"/>
                      <a:pt x="405" y="16099"/>
                    </a:cubicBezTo>
                    <a:lnTo>
                      <a:pt x="441" y="16099"/>
                    </a:lnTo>
                    <a:cubicBezTo>
                      <a:pt x="631" y="16075"/>
                      <a:pt x="762" y="15908"/>
                      <a:pt x="750" y="15729"/>
                    </a:cubicBezTo>
                    <a:cubicBezTo>
                      <a:pt x="703" y="15301"/>
                      <a:pt x="691" y="14860"/>
                      <a:pt x="691" y="14432"/>
                    </a:cubicBezTo>
                    <a:lnTo>
                      <a:pt x="691" y="14396"/>
                    </a:lnTo>
                    <a:cubicBezTo>
                      <a:pt x="691" y="14205"/>
                      <a:pt x="536" y="14051"/>
                      <a:pt x="345" y="14051"/>
                    </a:cubicBezTo>
                    <a:close/>
                    <a:moveTo>
                      <a:pt x="28551" y="14086"/>
                    </a:moveTo>
                    <a:cubicBezTo>
                      <a:pt x="28361" y="14086"/>
                      <a:pt x="28206" y="14241"/>
                      <a:pt x="28206" y="14432"/>
                    </a:cubicBezTo>
                    <a:cubicBezTo>
                      <a:pt x="28206" y="14872"/>
                      <a:pt x="28194" y="15325"/>
                      <a:pt x="28147" y="15765"/>
                    </a:cubicBezTo>
                    <a:cubicBezTo>
                      <a:pt x="28135" y="15944"/>
                      <a:pt x="28266" y="16110"/>
                      <a:pt x="28456" y="16134"/>
                    </a:cubicBezTo>
                    <a:lnTo>
                      <a:pt x="28492" y="16134"/>
                    </a:lnTo>
                    <a:cubicBezTo>
                      <a:pt x="28659" y="16134"/>
                      <a:pt x="28813" y="16003"/>
                      <a:pt x="28825" y="15825"/>
                    </a:cubicBezTo>
                    <a:cubicBezTo>
                      <a:pt x="28873" y="15360"/>
                      <a:pt x="28897" y="14896"/>
                      <a:pt x="28897" y="14432"/>
                    </a:cubicBezTo>
                    <a:cubicBezTo>
                      <a:pt x="28897" y="14241"/>
                      <a:pt x="28742" y="14086"/>
                      <a:pt x="28551" y="14086"/>
                    </a:cubicBezTo>
                    <a:close/>
                    <a:moveTo>
                      <a:pt x="676" y="17100"/>
                    </a:moveTo>
                    <a:cubicBezTo>
                      <a:pt x="649" y="17100"/>
                      <a:pt x="622" y="17103"/>
                      <a:pt x="595" y="17111"/>
                    </a:cubicBezTo>
                    <a:cubicBezTo>
                      <a:pt x="417" y="17146"/>
                      <a:pt x="298" y="17325"/>
                      <a:pt x="334" y="17515"/>
                    </a:cubicBezTo>
                    <a:cubicBezTo>
                      <a:pt x="429" y="17968"/>
                      <a:pt x="560" y="18420"/>
                      <a:pt x="703" y="18861"/>
                    </a:cubicBezTo>
                    <a:cubicBezTo>
                      <a:pt x="750" y="19004"/>
                      <a:pt x="881" y="19099"/>
                      <a:pt x="1024" y="19099"/>
                    </a:cubicBezTo>
                    <a:cubicBezTo>
                      <a:pt x="1060" y="19099"/>
                      <a:pt x="1096" y="19099"/>
                      <a:pt x="1131" y="19087"/>
                    </a:cubicBezTo>
                    <a:cubicBezTo>
                      <a:pt x="1310" y="19027"/>
                      <a:pt x="1405" y="18837"/>
                      <a:pt x="1346" y="18658"/>
                    </a:cubicBezTo>
                    <a:cubicBezTo>
                      <a:pt x="1215" y="18230"/>
                      <a:pt x="1096" y="17801"/>
                      <a:pt x="1000" y="17372"/>
                    </a:cubicBezTo>
                    <a:cubicBezTo>
                      <a:pt x="970" y="17210"/>
                      <a:pt x="827" y="17100"/>
                      <a:pt x="676" y="17100"/>
                    </a:cubicBezTo>
                    <a:close/>
                    <a:moveTo>
                      <a:pt x="28217" y="17136"/>
                    </a:moveTo>
                    <a:cubicBezTo>
                      <a:pt x="28060" y="17136"/>
                      <a:pt x="27925" y="17246"/>
                      <a:pt x="27885" y="17408"/>
                    </a:cubicBezTo>
                    <a:cubicBezTo>
                      <a:pt x="27789" y="17837"/>
                      <a:pt x="27682" y="18265"/>
                      <a:pt x="27539" y="18682"/>
                    </a:cubicBezTo>
                    <a:cubicBezTo>
                      <a:pt x="27480" y="18873"/>
                      <a:pt x="27575" y="19063"/>
                      <a:pt x="27766" y="19123"/>
                    </a:cubicBezTo>
                    <a:cubicBezTo>
                      <a:pt x="27789" y="19135"/>
                      <a:pt x="27825" y="19135"/>
                      <a:pt x="27861" y="19135"/>
                    </a:cubicBezTo>
                    <a:cubicBezTo>
                      <a:pt x="28004" y="19135"/>
                      <a:pt x="28147" y="19039"/>
                      <a:pt x="28194" y="18896"/>
                    </a:cubicBezTo>
                    <a:cubicBezTo>
                      <a:pt x="28337" y="18456"/>
                      <a:pt x="28456" y="18004"/>
                      <a:pt x="28551" y="17551"/>
                    </a:cubicBezTo>
                    <a:cubicBezTo>
                      <a:pt x="28599" y="17361"/>
                      <a:pt x="28480" y="17182"/>
                      <a:pt x="28301" y="17146"/>
                    </a:cubicBezTo>
                    <a:cubicBezTo>
                      <a:pt x="28273" y="17139"/>
                      <a:pt x="28245" y="17136"/>
                      <a:pt x="28217" y="17136"/>
                    </a:cubicBezTo>
                    <a:close/>
                    <a:moveTo>
                      <a:pt x="1646" y="20005"/>
                    </a:moveTo>
                    <a:cubicBezTo>
                      <a:pt x="1597" y="20005"/>
                      <a:pt x="1547" y="20016"/>
                      <a:pt x="1500" y="20039"/>
                    </a:cubicBezTo>
                    <a:cubicBezTo>
                      <a:pt x="1334" y="20111"/>
                      <a:pt x="1250" y="20313"/>
                      <a:pt x="1334" y="20492"/>
                    </a:cubicBezTo>
                    <a:cubicBezTo>
                      <a:pt x="1524" y="20909"/>
                      <a:pt x="1750" y="21325"/>
                      <a:pt x="1977" y="21730"/>
                    </a:cubicBezTo>
                    <a:cubicBezTo>
                      <a:pt x="2048" y="21837"/>
                      <a:pt x="2155" y="21897"/>
                      <a:pt x="2274" y="21897"/>
                    </a:cubicBezTo>
                    <a:cubicBezTo>
                      <a:pt x="2334" y="21897"/>
                      <a:pt x="2393" y="21885"/>
                      <a:pt x="2453" y="21849"/>
                    </a:cubicBezTo>
                    <a:cubicBezTo>
                      <a:pt x="2608" y="21754"/>
                      <a:pt x="2667" y="21540"/>
                      <a:pt x="2572" y="21385"/>
                    </a:cubicBezTo>
                    <a:cubicBezTo>
                      <a:pt x="2346" y="21004"/>
                      <a:pt x="2143" y="20599"/>
                      <a:pt x="1953" y="20206"/>
                    </a:cubicBezTo>
                    <a:cubicBezTo>
                      <a:pt x="1893" y="20078"/>
                      <a:pt x="1772" y="20005"/>
                      <a:pt x="1646" y="20005"/>
                    </a:cubicBezTo>
                    <a:close/>
                    <a:moveTo>
                      <a:pt x="27237" y="20040"/>
                    </a:moveTo>
                    <a:cubicBezTo>
                      <a:pt x="27112" y="20040"/>
                      <a:pt x="26992" y="20111"/>
                      <a:pt x="26932" y="20230"/>
                    </a:cubicBezTo>
                    <a:cubicBezTo>
                      <a:pt x="26742" y="20635"/>
                      <a:pt x="26539" y="21028"/>
                      <a:pt x="26313" y="21409"/>
                    </a:cubicBezTo>
                    <a:cubicBezTo>
                      <a:pt x="26218" y="21575"/>
                      <a:pt x="26265" y="21790"/>
                      <a:pt x="26432" y="21885"/>
                    </a:cubicBezTo>
                    <a:cubicBezTo>
                      <a:pt x="26492" y="21909"/>
                      <a:pt x="26551" y="21933"/>
                      <a:pt x="26611" y="21933"/>
                    </a:cubicBezTo>
                    <a:cubicBezTo>
                      <a:pt x="26718" y="21933"/>
                      <a:pt x="26837" y="21873"/>
                      <a:pt x="26896" y="21766"/>
                    </a:cubicBezTo>
                    <a:cubicBezTo>
                      <a:pt x="27135" y="21361"/>
                      <a:pt x="27349" y="20944"/>
                      <a:pt x="27551" y="20528"/>
                    </a:cubicBezTo>
                    <a:cubicBezTo>
                      <a:pt x="27635" y="20349"/>
                      <a:pt x="27551" y="20147"/>
                      <a:pt x="27385" y="20075"/>
                    </a:cubicBezTo>
                    <a:cubicBezTo>
                      <a:pt x="27337" y="20051"/>
                      <a:pt x="27287" y="20040"/>
                      <a:pt x="27237" y="20040"/>
                    </a:cubicBezTo>
                    <a:close/>
                    <a:moveTo>
                      <a:pt x="3222" y="22629"/>
                    </a:moveTo>
                    <a:cubicBezTo>
                      <a:pt x="3149" y="22629"/>
                      <a:pt x="3076" y="22651"/>
                      <a:pt x="3012" y="22695"/>
                    </a:cubicBezTo>
                    <a:cubicBezTo>
                      <a:pt x="2870" y="22814"/>
                      <a:pt x="2834" y="23028"/>
                      <a:pt x="2953" y="23171"/>
                    </a:cubicBezTo>
                    <a:cubicBezTo>
                      <a:pt x="3239" y="23540"/>
                      <a:pt x="3536" y="23909"/>
                      <a:pt x="3846" y="24242"/>
                    </a:cubicBezTo>
                    <a:cubicBezTo>
                      <a:pt x="3917" y="24314"/>
                      <a:pt x="4013" y="24350"/>
                      <a:pt x="4108" y="24350"/>
                    </a:cubicBezTo>
                    <a:cubicBezTo>
                      <a:pt x="4179" y="24350"/>
                      <a:pt x="4263" y="24326"/>
                      <a:pt x="4334" y="24266"/>
                    </a:cubicBezTo>
                    <a:cubicBezTo>
                      <a:pt x="4477" y="24135"/>
                      <a:pt x="4477" y="23921"/>
                      <a:pt x="4358" y="23778"/>
                    </a:cubicBezTo>
                    <a:cubicBezTo>
                      <a:pt x="4048" y="23457"/>
                      <a:pt x="3763" y="23111"/>
                      <a:pt x="3501" y="22766"/>
                    </a:cubicBezTo>
                    <a:cubicBezTo>
                      <a:pt x="3430" y="22675"/>
                      <a:pt x="3327" y="22629"/>
                      <a:pt x="3222" y="22629"/>
                    </a:cubicBezTo>
                    <a:close/>
                    <a:moveTo>
                      <a:pt x="25651" y="22659"/>
                    </a:moveTo>
                    <a:cubicBezTo>
                      <a:pt x="25548" y="22659"/>
                      <a:pt x="25447" y="22706"/>
                      <a:pt x="25384" y="22790"/>
                    </a:cubicBezTo>
                    <a:cubicBezTo>
                      <a:pt x="25110" y="23147"/>
                      <a:pt x="24825" y="23480"/>
                      <a:pt x="24515" y="23814"/>
                    </a:cubicBezTo>
                    <a:cubicBezTo>
                      <a:pt x="24396" y="23945"/>
                      <a:pt x="24396" y="24159"/>
                      <a:pt x="24539" y="24290"/>
                    </a:cubicBezTo>
                    <a:cubicBezTo>
                      <a:pt x="24598" y="24350"/>
                      <a:pt x="24682" y="24385"/>
                      <a:pt x="24765" y="24385"/>
                    </a:cubicBezTo>
                    <a:cubicBezTo>
                      <a:pt x="24860" y="24385"/>
                      <a:pt x="24956" y="24350"/>
                      <a:pt x="25015" y="24278"/>
                    </a:cubicBezTo>
                    <a:cubicBezTo>
                      <a:pt x="25337" y="23933"/>
                      <a:pt x="25634" y="23576"/>
                      <a:pt x="25920" y="23207"/>
                    </a:cubicBezTo>
                    <a:cubicBezTo>
                      <a:pt x="26039" y="23064"/>
                      <a:pt x="26003" y="22849"/>
                      <a:pt x="25861" y="22730"/>
                    </a:cubicBezTo>
                    <a:cubicBezTo>
                      <a:pt x="25797" y="22681"/>
                      <a:pt x="25723" y="22659"/>
                      <a:pt x="25651" y="22659"/>
                    </a:cubicBezTo>
                    <a:close/>
                    <a:moveTo>
                      <a:pt x="5325" y="24852"/>
                    </a:moveTo>
                    <a:cubicBezTo>
                      <a:pt x="5230" y="24852"/>
                      <a:pt x="5137" y="24891"/>
                      <a:pt x="5072" y="24969"/>
                    </a:cubicBezTo>
                    <a:cubicBezTo>
                      <a:pt x="4953" y="25112"/>
                      <a:pt x="4965" y="25326"/>
                      <a:pt x="5108" y="25457"/>
                    </a:cubicBezTo>
                    <a:cubicBezTo>
                      <a:pt x="5465" y="25754"/>
                      <a:pt x="5834" y="26040"/>
                      <a:pt x="6215" y="26302"/>
                    </a:cubicBezTo>
                    <a:cubicBezTo>
                      <a:pt x="6275" y="26350"/>
                      <a:pt x="6346" y="26362"/>
                      <a:pt x="6418" y="26362"/>
                    </a:cubicBezTo>
                    <a:cubicBezTo>
                      <a:pt x="6525" y="26362"/>
                      <a:pt x="6632" y="26314"/>
                      <a:pt x="6691" y="26219"/>
                    </a:cubicBezTo>
                    <a:cubicBezTo>
                      <a:pt x="6799" y="26064"/>
                      <a:pt x="6763" y="25850"/>
                      <a:pt x="6608" y="25743"/>
                    </a:cubicBezTo>
                    <a:cubicBezTo>
                      <a:pt x="6251" y="25493"/>
                      <a:pt x="5894" y="25219"/>
                      <a:pt x="5548" y="24933"/>
                    </a:cubicBezTo>
                    <a:cubicBezTo>
                      <a:pt x="5484" y="24879"/>
                      <a:pt x="5404" y="24852"/>
                      <a:pt x="5325" y="24852"/>
                    </a:cubicBezTo>
                    <a:close/>
                    <a:moveTo>
                      <a:pt x="23537" y="24876"/>
                    </a:moveTo>
                    <a:cubicBezTo>
                      <a:pt x="23457" y="24876"/>
                      <a:pt x="23378" y="24903"/>
                      <a:pt x="23313" y="24957"/>
                    </a:cubicBezTo>
                    <a:cubicBezTo>
                      <a:pt x="22979" y="25242"/>
                      <a:pt x="22622" y="25516"/>
                      <a:pt x="22253" y="25766"/>
                    </a:cubicBezTo>
                    <a:cubicBezTo>
                      <a:pt x="22098" y="25874"/>
                      <a:pt x="22062" y="26088"/>
                      <a:pt x="22170" y="26243"/>
                    </a:cubicBezTo>
                    <a:cubicBezTo>
                      <a:pt x="22241" y="26338"/>
                      <a:pt x="22348" y="26385"/>
                      <a:pt x="22455" y="26385"/>
                    </a:cubicBezTo>
                    <a:cubicBezTo>
                      <a:pt x="22515" y="26385"/>
                      <a:pt x="22586" y="26362"/>
                      <a:pt x="22646" y="26326"/>
                    </a:cubicBezTo>
                    <a:cubicBezTo>
                      <a:pt x="23027" y="26064"/>
                      <a:pt x="23396" y="25778"/>
                      <a:pt x="23753" y="25481"/>
                    </a:cubicBezTo>
                    <a:cubicBezTo>
                      <a:pt x="23896" y="25362"/>
                      <a:pt x="23920" y="25147"/>
                      <a:pt x="23801" y="24992"/>
                    </a:cubicBezTo>
                    <a:cubicBezTo>
                      <a:pt x="23729" y="24915"/>
                      <a:pt x="23633" y="24876"/>
                      <a:pt x="23537" y="24876"/>
                    </a:cubicBezTo>
                    <a:close/>
                    <a:moveTo>
                      <a:pt x="7876" y="26569"/>
                    </a:moveTo>
                    <a:cubicBezTo>
                      <a:pt x="7751" y="26569"/>
                      <a:pt x="7630" y="26639"/>
                      <a:pt x="7573" y="26755"/>
                    </a:cubicBezTo>
                    <a:cubicBezTo>
                      <a:pt x="7477" y="26921"/>
                      <a:pt x="7549" y="27124"/>
                      <a:pt x="7715" y="27207"/>
                    </a:cubicBezTo>
                    <a:cubicBezTo>
                      <a:pt x="8120" y="27433"/>
                      <a:pt x="8549" y="27624"/>
                      <a:pt x="8977" y="27802"/>
                    </a:cubicBezTo>
                    <a:cubicBezTo>
                      <a:pt x="9025" y="27826"/>
                      <a:pt x="9061" y="27826"/>
                      <a:pt x="9108" y="27826"/>
                    </a:cubicBezTo>
                    <a:cubicBezTo>
                      <a:pt x="9239" y="27826"/>
                      <a:pt x="9370" y="27755"/>
                      <a:pt x="9418" y="27612"/>
                    </a:cubicBezTo>
                    <a:cubicBezTo>
                      <a:pt x="9489" y="27445"/>
                      <a:pt x="9406" y="27243"/>
                      <a:pt x="9239" y="27171"/>
                    </a:cubicBezTo>
                    <a:cubicBezTo>
                      <a:pt x="8823" y="27005"/>
                      <a:pt x="8418" y="26814"/>
                      <a:pt x="8037" y="26612"/>
                    </a:cubicBezTo>
                    <a:cubicBezTo>
                      <a:pt x="7986" y="26583"/>
                      <a:pt x="7930" y="26569"/>
                      <a:pt x="7876" y="26569"/>
                    </a:cubicBezTo>
                    <a:close/>
                    <a:moveTo>
                      <a:pt x="20994" y="26586"/>
                    </a:moveTo>
                    <a:cubicBezTo>
                      <a:pt x="20940" y="26586"/>
                      <a:pt x="20887" y="26598"/>
                      <a:pt x="20836" y="26624"/>
                    </a:cubicBezTo>
                    <a:cubicBezTo>
                      <a:pt x="20443" y="26826"/>
                      <a:pt x="20038" y="27017"/>
                      <a:pt x="19622" y="27183"/>
                    </a:cubicBezTo>
                    <a:cubicBezTo>
                      <a:pt x="19455" y="27255"/>
                      <a:pt x="19372" y="27457"/>
                      <a:pt x="19443" y="27636"/>
                    </a:cubicBezTo>
                    <a:cubicBezTo>
                      <a:pt x="19491" y="27767"/>
                      <a:pt x="19622" y="27838"/>
                      <a:pt x="19753" y="27838"/>
                    </a:cubicBezTo>
                    <a:cubicBezTo>
                      <a:pt x="19800" y="27838"/>
                      <a:pt x="19848" y="27838"/>
                      <a:pt x="19884" y="27814"/>
                    </a:cubicBezTo>
                    <a:cubicBezTo>
                      <a:pt x="20312" y="27648"/>
                      <a:pt x="20741" y="27445"/>
                      <a:pt x="21158" y="27231"/>
                    </a:cubicBezTo>
                    <a:cubicBezTo>
                      <a:pt x="21324" y="27147"/>
                      <a:pt x="21384" y="26933"/>
                      <a:pt x="21300" y="26766"/>
                    </a:cubicBezTo>
                    <a:cubicBezTo>
                      <a:pt x="21234" y="26650"/>
                      <a:pt x="21116" y="26586"/>
                      <a:pt x="20994" y="26586"/>
                    </a:cubicBezTo>
                    <a:close/>
                    <a:moveTo>
                      <a:pt x="10725" y="27696"/>
                    </a:moveTo>
                    <a:cubicBezTo>
                      <a:pt x="10575" y="27696"/>
                      <a:pt x="10434" y="27795"/>
                      <a:pt x="10394" y="27945"/>
                    </a:cubicBezTo>
                    <a:cubicBezTo>
                      <a:pt x="10347" y="28124"/>
                      <a:pt x="10454" y="28314"/>
                      <a:pt x="10632" y="28362"/>
                    </a:cubicBezTo>
                    <a:cubicBezTo>
                      <a:pt x="11085" y="28493"/>
                      <a:pt x="11537" y="28588"/>
                      <a:pt x="12002" y="28671"/>
                    </a:cubicBezTo>
                    <a:lnTo>
                      <a:pt x="12049" y="28671"/>
                    </a:lnTo>
                    <a:cubicBezTo>
                      <a:pt x="12216" y="28671"/>
                      <a:pt x="12359" y="28552"/>
                      <a:pt x="12395" y="28386"/>
                    </a:cubicBezTo>
                    <a:cubicBezTo>
                      <a:pt x="12418" y="28207"/>
                      <a:pt x="12299" y="28029"/>
                      <a:pt x="12109" y="27993"/>
                    </a:cubicBezTo>
                    <a:cubicBezTo>
                      <a:pt x="11680" y="27921"/>
                      <a:pt x="11240" y="27826"/>
                      <a:pt x="10811" y="27707"/>
                    </a:cubicBezTo>
                    <a:cubicBezTo>
                      <a:pt x="10782" y="27699"/>
                      <a:pt x="10753" y="27696"/>
                      <a:pt x="10725" y="27696"/>
                    </a:cubicBezTo>
                    <a:close/>
                    <a:moveTo>
                      <a:pt x="18136" y="27708"/>
                    </a:moveTo>
                    <a:cubicBezTo>
                      <a:pt x="18108" y="27708"/>
                      <a:pt x="18079" y="27711"/>
                      <a:pt x="18050" y="27719"/>
                    </a:cubicBezTo>
                    <a:cubicBezTo>
                      <a:pt x="17621" y="27826"/>
                      <a:pt x="17193" y="27933"/>
                      <a:pt x="16752" y="28005"/>
                    </a:cubicBezTo>
                    <a:cubicBezTo>
                      <a:pt x="16562" y="28029"/>
                      <a:pt x="16443" y="28207"/>
                      <a:pt x="16467" y="28398"/>
                    </a:cubicBezTo>
                    <a:cubicBezTo>
                      <a:pt x="16502" y="28564"/>
                      <a:pt x="16645" y="28683"/>
                      <a:pt x="16812" y="28683"/>
                    </a:cubicBezTo>
                    <a:cubicBezTo>
                      <a:pt x="16824" y="28683"/>
                      <a:pt x="16848" y="28683"/>
                      <a:pt x="16859" y="28671"/>
                    </a:cubicBezTo>
                    <a:cubicBezTo>
                      <a:pt x="17324" y="28600"/>
                      <a:pt x="17776" y="28493"/>
                      <a:pt x="18229" y="28374"/>
                    </a:cubicBezTo>
                    <a:cubicBezTo>
                      <a:pt x="18407" y="28326"/>
                      <a:pt x="18514" y="28136"/>
                      <a:pt x="18467" y="27957"/>
                    </a:cubicBezTo>
                    <a:cubicBezTo>
                      <a:pt x="18427" y="27807"/>
                      <a:pt x="18286" y="27708"/>
                      <a:pt x="18136" y="27708"/>
                    </a:cubicBezTo>
                    <a:close/>
                    <a:moveTo>
                      <a:pt x="13764" y="28171"/>
                    </a:moveTo>
                    <a:cubicBezTo>
                      <a:pt x="13585" y="28171"/>
                      <a:pt x="13419" y="28314"/>
                      <a:pt x="13407" y="28505"/>
                    </a:cubicBezTo>
                    <a:cubicBezTo>
                      <a:pt x="13395" y="28683"/>
                      <a:pt x="13549" y="28850"/>
                      <a:pt x="13728" y="28862"/>
                    </a:cubicBezTo>
                    <a:cubicBezTo>
                      <a:pt x="13966" y="28874"/>
                      <a:pt x="14216" y="28874"/>
                      <a:pt x="14454" y="28874"/>
                    </a:cubicBezTo>
                    <a:cubicBezTo>
                      <a:pt x="14681" y="28874"/>
                      <a:pt x="14907" y="28874"/>
                      <a:pt x="15133" y="28862"/>
                    </a:cubicBezTo>
                    <a:cubicBezTo>
                      <a:pt x="15312" y="28850"/>
                      <a:pt x="15466" y="28695"/>
                      <a:pt x="15454" y="28505"/>
                    </a:cubicBezTo>
                    <a:cubicBezTo>
                      <a:pt x="15443" y="28322"/>
                      <a:pt x="15289" y="28183"/>
                      <a:pt x="15118" y="28183"/>
                    </a:cubicBezTo>
                    <a:cubicBezTo>
                      <a:pt x="15111" y="28183"/>
                      <a:pt x="15104" y="28183"/>
                      <a:pt x="15097" y="28183"/>
                    </a:cubicBezTo>
                    <a:cubicBezTo>
                      <a:pt x="14915" y="28188"/>
                      <a:pt x="14730" y="28191"/>
                      <a:pt x="14545" y="28191"/>
                    </a:cubicBezTo>
                    <a:cubicBezTo>
                      <a:pt x="14284" y="28191"/>
                      <a:pt x="14022" y="28185"/>
                      <a:pt x="13764" y="28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6417004" y="2210894"/>
                <a:ext cx="78865" cy="78865"/>
              </a:xfrm>
              <a:custGeom>
                <a:rect b="b" l="l" r="r" t="t"/>
                <a:pathLst>
                  <a:path extrusionOk="0" h="2787" w="2787">
                    <a:moveTo>
                      <a:pt x="1394" y="1"/>
                    </a:moveTo>
                    <a:cubicBezTo>
                      <a:pt x="632" y="1"/>
                      <a:pt x="1" y="632"/>
                      <a:pt x="1" y="1394"/>
                    </a:cubicBezTo>
                    <a:cubicBezTo>
                      <a:pt x="1" y="2168"/>
                      <a:pt x="632" y="2787"/>
                      <a:pt x="1394" y="2787"/>
                    </a:cubicBezTo>
                    <a:cubicBezTo>
                      <a:pt x="2168" y="2787"/>
                      <a:pt x="2787" y="2168"/>
                      <a:pt x="2787" y="1394"/>
                    </a:cubicBezTo>
                    <a:cubicBezTo>
                      <a:pt x="2787" y="632"/>
                      <a:pt x="2168" y="1"/>
                      <a:pt x="1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47" name="Google Shape;347;p19"/>
            <p:cNvSpPr/>
            <p:nvPr/>
          </p:nvSpPr>
          <p:spPr>
            <a:xfrm>
              <a:off x="6367143" y="1049855"/>
              <a:ext cx="180283" cy="210618"/>
            </a:xfrm>
            <a:custGeom>
              <a:rect b="b" l="l" r="r" t="t"/>
              <a:pathLst>
                <a:path extrusionOk="0" h="7443" w="6371">
                  <a:moveTo>
                    <a:pt x="3191" y="1"/>
                  </a:moveTo>
                  <a:cubicBezTo>
                    <a:pt x="1429" y="1"/>
                    <a:pt x="0" y="477"/>
                    <a:pt x="0" y="1072"/>
                  </a:cubicBezTo>
                  <a:lnTo>
                    <a:pt x="0" y="1596"/>
                  </a:lnTo>
                  <a:cubicBezTo>
                    <a:pt x="0" y="2180"/>
                    <a:pt x="1429" y="2656"/>
                    <a:pt x="3191" y="2656"/>
                  </a:cubicBezTo>
                  <a:cubicBezTo>
                    <a:pt x="4942" y="2656"/>
                    <a:pt x="6370" y="2180"/>
                    <a:pt x="6370" y="1596"/>
                  </a:cubicBezTo>
                  <a:lnTo>
                    <a:pt x="6370" y="1072"/>
                  </a:lnTo>
                  <a:cubicBezTo>
                    <a:pt x="6370" y="477"/>
                    <a:pt x="4942" y="1"/>
                    <a:pt x="3191" y="1"/>
                  </a:cubicBezTo>
                  <a:close/>
                  <a:moveTo>
                    <a:pt x="0" y="2489"/>
                  </a:moveTo>
                  <a:lnTo>
                    <a:pt x="0" y="3192"/>
                  </a:lnTo>
                  <a:cubicBezTo>
                    <a:pt x="0" y="3775"/>
                    <a:pt x="1429" y="4251"/>
                    <a:pt x="3191" y="4251"/>
                  </a:cubicBezTo>
                  <a:cubicBezTo>
                    <a:pt x="4942" y="4251"/>
                    <a:pt x="6370" y="3775"/>
                    <a:pt x="6370" y="3192"/>
                  </a:cubicBezTo>
                  <a:lnTo>
                    <a:pt x="6370" y="2489"/>
                  </a:lnTo>
                  <a:cubicBezTo>
                    <a:pt x="5692" y="2965"/>
                    <a:pt x="4442" y="3192"/>
                    <a:pt x="3191" y="3192"/>
                  </a:cubicBezTo>
                  <a:cubicBezTo>
                    <a:pt x="1941" y="3192"/>
                    <a:pt x="679" y="2965"/>
                    <a:pt x="0" y="2489"/>
                  </a:cubicBezTo>
                  <a:close/>
                  <a:moveTo>
                    <a:pt x="0" y="4085"/>
                  </a:moveTo>
                  <a:lnTo>
                    <a:pt x="0" y="4787"/>
                  </a:lnTo>
                  <a:cubicBezTo>
                    <a:pt x="0" y="5371"/>
                    <a:pt x="1429" y="5847"/>
                    <a:pt x="3191" y="5847"/>
                  </a:cubicBezTo>
                  <a:cubicBezTo>
                    <a:pt x="4942" y="5847"/>
                    <a:pt x="6370" y="5371"/>
                    <a:pt x="6370" y="4787"/>
                  </a:cubicBezTo>
                  <a:lnTo>
                    <a:pt x="6370" y="4085"/>
                  </a:lnTo>
                  <a:cubicBezTo>
                    <a:pt x="5692" y="4561"/>
                    <a:pt x="4442" y="4787"/>
                    <a:pt x="3191" y="4787"/>
                  </a:cubicBezTo>
                  <a:cubicBezTo>
                    <a:pt x="1941" y="4787"/>
                    <a:pt x="679" y="4561"/>
                    <a:pt x="0" y="4085"/>
                  </a:cubicBezTo>
                  <a:close/>
                  <a:moveTo>
                    <a:pt x="0" y="5680"/>
                  </a:moveTo>
                  <a:lnTo>
                    <a:pt x="0" y="6383"/>
                  </a:lnTo>
                  <a:cubicBezTo>
                    <a:pt x="0" y="6966"/>
                    <a:pt x="1429" y="7442"/>
                    <a:pt x="3191" y="7442"/>
                  </a:cubicBezTo>
                  <a:cubicBezTo>
                    <a:pt x="4942" y="7442"/>
                    <a:pt x="6370" y="6966"/>
                    <a:pt x="6370" y="6383"/>
                  </a:cubicBezTo>
                  <a:lnTo>
                    <a:pt x="6370" y="5680"/>
                  </a:lnTo>
                  <a:cubicBezTo>
                    <a:pt x="5692" y="6156"/>
                    <a:pt x="4442" y="6383"/>
                    <a:pt x="3191" y="6383"/>
                  </a:cubicBezTo>
                  <a:cubicBezTo>
                    <a:pt x="1941" y="6383"/>
                    <a:pt x="679" y="6156"/>
                    <a:pt x="0" y="56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5950370" y="4373596"/>
              <a:ext cx="78865" cy="78865"/>
            </a:xfrm>
            <a:custGeom>
              <a:rect b="b" l="l" r="r" t="t"/>
              <a:pathLst>
                <a:path extrusionOk="0" h="2787" w="2787">
                  <a:moveTo>
                    <a:pt x="1393" y="1"/>
                  </a:moveTo>
                  <a:cubicBezTo>
                    <a:pt x="620" y="1"/>
                    <a:pt x="0" y="620"/>
                    <a:pt x="0" y="1394"/>
                  </a:cubicBezTo>
                  <a:cubicBezTo>
                    <a:pt x="0" y="2156"/>
                    <a:pt x="620" y="2787"/>
                    <a:pt x="1393" y="2787"/>
                  </a:cubicBezTo>
                  <a:cubicBezTo>
                    <a:pt x="2155" y="2787"/>
                    <a:pt x="2787" y="2156"/>
                    <a:pt x="2787" y="1394"/>
                  </a:cubicBezTo>
                  <a:cubicBezTo>
                    <a:pt x="2787" y="620"/>
                    <a:pt x="2155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9" name="Google Shape;349;p19"/>
          <p:cNvGrpSpPr/>
          <p:nvPr/>
        </p:nvGrpSpPr>
        <p:grpSpPr>
          <a:xfrm>
            <a:off x="3253967" y="3333730"/>
            <a:ext cx="2633026" cy="1809740"/>
            <a:chOff x="3253967" y="3333730"/>
            <a:chExt cx="2633026" cy="1809740"/>
          </a:xfrm>
        </p:grpSpPr>
        <p:sp>
          <p:nvSpPr>
            <p:cNvPr id="350" name="Google Shape;350;p19"/>
            <p:cNvSpPr/>
            <p:nvPr/>
          </p:nvSpPr>
          <p:spPr>
            <a:xfrm>
              <a:off x="3253967" y="3333730"/>
              <a:ext cx="2633026" cy="1798957"/>
            </a:xfrm>
            <a:custGeom>
              <a:rect b="b" l="l" r="r" t="t"/>
              <a:pathLst>
                <a:path extrusionOk="0" h="63573" w="93048">
                  <a:moveTo>
                    <a:pt x="46249" y="0"/>
                  </a:moveTo>
                  <a:cubicBezTo>
                    <a:pt x="46080" y="0"/>
                    <a:pt x="45912" y="2"/>
                    <a:pt x="45745" y="5"/>
                  </a:cubicBezTo>
                  <a:cubicBezTo>
                    <a:pt x="45566" y="17"/>
                    <a:pt x="45411" y="172"/>
                    <a:pt x="45411" y="350"/>
                  </a:cubicBezTo>
                  <a:cubicBezTo>
                    <a:pt x="45423" y="541"/>
                    <a:pt x="45578" y="696"/>
                    <a:pt x="45756" y="696"/>
                  </a:cubicBezTo>
                  <a:cubicBezTo>
                    <a:pt x="46042" y="690"/>
                    <a:pt x="46325" y="687"/>
                    <a:pt x="46608" y="687"/>
                  </a:cubicBezTo>
                  <a:cubicBezTo>
                    <a:pt x="46891" y="687"/>
                    <a:pt x="47173" y="690"/>
                    <a:pt x="47459" y="696"/>
                  </a:cubicBezTo>
                  <a:cubicBezTo>
                    <a:pt x="47650" y="696"/>
                    <a:pt x="47804" y="541"/>
                    <a:pt x="47804" y="362"/>
                  </a:cubicBezTo>
                  <a:cubicBezTo>
                    <a:pt x="47804" y="172"/>
                    <a:pt x="47661" y="17"/>
                    <a:pt x="47471" y="17"/>
                  </a:cubicBezTo>
                  <a:cubicBezTo>
                    <a:pt x="47067" y="9"/>
                    <a:pt x="46657" y="0"/>
                    <a:pt x="46249" y="0"/>
                  </a:cubicBezTo>
                  <a:close/>
                  <a:moveTo>
                    <a:pt x="44051" y="64"/>
                  </a:moveTo>
                  <a:cubicBezTo>
                    <a:pt x="44044" y="64"/>
                    <a:pt x="44037" y="64"/>
                    <a:pt x="44030" y="65"/>
                  </a:cubicBezTo>
                  <a:cubicBezTo>
                    <a:pt x="43459" y="100"/>
                    <a:pt x="42887" y="136"/>
                    <a:pt x="42316" y="184"/>
                  </a:cubicBezTo>
                  <a:cubicBezTo>
                    <a:pt x="42137" y="208"/>
                    <a:pt x="41994" y="374"/>
                    <a:pt x="42006" y="565"/>
                  </a:cubicBezTo>
                  <a:cubicBezTo>
                    <a:pt x="42030" y="731"/>
                    <a:pt x="42173" y="874"/>
                    <a:pt x="42351" y="874"/>
                  </a:cubicBezTo>
                  <a:lnTo>
                    <a:pt x="42375" y="874"/>
                  </a:lnTo>
                  <a:cubicBezTo>
                    <a:pt x="42935" y="815"/>
                    <a:pt x="43506" y="779"/>
                    <a:pt x="44066" y="743"/>
                  </a:cubicBezTo>
                  <a:cubicBezTo>
                    <a:pt x="44256" y="743"/>
                    <a:pt x="44399" y="577"/>
                    <a:pt x="44387" y="386"/>
                  </a:cubicBezTo>
                  <a:cubicBezTo>
                    <a:pt x="44387" y="214"/>
                    <a:pt x="44232" y="64"/>
                    <a:pt x="44051" y="64"/>
                  </a:cubicBezTo>
                  <a:close/>
                  <a:moveTo>
                    <a:pt x="49163" y="76"/>
                  </a:moveTo>
                  <a:cubicBezTo>
                    <a:pt x="48983" y="76"/>
                    <a:pt x="48840" y="215"/>
                    <a:pt x="48828" y="398"/>
                  </a:cubicBezTo>
                  <a:cubicBezTo>
                    <a:pt x="48816" y="589"/>
                    <a:pt x="48959" y="743"/>
                    <a:pt x="49150" y="755"/>
                  </a:cubicBezTo>
                  <a:cubicBezTo>
                    <a:pt x="49709" y="791"/>
                    <a:pt x="50281" y="827"/>
                    <a:pt x="50840" y="886"/>
                  </a:cubicBezTo>
                  <a:lnTo>
                    <a:pt x="50864" y="886"/>
                  </a:lnTo>
                  <a:cubicBezTo>
                    <a:pt x="51043" y="886"/>
                    <a:pt x="51186" y="755"/>
                    <a:pt x="51210" y="577"/>
                  </a:cubicBezTo>
                  <a:cubicBezTo>
                    <a:pt x="51221" y="386"/>
                    <a:pt x="51090" y="219"/>
                    <a:pt x="50900" y="208"/>
                  </a:cubicBezTo>
                  <a:cubicBezTo>
                    <a:pt x="50328" y="148"/>
                    <a:pt x="49757" y="112"/>
                    <a:pt x="49185" y="77"/>
                  </a:cubicBezTo>
                  <a:cubicBezTo>
                    <a:pt x="49178" y="76"/>
                    <a:pt x="49171" y="76"/>
                    <a:pt x="49163" y="76"/>
                  </a:cubicBezTo>
                  <a:close/>
                  <a:moveTo>
                    <a:pt x="40657" y="371"/>
                  </a:moveTo>
                  <a:cubicBezTo>
                    <a:pt x="40643" y="371"/>
                    <a:pt x="40628" y="372"/>
                    <a:pt x="40613" y="374"/>
                  </a:cubicBezTo>
                  <a:cubicBezTo>
                    <a:pt x="40041" y="446"/>
                    <a:pt x="39470" y="529"/>
                    <a:pt x="38910" y="624"/>
                  </a:cubicBezTo>
                  <a:cubicBezTo>
                    <a:pt x="38720" y="648"/>
                    <a:pt x="38601" y="827"/>
                    <a:pt x="38625" y="1017"/>
                  </a:cubicBezTo>
                  <a:cubicBezTo>
                    <a:pt x="38660" y="1184"/>
                    <a:pt x="38803" y="1303"/>
                    <a:pt x="38970" y="1303"/>
                  </a:cubicBezTo>
                  <a:cubicBezTo>
                    <a:pt x="38982" y="1303"/>
                    <a:pt x="39006" y="1303"/>
                    <a:pt x="39018" y="1291"/>
                  </a:cubicBezTo>
                  <a:cubicBezTo>
                    <a:pt x="39577" y="1208"/>
                    <a:pt x="40137" y="1124"/>
                    <a:pt x="40696" y="1053"/>
                  </a:cubicBezTo>
                  <a:cubicBezTo>
                    <a:pt x="40887" y="1029"/>
                    <a:pt x="41018" y="850"/>
                    <a:pt x="40994" y="672"/>
                  </a:cubicBezTo>
                  <a:cubicBezTo>
                    <a:pt x="40972" y="496"/>
                    <a:pt x="40829" y="371"/>
                    <a:pt x="40657" y="371"/>
                  </a:cubicBezTo>
                  <a:close/>
                  <a:moveTo>
                    <a:pt x="52560" y="395"/>
                  </a:moveTo>
                  <a:cubicBezTo>
                    <a:pt x="52397" y="395"/>
                    <a:pt x="52243" y="520"/>
                    <a:pt x="52222" y="696"/>
                  </a:cubicBezTo>
                  <a:cubicBezTo>
                    <a:pt x="52198" y="874"/>
                    <a:pt x="52329" y="1053"/>
                    <a:pt x="52519" y="1077"/>
                  </a:cubicBezTo>
                  <a:cubicBezTo>
                    <a:pt x="53079" y="1148"/>
                    <a:pt x="53638" y="1231"/>
                    <a:pt x="54186" y="1327"/>
                  </a:cubicBezTo>
                  <a:lnTo>
                    <a:pt x="54246" y="1327"/>
                  </a:lnTo>
                  <a:cubicBezTo>
                    <a:pt x="54412" y="1327"/>
                    <a:pt x="54555" y="1208"/>
                    <a:pt x="54579" y="1041"/>
                  </a:cubicBezTo>
                  <a:cubicBezTo>
                    <a:pt x="54615" y="862"/>
                    <a:pt x="54496" y="684"/>
                    <a:pt x="54305" y="648"/>
                  </a:cubicBezTo>
                  <a:cubicBezTo>
                    <a:pt x="53746" y="553"/>
                    <a:pt x="53174" y="469"/>
                    <a:pt x="52603" y="398"/>
                  </a:cubicBezTo>
                  <a:cubicBezTo>
                    <a:pt x="52588" y="396"/>
                    <a:pt x="52574" y="395"/>
                    <a:pt x="52560" y="395"/>
                  </a:cubicBezTo>
                  <a:close/>
                  <a:moveTo>
                    <a:pt x="37287" y="927"/>
                  </a:moveTo>
                  <a:cubicBezTo>
                    <a:pt x="37265" y="927"/>
                    <a:pt x="37242" y="930"/>
                    <a:pt x="37220" y="934"/>
                  </a:cubicBezTo>
                  <a:cubicBezTo>
                    <a:pt x="36660" y="1041"/>
                    <a:pt x="36100" y="1172"/>
                    <a:pt x="35541" y="1303"/>
                  </a:cubicBezTo>
                  <a:cubicBezTo>
                    <a:pt x="35362" y="1351"/>
                    <a:pt x="35243" y="1529"/>
                    <a:pt x="35291" y="1720"/>
                  </a:cubicBezTo>
                  <a:cubicBezTo>
                    <a:pt x="35327" y="1874"/>
                    <a:pt x="35469" y="1982"/>
                    <a:pt x="35624" y="1982"/>
                  </a:cubicBezTo>
                  <a:cubicBezTo>
                    <a:pt x="35648" y="1982"/>
                    <a:pt x="35672" y="1970"/>
                    <a:pt x="35708" y="1970"/>
                  </a:cubicBezTo>
                  <a:cubicBezTo>
                    <a:pt x="36255" y="1839"/>
                    <a:pt x="36803" y="1708"/>
                    <a:pt x="37351" y="1601"/>
                  </a:cubicBezTo>
                  <a:cubicBezTo>
                    <a:pt x="37541" y="1565"/>
                    <a:pt x="37660" y="1386"/>
                    <a:pt x="37624" y="1196"/>
                  </a:cubicBezTo>
                  <a:cubicBezTo>
                    <a:pt x="37593" y="1039"/>
                    <a:pt x="37451" y="927"/>
                    <a:pt x="37287" y="927"/>
                  </a:cubicBezTo>
                  <a:close/>
                  <a:moveTo>
                    <a:pt x="55928" y="963"/>
                  </a:moveTo>
                  <a:cubicBezTo>
                    <a:pt x="55765" y="963"/>
                    <a:pt x="55622" y="1074"/>
                    <a:pt x="55591" y="1231"/>
                  </a:cubicBezTo>
                  <a:cubicBezTo>
                    <a:pt x="55555" y="1422"/>
                    <a:pt x="55674" y="1601"/>
                    <a:pt x="55853" y="1636"/>
                  </a:cubicBezTo>
                  <a:cubicBezTo>
                    <a:pt x="56401" y="1743"/>
                    <a:pt x="56960" y="1874"/>
                    <a:pt x="57508" y="2005"/>
                  </a:cubicBezTo>
                  <a:cubicBezTo>
                    <a:pt x="57532" y="2017"/>
                    <a:pt x="57567" y="2017"/>
                    <a:pt x="57591" y="2017"/>
                  </a:cubicBezTo>
                  <a:cubicBezTo>
                    <a:pt x="57746" y="2017"/>
                    <a:pt x="57877" y="1910"/>
                    <a:pt x="57925" y="1755"/>
                  </a:cubicBezTo>
                  <a:cubicBezTo>
                    <a:pt x="57960" y="1577"/>
                    <a:pt x="57853" y="1386"/>
                    <a:pt x="57675" y="1351"/>
                  </a:cubicBezTo>
                  <a:cubicBezTo>
                    <a:pt x="57115" y="1208"/>
                    <a:pt x="56555" y="1077"/>
                    <a:pt x="55996" y="970"/>
                  </a:cubicBezTo>
                  <a:cubicBezTo>
                    <a:pt x="55973" y="965"/>
                    <a:pt x="55950" y="963"/>
                    <a:pt x="55928" y="963"/>
                  </a:cubicBezTo>
                  <a:close/>
                  <a:moveTo>
                    <a:pt x="33987" y="1727"/>
                  </a:moveTo>
                  <a:cubicBezTo>
                    <a:pt x="33953" y="1727"/>
                    <a:pt x="33919" y="1732"/>
                    <a:pt x="33886" y="1743"/>
                  </a:cubicBezTo>
                  <a:cubicBezTo>
                    <a:pt x="33326" y="1898"/>
                    <a:pt x="32779" y="2065"/>
                    <a:pt x="32231" y="2232"/>
                  </a:cubicBezTo>
                  <a:cubicBezTo>
                    <a:pt x="32052" y="2291"/>
                    <a:pt x="31957" y="2482"/>
                    <a:pt x="32017" y="2660"/>
                  </a:cubicBezTo>
                  <a:cubicBezTo>
                    <a:pt x="32064" y="2815"/>
                    <a:pt x="32195" y="2898"/>
                    <a:pt x="32338" y="2898"/>
                  </a:cubicBezTo>
                  <a:cubicBezTo>
                    <a:pt x="32374" y="2898"/>
                    <a:pt x="32410" y="2898"/>
                    <a:pt x="32445" y="2886"/>
                  </a:cubicBezTo>
                  <a:cubicBezTo>
                    <a:pt x="32981" y="2708"/>
                    <a:pt x="33529" y="2553"/>
                    <a:pt x="34065" y="2398"/>
                  </a:cubicBezTo>
                  <a:cubicBezTo>
                    <a:pt x="34243" y="2351"/>
                    <a:pt x="34350" y="2160"/>
                    <a:pt x="34303" y="1982"/>
                  </a:cubicBezTo>
                  <a:cubicBezTo>
                    <a:pt x="34264" y="1827"/>
                    <a:pt x="34131" y="1727"/>
                    <a:pt x="33987" y="1727"/>
                  </a:cubicBezTo>
                  <a:close/>
                  <a:moveTo>
                    <a:pt x="59228" y="1775"/>
                  </a:moveTo>
                  <a:cubicBezTo>
                    <a:pt x="59084" y="1775"/>
                    <a:pt x="58951" y="1872"/>
                    <a:pt x="58913" y="2017"/>
                  </a:cubicBezTo>
                  <a:cubicBezTo>
                    <a:pt x="58853" y="2208"/>
                    <a:pt x="58960" y="2386"/>
                    <a:pt x="59139" y="2446"/>
                  </a:cubicBezTo>
                  <a:cubicBezTo>
                    <a:pt x="59687" y="2601"/>
                    <a:pt x="60223" y="2767"/>
                    <a:pt x="60758" y="2934"/>
                  </a:cubicBezTo>
                  <a:cubicBezTo>
                    <a:pt x="60794" y="2946"/>
                    <a:pt x="60830" y="2958"/>
                    <a:pt x="60865" y="2958"/>
                  </a:cubicBezTo>
                  <a:cubicBezTo>
                    <a:pt x="61008" y="2958"/>
                    <a:pt x="61151" y="2863"/>
                    <a:pt x="61187" y="2720"/>
                  </a:cubicBezTo>
                  <a:cubicBezTo>
                    <a:pt x="61246" y="2541"/>
                    <a:pt x="61151" y="2351"/>
                    <a:pt x="60973" y="2291"/>
                  </a:cubicBezTo>
                  <a:cubicBezTo>
                    <a:pt x="60437" y="2113"/>
                    <a:pt x="59877" y="1946"/>
                    <a:pt x="59330" y="1791"/>
                  </a:cubicBezTo>
                  <a:cubicBezTo>
                    <a:pt x="59296" y="1780"/>
                    <a:pt x="59262" y="1775"/>
                    <a:pt x="59228" y="1775"/>
                  </a:cubicBezTo>
                  <a:close/>
                  <a:moveTo>
                    <a:pt x="30721" y="2773"/>
                  </a:moveTo>
                  <a:cubicBezTo>
                    <a:pt x="30685" y="2773"/>
                    <a:pt x="30648" y="2779"/>
                    <a:pt x="30612" y="2791"/>
                  </a:cubicBezTo>
                  <a:cubicBezTo>
                    <a:pt x="30076" y="2994"/>
                    <a:pt x="29540" y="3196"/>
                    <a:pt x="29004" y="3410"/>
                  </a:cubicBezTo>
                  <a:cubicBezTo>
                    <a:pt x="28838" y="3482"/>
                    <a:pt x="28742" y="3684"/>
                    <a:pt x="28814" y="3851"/>
                  </a:cubicBezTo>
                  <a:cubicBezTo>
                    <a:pt x="28873" y="3994"/>
                    <a:pt x="29004" y="4065"/>
                    <a:pt x="29135" y="4065"/>
                  </a:cubicBezTo>
                  <a:cubicBezTo>
                    <a:pt x="29183" y="4065"/>
                    <a:pt x="29219" y="4065"/>
                    <a:pt x="29266" y="4041"/>
                  </a:cubicBezTo>
                  <a:cubicBezTo>
                    <a:pt x="29790" y="3827"/>
                    <a:pt x="30314" y="3625"/>
                    <a:pt x="30838" y="3434"/>
                  </a:cubicBezTo>
                  <a:cubicBezTo>
                    <a:pt x="31017" y="3375"/>
                    <a:pt x="31112" y="3172"/>
                    <a:pt x="31052" y="2994"/>
                  </a:cubicBezTo>
                  <a:cubicBezTo>
                    <a:pt x="30995" y="2861"/>
                    <a:pt x="30863" y="2773"/>
                    <a:pt x="30721" y="2773"/>
                  </a:cubicBezTo>
                  <a:close/>
                  <a:moveTo>
                    <a:pt x="62488" y="2832"/>
                  </a:moveTo>
                  <a:cubicBezTo>
                    <a:pt x="62348" y="2832"/>
                    <a:pt x="62219" y="2913"/>
                    <a:pt x="62163" y="3053"/>
                  </a:cubicBezTo>
                  <a:cubicBezTo>
                    <a:pt x="62104" y="3232"/>
                    <a:pt x="62187" y="3434"/>
                    <a:pt x="62366" y="3494"/>
                  </a:cubicBezTo>
                  <a:cubicBezTo>
                    <a:pt x="62890" y="3684"/>
                    <a:pt x="63425" y="3898"/>
                    <a:pt x="63949" y="4113"/>
                  </a:cubicBezTo>
                  <a:cubicBezTo>
                    <a:pt x="63985" y="4125"/>
                    <a:pt x="64033" y="4137"/>
                    <a:pt x="64080" y="4137"/>
                  </a:cubicBezTo>
                  <a:cubicBezTo>
                    <a:pt x="64211" y="4137"/>
                    <a:pt x="64342" y="4053"/>
                    <a:pt x="64390" y="3922"/>
                  </a:cubicBezTo>
                  <a:cubicBezTo>
                    <a:pt x="64461" y="3756"/>
                    <a:pt x="64378" y="3553"/>
                    <a:pt x="64211" y="3482"/>
                  </a:cubicBezTo>
                  <a:cubicBezTo>
                    <a:pt x="63675" y="3267"/>
                    <a:pt x="63140" y="3053"/>
                    <a:pt x="62604" y="2851"/>
                  </a:cubicBezTo>
                  <a:cubicBezTo>
                    <a:pt x="62565" y="2838"/>
                    <a:pt x="62526" y="2832"/>
                    <a:pt x="62488" y="2832"/>
                  </a:cubicBezTo>
                  <a:close/>
                  <a:moveTo>
                    <a:pt x="27571" y="4056"/>
                  </a:moveTo>
                  <a:cubicBezTo>
                    <a:pt x="27525" y="4056"/>
                    <a:pt x="27477" y="4067"/>
                    <a:pt x="27433" y="4089"/>
                  </a:cubicBezTo>
                  <a:cubicBezTo>
                    <a:pt x="26909" y="4315"/>
                    <a:pt x="26397" y="4565"/>
                    <a:pt x="25885" y="4815"/>
                  </a:cubicBezTo>
                  <a:cubicBezTo>
                    <a:pt x="25718" y="4899"/>
                    <a:pt x="25647" y="5113"/>
                    <a:pt x="25730" y="5280"/>
                  </a:cubicBezTo>
                  <a:cubicBezTo>
                    <a:pt x="25790" y="5399"/>
                    <a:pt x="25909" y="5470"/>
                    <a:pt x="26040" y="5470"/>
                  </a:cubicBezTo>
                  <a:cubicBezTo>
                    <a:pt x="26087" y="5470"/>
                    <a:pt x="26135" y="5458"/>
                    <a:pt x="26183" y="5434"/>
                  </a:cubicBezTo>
                  <a:cubicBezTo>
                    <a:pt x="26683" y="5184"/>
                    <a:pt x="27207" y="4934"/>
                    <a:pt x="27707" y="4708"/>
                  </a:cubicBezTo>
                  <a:cubicBezTo>
                    <a:pt x="27885" y="4637"/>
                    <a:pt x="27957" y="4434"/>
                    <a:pt x="27885" y="4256"/>
                  </a:cubicBezTo>
                  <a:cubicBezTo>
                    <a:pt x="27824" y="4134"/>
                    <a:pt x="27699" y="4056"/>
                    <a:pt x="27571" y="4056"/>
                  </a:cubicBezTo>
                  <a:close/>
                  <a:moveTo>
                    <a:pt x="65649" y="4133"/>
                  </a:moveTo>
                  <a:cubicBezTo>
                    <a:pt x="65519" y="4133"/>
                    <a:pt x="65392" y="4207"/>
                    <a:pt x="65330" y="4339"/>
                  </a:cubicBezTo>
                  <a:cubicBezTo>
                    <a:pt x="65259" y="4506"/>
                    <a:pt x="65330" y="4708"/>
                    <a:pt x="65509" y="4791"/>
                  </a:cubicBezTo>
                  <a:cubicBezTo>
                    <a:pt x="66021" y="5018"/>
                    <a:pt x="66533" y="5268"/>
                    <a:pt x="67033" y="5518"/>
                  </a:cubicBezTo>
                  <a:cubicBezTo>
                    <a:pt x="67081" y="5542"/>
                    <a:pt x="67140" y="5553"/>
                    <a:pt x="67188" y="5553"/>
                  </a:cubicBezTo>
                  <a:cubicBezTo>
                    <a:pt x="67319" y="5553"/>
                    <a:pt x="67438" y="5482"/>
                    <a:pt x="67497" y="5363"/>
                  </a:cubicBezTo>
                  <a:cubicBezTo>
                    <a:pt x="67581" y="5196"/>
                    <a:pt x="67509" y="4994"/>
                    <a:pt x="67342" y="4910"/>
                  </a:cubicBezTo>
                  <a:cubicBezTo>
                    <a:pt x="66831" y="4649"/>
                    <a:pt x="66307" y="4399"/>
                    <a:pt x="65783" y="4160"/>
                  </a:cubicBezTo>
                  <a:cubicBezTo>
                    <a:pt x="65740" y="4142"/>
                    <a:pt x="65694" y="4133"/>
                    <a:pt x="65649" y="4133"/>
                  </a:cubicBezTo>
                  <a:close/>
                  <a:moveTo>
                    <a:pt x="24529" y="5567"/>
                  </a:moveTo>
                  <a:cubicBezTo>
                    <a:pt x="24473" y="5567"/>
                    <a:pt x="24415" y="5582"/>
                    <a:pt x="24361" y="5613"/>
                  </a:cubicBezTo>
                  <a:cubicBezTo>
                    <a:pt x="23861" y="5887"/>
                    <a:pt x="23361" y="6161"/>
                    <a:pt x="22873" y="6458"/>
                  </a:cubicBezTo>
                  <a:cubicBezTo>
                    <a:pt x="22706" y="6554"/>
                    <a:pt x="22646" y="6756"/>
                    <a:pt x="22754" y="6923"/>
                  </a:cubicBezTo>
                  <a:cubicBezTo>
                    <a:pt x="22813" y="7030"/>
                    <a:pt x="22920" y="7089"/>
                    <a:pt x="23039" y="7089"/>
                  </a:cubicBezTo>
                  <a:cubicBezTo>
                    <a:pt x="23099" y="7089"/>
                    <a:pt x="23158" y="7077"/>
                    <a:pt x="23218" y="7042"/>
                  </a:cubicBezTo>
                  <a:cubicBezTo>
                    <a:pt x="23694" y="6756"/>
                    <a:pt x="24194" y="6482"/>
                    <a:pt x="24682" y="6208"/>
                  </a:cubicBezTo>
                  <a:cubicBezTo>
                    <a:pt x="24849" y="6125"/>
                    <a:pt x="24909" y="5911"/>
                    <a:pt x="24825" y="5744"/>
                  </a:cubicBezTo>
                  <a:cubicBezTo>
                    <a:pt x="24761" y="5631"/>
                    <a:pt x="24647" y="5567"/>
                    <a:pt x="24529" y="5567"/>
                  </a:cubicBezTo>
                  <a:close/>
                  <a:moveTo>
                    <a:pt x="68698" y="5663"/>
                  </a:moveTo>
                  <a:cubicBezTo>
                    <a:pt x="68580" y="5663"/>
                    <a:pt x="68467" y="5726"/>
                    <a:pt x="68402" y="5839"/>
                  </a:cubicBezTo>
                  <a:cubicBezTo>
                    <a:pt x="68307" y="6006"/>
                    <a:pt x="68366" y="6220"/>
                    <a:pt x="68533" y="6304"/>
                  </a:cubicBezTo>
                  <a:cubicBezTo>
                    <a:pt x="69033" y="6577"/>
                    <a:pt x="69521" y="6863"/>
                    <a:pt x="70009" y="7149"/>
                  </a:cubicBezTo>
                  <a:cubicBezTo>
                    <a:pt x="70069" y="7185"/>
                    <a:pt x="70129" y="7196"/>
                    <a:pt x="70188" y="7196"/>
                  </a:cubicBezTo>
                  <a:cubicBezTo>
                    <a:pt x="70295" y="7196"/>
                    <a:pt x="70414" y="7137"/>
                    <a:pt x="70474" y="7030"/>
                  </a:cubicBezTo>
                  <a:cubicBezTo>
                    <a:pt x="70569" y="6863"/>
                    <a:pt x="70521" y="6661"/>
                    <a:pt x="70355" y="6565"/>
                  </a:cubicBezTo>
                  <a:cubicBezTo>
                    <a:pt x="69867" y="6268"/>
                    <a:pt x="69367" y="5982"/>
                    <a:pt x="68866" y="5708"/>
                  </a:cubicBezTo>
                  <a:cubicBezTo>
                    <a:pt x="68812" y="5677"/>
                    <a:pt x="68755" y="5663"/>
                    <a:pt x="68698" y="5663"/>
                  </a:cubicBezTo>
                  <a:close/>
                  <a:moveTo>
                    <a:pt x="21585" y="7302"/>
                  </a:moveTo>
                  <a:cubicBezTo>
                    <a:pt x="21523" y="7302"/>
                    <a:pt x="21462" y="7318"/>
                    <a:pt x="21408" y="7351"/>
                  </a:cubicBezTo>
                  <a:cubicBezTo>
                    <a:pt x="20932" y="7661"/>
                    <a:pt x="20444" y="7982"/>
                    <a:pt x="19979" y="8316"/>
                  </a:cubicBezTo>
                  <a:cubicBezTo>
                    <a:pt x="19825" y="8423"/>
                    <a:pt x="19789" y="8625"/>
                    <a:pt x="19896" y="8780"/>
                  </a:cubicBezTo>
                  <a:cubicBezTo>
                    <a:pt x="19968" y="8875"/>
                    <a:pt x="20063" y="8935"/>
                    <a:pt x="20182" y="8935"/>
                  </a:cubicBezTo>
                  <a:cubicBezTo>
                    <a:pt x="20241" y="8935"/>
                    <a:pt x="20313" y="8911"/>
                    <a:pt x="20372" y="8875"/>
                  </a:cubicBezTo>
                  <a:cubicBezTo>
                    <a:pt x="20837" y="8554"/>
                    <a:pt x="21301" y="8232"/>
                    <a:pt x="21777" y="7935"/>
                  </a:cubicBezTo>
                  <a:cubicBezTo>
                    <a:pt x="21932" y="7828"/>
                    <a:pt x="21980" y="7613"/>
                    <a:pt x="21884" y="7458"/>
                  </a:cubicBezTo>
                  <a:cubicBezTo>
                    <a:pt x="21815" y="7358"/>
                    <a:pt x="21699" y="7302"/>
                    <a:pt x="21585" y="7302"/>
                  </a:cubicBezTo>
                  <a:close/>
                  <a:moveTo>
                    <a:pt x="71635" y="7418"/>
                  </a:moveTo>
                  <a:cubicBezTo>
                    <a:pt x="71523" y="7418"/>
                    <a:pt x="71411" y="7471"/>
                    <a:pt x="71343" y="7577"/>
                  </a:cubicBezTo>
                  <a:cubicBezTo>
                    <a:pt x="71248" y="7732"/>
                    <a:pt x="71283" y="7947"/>
                    <a:pt x="71450" y="8042"/>
                  </a:cubicBezTo>
                  <a:cubicBezTo>
                    <a:pt x="71914" y="8351"/>
                    <a:pt x="72391" y="8673"/>
                    <a:pt x="72855" y="8994"/>
                  </a:cubicBezTo>
                  <a:cubicBezTo>
                    <a:pt x="72915" y="9030"/>
                    <a:pt x="72974" y="9054"/>
                    <a:pt x="73046" y="9054"/>
                  </a:cubicBezTo>
                  <a:cubicBezTo>
                    <a:pt x="73153" y="9054"/>
                    <a:pt x="73260" y="9006"/>
                    <a:pt x="73331" y="8911"/>
                  </a:cubicBezTo>
                  <a:cubicBezTo>
                    <a:pt x="73438" y="8756"/>
                    <a:pt x="73403" y="8542"/>
                    <a:pt x="73248" y="8435"/>
                  </a:cubicBezTo>
                  <a:cubicBezTo>
                    <a:pt x="72772" y="8101"/>
                    <a:pt x="72295" y="7780"/>
                    <a:pt x="71819" y="7470"/>
                  </a:cubicBezTo>
                  <a:cubicBezTo>
                    <a:pt x="71763" y="7436"/>
                    <a:pt x="71699" y="7418"/>
                    <a:pt x="71635" y="7418"/>
                  </a:cubicBezTo>
                  <a:close/>
                  <a:moveTo>
                    <a:pt x="18795" y="9250"/>
                  </a:moveTo>
                  <a:cubicBezTo>
                    <a:pt x="18723" y="9250"/>
                    <a:pt x="18650" y="9272"/>
                    <a:pt x="18586" y="9316"/>
                  </a:cubicBezTo>
                  <a:cubicBezTo>
                    <a:pt x="18134" y="9661"/>
                    <a:pt x="17682" y="10018"/>
                    <a:pt x="17241" y="10375"/>
                  </a:cubicBezTo>
                  <a:cubicBezTo>
                    <a:pt x="17086" y="10494"/>
                    <a:pt x="17062" y="10709"/>
                    <a:pt x="17181" y="10852"/>
                  </a:cubicBezTo>
                  <a:cubicBezTo>
                    <a:pt x="17253" y="10935"/>
                    <a:pt x="17348" y="10983"/>
                    <a:pt x="17455" y="10983"/>
                  </a:cubicBezTo>
                  <a:cubicBezTo>
                    <a:pt x="17527" y="10983"/>
                    <a:pt x="17598" y="10959"/>
                    <a:pt x="17670" y="10899"/>
                  </a:cubicBezTo>
                  <a:cubicBezTo>
                    <a:pt x="18098" y="10554"/>
                    <a:pt x="18551" y="10197"/>
                    <a:pt x="19003" y="9863"/>
                  </a:cubicBezTo>
                  <a:cubicBezTo>
                    <a:pt x="19146" y="9744"/>
                    <a:pt x="19182" y="9530"/>
                    <a:pt x="19063" y="9387"/>
                  </a:cubicBezTo>
                  <a:cubicBezTo>
                    <a:pt x="18999" y="9296"/>
                    <a:pt x="18899" y="9250"/>
                    <a:pt x="18795" y="9250"/>
                  </a:cubicBezTo>
                  <a:close/>
                  <a:moveTo>
                    <a:pt x="74429" y="9381"/>
                  </a:moveTo>
                  <a:cubicBezTo>
                    <a:pt x="74327" y="9381"/>
                    <a:pt x="74223" y="9427"/>
                    <a:pt x="74153" y="9518"/>
                  </a:cubicBezTo>
                  <a:cubicBezTo>
                    <a:pt x="74046" y="9661"/>
                    <a:pt x="74070" y="9875"/>
                    <a:pt x="74224" y="9994"/>
                  </a:cubicBezTo>
                  <a:cubicBezTo>
                    <a:pt x="74665" y="10328"/>
                    <a:pt x="75117" y="10685"/>
                    <a:pt x="75546" y="11042"/>
                  </a:cubicBezTo>
                  <a:cubicBezTo>
                    <a:pt x="75617" y="11090"/>
                    <a:pt x="75689" y="11126"/>
                    <a:pt x="75772" y="11126"/>
                  </a:cubicBezTo>
                  <a:cubicBezTo>
                    <a:pt x="75867" y="11126"/>
                    <a:pt x="75963" y="11078"/>
                    <a:pt x="76034" y="10995"/>
                  </a:cubicBezTo>
                  <a:cubicBezTo>
                    <a:pt x="76153" y="10852"/>
                    <a:pt x="76129" y="10637"/>
                    <a:pt x="75986" y="10518"/>
                  </a:cubicBezTo>
                  <a:cubicBezTo>
                    <a:pt x="75546" y="10149"/>
                    <a:pt x="75082" y="9792"/>
                    <a:pt x="74629" y="9447"/>
                  </a:cubicBezTo>
                  <a:cubicBezTo>
                    <a:pt x="74571" y="9403"/>
                    <a:pt x="74500" y="9381"/>
                    <a:pt x="74429" y="9381"/>
                  </a:cubicBezTo>
                  <a:close/>
                  <a:moveTo>
                    <a:pt x="16151" y="11391"/>
                  </a:moveTo>
                  <a:cubicBezTo>
                    <a:pt x="16069" y="11391"/>
                    <a:pt x="15986" y="11421"/>
                    <a:pt x="15919" y="11483"/>
                  </a:cubicBezTo>
                  <a:cubicBezTo>
                    <a:pt x="15491" y="11852"/>
                    <a:pt x="15062" y="12245"/>
                    <a:pt x="14645" y="12638"/>
                  </a:cubicBezTo>
                  <a:cubicBezTo>
                    <a:pt x="14514" y="12757"/>
                    <a:pt x="14503" y="12983"/>
                    <a:pt x="14634" y="13114"/>
                  </a:cubicBezTo>
                  <a:cubicBezTo>
                    <a:pt x="14705" y="13185"/>
                    <a:pt x="14788" y="13221"/>
                    <a:pt x="14884" y="13221"/>
                  </a:cubicBezTo>
                  <a:cubicBezTo>
                    <a:pt x="14967" y="13221"/>
                    <a:pt x="15050" y="13197"/>
                    <a:pt x="15122" y="13126"/>
                  </a:cubicBezTo>
                  <a:cubicBezTo>
                    <a:pt x="15526" y="12745"/>
                    <a:pt x="15943" y="12364"/>
                    <a:pt x="16372" y="11995"/>
                  </a:cubicBezTo>
                  <a:cubicBezTo>
                    <a:pt x="16515" y="11864"/>
                    <a:pt x="16527" y="11649"/>
                    <a:pt x="16408" y="11507"/>
                  </a:cubicBezTo>
                  <a:cubicBezTo>
                    <a:pt x="16338" y="11430"/>
                    <a:pt x="16244" y="11391"/>
                    <a:pt x="16151" y="11391"/>
                  </a:cubicBezTo>
                  <a:close/>
                  <a:moveTo>
                    <a:pt x="77072" y="11544"/>
                  </a:moveTo>
                  <a:cubicBezTo>
                    <a:pt x="76976" y="11544"/>
                    <a:pt x="76879" y="11583"/>
                    <a:pt x="76808" y="11661"/>
                  </a:cubicBezTo>
                  <a:cubicBezTo>
                    <a:pt x="76689" y="11804"/>
                    <a:pt x="76701" y="12018"/>
                    <a:pt x="76844" y="12138"/>
                  </a:cubicBezTo>
                  <a:cubicBezTo>
                    <a:pt x="77260" y="12519"/>
                    <a:pt x="77689" y="12900"/>
                    <a:pt x="78094" y="13281"/>
                  </a:cubicBezTo>
                  <a:cubicBezTo>
                    <a:pt x="78153" y="13340"/>
                    <a:pt x="78237" y="13376"/>
                    <a:pt x="78320" y="13376"/>
                  </a:cubicBezTo>
                  <a:cubicBezTo>
                    <a:pt x="78415" y="13376"/>
                    <a:pt x="78511" y="13340"/>
                    <a:pt x="78570" y="13269"/>
                  </a:cubicBezTo>
                  <a:cubicBezTo>
                    <a:pt x="78701" y="13138"/>
                    <a:pt x="78701" y="12923"/>
                    <a:pt x="78558" y="12792"/>
                  </a:cubicBezTo>
                  <a:cubicBezTo>
                    <a:pt x="78153" y="12399"/>
                    <a:pt x="77725" y="12007"/>
                    <a:pt x="77296" y="11626"/>
                  </a:cubicBezTo>
                  <a:cubicBezTo>
                    <a:pt x="77231" y="11571"/>
                    <a:pt x="77151" y="11544"/>
                    <a:pt x="77072" y="11544"/>
                  </a:cubicBezTo>
                  <a:close/>
                  <a:moveTo>
                    <a:pt x="13659" y="13730"/>
                  </a:moveTo>
                  <a:cubicBezTo>
                    <a:pt x="13571" y="13730"/>
                    <a:pt x="13485" y="13763"/>
                    <a:pt x="13419" y="13828"/>
                  </a:cubicBezTo>
                  <a:cubicBezTo>
                    <a:pt x="13026" y="14233"/>
                    <a:pt x="12621" y="14650"/>
                    <a:pt x="12240" y="15078"/>
                  </a:cubicBezTo>
                  <a:cubicBezTo>
                    <a:pt x="12109" y="15221"/>
                    <a:pt x="12121" y="15436"/>
                    <a:pt x="12252" y="15555"/>
                  </a:cubicBezTo>
                  <a:cubicBezTo>
                    <a:pt x="12324" y="15614"/>
                    <a:pt x="12407" y="15650"/>
                    <a:pt x="12490" y="15650"/>
                  </a:cubicBezTo>
                  <a:cubicBezTo>
                    <a:pt x="12586" y="15650"/>
                    <a:pt x="12669" y="15614"/>
                    <a:pt x="12740" y="15543"/>
                  </a:cubicBezTo>
                  <a:cubicBezTo>
                    <a:pt x="13121" y="15126"/>
                    <a:pt x="13514" y="14709"/>
                    <a:pt x="13907" y="14316"/>
                  </a:cubicBezTo>
                  <a:cubicBezTo>
                    <a:pt x="14038" y="14174"/>
                    <a:pt x="14038" y="13959"/>
                    <a:pt x="13907" y="13828"/>
                  </a:cubicBezTo>
                  <a:cubicBezTo>
                    <a:pt x="13836" y="13763"/>
                    <a:pt x="13746" y="13730"/>
                    <a:pt x="13659" y="13730"/>
                  </a:cubicBezTo>
                  <a:close/>
                  <a:moveTo>
                    <a:pt x="79539" y="13892"/>
                  </a:moveTo>
                  <a:cubicBezTo>
                    <a:pt x="79453" y="13892"/>
                    <a:pt x="79366" y="13925"/>
                    <a:pt x="79296" y="13995"/>
                  </a:cubicBezTo>
                  <a:cubicBezTo>
                    <a:pt x="79165" y="14126"/>
                    <a:pt x="79165" y="14340"/>
                    <a:pt x="79296" y="14471"/>
                  </a:cubicBezTo>
                  <a:cubicBezTo>
                    <a:pt x="79689" y="14876"/>
                    <a:pt x="80082" y="15293"/>
                    <a:pt x="80451" y="15698"/>
                  </a:cubicBezTo>
                  <a:cubicBezTo>
                    <a:pt x="80523" y="15781"/>
                    <a:pt x="80618" y="15817"/>
                    <a:pt x="80713" y="15817"/>
                  </a:cubicBezTo>
                  <a:cubicBezTo>
                    <a:pt x="80797" y="15817"/>
                    <a:pt x="80868" y="15781"/>
                    <a:pt x="80939" y="15721"/>
                  </a:cubicBezTo>
                  <a:cubicBezTo>
                    <a:pt x="81082" y="15602"/>
                    <a:pt x="81094" y="15388"/>
                    <a:pt x="80963" y="15245"/>
                  </a:cubicBezTo>
                  <a:cubicBezTo>
                    <a:pt x="80582" y="14828"/>
                    <a:pt x="80177" y="14400"/>
                    <a:pt x="79785" y="13995"/>
                  </a:cubicBezTo>
                  <a:cubicBezTo>
                    <a:pt x="79718" y="13928"/>
                    <a:pt x="79629" y="13892"/>
                    <a:pt x="79539" y="13892"/>
                  </a:cubicBezTo>
                  <a:close/>
                  <a:moveTo>
                    <a:pt x="11350" y="16247"/>
                  </a:moveTo>
                  <a:cubicBezTo>
                    <a:pt x="11256" y="16247"/>
                    <a:pt x="11162" y="16286"/>
                    <a:pt x="11097" y="16364"/>
                  </a:cubicBezTo>
                  <a:cubicBezTo>
                    <a:pt x="10728" y="16793"/>
                    <a:pt x="10359" y="17245"/>
                    <a:pt x="10002" y="17698"/>
                  </a:cubicBezTo>
                  <a:cubicBezTo>
                    <a:pt x="9895" y="17841"/>
                    <a:pt x="9919" y="18055"/>
                    <a:pt x="10062" y="18174"/>
                  </a:cubicBezTo>
                  <a:cubicBezTo>
                    <a:pt x="10121" y="18222"/>
                    <a:pt x="10204" y="18245"/>
                    <a:pt x="10276" y="18245"/>
                  </a:cubicBezTo>
                  <a:cubicBezTo>
                    <a:pt x="10371" y="18245"/>
                    <a:pt x="10478" y="18198"/>
                    <a:pt x="10538" y="18114"/>
                  </a:cubicBezTo>
                  <a:cubicBezTo>
                    <a:pt x="10895" y="17674"/>
                    <a:pt x="11252" y="17233"/>
                    <a:pt x="11621" y="16805"/>
                  </a:cubicBezTo>
                  <a:cubicBezTo>
                    <a:pt x="11740" y="16662"/>
                    <a:pt x="11716" y="16448"/>
                    <a:pt x="11574" y="16329"/>
                  </a:cubicBezTo>
                  <a:cubicBezTo>
                    <a:pt x="11509" y="16274"/>
                    <a:pt x="11429" y="16247"/>
                    <a:pt x="11350" y="16247"/>
                  </a:cubicBezTo>
                  <a:close/>
                  <a:moveTo>
                    <a:pt x="81842" y="16414"/>
                  </a:moveTo>
                  <a:cubicBezTo>
                    <a:pt x="81763" y="16414"/>
                    <a:pt x="81683" y="16441"/>
                    <a:pt x="81618" y="16495"/>
                  </a:cubicBezTo>
                  <a:cubicBezTo>
                    <a:pt x="81463" y="16614"/>
                    <a:pt x="81451" y="16829"/>
                    <a:pt x="81570" y="16971"/>
                  </a:cubicBezTo>
                  <a:cubicBezTo>
                    <a:pt x="81940" y="17400"/>
                    <a:pt x="82297" y="17853"/>
                    <a:pt x="82642" y="18293"/>
                  </a:cubicBezTo>
                  <a:cubicBezTo>
                    <a:pt x="82702" y="18376"/>
                    <a:pt x="82809" y="18424"/>
                    <a:pt x="82904" y="18424"/>
                  </a:cubicBezTo>
                  <a:cubicBezTo>
                    <a:pt x="82987" y="18424"/>
                    <a:pt x="83059" y="18400"/>
                    <a:pt x="83118" y="18353"/>
                  </a:cubicBezTo>
                  <a:cubicBezTo>
                    <a:pt x="83261" y="18234"/>
                    <a:pt x="83297" y="18019"/>
                    <a:pt x="83178" y="17864"/>
                  </a:cubicBezTo>
                  <a:cubicBezTo>
                    <a:pt x="82821" y="17424"/>
                    <a:pt x="82463" y="16971"/>
                    <a:pt x="82094" y="16531"/>
                  </a:cubicBezTo>
                  <a:cubicBezTo>
                    <a:pt x="82029" y="16453"/>
                    <a:pt x="81936" y="16414"/>
                    <a:pt x="81842" y="16414"/>
                  </a:cubicBezTo>
                  <a:close/>
                  <a:moveTo>
                    <a:pt x="9245" y="18922"/>
                  </a:moveTo>
                  <a:cubicBezTo>
                    <a:pt x="9138" y="18922"/>
                    <a:pt x="9032" y="18972"/>
                    <a:pt x="8966" y="19067"/>
                  </a:cubicBezTo>
                  <a:cubicBezTo>
                    <a:pt x="8633" y="19519"/>
                    <a:pt x="8299" y="19996"/>
                    <a:pt x="7978" y="20472"/>
                  </a:cubicBezTo>
                  <a:cubicBezTo>
                    <a:pt x="7871" y="20627"/>
                    <a:pt x="7906" y="20841"/>
                    <a:pt x="8061" y="20936"/>
                  </a:cubicBezTo>
                  <a:cubicBezTo>
                    <a:pt x="8121" y="20984"/>
                    <a:pt x="8192" y="20996"/>
                    <a:pt x="8252" y="20996"/>
                  </a:cubicBezTo>
                  <a:cubicBezTo>
                    <a:pt x="8371" y="20996"/>
                    <a:pt x="8478" y="20948"/>
                    <a:pt x="8538" y="20853"/>
                  </a:cubicBezTo>
                  <a:cubicBezTo>
                    <a:pt x="8859" y="20389"/>
                    <a:pt x="9180" y="19924"/>
                    <a:pt x="9514" y="19460"/>
                  </a:cubicBezTo>
                  <a:cubicBezTo>
                    <a:pt x="9621" y="19317"/>
                    <a:pt x="9597" y="19103"/>
                    <a:pt x="9442" y="18984"/>
                  </a:cubicBezTo>
                  <a:cubicBezTo>
                    <a:pt x="9382" y="18942"/>
                    <a:pt x="9313" y="18922"/>
                    <a:pt x="9245" y="18922"/>
                  </a:cubicBezTo>
                  <a:close/>
                  <a:moveTo>
                    <a:pt x="83935" y="19100"/>
                  </a:moveTo>
                  <a:cubicBezTo>
                    <a:pt x="83867" y="19100"/>
                    <a:pt x="83798" y="19120"/>
                    <a:pt x="83737" y="19162"/>
                  </a:cubicBezTo>
                  <a:cubicBezTo>
                    <a:pt x="83583" y="19269"/>
                    <a:pt x="83547" y="19484"/>
                    <a:pt x="83654" y="19638"/>
                  </a:cubicBezTo>
                  <a:cubicBezTo>
                    <a:pt x="83987" y="20091"/>
                    <a:pt x="84309" y="20555"/>
                    <a:pt x="84630" y="21032"/>
                  </a:cubicBezTo>
                  <a:cubicBezTo>
                    <a:pt x="84690" y="21127"/>
                    <a:pt x="84797" y="21174"/>
                    <a:pt x="84904" y="21174"/>
                  </a:cubicBezTo>
                  <a:cubicBezTo>
                    <a:pt x="84976" y="21174"/>
                    <a:pt x="85047" y="21162"/>
                    <a:pt x="85095" y="21115"/>
                  </a:cubicBezTo>
                  <a:cubicBezTo>
                    <a:pt x="85261" y="21020"/>
                    <a:pt x="85297" y="20805"/>
                    <a:pt x="85190" y="20651"/>
                  </a:cubicBezTo>
                  <a:cubicBezTo>
                    <a:pt x="84868" y="20174"/>
                    <a:pt x="84547" y="19698"/>
                    <a:pt x="84214" y="19234"/>
                  </a:cubicBezTo>
                  <a:cubicBezTo>
                    <a:pt x="84142" y="19147"/>
                    <a:pt x="84039" y="19100"/>
                    <a:pt x="83935" y="19100"/>
                  </a:cubicBezTo>
                  <a:close/>
                  <a:moveTo>
                    <a:pt x="7319" y="21748"/>
                  </a:moveTo>
                  <a:cubicBezTo>
                    <a:pt x="7208" y="21748"/>
                    <a:pt x="7098" y="21806"/>
                    <a:pt x="7037" y="21913"/>
                  </a:cubicBezTo>
                  <a:cubicBezTo>
                    <a:pt x="6740" y="22389"/>
                    <a:pt x="6442" y="22889"/>
                    <a:pt x="6156" y="23389"/>
                  </a:cubicBezTo>
                  <a:cubicBezTo>
                    <a:pt x="6061" y="23544"/>
                    <a:pt x="6109" y="23758"/>
                    <a:pt x="6275" y="23853"/>
                  </a:cubicBezTo>
                  <a:cubicBezTo>
                    <a:pt x="6335" y="23877"/>
                    <a:pt x="6394" y="23901"/>
                    <a:pt x="6442" y="23901"/>
                  </a:cubicBezTo>
                  <a:cubicBezTo>
                    <a:pt x="6561" y="23901"/>
                    <a:pt x="6680" y="23829"/>
                    <a:pt x="6740" y="23722"/>
                  </a:cubicBezTo>
                  <a:cubicBezTo>
                    <a:pt x="7025" y="23234"/>
                    <a:pt x="7323" y="22746"/>
                    <a:pt x="7609" y="22270"/>
                  </a:cubicBezTo>
                  <a:cubicBezTo>
                    <a:pt x="7716" y="22115"/>
                    <a:pt x="7668" y="21901"/>
                    <a:pt x="7502" y="21805"/>
                  </a:cubicBezTo>
                  <a:cubicBezTo>
                    <a:pt x="7446" y="21767"/>
                    <a:pt x="7382" y="21748"/>
                    <a:pt x="7319" y="21748"/>
                  </a:cubicBezTo>
                  <a:close/>
                  <a:moveTo>
                    <a:pt x="85837" y="21927"/>
                  </a:moveTo>
                  <a:cubicBezTo>
                    <a:pt x="85774" y="21927"/>
                    <a:pt x="85710" y="21945"/>
                    <a:pt x="85654" y="21984"/>
                  </a:cubicBezTo>
                  <a:cubicBezTo>
                    <a:pt x="85488" y="22079"/>
                    <a:pt x="85440" y="22294"/>
                    <a:pt x="85547" y="22448"/>
                  </a:cubicBezTo>
                  <a:cubicBezTo>
                    <a:pt x="85833" y="22925"/>
                    <a:pt x="86131" y="23413"/>
                    <a:pt x="86404" y="23901"/>
                  </a:cubicBezTo>
                  <a:cubicBezTo>
                    <a:pt x="86464" y="24008"/>
                    <a:pt x="86583" y="24080"/>
                    <a:pt x="86702" y="24080"/>
                  </a:cubicBezTo>
                  <a:cubicBezTo>
                    <a:pt x="86762" y="24080"/>
                    <a:pt x="86821" y="24056"/>
                    <a:pt x="86869" y="24032"/>
                  </a:cubicBezTo>
                  <a:cubicBezTo>
                    <a:pt x="87035" y="23937"/>
                    <a:pt x="87095" y="23734"/>
                    <a:pt x="87000" y="23568"/>
                  </a:cubicBezTo>
                  <a:cubicBezTo>
                    <a:pt x="86714" y="23067"/>
                    <a:pt x="86416" y="22567"/>
                    <a:pt x="86119" y="22091"/>
                  </a:cubicBezTo>
                  <a:cubicBezTo>
                    <a:pt x="86058" y="21985"/>
                    <a:pt x="85948" y="21927"/>
                    <a:pt x="85837" y="21927"/>
                  </a:cubicBezTo>
                  <a:close/>
                  <a:moveTo>
                    <a:pt x="5627" y="24709"/>
                  </a:moveTo>
                  <a:cubicBezTo>
                    <a:pt x="5503" y="24709"/>
                    <a:pt x="5381" y="24773"/>
                    <a:pt x="5323" y="24889"/>
                  </a:cubicBezTo>
                  <a:cubicBezTo>
                    <a:pt x="5061" y="25401"/>
                    <a:pt x="4799" y="25913"/>
                    <a:pt x="4549" y="26425"/>
                  </a:cubicBezTo>
                  <a:cubicBezTo>
                    <a:pt x="4466" y="26604"/>
                    <a:pt x="4537" y="26806"/>
                    <a:pt x="4704" y="26889"/>
                  </a:cubicBezTo>
                  <a:cubicBezTo>
                    <a:pt x="4751" y="26913"/>
                    <a:pt x="4811" y="26925"/>
                    <a:pt x="4858" y="26925"/>
                  </a:cubicBezTo>
                  <a:cubicBezTo>
                    <a:pt x="4978" y="26925"/>
                    <a:pt x="5109" y="26854"/>
                    <a:pt x="5168" y="26723"/>
                  </a:cubicBezTo>
                  <a:cubicBezTo>
                    <a:pt x="5406" y="26223"/>
                    <a:pt x="5668" y="25711"/>
                    <a:pt x="5930" y="25211"/>
                  </a:cubicBezTo>
                  <a:cubicBezTo>
                    <a:pt x="6013" y="25044"/>
                    <a:pt x="5954" y="24841"/>
                    <a:pt x="5787" y="24746"/>
                  </a:cubicBezTo>
                  <a:cubicBezTo>
                    <a:pt x="5737" y="24721"/>
                    <a:pt x="5682" y="24709"/>
                    <a:pt x="5627" y="24709"/>
                  </a:cubicBezTo>
                  <a:close/>
                  <a:moveTo>
                    <a:pt x="87514" y="24887"/>
                  </a:moveTo>
                  <a:cubicBezTo>
                    <a:pt x="87461" y="24887"/>
                    <a:pt x="87407" y="24900"/>
                    <a:pt x="87357" y="24925"/>
                  </a:cubicBezTo>
                  <a:cubicBezTo>
                    <a:pt x="87190" y="25008"/>
                    <a:pt x="87131" y="25222"/>
                    <a:pt x="87214" y="25389"/>
                  </a:cubicBezTo>
                  <a:cubicBezTo>
                    <a:pt x="87476" y="25889"/>
                    <a:pt x="87726" y="26389"/>
                    <a:pt x="87964" y="26901"/>
                  </a:cubicBezTo>
                  <a:cubicBezTo>
                    <a:pt x="88024" y="27020"/>
                    <a:pt x="88143" y="27092"/>
                    <a:pt x="88274" y="27092"/>
                  </a:cubicBezTo>
                  <a:cubicBezTo>
                    <a:pt x="88321" y="27092"/>
                    <a:pt x="88369" y="27080"/>
                    <a:pt x="88417" y="27056"/>
                  </a:cubicBezTo>
                  <a:cubicBezTo>
                    <a:pt x="88595" y="26985"/>
                    <a:pt x="88667" y="26782"/>
                    <a:pt x="88583" y="26604"/>
                  </a:cubicBezTo>
                  <a:cubicBezTo>
                    <a:pt x="88333" y="26092"/>
                    <a:pt x="88083" y="25580"/>
                    <a:pt x="87821" y="25068"/>
                  </a:cubicBezTo>
                  <a:cubicBezTo>
                    <a:pt x="87755" y="24952"/>
                    <a:pt x="87636" y="24887"/>
                    <a:pt x="87514" y="24887"/>
                  </a:cubicBezTo>
                  <a:close/>
                  <a:moveTo>
                    <a:pt x="4146" y="27791"/>
                  </a:moveTo>
                  <a:cubicBezTo>
                    <a:pt x="4013" y="27791"/>
                    <a:pt x="3888" y="27864"/>
                    <a:pt x="3835" y="27997"/>
                  </a:cubicBezTo>
                  <a:cubicBezTo>
                    <a:pt x="3608" y="28521"/>
                    <a:pt x="3382" y="29056"/>
                    <a:pt x="3180" y="29592"/>
                  </a:cubicBezTo>
                  <a:cubicBezTo>
                    <a:pt x="3108" y="29759"/>
                    <a:pt x="3192" y="29961"/>
                    <a:pt x="3370" y="30033"/>
                  </a:cubicBezTo>
                  <a:cubicBezTo>
                    <a:pt x="3406" y="30045"/>
                    <a:pt x="3454" y="30056"/>
                    <a:pt x="3489" y="30056"/>
                  </a:cubicBezTo>
                  <a:cubicBezTo>
                    <a:pt x="3632" y="30056"/>
                    <a:pt x="3763" y="29973"/>
                    <a:pt x="3811" y="29842"/>
                  </a:cubicBezTo>
                  <a:cubicBezTo>
                    <a:pt x="4013" y="29318"/>
                    <a:pt x="4239" y="28782"/>
                    <a:pt x="4454" y="28270"/>
                  </a:cubicBezTo>
                  <a:cubicBezTo>
                    <a:pt x="4537" y="28092"/>
                    <a:pt x="4454" y="27889"/>
                    <a:pt x="4287" y="27818"/>
                  </a:cubicBezTo>
                  <a:cubicBezTo>
                    <a:pt x="4241" y="27800"/>
                    <a:pt x="4193" y="27791"/>
                    <a:pt x="4146" y="27791"/>
                  </a:cubicBezTo>
                  <a:close/>
                  <a:moveTo>
                    <a:pt x="88966" y="27959"/>
                  </a:moveTo>
                  <a:cubicBezTo>
                    <a:pt x="88922" y="27959"/>
                    <a:pt x="88877" y="27967"/>
                    <a:pt x="88833" y="27985"/>
                  </a:cubicBezTo>
                  <a:cubicBezTo>
                    <a:pt x="88667" y="28068"/>
                    <a:pt x="88583" y="28259"/>
                    <a:pt x="88655" y="28437"/>
                  </a:cubicBezTo>
                  <a:cubicBezTo>
                    <a:pt x="88881" y="28949"/>
                    <a:pt x="89095" y="29473"/>
                    <a:pt x="89298" y="29997"/>
                  </a:cubicBezTo>
                  <a:cubicBezTo>
                    <a:pt x="89345" y="30140"/>
                    <a:pt x="89476" y="30223"/>
                    <a:pt x="89619" y="30223"/>
                  </a:cubicBezTo>
                  <a:cubicBezTo>
                    <a:pt x="89655" y="30223"/>
                    <a:pt x="89702" y="30211"/>
                    <a:pt x="89738" y="30199"/>
                  </a:cubicBezTo>
                  <a:cubicBezTo>
                    <a:pt x="89917" y="30128"/>
                    <a:pt x="90000" y="29925"/>
                    <a:pt x="89941" y="29759"/>
                  </a:cubicBezTo>
                  <a:cubicBezTo>
                    <a:pt x="89726" y="29223"/>
                    <a:pt x="89512" y="28687"/>
                    <a:pt x="89286" y="28163"/>
                  </a:cubicBezTo>
                  <a:cubicBezTo>
                    <a:pt x="89232" y="28037"/>
                    <a:pt x="89103" y="27959"/>
                    <a:pt x="88966" y="27959"/>
                  </a:cubicBezTo>
                  <a:close/>
                  <a:moveTo>
                    <a:pt x="2904" y="30979"/>
                  </a:moveTo>
                  <a:cubicBezTo>
                    <a:pt x="2762" y="30979"/>
                    <a:pt x="2629" y="31067"/>
                    <a:pt x="2572" y="31199"/>
                  </a:cubicBezTo>
                  <a:cubicBezTo>
                    <a:pt x="2394" y="31747"/>
                    <a:pt x="2215" y="32295"/>
                    <a:pt x="2037" y="32842"/>
                  </a:cubicBezTo>
                  <a:cubicBezTo>
                    <a:pt x="1989" y="33021"/>
                    <a:pt x="2084" y="33212"/>
                    <a:pt x="2263" y="33271"/>
                  </a:cubicBezTo>
                  <a:cubicBezTo>
                    <a:pt x="2299" y="33283"/>
                    <a:pt x="2334" y="33283"/>
                    <a:pt x="2370" y="33283"/>
                  </a:cubicBezTo>
                  <a:cubicBezTo>
                    <a:pt x="2513" y="33283"/>
                    <a:pt x="2644" y="33188"/>
                    <a:pt x="2692" y="33045"/>
                  </a:cubicBezTo>
                  <a:cubicBezTo>
                    <a:pt x="2858" y="32509"/>
                    <a:pt x="3037" y="31961"/>
                    <a:pt x="3227" y="31426"/>
                  </a:cubicBezTo>
                  <a:cubicBezTo>
                    <a:pt x="3287" y="31247"/>
                    <a:pt x="3192" y="31057"/>
                    <a:pt x="3013" y="30997"/>
                  </a:cubicBezTo>
                  <a:cubicBezTo>
                    <a:pt x="2977" y="30985"/>
                    <a:pt x="2940" y="30979"/>
                    <a:pt x="2904" y="30979"/>
                  </a:cubicBezTo>
                  <a:close/>
                  <a:moveTo>
                    <a:pt x="90204" y="31134"/>
                  </a:moveTo>
                  <a:cubicBezTo>
                    <a:pt x="90168" y="31134"/>
                    <a:pt x="90131" y="31140"/>
                    <a:pt x="90095" y="31152"/>
                  </a:cubicBezTo>
                  <a:cubicBezTo>
                    <a:pt x="89917" y="31223"/>
                    <a:pt x="89821" y="31414"/>
                    <a:pt x="89881" y="31592"/>
                  </a:cubicBezTo>
                  <a:cubicBezTo>
                    <a:pt x="90060" y="32128"/>
                    <a:pt x="90238" y="32664"/>
                    <a:pt x="90405" y="33200"/>
                  </a:cubicBezTo>
                  <a:cubicBezTo>
                    <a:pt x="90441" y="33343"/>
                    <a:pt x="90583" y="33438"/>
                    <a:pt x="90726" y="33438"/>
                  </a:cubicBezTo>
                  <a:cubicBezTo>
                    <a:pt x="90762" y="33438"/>
                    <a:pt x="90798" y="33438"/>
                    <a:pt x="90822" y="33426"/>
                  </a:cubicBezTo>
                  <a:cubicBezTo>
                    <a:pt x="91012" y="33378"/>
                    <a:pt x="91107" y="33188"/>
                    <a:pt x="91060" y="32997"/>
                  </a:cubicBezTo>
                  <a:cubicBezTo>
                    <a:pt x="90893" y="32461"/>
                    <a:pt x="90714" y="31914"/>
                    <a:pt x="90524" y="31366"/>
                  </a:cubicBezTo>
                  <a:cubicBezTo>
                    <a:pt x="90476" y="31224"/>
                    <a:pt x="90345" y="31134"/>
                    <a:pt x="90204" y="31134"/>
                  </a:cubicBezTo>
                  <a:close/>
                  <a:moveTo>
                    <a:pt x="1899" y="34236"/>
                  </a:moveTo>
                  <a:cubicBezTo>
                    <a:pt x="1745" y="34236"/>
                    <a:pt x="1612" y="34337"/>
                    <a:pt x="1572" y="34497"/>
                  </a:cubicBezTo>
                  <a:cubicBezTo>
                    <a:pt x="1418" y="35045"/>
                    <a:pt x="1287" y="35605"/>
                    <a:pt x="1156" y="36164"/>
                  </a:cubicBezTo>
                  <a:cubicBezTo>
                    <a:pt x="1108" y="36343"/>
                    <a:pt x="1227" y="36533"/>
                    <a:pt x="1406" y="36569"/>
                  </a:cubicBezTo>
                  <a:cubicBezTo>
                    <a:pt x="1441" y="36581"/>
                    <a:pt x="1465" y="36581"/>
                    <a:pt x="1489" y="36581"/>
                  </a:cubicBezTo>
                  <a:cubicBezTo>
                    <a:pt x="1644" y="36581"/>
                    <a:pt x="1787" y="36474"/>
                    <a:pt x="1822" y="36319"/>
                  </a:cubicBezTo>
                  <a:cubicBezTo>
                    <a:pt x="1941" y="35760"/>
                    <a:pt x="2084" y="35212"/>
                    <a:pt x="2227" y="34676"/>
                  </a:cubicBezTo>
                  <a:cubicBezTo>
                    <a:pt x="2275" y="34486"/>
                    <a:pt x="2168" y="34307"/>
                    <a:pt x="1989" y="34247"/>
                  </a:cubicBezTo>
                  <a:cubicBezTo>
                    <a:pt x="1959" y="34240"/>
                    <a:pt x="1929" y="34236"/>
                    <a:pt x="1899" y="34236"/>
                  </a:cubicBezTo>
                  <a:close/>
                  <a:moveTo>
                    <a:pt x="91194" y="34403"/>
                  </a:moveTo>
                  <a:cubicBezTo>
                    <a:pt x="91165" y="34403"/>
                    <a:pt x="91136" y="34406"/>
                    <a:pt x="91107" y="34414"/>
                  </a:cubicBezTo>
                  <a:cubicBezTo>
                    <a:pt x="90929" y="34462"/>
                    <a:pt x="90810" y="34652"/>
                    <a:pt x="90857" y="34831"/>
                  </a:cubicBezTo>
                  <a:cubicBezTo>
                    <a:pt x="91000" y="35367"/>
                    <a:pt x="91143" y="35926"/>
                    <a:pt x="91262" y="36474"/>
                  </a:cubicBezTo>
                  <a:cubicBezTo>
                    <a:pt x="91298" y="36629"/>
                    <a:pt x="91441" y="36748"/>
                    <a:pt x="91596" y="36748"/>
                  </a:cubicBezTo>
                  <a:cubicBezTo>
                    <a:pt x="91619" y="36748"/>
                    <a:pt x="91643" y="36736"/>
                    <a:pt x="91667" y="36736"/>
                  </a:cubicBezTo>
                  <a:cubicBezTo>
                    <a:pt x="91857" y="36688"/>
                    <a:pt x="91965" y="36510"/>
                    <a:pt x="91929" y="36331"/>
                  </a:cubicBezTo>
                  <a:cubicBezTo>
                    <a:pt x="91798" y="35771"/>
                    <a:pt x="91667" y="35200"/>
                    <a:pt x="91524" y="34652"/>
                  </a:cubicBezTo>
                  <a:cubicBezTo>
                    <a:pt x="91484" y="34502"/>
                    <a:pt x="91344" y="34403"/>
                    <a:pt x="91194" y="34403"/>
                  </a:cubicBezTo>
                  <a:close/>
                  <a:moveTo>
                    <a:pt x="1140" y="37563"/>
                  </a:moveTo>
                  <a:cubicBezTo>
                    <a:pt x="975" y="37563"/>
                    <a:pt x="830" y="37684"/>
                    <a:pt x="798" y="37843"/>
                  </a:cubicBezTo>
                  <a:cubicBezTo>
                    <a:pt x="703" y="38403"/>
                    <a:pt x="596" y="38974"/>
                    <a:pt x="513" y="39534"/>
                  </a:cubicBezTo>
                  <a:cubicBezTo>
                    <a:pt x="489" y="39724"/>
                    <a:pt x="620" y="39903"/>
                    <a:pt x="798" y="39927"/>
                  </a:cubicBezTo>
                  <a:lnTo>
                    <a:pt x="858" y="39927"/>
                  </a:lnTo>
                  <a:cubicBezTo>
                    <a:pt x="1025" y="39927"/>
                    <a:pt x="1168" y="39808"/>
                    <a:pt x="1191" y="39641"/>
                  </a:cubicBezTo>
                  <a:cubicBezTo>
                    <a:pt x="1275" y="39081"/>
                    <a:pt x="1370" y="38522"/>
                    <a:pt x="1477" y="37974"/>
                  </a:cubicBezTo>
                  <a:cubicBezTo>
                    <a:pt x="1513" y="37784"/>
                    <a:pt x="1394" y="37605"/>
                    <a:pt x="1203" y="37569"/>
                  </a:cubicBezTo>
                  <a:cubicBezTo>
                    <a:pt x="1182" y="37565"/>
                    <a:pt x="1161" y="37563"/>
                    <a:pt x="1140" y="37563"/>
                  </a:cubicBezTo>
                  <a:close/>
                  <a:moveTo>
                    <a:pt x="91937" y="37730"/>
                  </a:moveTo>
                  <a:cubicBezTo>
                    <a:pt x="91915" y="37730"/>
                    <a:pt x="91892" y="37732"/>
                    <a:pt x="91869" y="37736"/>
                  </a:cubicBezTo>
                  <a:cubicBezTo>
                    <a:pt x="91691" y="37772"/>
                    <a:pt x="91572" y="37950"/>
                    <a:pt x="91596" y="38129"/>
                  </a:cubicBezTo>
                  <a:cubicBezTo>
                    <a:pt x="91703" y="38688"/>
                    <a:pt x="91798" y="39248"/>
                    <a:pt x="91881" y="39808"/>
                  </a:cubicBezTo>
                  <a:cubicBezTo>
                    <a:pt x="91905" y="39974"/>
                    <a:pt x="92048" y="40093"/>
                    <a:pt x="92215" y="40093"/>
                  </a:cubicBezTo>
                  <a:lnTo>
                    <a:pt x="92262" y="40093"/>
                  </a:lnTo>
                  <a:cubicBezTo>
                    <a:pt x="92453" y="40070"/>
                    <a:pt x="92584" y="39891"/>
                    <a:pt x="92548" y="39700"/>
                  </a:cubicBezTo>
                  <a:cubicBezTo>
                    <a:pt x="92477" y="39141"/>
                    <a:pt x="92381" y="38569"/>
                    <a:pt x="92274" y="38010"/>
                  </a:cubicBezTo>
                  <a:cubicBezTo>
                    <a:pt x="92243" y="37842"/>
                    <a:pt x="92100" y="37730"/>
                    <a:pt x="91937" y="37730"/>
                  </a:cubicBezTo>
                  <a:close/>
                  <a:moveTo>
                    <a:pt x="643" y="40938"/>
                  </a:moveTo>
                  <a:cubicBezTo>
                    <a:pt x="463" y="40938"/>
                    <a:pt x="310" y="41066"/>
                    <a:pt x="298" y="41248"/>
                  </a:cubicBezTo>
                  <a:cubicBezTo>
                    <a:pt x="227" y="41808"/>
                    <a:pt x="179" y="42379"/>
                    <a:pt x="132" y="42951"/>
                  </a:cubicBezTo>
                  <a:cubicBezTo>
                    <a:pt x="120" y="43141"/>
                    <a:pt x="263" y="43308"/>
                    <a:pt x="441" y="43320"/>
                  </a:cubicBezTo>
                  <a:lnTo>
                    <a:pt x="477" y="43320"/>
                  </a:lnTo>
                  <a:cubicBezTo>
                    <a:pt x="644" y="43320"/>
                    <a:pt x="798" y="43189"/>
                    <a:pt x="810" y="43010"/>
                  </a:cubicBezTo>
                  <a:cubicBezTo>
                    <a:pt x="858" y="42451"/>
                    <a:pt x="906" y="41879"/>
                    <a:pt x="965" y="41320"/>
                  </a:cubicBezTo>
                  <a:cubicBezTo>
                    <a:pt x="989" y="41129"/>
                    <a:pt x="858" y="40963"/>
                    <a:pt x="667" y="40939"/>
                  </a:cubicBezTo>
                  <a:cubicBezTo>
                    <a:pt x="659" y="40938"/>
                    <a:pt x="651" y="40938"/>
                    <a:pt x="643" y="40938"/>
                  </a:cubicBezTo>
                  <a:close/>
                  <a:moveTo>
                    <a:pt x="92435" y="41103"/>
                  </a:moveTo>
                  <a:cubicBezTo>
                    <a:pt x="92421" y="41103"/>
                    <a:pt x="92407" y="41104"/>
                    <a:pt x="92393" y="41105"/>
                  </a:cubicBezTo>
                  <a:cubicBezTo>
                    <a:pt x="92203" y="41129"/>
                    <a:pt x="92072" y="41296"/>
                    <a:pt x="92096" y="41486"/>
                  </a:cubicBezTo>
                  <a:cubicBezTo>
                    <a:pt x="92155" y="42046"/>
                    <a:pt x="92203" y="42606"/>
                    <a:pt x="92250" y="43165"/>
                  </a:cubicBezTo>
                  <a:cubicBezTo>
                    <a:pt x="92262" y="43344"/>
                    <a:pt x="92405" y="43487"/>
                    <a:pt x="92584" y="43487"/>
                  </a:cubicBezTo>
                  <a:lnTo>
                    <a:pt x="92608" y="43487"/>
                  </a:lnTo>
                  <a:cubicBezTo>
                    <a:pt x="92798" y="43475"/>
                    <a:pt x="92941" y="43308"/>
                    <a:pt x="92929" y="43118"/>
                  </a:cubicBezTo>
                  <a:cubicBezTo>
                    <a:pt x="92881" y="42546"/>
                    <a:pt x="92834" y="41975"/>
                    <a:pt x="92774" y="41403"/>
                  </a:cubicBezTo>
                  <a:cubicBezTo>
                    <a:pt x="92752" y="41238"/>
                    <a:pt x="92607" y="41103"/>
                    <a:pt x="92435" y="41103"/>
                  </a:cubicBezTo>
                  <a:close/>
                  <a:moveTo>
                    <a:pt x="361" y="44343"/>
                  </a:moveTo>
                  <a:cubicBezTo>
                    <a:pt x="190" y="44343"/>
                    <a:pt x="36" y="44482"/>
                    <a:pt x="36" y="44665"/>
                  </a:cubicBezTo>
                  <a:cubicBezTo>
                    <a:pt x="13" y="45237"/>
                    <a:pt x="1" y="45808"/>
                    <a:pt x="1" y="46392"/>
                  </a:cubicBezTo>
                  <a:cubicBezTo>
                    <a:pt x="1" y="46570"/>
                    <a:pt x="144" y="46725"/>
                    <a:pt x="334" y="46725"/>
                  </a:cubicBezTo>
                  <a:cubicBezTo>
                    <a:pt x="525" y="46725"/>
                    <a:pt x="679" y="46570"/>
                    <a:pt x="679" y="46392"/>
                  </a:cubicBezTo>
                  <a:cubicBezTo>
                    <a:pt x="679" y="45820"/>
                    <a:pt x="691" y="45249"/>
                    <a:pt x="715" y="44701"/>
                  </a:cubicBezTo>
                  <a:cubicBezTo>
                    <a:pt x="727" y="44511"/>
                    <a:pt x="572" y="44344"/>
                    <a:pt x="382" y="44344"/>
                  </a:cubicBezTo>
                  <a:cubicBezTo>
                    <a:pt x="375" y="44343"/>
                    <a:pt x="368" y="44343"/>
                    <a:pt x="361" y="44343"/>
                  </a:cubicBezTo>
                  <a:close/>
                  <a:moveTo>
                    <a:pt x="92689" y="44510"/>
                  </a:moveTo>
                  <a:cubicBezTo>
                    <a:pt x="92682" y="44510"/>
                    <a:pt x="92674" y="44510"/>
                    <a:pt x="92667" y="44511"/>
                  </a:cubicBezTo>
                  <a:cubicBezTo>
                    <a:pt x="92477" y="44511"/>
                    <a:pt x="92334" y="44677"/>
                    <a:pt x="92334" y="44856"/>
                  </a:cubicBezTo>
                  <a:cubicBezTo>
                    <a:pt x="92358" y="45415"/>
                    <a:pt x="92369" y="45975"/>
                    <a:pt x="92369" y="46535"/>
                  </a:cubicBezTo>
                  <a:lnTo>
                    <a:pt x="92369" y="46558"/>
                  </a:lnTo>
                  <a:cubicBezTo>
                    <a:pt x="92369" y="46737"/>
                    <a:pt x="92524" y="46892"/>
                    <a:pt x="92715" y="46892"/>
                  </a:cubicBezTo>
                  <a:cubicBezTo>
                    <a:pt x="92893" y="46892"/>
                    <a:pt x="93048" y="46737"/>
                    <a:pt x="93048" y="46558"/>
                  </a:cubicBezTo>
                  <a:lnTo>
                    <a:pt x="93048" y="46535"/>
                  </a:lnTo>
                  <a:cubicBezTo>
                    <a:pt x="93048" y="45963"/>
                    <a:pt x="93036" y="45392"/>
                    <a:pt x="93024" y="44832"/>
                  </a:cubicBezTo>
                  <a:cubicBezTo>
                    <a:pt x="93013" y="44649"/>
                    <a:pt x="92869" y="44510"/>
                    <a:pt x="92689" y="44510"/>
                  </a:cubicBezTo>
                  <a:close/>
                  <a:moveTo>
                    <a:pt x="346" y="47749"/>
                  </a:moveTo>
                  <a:cubicBezTo>
                    <a:pt x="156" y="47761"/>
                    <a:pt x="13" y="47916"/>
                    <a:pt x="13" y="48106"/>
                  </a:cubicBezTo>
                  <a:cubicBezTo>
                    <a:pt x="25" y="48678"/>
                    <a:pt x="48" y="49261"/>
                    <a:pt x="84" y="49821"/>
                  </a:cubicBezTo>
                  <a:cubicBezTo>
                    <a:pt x="96" y="49999"/>
                    <a:pt x="239" y="50142"/>
                    <a:pt x="429" y="50142"/>
                  </a:cubicBezTo>
                  <a:lnTo>
                    <a:pt x="441" y="50142"/>
                  </a:lnTo>
                  <a:cubicBezTo>
                    <a:pt x="632" y="50130"/>
                    <a:pt x="775" y="49964"/>
                    <a:pt x="763" y="49773"/>
                  </a:cubicBezTo>
                  <a:cubicBezTo>
                    <a:pt x="739" y="49225"/>
                    <a:pt x="715" y="48654"/>
                    <a:pt x="691" y="48082"/>
                  </a:cubicBezTo>
                  <a:cubicBezTo>
                    <a:pt x="691" y="47892"/>
                    <a:pt x="537" y="47749"/>
                    <a:pt x="346" y="47749"/>
                  </a:cubicBezTo>
                  <a:close/>
                  <a:moveTo>
                    <a:pt x="92691" y="47916"/>
                  </a:moveTo>
                  <a:cubicBezTo>
                    <a:pt x="92500" y="47916"/>
                    <a:pt x="92346" y="48059"/>
                    <a:pt x="92334" y="48249"/>
                  </a:cubicBezTo>
                  <a:cubicBezTo>
                    <a:pt x="92322" y="48809"/>
                    <a:pt x="92286" y="49380"/>
                    <a:pt x="92250" y="49940"/>
                  </a:cubicBezTo>
                  <a:cubicBezTo>
                    <a:pt x="92238" y="50130"/>
                    <a:pt x="92381" y="50297"/>
                    <a:pt x="92560" y="50309"/>
                  </a:cubicBezTo>
                  <a:lnTo>
                    <a:pt x="92584" y="50309"/>
                  </a:lnTo>
                  <a:cubicBezTo>
                    <a:pt x="92762" y="50309"/>
                    <a:pt x="92917" y="50166"/>
                    <a:pt x="92929" y="49987"/>
                  </a:cubicBezTo>
                  <a:cubicBezTo>
                    <a:pt x="92965" y="49428"/>
                    <a:pt x="93000" y="48844"/>
                    <a:pt x="93024" y="48273"/>
                  </a:cubicBezTo>
                  <a:cubicBezTo>
                    <a:pt x="93024" y="48082"/>
                    <a:pt x="92881" y="47928"/>
                    <a:pt x="92691" y="47916"/>
                  </a:cubicBezTo>
                  <a:close/>
                  <a:moveTo>
                    <a:pt x="549" y="51154"/>
                  </a:moveTo>
                  <a:cubicBezTo>
                    <a:pt x="541" y="51154"/>
                    <a:pt x="533" y="51154"/>
                    <a:pt x="525" y="51154"/>
                  </a:cubicBezTo>
                  <a:cubicBezTo>
                    <a:pt x="334" y="51178"/>
                    <a:pt x="191" y="51345"/>
                    <a:pt x="215" y="51535"/>
                  </a:cubicBezTo>
                  <a:cubicBezTo>
                    <a:pt x="263" y="52107"/>
                    <a:pt x="322" y="52678"/>
                    <a:pt x="406" y="53238"/>
                  </a:cubicBezTo>
                  <a:cubicBezTo>
                    <a:pt x="429" y="53405"/>
                    <a:pt x="572" y="53536"/>
                    <a:pt x="739" y="53536"/>
                  </a:cubicBezTo>
                  <a:lnTo>
                    <a:pt x="787" y="53536"/>
                  </a:lnTo>
                  <a:cubicBezTo>
                    <a:pt x="977" y="53512"/>
                    <a:pt x="1108" y="53333"/>
                    <a:pt x="1072" y="53155"/>
                  </a:cubicBezTo>
                  <a:cubicBezTo>
                    <a:pt x="1001" y="52595"/>
                    <a:pt x="941" y="52035"/>
                    <a:pt x="894" y="51464"/>
                  </a:cubicBezTo>
                  <a:cubicBezTo>
                    <a:pt x="871" y="51281"/>
                    <a:pt x="728" y="51154"/>
                    <a:pt x="549" y="51154"/>
                  </a:cubicBezTo>
                  <a:close/>
                  <a:moveTo>
                    <a:pt x="92453" y="51320"/>
                  </a:moveTo>
                  <a:cubicBezTo>
                    <a:pt x="92272" y="51320"/>
                    <a:pt x="92118" y="51448"/>
                    <a:pt x="92096" y="51631"/>
                  </a:cubicBezTo>
                  <a:cubicBezTo>
                    <a:pt x="92036" y="52190"/>
                    <a:pt x="91965" y="52750"/>
                    <a:pt x="91881" y="53309"/>
                  </a:cubicBezTo>
                  <a:cubicBezTo>
                    <a:pt x="91857" y="53500"/>
                    <a:pt x="91988" y="53666"/>
                    <a:pt x="92167" y="53690"/>
                  </a:cubicBezTo>
                  <a:cubicBezTo>
                    <a:pt x="92191" y="53702"/>
                    <a:pt x="92203" y="53702"/>
                    <a:pt x="92227" y="53702"/>
                  </a:cubicBezTo>
                  <a:cubicBezTo>
                    <a:pt x="92393" y="53702"/>
                    <a:pt x="92536" y="53583"/>
                    <a:pt x="92560" y="53405"/>
                  </a:cubicBezTo>
                  <a:cubicBezTo>
                    <a:pt x="92643" y="52845"/>
                    <a:pt x="92715" y="52273"/>
                    <a:pt x="92774" y="51702"/>
                  </a:cubicBezTo>
                  <a:cubicBezTo>
                    <a:pt x="92798" y="51511"/>
                    <a:pt x="92655" y="51345"/>
                    <a:pt x="92477" y="51321"/>
                  </a:cubicBezTo>
                  <a:cubicBezTo>
                    <a:pt x="92469" y="51320"/>
                    <a:pt x="92461" y="51320"/>
                    <a:pt x="92453" y="51320"/>
                  </a:cubicBezTo>
                  <a:close/>
                  <a:moveTo>
                    <a:pt x="1005" y="54541"/>
                  </a:moveTo>
                  <a:cubicBezTo>
                    <a:pt x="984" y="54541"/>
                    <a:pt x="963" y="54543"/>
                    <a:pt x="941" y="54548"/>
                  </a:cubicBezTo>
                  <a:cubicBezTo>
                    <a:pt x="751" y="54571"/>
                    <a:pt x="632" y="54750"/>
                    <a:pt x="667" y="54940"/>
                  </a:cubicBezTo>
                  <a:cubicBezTo>
                    <a:pt x="763" y="55500"/>
                    <a:pt x="870" y="56072"/>
                    <a:pt x="1001" y="56619"/>
                  </a:cubicBezTo>
                  <a:cubicBezTo>
                    <a:pt x="1037" y="56786"/>
                    <a:pt x="1168" y="56893"/>
                    <a:pt x="1334" y="56893"/>
                  </a:cubicBezTo>
                  <a:cubicBezTo>
                    <a:pt x="1358" y="56893"/>
                    <a:pt x="1382" y="56893"/>
                    <a:pt x="1406" y="56881"/>
                  </a:cubicBezTo>
                  <a:cubicBezTo>
                    <a:pt x="1584" y="56845"/>
                    <a:pt x="1703" y="56655"/>
                    <a:pt x="1668" y="56476"/>
                  </a:cubicBezTo>
                  <a:cubicBezTo>
                    <a:pt x="1537" y="55929"/>
                    <a:pt x="1429" y="55381"/>
                    <a:pt x="1334" y="54821"/>
                  </a:cubicBezTo>
                  <a:cubicBezTo>
                    <a:pt x="1303" y="54654"/>
                    <a:pt x="1160" y="54541"/>
                    <a:pt x="1005" y="54541"/>
                  </a:cubicBezTo>
                  <a:close/>
                  <a:moveTo>
                    <a:pt x="91941" y="54696"/>
                  </a:moveTo>
                  <a:cubicBezTo>
                    <a:pt x="91784" y="54696"/>
                    <a:pt x="91639" y="54817"/>
                    <a:pt x="91607" y="54976"/>
                  </a:cubicBezTo>
                  <a:cubicBezTo>
                    <a:pt x="91500" y="55536"/>
                    <a:pt x="91393" y="56083"/>
                    <a:pt x="91262" y="56643"/>
                  </a:cubicBezTo>
                  <a:cubicBezTo>
                    <a:pt x="91226" y="56822"/>
                    <a:pt x="91345" y="57000"/>
                    <a:pt x="91524" y="57048"/>
                  </a:cubicBezTo>
                  <a:cubicBezTo>
                    <a:pt x="91548" y="57048"/>
                    <a:pt x="91572" y="57060"/>
                    <a:pt x="91596" y="57060"/>
                  </a:cubicBezTo>
                  <a:cubicBezTo>
                    <a:pt x="91762" y="57060"/>
                    <a:pt x="91893" y="56953"/>
                    <a:pt x="91929" y="56786"/>
                  </a:cubicBezTo>
                  <a:cubicBezTo>
                    <a:pt x="92060" y="56226"/>
                    <a:pt x="92179" y="55667"/>
                    <a:pt x="92274" y="55107"/>
                  </a:cubicBezTo>
                  <a:cubicBezTo>
                    <a:pt x="92310" y="54917"/>
                    <a:pt x="92191" y="54738"/>
                    <a:pt x="92000" y="54702"/>
                  </a:cubicBezTo>
                  <a:cubicBezTo>
                    <a:pt x="91980" y="54698"/>
                    <a:pt x="91960" y="54696"/>
                    <a:pt x="91941" y="54696"/>
                  </a:cubicBezTo>
                  <a:close/>
                  <a:moveTo>
                    <a:pt x="1734" y="57870"/>
                  </a:moveTo>
                  <a:cubicBezTo>
                    <a:pt x="1705" y="57870"/>
                    <a:pt x="1674" y="57874"/>
                    <a:pt x="1644" y="57881"/>
                  </a:cubicBezTo>
                  <a:cubicBezTo>
                    <a:pt x="1465" y="57929"/>
                    <a:pt x="1358" y="58119"/>
                    <a:pt x="1406" y="58298"/>
                  </a:cubicBezTo>
                  <a:cubicBezTo>
                    <a:pt x="1549" y="58846"/>
                    <a:pt x="1715" y="59405"/>
                    <a:pt x="1894" y="59953"/>
                  </a:cubicBezTo>
                  <a:cubicBezTo>
                    <a:pt x="1941" y="60096"/>
                    <a:pt x="2072" y="60191"/>
                    <a:pt x="2215" y="60191"/>
                  </a:cubicBezTo>
                  <a:cubicBezTo>
                    <a:pt x="2251" y="60191"/>
                    <a:pt x="2287" y="60179"/>
                    <a:pt x="2322" y="60167"/>
                  </a:cubicBezTo>
                  <a:cubicBezTo>
                    <a:pt x="2501" y="60108"/>
                    <a:pt x="2596" y="59917"/>
                    <a:pt x="2537" y="59739"/>
                  </a:cubicBezTo>
                  <a:cubicBezTo>
                    <a:pt x="2370" y="59203"/>
                    <a:pt x="2215" y="58655"/>
                    <a:pt x="2061" y="58119"/>
                  </a:cubicBezTo>
                  <a:cubicBezTo>
                    <a:pt x="2021" y="57970"/>
                    <a:pt x="1888" y="57870"/>
                    <a:pt x="1734" y="57870"/>
                  </a:cubicBezTo>
                  <a:close/>
                  <a:moveTo>
                    <a:pt x="91196" y="58025"/>
                  </a:moveTo>
                  <a:cubicBezTo>
                    <a:pt x="91041" y="58025"/>
                    <a:pt x="90907" y="58126"/>
                    <a:pt x="90857" y="58286"/>
                  </a:cubicBezTo>
                  <a:cubicBezTo>
                    <a:pt x="90714" y="58822"/>
                    <a:pt x="90560" y="59370"/>
                    <a:pt x="90393" y="59905"/>
                  </a:cubicBezTo>
                  <a:cubicBezTo>
                    <a:pt x="90333" y="60084"/>
                    <a:pt x="90441" y="60274"/>
                    <a:pt x="90619" y="60334"/>
                  </a:cubicBezTo>
                  <a:cubicBezTo>
                    <a:pt x="90655" y="60346"/>
                    <a:pt x="90691" y="60346"/>
                    <a:pt x="90726" y="60346"/>
                  </a:cubicBezTo>
                  <a:cubicBezTo>
                    <a:pt x="90869" y="60346"/>
                    <a:pt x="91000" y="60263"/>
                    <a:pt x="91048" y="60108"/>
                  </a:cubicBezTo>
                  <a:cubicBezTo>
                    <a:pt x="91215" y="59572"/>
                    <a:pt x="91369" y="59012"/>
                    <a:pt x="91524" y="58453"/>
                  </a:cubicBezTo>
                  <a:cubicBezTo>
                    <a:pt x="91572" y="58274"/>
                    <a:pt x="91465" y="58084"/>
                    <a:pt x="91286" y="58036"/>
                  </a:cubicBezTo>
                  <a:cubicBezTo>
                    <a:pt x="91256" y="58028"/>
                    <a:pt x="91225" y="58025"/>
                    <a:pt x="91196" y="58025"/>
                  </a:cubicBezTo>
                  <a:close/>
                  <a:moveTo>
                    <a:pt x="2767" y="61120"/>
                  </a:moveTo>
                  <a:cubicBezTo>
                    <a:pt x="2726" y="61120"/>
                    <a:pt x="2684" y="61127"/>
                    <a:pt x="2644" y="61144"/>
                  </a:cubicBezTo>
                  <a:cubicBezTo>
                    <a:pt x="2477" y="61203"/>
                    <a:pt x="2382" y="61394"/>
                    <a:pt x="2442" y="61572"/>
                  </a:cubicBezTo>
                  <a:cubicBezTo>
                    <a:pt x="2632" y="62108"/>
                    <a:pt x="2846" y="62644"/>
                    <a:pt x="3061" y="63180"/>
                  </a:cubicBezTo>
                  <a:cubicBezTo>
                    <a:pt x="3120" y="63311"/>
                    <a:pt x="3239" y="63394"/>
                    <a:pt x="3382" y="63394"/>
                  </a:cubicBezTo>
                  <a:cubicBezTo>
                    <a:pt x="3418" y="63394"/>
                    <a:pt x="3465" y="63382"/>
                    <a:pt x="3513" y="63370"/>
                  </a:cubicBezTo>
                  <a:cubicBezTo>
                    <a:pt x="3680" y="63299"/>
                    <a:pt x="3763" y="63096"/>
                    <a:pt x="3692" y="62918"/>
                  </a:cubicBezTo>
                  <a:cubicBezTo>
                    <a:pt x="3477" y="62394"/>
                    <a:pt x="3275" y="61858"/>
                    <a:pt x="3084" y="61346"/>
                  </a:cubicBezTo>
                  <a:cubicBezTo>
                    <a:pt x="3038" y="61208"/>
                    <a:pt x="2907" y="61120"/>
                    <a:pt x="2767" y="61120"/>
                  </a:cubicBezTo>
                  <a:close/>
                  <a:moveTo>
                    <a:pt x="90182" y="61291"/>
                  </a:moveTo>
                  <a:cubicBezTo>
                    <a:pt x="90043" y="61291"/>
                    <a:pt x="89916" y="61373"/>
                    <a:pt x="89869" y="61513"/>
                  </a:cubicBezTo>
                  <a:cubicBezTo>
                    <a:pt x="89679" y="62048"/>
                    <a:pt x="89476" y="62584"/>
                    <a:pt x="89274" y="63108"/>
                  </a:cubicBezTo>
                  <a:cubicBezTo>
                    <a:pt x="89202" y="63275"/>
                    <a:pt x="89298" y="63477"/>
                    <a:pt x="89464" y="63549"/>
                  </a:cubicBezTo>
                  <a:cubicBezTo>
                    <a:pt x="89512" y="63561"/>
                    <a:pt x="89548" y="63572"/>
                    <a:pt x="89595" y="63572"/>
                  </a:cubicBezTo>
                  <a:cubicBezTo>
                    <a:pt x="89726" y="63572"/>
                    <a:pt x="89857" y="63489"/>
                    <a:pt x="89905" y="63358"/>
                  </a:cubicBezTo>
                  <a:cubicBezTo>
                    <a:pt x="90119" y="62822"/>
                    <a:pt x="90322" y="62275"/>
                    <a:pt x="90512" y="61739"/>
                  </a:cubicBezTo>
                  <a:cubicBezTo>
                    <a:pt x="90572" y="61560"/>
                    <a:pt x="90476" y="61370"/>
                    <a:pt x="90298" y="61310"/>
                  </a:cubicBezTo>
                  <a:cubicBezTo>
                    <a:pt x="90259" y="61297"/>
                    <a:pt x="90220" y="61291"/>
                    <a:pt x="90182" y="61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3336512" y="3417747"/>
              <a:ext cx="2467599" cy="1725723"/>
            </a:xfrm>
            <a:custGeom>
              <a:rect b="b" l="l" r="r" t="t"/>
              <a:pathLst>
                <a:path extrusionOk="0" h="60985" w="87202">
                  <a:moveTo>
                    <a:pt x="43601" y="1"/>
                  </a:moveTo>
                  <a:cubicBezTo>
                    <a:pt x="19527" y="1"/>
                    <a:pt x="1" y="19527"/>
                    <a:pt x="1" y="43601"/>
                  </a:cubicBezTo>
                  <a:cubicBezTo>
                    <a:pt x="1" y="49781"/>
                    <a:pt x="1299" y="55662"/>
                    <a:pt x="3620" y="60984"/>
                  </a:cubicBezTo>
                  <a:lnTo>
                    <a:pt x="83595" y="60984"/>
                  </a:lnTo>
                  <a:cubicBezTo>
                    <a:pt x="85916" y="55662"/>
                    <a:pt x="87202" y="49781"/>
                    <a:pt x="87202" y="43601"/>
                  </a:cubicBezTo>
                  <a:cubicBezTo>
                    <a:pt x="87202" y="19527"/>
                    <a:pt x="67688" y="1"/>
                    <a:pt x="4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4383179" y="4445165"/>
              <a:ext cx="393194" cy="495631"/>
            </a:xfrm>
            <a:custGeom>
              <a:rect b="b" l="l" r="r" t="t"/>
              <a:pathLst>
                <a:path extrusionOk="0" h="17515" w="13895">
                  <a:moveTo>
                    <a:pt x="6878" y="0"/>
                  </a:moveTo>
                  <a:cubicBezTo>
                    <a:pt x="6863" y="0"/>
                    <a:pt x="6849" y="1"/>
                    <a:pt x="6834" y="1"/>
                  </a:cubicBezTo>
                  <a:cubicBezTo>
                    <a:pt x="4536" y="13"/>
                    <a:pt x="2691" y="1894"/>
                    <a:pt x="2715" y="4192"/>
                  </a:cubicBezTo>
                  <a:cubicBezTo>
                    <a:pt x="2727" y="6475"/>
                    <a:pt x="4584" y="8311"/>
                    <a:pt x="6862" y="8311"/>
                  </a:cubicBezTo>
                  <a:cubicBezTo>
                    <a:pt x="6876" y="8311"/>
                    <a:pt x="6891" y="8311"/>
                    <a:pt x="6906" y="8311"/>
                  </a:cubicBezTo>
                  <a:cubicBezTo>
                    <a:pt x="9192" y="8287"/>
                    <a:pt x="11037" y="6418"/>
                    <a:pt x="11025" y="4120"/>
                  </a:cubicBezTo>
                  <a:cubicBezTo>
                    <a:pt x="11002" y="1837"/>
                    <a:pt x="9144" y="0"/>
                    <a:pt x="6878" y="0"/>
                  </a:cubicBezTo>
                  <a:close/>
                  <a:moveTo>
                    <a:pt x="10318" y="8442"/>
                  </a:moveTo>
                  <a:cubicBezTo>
                    <a:pt x="10307" y="8442"/>
                    <a:pt x="10297" y="8442"/>
                    <a:pt x="10287" y="8442"/>
                  </a:cubicBezTo>
                  <a:cubicBezTo>
                    <a:pt x="9418" y="9311"/>
                    <a:pt x="8227" y="9847"/>
                    <a:pt x="6906" y="9859"/>
                  </a:cubicBezTo>
                  <a:cubicBezTo>
                    <a:pt x="6891" y="9859"/>
                    <a:pt x="6876" y="9859"/>
                    <a:pt x="6862" y="9859"/>
                  </a:cubicBezTo>
                  <a:cubicBezTo>
                    <a:pt x="5558" y="9859"/>
                    <a:pt x="4384" y="9338"/>
                    <a:pt x="3512" y="8502"/>
                  </a:cubicBezTo>
                  <a:cubicBezTo>
                    <a:pt x="667" y="8526"/>
                    <a:pt x="0" y="11824"/>
                    <a:pt x="24" y="14669"/>
                  </a:cubicBezTo>
                  <a:cubicBezTo>
                    <a:pt x="36" y="16245"/>
                    <a:pt x="1074" y="17515"/>
                    <a:pt x="2328" y="17515"/>
                  </a:cubicBezTo>
                  <a:cubicBezTo>
                    <a:pt x="2334" y="17515"/>
                    <a:pt x="2340" y="17515"/>
                    <a:pt x="2346" y="17515"/>
                  </a:cubicBezTo>
                  <a:lnTo>
                    <a:pt x="11597" y="17443"/>
                  </a:lnTo>
                  <a:cubicBezTo>
                    <a:pt x="12859" y="17431"/>
                    <a:pt x="13895" y="16134"/>
                    <a:pt x="13871" y="14550"/>
                  </a:cubicBezTo>
                  <a:cubicBezTo>
                    <a:pt x="13847" y="11715"/>
                    <a:pt x="13126" y="8442"/>
                    <a:pt x="10318" y="84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 txBox="1"/>
            <p:nvPr/>
          </p:nvSpPr>
          <p:spPr>
            <a:xfrm>
              <a:off x="3794625" y="3787250"/>
              <a:ext cx="15504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Mind Map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 rot="5400000">
            <a:off x="6894576" y="2531508"/>
            <a:ext cx="203722" cy="379821"/>
          </a:xfrm>
          <a:custGeom>
            <a:rect b="b" l="l" r="r" t="t"/>
            <a:pathLst>
              <a:path extrusionOk="0" h="22228" w="11924">
                <a:moveTo>
                  <a:pt x="4803" y="1222"/>
                </a:moveTo>
                <a:cubicBezTo>
                  <a:pt x="4816" y="1247"/>
                  <a:pt x="4830" y="1273"/>
                  <a:pt x="4843" y="1299"/>
                </a:cubicBezTo>
                <a:cubicBezTo>
                  <a:pt x="4831" y="1346"/>
                  <a:pt x="4819" y="1406"/>
                  <a:pt x="4819" y="1454"/>
                </a:cubicBezTo>
                <a:cubicBezTo>
                  <a:pt x="4808" y="1382"/>
                  <a:pt x="4819" y="1323"/>
                  <a:pt x="4808" y="1251"/>
                </a:cubicBezTo>
                <a:cubicBezTo>
                  <a:pt x="4807" y="1241"/>
                  <a:pt x="4805" y="1231"/>
                  <a:pt x="4803" y="1222"/>
                </a:cubicBezTo>
                <a:close/>
                <a:moveTo>
                  <a:pt x="5546" y="2763"/>
                </a:moveTo>
                <a:cubicBezTo>
                  <a:pt x="5593" y="2870"/>
                  <a:pt x="5641" y="2966"/>
                  <a:pt x="5689" y="3073"/>
                </a:cubicBezTo>
                <a:cubicBezTo>
                  <a:pt x="5629" y="3073"/>
                  <a:pt x="5570" y="3109"/>
                  <a:pt x="5546" y="3180"/>
                </a:cubicBezTo>
                <a:cubicBezTo>
                  <a:pt x="5534" y="3216"/>
                  <a:pt x="5522" y="3240"/>
                  <a:pt x="5510" y="3275"/>
                </a:cubicBezTo>
                <a:cubicBezTo>
                  <a:pt x="5522" y="3097"/>
                  <a:pt x="5534" y="2930"/>
                  <a:pt x="5546" y="2763"/>
                </a:cubicBezTo>
                <a:close/>
                <a:moveTo>
                  <a:pt x="5081" y="1787"/>
                </a:moveTo>
                <a:cubicBezTo>
                  <a:pt x="5200" y="2037"/>
                  <a:pt x="5319" y="2287"/>
                  <a:pt x="5439" y="2549"/>
                </a:cubicBezTo>
                <a:cubicBezTo>
                  <a:pt x="5409" y="2534"/>
                  <a:pt x="5376" y="2526"/>
                  <a:pt x="5344" y="2526"/>
                </a:cubicBezTo>
                <a:cubicBezTo>
                  <a:pt x="5272" y="2526"/>
                  <a:pt x="5205" y="2566"/>
                  <a:pt x="5189" y="2656"/>
                </a:cubicBezTo>
                <a:cubicBezTo>
                  <a:pt x="5129" y="2990"/>
                  <a:pt x="5034" y="3323"/>
                  <a:pt x="4927" y="3656"/>
                </a:cubicBezTo>
                <a:cubicBezTo>
                  <a:pt x="4860" y="3866"/>
                  <a:pt x="4770" y="4075"/>
                  <a:pt x="4756" y="4291"/>
                </a:cubicBezTo>
                <a:lnTo>
                  <a:pt x="4756" y="4291"/>
                </a:lnTo>
                <a:cubicBezTo>
                  <a:pt x="4755" y="4277"/>
                  <a:pt x="4752" y="4264"/>
                  <a:pt x="4748" y="4252"/>
                </a:cubicBezTo>
                <a:cubicBezTo>
                  <a:pt x="4784" y="3799"/>
                  <a:pt x="4950" y="3347"/>
                  <a:pt x="5010" y="2894"/>
                </a:cubicBezTo>
                <a:cubicBezTo>
                  <a:pt x="5046" y="2525"/>
                  <a:pt x="5069" y="2156"/>
                  <a:pt x="5081" y="1787"/>
                </a:cubicBezTo>
                <a:close/>
                <a:moveTo>
                  <a:pt x="4188" y="4275"/>
                </a:moveTo>
                <a:cubicBezTo>
                  <a:pt x="4188" y="4275"/>
                  <a:pt x="4200" y="4287"/>
                  <a:pt x="4200" y="4287"/>
                </a:cubicBezTo>
                <a:cubicBezTo>
                  <a:pt x="4188" y="4287"/>
                  <a:pt x="4188" y="4287"/>
                  <a:pt x="4188" y="4299"/>
                </a:cubicBezTo>
                <a:cubicBezTo>
                  <a:pt x="4188" y="4287"/>
                  <a:pt x="4188" y="4275"/>
                  <a:pt x="4188" y="4275"/>
                </a:cubicBezTo>
                <a:close/>
                <a:moveTo>
                  <a:pt x="4754" y="4325"/>
                </a:moveTo>
                <a:cubicBezTo>
                  <a:pt x="4752" y="4367"/>
                  <a:pt x="4754" y="4411"/>
                  <a:pt x="4760" y="4454"/>
                </a:cubicBezTo>
                <a:cubicBezTo>
                  <a:pt x="4748" y="4442"/>
                  <a:pt x="4724" y="4430"/>
                  <a:pt x="4700" y="4418"/>
                </a:cubicBezTo>
                <a:lnTo>
                  <a:pt x="4712" y="4418"/>
                </a:lnTo>
                <a:cubicBezTo>
                  <a:pt x="4712" y="4406"/>
                  <a:pt x="4724" y="4394"/>
                  <a:pt x="4736" y="4371"/>
                </a:cubicBezTo>
                <a:cubicBezTo>
                  <a:pt x="4745" y="4357"/>
                  <a:pt x="4751" y="4341"/>
                  <a:pt x="4754" y="4325"/>
                </a:cubicBezTo>
                <a:close/>
                <a:moveTo>
                  <a:pt x="5140" y="4614"/>
                </a:moveTo>
                <a:cubicBezTo>
                  <a:pt x="5129" y="4672"/>
                  <a:pt x="5129" y="4730"/>
                  <a:pt x="5129" y="4787"/>
                </a:cubicBezTo>
                <a:cubicBezTo>
                  <a:pt x="5093" y="4752"/>
                  <a:pt x="5058" y="4716"/>
                  <a:pt x="5022" y="4668"/>
                </a:cubicBezTo>
                <a:cubicBezTo>
                  <a:pt x="5058" y="4668"/>
                  <a:pt x="5093" y="4656"/>
                  <a:pt x="5129" y="4621"/>
                </a:cubicBezTo>
                <a:cubicBezTo>
                  <a:pt x="5129" y="4621"/>
                  <a:pt x="5137" y="4621"/>
                  <a:pt x="5140" y="4614"/>
                </a:cubicBezTo>
                <a:close/>
                <a:moveTo>
                  <a:pt x="4569" y="763"/>
                </a:moveTo>
                <a:cubicBezTo>
                  <a:pt x="4641" y="897"/>
                  <a:pt x="4705" y="1030"/>
                  <a:pt x="4773" y="1164"/>
                </a:cubicBezTo>
                <a:lnTo>
                  <a:pt x="4773" y="1164"/>
                </a:lnTo>
                <a:cubicBezTo>
                  <a:pt x="4748" y="1135"/>
                  <a:pt x="4713" y="1121"/>
                  <a:pt x="4677" y="1121"/>
                </a:cubicBezTo>
                <a:cubicBezTo>
                  <a:pt x="4626" y="1121"/>
                  <a:pt x="4572" y="1151"/>
                  <a:pt x="4546" y="1216"/>
                </a:cubicBezTo>
                <a:cubicBezTo>
                  <a:pt x="4307" y="1775"/>
                  <a:pt x="4188" y="2370"/>
                  <a:pt x="4010" y="2954"/>
                </a:cubicBezTo>
                <a:cubicBezTo>
                  <a:pt x="3831" y="3525"/>
                  <a:pt x="3593" y="4085"/>
                  <a:pt x="3462" y="4668"/>
                </a:cubicBezTo>
                <a:cubicBezTo>
                  <a:pt x="3462" y="4680"/>
                  <a:pt x="3462" y="4680"/>
                  <a:pt x="3462" y="4692"/>
                </a:cubicBezTo>
                <a:cubicBezTo>
                  <a:pt x="3426" y="4716"/>
                  <a:pt x="3391" y="4740"/>
                  <a:pt x="3355" y="4775"/>
                </a:cubicBezTo>
                <a:cubicBezTo>
                  <a:pt x="3319" y="4799"/>
                  <a:pt x="3284" y="4823"/>
                  <a:pt x="3260" y="4847"/>
                </a:cubicBezTo>
                <a:cubicBezTo>
                  <a:pt x="3855" y="3585"/>
                  <a:pt x="4034" y="2061"/>
                  <a:pt x="4569" y="763"/>
                </a:cubicBezTo>
                <a:close/>
                <a:moveTo>
                  <a:pt x="2688" y="5240"/>
                </a:moveTo>
                <a:cubicBezTo>
                  <a:pt x="2688" y="5264"/>
                  <a:pt x="2688" y="5287"/>
                  <a:pt x="2688" y="5311"/>
                </a:cubicBezTo>
                <a:cubicBezTo>
                  <a:pt x="2676" y="5323"/>
                  <a:pt x="2652" y="5335"/>
                  <a:pt x="2641" y="5347"/>
                </a:cubicBezTo>
                <a:cubicBezTo>
                  <a:pt x="2664" y="5311"/>
                  <a:pt x="2676" y="5276"/>
                  <a:pt x="2688" y="5240"/>
                </a:cubicBezTo>
                <a:close/>
                <a:moveTo>
                  <a:pt x="3081" y="3644"/>
                </a:moveTo>
                <a:lnTo>
                  <a:pt x="3081" y="3644"/>
                </a:lnTo>
                <a:cubicBezTo>
                  <a:pt x="3022" y="3811"/>
                  <a:pt x="2974" y="3978"/>
                  <a:pt x="2914" y="4144"/>
                </a:cubicBezTo>
                <a:cubicBezTo>
                  <a:pt x="2903" y="4156"/>
                  <a:pt x="2891" y="4168"/>
                  <a:pt x="2879" y="4192"/>
                </a:cubicBezTo>
                <a:cubicBezTo>
                  <a:pt x="2724" y="4454"/>
                  <a:pt x="2569" y="4716"/>
                  <a:pt x="2414" y="4990"/>
                </a:cubicBezTo>
                <a:cubicBezTo>
                  <a:pt x="2331" y="5133"/>
                  <a:pt x="2224" y="5276"/>
                  <a:pt x="2176" y="5430"/>
                </a:cubicBezTo>
                <a:cubicBezTo>
                  <a:pt x="2152" y="5395"/>
                  <a:pt x="2117" y="5383"/>
                  <a:pt x="2081" y="5371"/>
                </a:cubicBezTo>
                <a:cubicBezTo>
                  <a:pt x="2426" y="4811"/>
                  <a:pt x="2760" y="4228"/>
                  <a:pt x="3081" y="3644"/>
                </a:cubicBezTo>
                <a:close/>
                <a:moveTo>
                  <a:pt x="2164" y="5657"/>
                </a:moveTo>
                <a:cubicBezTo>
                  <a:pt x="2176" y="5680"/>
                  <a:pt x="2188" y="5704"/>
                  <a:pt x="2200" y="5716"/>
                </a:cubicBezTo>
                <a:cubicBezTo>
                  <a:pt x="2176" y="5728"/>
                  <a:pt x="2164" y="5740"/>
                  <a:pt x="2141" y="5752"/>
                </a:cubicBezTo>
                <a:cubicBezTo>
                  <a:pt x="2152" y="5728"/>
                  <a:pt x="2152" y="5692"/>
                  <a:pt x="2164" y="5657"/>
                </a:cubicBezTo>
                <a:close/>
                <a:moveTo>
                  <a:pt x="1879" y="5680"/>
                </a:moveTo>
                <a:cubicBezTo>
                  <a:pt x="1879" y="5776"/>
                  <a:pt x="1867" y="5871"/>
                  <a:pt x="1879" y="5954"/>
                </a:cubicBezTo>
                <a:cubicBezTo>
                  <a:pt x="1771" y="6026"/>
                  <a:pt x="1664" y="6097"/>
                  <a:pt x="1557" y="6168"/>
                </a:cubicBezTo>
                <a:cubicBezTo>
                  <a:pt x="1664" y="6002"/>
                  <a:pt x="1783" y="5847"/>
                  <a:pt x="1879" y="5680"/>
                </a:cubicBezTo>
                <a:close/>
                <a:moveTo>
                  <a:pt x="5831" y="3394"/>
                </a:moveTo>
                <a:cubicBezTo>
                  <a:pt x="6296" y="4442"/>
                  <a:pt x="6736" y="5514"/>
                  <a:pt x="7117" y="6597"/>
                </a:cubicBezTo>
                <a:cubicBezTo>
                  <a:pt x="6927" y="6454"/>
                  <a:pt x="6748" y="6311"/>
                  <a:pt x="6558" y="6168"/>
                </a:cubicBezTo>
                <a:cubicBezTo>
                  <a:pt x="6629" y="6133"/>
                  <a:pt x="6653" y="6049"/>
                  <a:pt x="6617" y="5966"/>
                </a:cubicBezTo>
                <a:cubicBezTo>
                  <a:pt x="6641" y="5966"/>
                  <a:pt x="6653" y="5954"/>
                  <a:pt x="6653" y="5930"/>
                </a:cubicBezTo>
                <a:cubicBezTo>
                  <a:pt x="6641" y="5811"/>
                  <a:pt x="6605" y="5704"/>
                  <a:pt x="6570" y="5597"/>
                </a:cubicBezTo>
                <a:cubicBezTo>
                  <a:pt x="6570" y="5585"/>
                  <a:pt x="6558" y="5585"/>
                  <a:pt x="6558" y="5585"/>
                </a:cubicBezTo>
                <a:cubicBezTo>
                  <a:pt x="6558" y="5573"/>
                  <a:pt x="6558" y="5573"/>
                  <a:pt x="6570" y="5561"/>
                </a:cubicBezTo>
                <a:cubicBezTo>
                  <a:pt x="6677" y="5454"/>
                  <a:pt x="6577" y="5268"/>
                  <a:pt x="6453" y="5268"/>
                </a:cubicBezTo>
                <a:cubicBezTo>
                  <a:pt x="6425" y="5268"/>
                  <a:pt x="6396" y="5277"/>
                  <a:pt x="6367" y="5299"/>
                </a:cubicBezTo>
                <a:cubicBezTo>
                  <a:pt x="6343" y="5323"/>
                  <a:pt x="6320" y="5347"/>
                  <a:pt x="6296" y="5371"/>
                </a:cubicBezTo>
                <a:cubicBezTo>
                  <a:pt x="6308" y="5133"/>
                  <a:pt x="6308" y="4895"/>
                  <a:pt x="6308" y="4680"/>
                </a:cubicBezTo>
                <a:cubicBezTo>
                  <a:pt x="6308" y="4609"/>
                  <a:pt x="6272" y="4573"/>
                  <a:pt x="6224" y="4549"/>
                </a:cubicBezTo>
                <a:cubicBezTo>
                  <a:pt x="6192" y="4522"/>
                  <a:pt x="6146" y="4507"/>
                  <a:pt x="6099" y="4507"/>
                </a:cubicBezTo>
                <a:cubicBezTo>
                  <a:pt x="6024" y="4507"/>
                  <a:pt x="5949" y="4545"/>
                  <a:pt x="5927" y="4633"/>
                </a:cubicBezTo>
                <a:cubicBezTo>
                  <a:pt x="5891" y="4764"/>
                  <a:pt x="5855" y="4906"/>
                  <a:pt x="5820" y="5037"/>
                </a:cubicBezTo>
                <a:cubicBezTo>
                  <a:pt x="5784" y="5192"/>
                  <a:pt x="5760" y="5287"/>
                  <a:pt x="5855" y="5418"/>
                </a:cubicBezTo>
                <a:cubicBezTo>
                  <a:pt x="5867" y="5418"/>
                  <a:pt x="5867" y="5430"/>
                  <a:pt x="5867" y="5430"/>
                </a:cubicBezTo>
                <a:cubicBezTo>
                  <a:pt x="5855" y="5466"/>
                  <a:pt x="5843" y="5502"/>
                  <a:pt x="5843" y="5537"/>
                </a:cubicBezTo>
                <a:cubicBezTo>
                  <a:pt x="5748" y="5454"/>
                  <a:pt x="5665" y="5383"/>
                  <a:pt x="5570" y="5299"/>
                </a:cubicBezTo>
                <a:cubicBezTo>
                  <a:pt x="5558" y="5276"/>
                  <a:pt x="5534" y="5252"/>
                  <a:pt x="5510" y="5228"/>
                </a:cubicBezTo>
                <a:cubicBezTo>
                  <a:pt x="5534" y="5204"/>
                  <a:pt x="5558" y="5180"/>
                  <a:pt x="5570" y="5145"/>
                </a:cubicBezTo>
                <a:cubicBezTo>
                  <a:pt x="5665" y="4871"/>
                  <a:pt x="5653" y="4561"/>
                  <a:pt x="5677" y="4275"/>
                </a:cubicBezTo>
                <a:cubicBezTo>
                  <a:pt x="5712" y="3978"/>
                  <a:pt x="5760" y="3692"/>
                  <a:pt x="5831" y="3394"/>
                </a:cubicBezTo>
                <a:close/>
                <a:moveTo>
                  <a:pt x="4754" y="1"/>
                </a:moveTo>
                <a:cubicBezTo>
                  <a:pt x="4585" y="1"/>
                  <a:pt x="4410" y="146"/>
                  <a:pt x="4403" y="334"/>
                </a:cubicBezTo>
                <a:cubicBezTo>
                  <a:pt x="4331" y="430"/>
                  <a:pt x="4272" y="537"/>
                  <a:pt x="4212" y="632"/>
                </a:cubicBezTo>
                <a:cubicBezTo>
                  <a:pt x="2498" y="2347"/>
                  <a:pt x="1629" y="4811"/>
                  <a:pt x="200" y="6752"/>
                </a:cubicBezTo>
                <a:cubicBezTo>
                  <a:pt x="1" y="7039"/>
                  <a:pt x="295" y="7317"/>
                  <a:pt x="576" y="7317"/>
                </a:cubicBezTo>
                <a:cubicBezTo>
                  <a:pt x="597" y="7317"/>
                  <a:pt x="619" y="7315"/>
                  <a:pt x="640" y="7311"/>
                </a:cubicBezTo>
                <a:cubicBezTo>
                  <a:pt x="1319" y="7216"/>
                  <a:pt x="1771" y="6859"/>
                  <a:pt x="2319" y="6442"/>
                </a:cubicBezTo>
                <a:cubicBezTo>
                  <a:pt x="2688" y="6168"/>
                  <a:pt x="3474" y="5371"/>
                  <a:pt x="4057" y="5168"/>
                </a:cubicBezTo>
                <a:lnTo>
                  <a:pt x="4057" y="5168"/>
                </a:lnTo>
                <a:cubicBezTo>
                  <a:pt x="3367" y="7026"/>
                  <a:pt x="3617" y="9478"/>
                  <a:pt x="3581" y="11419"/>
                </a:cubicBezTo>
                <a:cubicBezTo>
                  <a:pt x="3545" y="13634"/>
                  <a:pt x="3343" y="16182"/>
                  <a:pt x="4212" y="18265"/>
                </a:cubicBezTo>
                <a:cubicBezTo>
                  <a:pt x="5171" y="20589"/>
                  <a:pt x="7578" y="22227"/>
                  <a:pt x="10050" y="22227"/>
                </a:cubicBezTo>
                <a:cubicBezTo>
                  <a:pt x="10619" y="22227"/>
                  <a:pt x="11190" y="22141"/>
                  <a:pt x="11749" y="21956"/>
                </a:cubicBezTo>
                <a:cubicBezTo>
                  <a:pt x="11924" y="21898"/>
                  <a:pt x="11916" y="21622"/>
                  <a:pt x="11725" y="21622"/>
                </a:cubicBezTo>
                <a:cubicBezTo>
                  <a:pt x="11721" y="21622"/>
                  <a:pt x="11717" y="21623"/>
                  <a:pt x="11713" y="21623"/>
                </a:cubicBezTo>
                <a:cubicBezTo>
                  <a:pt x="11598" y="21627"/>
                  <a:pt x="11483" y="21630"/>
                  <a:pt x="11369" y="21630"/>
                </a:cubicBezTo>
                <a:cubicBezTo>
                  <a:pt x="7698" y="21630"/>
                  <a:pt x="5002" y="19221"/>
                  <a:pt x="4760" y="15491"/>
                </a:cubicBezTo>
                <a:cubicBezTo>
                  <a:pt x="4641" y="13753"/>
                  <a:pt x="4712" y="11979"/>
                  <a:pt x="4760" y="10252"/>
                </a:cubicBezTo>
                <a:cubicBezTo>
                  <a:pt x="4796" y="8740"/>
                  <a:pt x="5141" y="7014"/>
                  <a:pt x="4915" y="5502"/>
                </a:cubicBezTo>
                <a:lnTo>
                  <a:pt x="4915" y="5502"/>
                </a:lnTo>
                <a:cubicBezTo>
                  <a:pt x="5272" y="5859"/>
                  <a:pt x="5629" y="6359"/>
                  <a:pt x="5903" y="6585"/>
                </a:cubicBezTo>
                <a:cubicBezTo>
                  <a:pt x="6451" y="7061"/>
                  <a:pt x="7034" y="7490"/>
                  <a:pt x="7641" y="7883"/>
                </a:cubicBezTo>
                <a:cubicBezTo>
                  <a:pt x="7693" y="7914"/>
                  <a:pt x="7751" y="7928"/>
                  <a:pt x="7809" y="7928"/>
                </a:cubicBezTo>
                <a:cubicBezTo>
                  <a:pt x="8043" y="7928"/>
                  <a:pt x="8284" y="7702"/>
                  <a:pt x="8189" y="7454"/>
                </a:cubicBezTo>
                <a:cubicBezTo>
                  <a:pt x="7248" y="4966"/>
                  <a:pt x="6236" y="2537"/>
                  <a:pt x="5010" y="168"/>
                </a:cubicBezTo>
                <a:cubicBezTo>
                  <a:pt x="4949" y="50"/>
                  <a:pt x="4852" y="1"/>
                  <a:pt x="47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4493023" y="1955246"/>
            <a:ext cx="139291" cy="280049"/>
          </a:xfrm>
          <a:custGeom>
            <a:rect b="b" l="l" r="r" t="t"/>
            <a:pathLst>
              <a:path extrusionOk="0" h="15274" w="7597">
                <a:moveTo>
                  <a:pt x="3798" y="557"/>
                </a:moveTo>
                <a:cubicBezTo>
                  <a:pt x="4894" y="1974"/>
                  <a:pt x="5965" y="3426"/>
                  <a:pt x="7120" y="4784"/>
                </a:cubicBezTo>
                <a:cubicBezTo>
                  <a:pt x="6775" y="4784"/>
                  <a:pt x="6418" y="4819"/>
                  <a:pt x="6061" y="4831"/>
                </a:cubicBezTo>
                <a:cubicBezTo>
                  <a:pt x="5715" y="4855"/>
                  <a:pt x="5346" y="4831"/>
                  <a:pt x="5025" y="4986"/>
                </a:cubicBezTo>
                <a:cubicBezTo>
                  <a:pt x="5011" y="4983"/>
                  <a:pt x="4996" y="4981"/>
                  <a:pt x="4982" y="4981"/>
                </a:cubicBezTo>
                <a:cubicBezTo>
                  <a:pt x="4897" y="4981"/>
                  <a:pt x="4810" y="5038"/>
                  <a:pt x="4810" y="5129"/>
                </a:cubicBezTo>
                <a:cubicBezTo>
                  <a:pt x="4537" y="8201"/>
                  <a:pt x="5418" y="11439"/>
                  <a:pt x="5846" y="14487"/>
                </a:cubicBezTo>
                <a:cubicBezTo>
                  <a:pt x="4441" y="14535"/>
                  <a:pt x="3048" y="14535"/>
                  <a:pt x="1655" y="14594"/>
                </a:cubicBezTo>
                <a:cubicBezTo>
                  <a:pt x="2143" y="11582"/>
                  <a:pt x="3108" y="8153"/>
                  <a:pt x="2715" y="5129"/>
                </a:cubicBezTo>
                <a:cubicBezTo>
                  <a:pt x="2715" y="5105"/>
                  <a:pt x="2703" y="5093"/>
                  <a:pt x="2691" y="5069"/>
                </a:cubicBezTo>
                <a:cubicBezTo>
                  <a:pt x="2691" y="5046"/>
                  <a:pt x="2667" y="5022"/>
                  <a:pt x="2644" y="5010"/>
                </a:cubicBezTo>
                <a:cubicBezTo>
                  <a:pt x="2644" y="5010"/>
                  <a:pt x="2632" y="5010"/>
                  <a:pt x="2632" y="4998"/>
                </a:cubicBezTo>
                <a:cubicBezTo>
                  <a:pt x="2620" y="4998"/>
                  <a:pt x="2608" y="4986"/>
                  <a:pt x="2596" y="4986"/>
                </a:cubicBezTo>
                <a:cubicBezTo>
                  <a:pt x="2274" y="4831"/>
                  <a:pt x="1893" y="4855"/>
                  <a:pt x="1536" y="4831"/>
                </a:cubicBezTo>
                <a:cubicBezTo>
                  <a:pt x="1191" y="4819"/>
                  <a:pt x="834" y="4784"/>
                  <a:pt x="477" y="4784"/>
                </a:cubicBezTo>
                <a:cubicBezTo>
                  <a:pt x="1631" y="3426"/>
                  <a:pt x="2715" y="1974"/>
                  <a:pt x="3798" y="557"/>
                </a:cubicBezTo>
                <a:close/>
                <a:moveTo>
                  <a:pt x="3729" y="1"/>
                </a:moveTo>
                <a:cubicBezTo>
                  <a:pt x="3654" y="1"/>
                  <a:pt x="3576" y="32"/>
                  <a:pt x="3513" y="105"/>
                </a:cubicBezTo>
                <a:cubicBezTo>
                  <a:pt x="2334" y="1629"/>
                  <a:pt x="750" y="3176"/>
                  <a:pt x="24" y="4986"/>
                </a:cubicBezTo>
                <a:cubicBezTo>
                  <a:pt x="0" y="5034"/>
                  <a:pt x="12" y="5069"/>
                  <a:pt x="48" y="5093"/>
                </a:cubicBezTo>
                <a:cubicBezTo>
                  <a:pt x="48" y="5105"/>
                  <a:pt x="48" y="5117"/>
                  <a:pt x="48" y="5117"/>
                </a:cubicBezTo>
                <a:cubicBezTo>
                  <a:pt x="60" y="5200"/>
                  <a:pt x="155" y="5296"/>
                  <a:pt x="238" y="5308"/>
                </a:cubicBezTo>
                <a:cubicBezTo>
                  <a:pt x="517" y="5358"/>
                  <a:pt x="808" y="5373"/>
                  <a:pt x="1103" y="5373"/>
                </a:cubicBezTo>
                <a:cubicBezTo>
                  <a:pt x="1223" y="5373"/>
                  <a:pt x="1344" y="5371"/>
                  <a:pt x="1465" y="5367"/>
                </a:cubicBezTo>
                <a:cubicBezTo>
                  <a:pt x="1546" y="5367"/>
                  <a:pt x="1630" y="5368"/>
                  <a:pt x="1714" y="5368"/>
                </a:cubicBezTo>
                <a:cubicBezTo>
                  <a:pt x="1925" y="5368"/>
                  <a:pt x="2142" y="5362"/>
                  <a:pt x="2346" y="5320"/>
                </a:cubicBezTo>
                <a:lnTo>
                  <a:pt x="2346" y="5320"/>
                </a:lnTo>
                <a:cubicBezTo>
                  <a:pt x="1953" y="6915"/>
                  <a:pt x="1882" y="8606"/>
                  <a:pt x="1631" y="10213"/>
                </a:cubicBezTo>
                <a:cubicBezTo>
                  <a:pt x="1405" y="11749"/>
                  <a:pt x="1155" y="13285"/>
                  <a:pt x="965" y="14821"/>
                </a:cubicBezTo>
                <a:cubicBezTo>
                  <a:pt x="965" y="14821"/>
                  <a:pt x="965" y="14833"/>
                  <a:pt x="965" y="14844"/>
                </a:cubicBezTo>
                <a:cubicBezTo>
                  <a:pt x="905" y="15035"/>
                  <a:pt x="1000" y="15273"/>
                  <a:pt x="1262" y="15273"/>
                </a:cubicBezTo>
                <a:cubicBezTo>
                  <a:pt x="2917" y="15214"/>
                  <a:pt x="4572" y="15225"/>
                  <a:pt x="6227" y="15154"/>
                </a:cubicBezTo>
                <a:cubicBezTo>
                  <a:pt x="6394" y="15154"/>
                  <a:pt x="6596" y="15011"/>
                  <a:pt x="6573" y="14821"/>
                </a:cubicBezTo>
                <a:cubicBezTo>
                  <a:pt x="6156" y="11677"/>
                  <a:pt x="5846" y="8403"/>
                  <a:pt x="5168" y="5296"/>
                </a:cubicBezTo>
                <a:lnTo>
                  <a:pt x="5168" y="5296"/>
                </a:lnTo>
                <a:cubicBezTo>
                  <a:pt x="5374" y="5359"/>
                  <a:pt x="5596" y="5370"/>
                  <a:pt x="5817" y="5370"/>
                </a:cubicBezTo>
                <a:cubicBezTo>
                  <a:pt x="5927" y="5370"/>
                  <a:pt x="6037" y="5367"/>
                  <a:pt x="6144" y="5367"/>
                </a:cubicBezTo>
                <a:cubicBezTo>
                  <a:pt x="6261" y="5371"/>
                  <a:pt x="6380" y="5373"/>
                  <a:pt x="6498" y="5373"/>
                </a:cubicBezTo>
                <a:cubicBezTo>
                  <a:pt x="6789" y="5373"/>
                  <a:pt x="7083" y="5358"/>
                  <a:pt x="7370" y="5308"/>
                </a:cubicBezTo>
                <a:cubicBezTo>
                  <a:pt x="7454" y="5296"/>
                  <a:pt x="7537" y="5200"/>
                  <a:pt x="7549" y="5117"/>
                </a:cubicBezTo>
                <a:cubicBezTo>
                  <a:pt x="7549" y="5117"/>
                  <a:pt x="7549" y="5105"/>
                  <a:pt x="7561" y="5093"/>
                </a:cubicBezTo>
                <a:cubicBezTo>
                  <a:pt x="7585" y="5069"/>
                  <a:pt x="7597" y="5034"/>
                  <a:pt x="7585" y="4986"/>
                </a:cubicBezTo>
                <a:cubicBezTo>
                  <a:pt x="6846" y="3188"/>
                  <a:pt x="5263" y="1629"/>
                  <a:pt x="4084" y="105"/>
                </a:cubicBezTo>
                <a:cubicBezTo>
                  <a:pt x="4030" y="32"/>
                  <a:pt x="3947" y="1"/>
                  <a:pt x="3869" y="1"/>
                </a:cubicBezTo>
                <a:cubicBezTo>
                  <a:pt x="3845" y="1"/>
                  <a:pt x="3821" y="4"/>
                  <a:pt x="3798" y="9"/>
                </a:cubicBezTo>
                <a:cubicBezTo>
                  <a:pt x="3776" y="4"/>
                  <a:pt x="3753" y="1"/>
                  <a:pt x="37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1" name="Google Shape;361;p20"/>
          <p:cNvSpPr/>
          <p:nvPr/>
        </p:nvSpPr>
        <p:spPr>
          <a:xfrm rot="-5400000">
            <a:off x="5371809" y="2599278"/>
            <a:ext cx="182860" cy="367525"/>
          </a:xfrm>
          <a:custGeom>
            <a:rect b="b" l="l" r="r" t="t"/>
            <a:pathLst>
              <a:path extrusionOk="0" h="15269" w="7597">
                <a:moveTo>
                  <a:pt x="5942" y="667"/>
                </a:moveTo>
                <a:lnTo>
                  <a:pt x="5942" y="667"/>
                </a:lnTo>
                <a:cubicBezTo>
                  <a:pt x="5454" y="3680"/>
                  <a:pt x="4501" y="7121"/>
                  <a:pt x="4882" y="10133"/>
                </a:cubicBezTo>
                <a:cubicBezTo>
                  <a:pt x="4882" y="10157"/>
                  <a:pt x="4894" y="10181"/>
                  <a:pt x="4906" y="10192"/>
                </a:cubicBezTo>
                <a:cubicBezTo>
                  <a:pt x="4906" y="10216"/>
                  <a:pt x="4930" y="10240"/>
                  <a:pt x="4954" y="10252"/>
                </a:cubicBezTo>
                <a:cubicBezTo>
                  <a:pt x="4954" y="10264"/>
                  <a:pt x="4966" y="10264"/>
                  <a:pt x="4966" y="10264"/>
                </a:cubicBezTo>
                <a:cubicBezTo>
                  <a:pt x="4978" y="10276"/>
                  <a:pt x="4989" y="10276"/>
                  <a:pt x="5001" y="10276"/>
                </a:cubicBezTo>
                <a:cubicBezTo>
                  <a:pt x="5323" y="10431"/>
                  <a:pt x="5704" y="10419"/>
                  <a:pt x="6061" y="10431"/>
                </a:cubicBezTo>
                <a:cubicBezTo>
                  <a:pt x="6406" y="10454"/>
                  <a:pt x="6763" y="10478"/>
                  <a:pt x="7121" y="10478"/>
                </a:cubicBezTo>
                <a:cubicBezTo>
                  <a:pt x="5966" y="11836"/>
                  <a:pt x="4882" y="13300"/>
                  <a:pt x="3799" y="14717"/>
                </a:cubicBezTo>
                <a:cubicBezTo>
                  <a:pt x="2715" y="13300"/>
                  <a:pt x="1632" y="11836"/>
                  <a:pt x="477" y="10478"/>
                </a:cubicBezTo>
                <a:cubicBezTo>
                  <a:pt x="822" y="10478"/>
                  <a:pt x="1179" y="10454"/>
                  <a:pt x="1537" y="10431"/>
                </a:cubicBezTo>
                <a:cubicBezTo>
                  <a:pt x="1882" y="10419"/>
                  <a:pt x="2263" y="10431"/>
                  <a:pt x="2584" y="10288"/>
                </a:cubicBezTo>
                <a:cubicBezTo>
                  <a:pt x="2597" y="10291"/>
                  <a:pt x="2609" y="10293"/>
                  <a:pt x="2623" y="10293"/>
                </a:cubicBezTo>
                <a:cubicBezTo>
                  <a:pt x="2700" y="10293"/>
                  <a:pt x="2788" y="10235"/>
                  <a:pt x="2799" y="10133"/>
                </a:cubicBezTo>
                <a:cubicBezTo>
                  <a:pt x="3061" y="7061"/>
                  <a:pt x="2180" y="3823"/>
                  <a:pt x="1751" y="775"/>
                </a:cubicBezTo>
                <a:cubicBezTo>
                  <a:pt x="3156" y="739"/>
                  <a:pt x="4549" y="727"/>
                  <a:pt x="5942" y="667"/>
                </a:cubicBezTo>
                <a:close/>
                <a:moveTo>
                  <a:pt x="6353" y="0"/>
                </a:moveTo>
                <a:cubicBezTo>
                  <a:pt x="6347" y="0"/>
                  <a:pt x="6341" y="0"/>
                  <a:pt x="6335" y="1"/>
                </a:cubicBezTo>
                <a:cubicBezTo>
                  <a:pt x="4680" y="48"/>
                  <a:pt x="3025" y="36"/>
                  <a:pt x="1370" y="108"/>
                </a:cubicBezTo>
                <a:cubicBezTo>
                  <a:pt x="1203" y="120"/>
                  <a:pt x="1001" y="263"/>
                  <a:pt x="1025" y="453"/>
                </a:cubicBezTo>
                <a:cubicBezTo>
                  <a:pt x="1441" y="3596"/>
                  <a:pt x="1751" y="6871"/>
                  <a:pt x="2430" y="9966"/>
                </a:cubicBezTo>
                <a:cubicBezTo>
                  <a:pt x="2120" y="9883"/>
                  <a:pt x="1775" y="9907"/>
                  <a:pt x="1453" y="9895"/>
                </a:cubicBezTo>
                <a:cubicBezTo>
                  <a:pt x="1048" y="9895"/>
                  <a:pt x="632" y="9895"/>
                  <a:pt x="227" y="9966"/>
                </a:cubicBezTo>
                <a:cubicBezTo>
                  <a:pt x="144" y="9978"/>
                  <a:pt x="60" y="10061"/>
                  <a:pt x="48" y="10145"/>
                </a:cubicBezTo>
                <a:cubicBezTo>
                  <a:pt x="48" y="10157"/>
                  <a:pt x="48" y="10157"/>
                  <a:pt x="48" y="10169"/>
                </a:cubicBezTo>
                <a:cubicBezTo>
                  <a:pt x="13" y="10192"/>
                  <a:pt x="1" y="10240"/>
                  <a:pt x="13" y="10276"/>
                </a:cubicBezTo>
                <a:cubicBezTo>
                  <a:pt x="751" y="12086"/>
                  <a:pt x="2334" y="13633"/>
                  <a:pt x="3513" y="15157"/>
                </a:cubicBezTo>
                <a:cubicBezTo>
                  <a:pt x="3565" y="15235"/>
                  <a:pt x="3642" y="15263"/>
                  <a:pt x="3717" y="15263"/>
                </a:cubicBezTo>
                <a:cubicBezTo>
                  <a:pt x="3745" y="15263"/>
                  <a:pt x="3773" y="15259"/>
                  <a:pt x="3799" y="15253"/>
                </a:cubicBezTo>
                <a:cubicBezTo>
                  <a:pt x="3826" y="15263"/>
                  <a:pt x="3854" y="15268"/>
                  <a:pt x="3882" y="15268"/>
                </a:cubicBezTo>
                <a:cubicBezTo>
                  <a:pt x="3953" y="15268"/>
                  <a:pt x="4025" y="15234"/>
                  <a:pt x="4085" y="15157"/>
                </a:cubicBezTo>
                <a:cubicBezTo>
                  <a:pt x="5263" y="13633"/>
                  <a:pt x="6847" y="12086"/>
                  <a:pt x="7573" y="10276"/>
                </a:cubicBezTo>
                <a:cubicBezTo>
                  <a:pt x="7597" y="10240"/>
                  <a:pt x="7585" y="10192"/>
                  <a:pt x="7549" y="10169"/>
                </a:cubicBezTo>
                <a:cubicBezTo>
                  <a:pt x="7549" y="10157"/>
                  <a:pt x="7549" y="10157"/>
                  <a:pt x="7549" y="10145"/>
                </a:cubicBezTo>
                <a:cubicBezTo>
                  <a:pt x="7537" y="10061"/>
                  <a:pt x="7442" y="9978"/>
                  <a:pt x="7371" y="9966"/>
                </a:cubicBezTo>
                <a:cubicBezTo>
                  <a:pt x="6966" y="9895"/>
                  <a:pt x="6549" y="9895"/>
                  <a:pt x="6132" y="9895"/>
                </a:cubicBezTo>
                <a:cubicBezTo>
                  <a:pt x="5847" y="9907"/>
                  <a:pt x="5537" y="9883"/>
                  <a:pt x="5251" y="9942"/>
                </a:cubicBezTo>
                <a:cubicBezTo>
                  <a:pt x="5644" y="8359"/>
                  <a:pt x="5716" y="6668"/>
                  <a:pt x="5966" y="5049"/>
                </a:cubicBezTo>
                <a:cubicBezTo>
                  <a:pt x="6192" y="3513"/>
                  <a:pt x="6442" y="1989"/>
                  <a:pt x="6632" y="453"/>
                </a:cubicBezTo>
                <a:cubicBezTo>
                  <a:pt x="6632" y="441"/>
                  <a:pt x="6632" y="429"/>
                  <a:pt x="6632" y="429"/>
                </a:cubicBezTo>
                <a:cubicBezTo>
                  <a:pt x="6691" y="243"/>
                  <a:pt x="6601" y="0"/>
                  <a:pt x="63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5325731" y="1427211"/>
            <a:ext cx="338865" cy="182351"/>
          </a:xfrm>
          <a:custGeom>
            <a:rect b="b" l="l" r="r" t="t"/>
            <a:pathLst>
              <a:path extrusionOk="0" h="5639" w="10479">
                <a:moveTo>
                  <a:pt x="5990" y="1"/>
                </a:moveTo>
                <a:cubicBezTo>
                  <a:pt x="5820" y="1"/>
                  <a:pt x="5675" y="130"/>
                  <a:pt x="5656" y="323"/>
                </a:cubicBezTo>
                <a:cubicBezTo>
                  <a:pt x="5621" y="763"/>
                  <a:pt x="5585" y="1192"/>
                  <a:pt x="5549" y="1632"/>
                </a:cubicBezTo>
                <a:cubicBezTo>
                  <a:pt x="3775" y="1716"/>
                  <a:pt x="1965" y="1954"/>
                  <a:pt x="203" y="2180"/>
                </a:cubicBezTo>
                <a:cubicBezTo>
                  <a:pt x="60" y="2192"/>
                  <a:pt x="1" y="2406"/>
                  <a:pt x="168" y="2454"/>
                </a:cubicBezTo>
                <a:cubicBezTo>
                  <a:pt x="703" y="2594"/>
                  <a:pt x="1256" y="2644"/>
                  <a:pt x="1817" y="2644"/>
                </a:cubicBezTo>
                <a:cubicBezTo>
                  <a:pt x="3165" y="2644"/>
                  <a:pt x="4559" y="2353"/>
                  <a:pt x="5871" y="2311"/>
                </a:cubicBezTo>
                <a:cubicBezTo>
                  <a:pt x="6061" y="2311"/>
                  <a:pt x="6204" y="2156"/>
                  <a:pt x="6216" y="1966"/>
                </a:cubicBezTo>
                <a:cubicBezTo>
                  <a:pt x="6240" y="1597"/>
                  <a:pt x="6264" y="1216"/>
                  <a:pt x="6275" y="846"/>
                </a:cubicBezTo>
                <a:cubicBezTo>
                  <a:pt x="7371" y="1430"/>
                  <a:pt x="8419" y="2097"/>
                  <a:pt x="9419" y="2823"/>
                </a:cubicBezTo>
                <a:cubicBezTo>
                  <a:pt x="8419" y="3537"/>
                  <a:pt x="7371" y="4216"/>
                  <a:pt x="6275" y="4787"/>
                </a:cubicBezTo>
                <a:cubicBezTo>
                  <a:pt x="6264" y="4418"/>
                  <a:pt x="6240" y="4049"/>
                  <a:pt x="6216" y="3668"/>
                </a:cubicBezTo>
                <a:cubicBezTo>
                  <a:pt x="6204" y="3478"/>
                  <a:pt x="6061" y="3335"/>
                  <a:pt x="5871" y="3323"/>
                </a:cubicBezTo>
                <a:cubicBezTo>
                  <a:pt x="4553" y="3289"/>
                  <a:pt x="3152" y="2992"/>
                  <a:pt x="1798" y="2992"/>
                </a:cubicBezTo>
                <a:cubicBezTo>
                  <a:pt x="1243" y="2992"/>
                  <a:pt x="697" y="3042"/>
                  <a:pt x="168" y="3180"/>
                </a:cubicBezTo>
                <a:cubicBezTo>
                  <a:pt x="1" y="3228"/>
                  <a:pt x="60" y="3442"/>
                  <a:pt x="203" y="3466"/>
                </a:cubicBezTo>
                <a:cubicBezTo>
                  <a:pt x="1965" y="3680"/>
                  <a:pt x="3775" y="3918"/>
                  <a:pt x="5549" y="4002"/>
                </a:cubicBezTo>
                <a:cubicBezTo>
                  <a:pt x="5585" y="4442"/>
                  <a:pt x="5621" y="4883"/>
                  <a:pt x="5656" y="5323"/>
                </a:cubicBezTo>
                <a:cubicBezTo>
                  <a:pt x="5674" y="5505"/>
                  <a:pt x="5817" y="5638"/>
                  <a:pt x="5985" y="5638"/>
                </a:cubicBezTo>
                <a:cubicBezTo>
                  <a:pt x="6037" y="5638"/>
                  <a:pt x="6091" y="5625"/>
                  <a:pt x="6144" y="5597"/>
                </a:cubicBezTo>
                <a:cubicBezTo>
                  <a:pt x="7549" y="4883"/>
                  <a:pt x="8895" y="4121"/>
                  <a:pt x="10181" y="3228"/>
                </a:cubicBezTo>
                <a:cubicBezTo>
                  <a:pt x="10300" y="3204"/>
                  <a:pt x="10395" y="3097"/>
                  <a:pt x="10443" y="2966"/>
                </a:cubicBezTo>
                <a:cubicBezTo>
                  <a:pt x="10455" y="2954"/>
                  <a:pt x="10455" y="2930"/>
                  <a:pt x="10466" y="2918"/>
                </a:cubicBezTo>
                <a:cubicBezTo>
                  <a:pt x="10466" y="2906"/>
                  <a:pt x="10466" y="2906"/>
                  <a:pt x="10466" y="2906"/>
                </a:cubicBezTo>
                <a:cubicBezTo>
                  <a:pt x="10466" y="2882"/>
                  <a:pt x="10466" y="2870"/>
                  <a:pt x="10478" y="2847"/>
                </a:cubicBezTo>
                <a:cubicBezTo>
                  <a:pt x="10478" y="2835"/>
                  <a:pt x="10478" y="2823"/>
                  <a:pt x="10478" y="2823"/>
                </a:cubicBezTo>
                <a:cubicBezTo>
                  <a:pt x="10478" y="2811"/>
                  <a:pt x="10478" y="2799"/>
                  <a:pt x="10478" y="2787"/>
                </a:cubicBezTo>
                <a:cubicBezTo>
                  <a:pt x="10478" y="2775"/>
                  <a:pt x="10466" y="2751"/>
                  <a:pt x="10466" y="2728"/>
                </a:cubicBezTo>
                <a:cubicBezTo>
                  <a:pt x="10455" y="2704"/>
                  <a:pt x="10455" y="2680"/>
                  <a:pt x="10443" y="2668"/>
                </a:cubicBezTo>
                <a:cubicBezTo>
                  <a:pt x="10395" y="2537"/>
                  <a:pt x="10300" y="2442"/>
                  <a:pt x="10181" y="2406"/>
                </a:cubicBezTo>
                <a:cubicBezTo>
                  <a:pt x="8883" y="1513"/>
                  <a:pt x="7549" y="751"/>
                  <a:pt x="6144" y="37"/>
                </a:cubicBezTo>
                <a:cubicBezTo>
                  <a:pt x="6093" y="12"/>
                  <a:pt x="6040" y="1"/>
                  <a:pt x="59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3" name="Google Shape;363;p20"/>
          <p:cNvSpPr/>
          <p:nvPr/>
        </p:nvSpPr>
        <p:spPr>
          <a:xfrm rot="5400000">
            <a:off x="1971753" y="2657741"/>
            <a:ext cx="139293" cy="250617"/>
          </a:xfrm>
          <a:custGeom>
            <a:rect b="b" l="l" r="r" t="t"/>
            <a:pathLst>
              <a:path extrusionOk="0" h="10412" w="5787">
                <a:moveTo>
                  <a:pt x="2409" y="1"/>
                </a:moveTo>
                <a:cubicBezTo>
                  <a:pt x="2337" y="1"/>
                  <a:pt x="2258" y="58"/>
                  <a:pt x="2251" y="148"/>
                </a:cubicBezTo>
                <a:cubicBezTo>
                  <a:pt x="2037" y="1899"/>
                  <a:pt x="1787" y="3708"/>
                  <a:pt x="1703" y="5482"/>
                </a:cubicBezTo>
                <a:cubicBezTo>
                  <a:pt x="1275" y="5518"/>
                  <a:pt x="834" y="5554"/>
                  <a:pt x="393" y="5590"/>
                </a:cubicBezTo>
                <a:cubicBezTo>
                  <a:pt x="143" y="5613"/>
                  <a:pt x="1" y="5851"/>
                  <a:pt x="120" y="6078"/>
                </a:cubicBezTo>
                <a:cubicBezTo>
                  <a:pt x="822" y="7483"/>
                  <a:pt x="1584" y="8828"/>
                  <a:pt x="2477" y="10114"/>
                </a:cubicBezTo>
                <a:cubicBezTo>
                  <a:pt x="2513" y="10233"/>
                  <a:pt x="2608" y="10340"/>
                  <a:pt x="2739" y="10388"/>
                </a:cubicBezTo>
                <a:cubicBezTo>
                  <a:pt x="2763" y="10388"/>
                  <a:pt x="2775" y="10400"/>
                  <a:pt x="2799" y="10400"/>
                </a:cubicBezTo>
                <a:lnTo>
                  <a:pt x="2810" y="10400"/>
                </a:lnTo>
                <a:cubicBezTo>
                  <a:pt x="2822" y="10400"/>
                  <a:pt x="2846" y="10412"/>
                  <a:pt x="2858" y="10412"/>
                </a:cubicBezTo>
                <a:lnTo>
                  <a:pt x="2918" y="10412"/>
                </a:lnTo>
                <a:cubicBezTo>
                  <a:pt x="2941" y="10412"/>
                  <a:pt x="2965" y="10400"/>
                  <a:pt x="2977" y="10400"/>
                </a:cubicBezTo>
                <a:cubicBezTo>
                  <a:pt x="3001" y="10400"/>
                  <a:pt x="3025" y="10388"/>
                  <a:pt x="3049" y="10376"/>
                </a:cubicBezTo>
                <a:cubicBezTo>
                  <a:pt x="3168" y="10340"/>
                  <a:pt x="3275" y="10233"/>
                  <a:pt x="3299" y="10114"/>
                </a:cubicBezTo>
                <a:cubicBezTo>
                  <a:pt x="4203" y="8828"/>
                  <a:pt x="4954" y="7483"/>
                  <a:pt x="5668" y="6078"/>
                </a:cubicBezTo>
                <a:cubicBezTo>
                  <a:pt x="5787" y="5851"/>
                  <a:pt x="5644" y="5613"/>
                  <a:pt x="5394" y="5590"/>
                </a:cubicBezTo>
                <a:cubicBezTo>
                  <a:pt x="4954" y="5554"/>
                  <a:pt x="4513" y="5518"/>
                  <a:pt x="4073" y="5482"/>
                </a:cubicBezTo>
                <a:cubicBezTo>
                  <a:pt x="4001" y="3708"/>
                  <a:pt x="3751" y="1899"/>
                  <a:pt x="3537" y="148"/>
                </a:cubicBezTo>
                <a:cubicBezTo>
                  <a:pt x="3523" y="58"/>
                  <a:pt x="3445" y="1"/>
                  <a:pt x="3372" y="1"/>
                </a:cubicBezTo>
                <a:cubicBezTo>
                  <a:pt x="3320" y="1"/>
                  <a:pt x="3271" y="31"/>
                  <a:pt x="3251" y="101"/>
                </a:cubicBezTo>
                <a:cubicBezTo>
                  <a:pt x="2787" y="1922"/>
                  <a:pt x="3346" y="3946"/>
                  <a:pt x="3394" y="5804"/>
                </a:cubicBezTo>
                <a:cubicBezTo>
                  <a:pt x="3406" y="5994"/>
                  <a:pt x="3549" y="6137"/>
                  <a:pt x="3739" y="6149"/>
                </a:cubicBezTo>
                <a:cubicBezTo>
                  <a:pt x="4120" y="6173"/>
                  <a:pt x="4489" y="6197"/>
                  <a:pt x="4870" y="6209"/>
                </a:cubicBezTo>
                <a:cubicBezTo>
                  <a:pt x="4287" y="7304"/>
                  <a:pt x="3608" y="8352"/>
                  <a:pt x="2894" y="9352"/>
                </a:cubicBezTo>
                <a:cubicBezTo>
                  <a:pt x="2168" y="8352"/>
                  <a:pt x="1501" y="7304"/>
                  <a:pt x="917" y="6209"/>
                </a:cubicBezTo>
                <a:cubicBezTo>
                  <a:pt x="1286" y="6197"/>
                  <a:pt x="1667" y="6173"/>
                  <a:pt x="2037" y="6149"/>
                </a:cubicBezTo>
                <a:cubicBezTo>
                  <a:pt x="2227" y="6137"/>
                  <a:pt x="2382" y="6006"/>
                  <a:pt x="2382" y="5804"/>
                </a:cubicBezTo>
                <a:cubicBezTo>
                  <a:pt x="2441" y="3946"/>
                  <a:pt x="3001" y="1934"/>
                  <a:pt x="2525" y="101"/>
                </a:cubicBezTo>
                <a:cubicBezTo>
                  <a:pt x="2510" y="31"/>
                  <a:pt x="2461" y="1"/>
                  <a:pt x="24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4" name="Google Shape;364;p20"/>
          <p:cNvGrpSpPr/>
          <p:nvPr/>
        </p:nvGrpSpPr>
        <p:grpSpPr>
          <a:xfrm>
            <a:off x="4063785" y="2314438"/>
            <a:ext cx="1057315" cy="996768"/>
            <a:chOff x="4063785" y="2551463"/>
            <a:chExt cx="1057315" cy="996768"/>
          </a:xfrm>
        </p:grpSpPr>
        <p:sp>
          <p:nvSpPr>
            <p:cNvPr id="365" name="Google Shape;365;p20"/>
            <p:cNvSpPr/>
            <p:nvPr/>
          </p:nvSpPr>
          <p:spPr>
            <a:xfrm>
              <a:off x="4190750" y="2594301"/>
              <a:ext cx="879714" cy="851491"/>
            </a:xfrm>
            <a:custGeom>
              <a:rect b="b" l="l" r="r" t="t"/>
              <a:pathLst>
                <a:path extrusionOk="0" h="28028" w="28957">
                  <a:moveTo>
                    <a:pt x="28957" y="1"/>
                  </a:moveTo>
                  <a:lnTo>
                    <a:pt x="1" y="929"/>
                  </a:lnTo>
                  <a:lnTo>
                    <a:pt x="1870" y="28028"/>
                  </a:lnTo>
                  <a:lnTo>
                    <a:pt x="28183" y="27087"/>
                  </a:lnTo>
                  <a:lnTo>
                    <a:pt x="289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4063785" y="2551463"/>
              <a:ext cx="1057315" cy="996768"/>
            </a:xfrm>
            <a:custGeom>
              <a:rect b="b" l="l" r="r" t="t"/>
              <a:pathLst>
                <a:path extrusionOk="0" h="32810" w="34803">
                  <a:moveTo>
                    <a:pt x="2823" y="1172"/>
                  </a:moveTo>
                  <a:cubicBezTo>
                    <a:pt x="2823" y="1422"/>
                    <a:pt x="2823" y="1672"/>
                    <a:pt x="2823" y="1911"/>
                  </a:cubicBezTo>
                  <a:cubicBezTo>
                    <a:pt x="2370" y="2125"/>
                    <a:pt x="1965" y="2470"/>
                    <a:pt x="1584" y="2756"/>
                  </a:cubicBezTo>
                  <a:cubicBezTo>
                    <a:pt x="1227" y="3030"/>
                    <a:pt x="894" y="3316"/>
                    <a:pt x="560" y="3625"/>
                  </a:cubicBezTo>
                  <a:cubicBezTo>
                    <a:pt x="537" y="3387"/>
                    <a:pt x="513" y="3161"/>
                    <a:pt x="489" y="2923"/>
                  </a:cubicBezTo>
                  <a:cubicBezTo>
                    <a:pt x="501" y="2923"/>
                    <a:pt x="525" y="2923"/>
                    <a:pt x="537" y="2911"/>
                  </a:cubicBezTo>
                  <a:cubicBezTo>
                    <a:pt x="1049" y="2673"/>
                    <a:pt x="1477" y="2161"/>
                    <a:pt x="1930" y="1839"/>
                  </a:cubicBezTo>
                  <a:cubicBezTo>
                    <a:pt x="2227" y="1613"/>
                    <a:pt x="2537" y="1411"/>
                    <a:pt x="2823" y="1172"/>
                  </a:cubicBezTo>
                  <a:close/>
                  <a:moveTo>
                    <a:pt x="2823" y="2196"/>
                  </a:moveTo>
                  <a:cubicBezTo>
                    <a:pt x="2823" y="2494"/>
                    <a:pt x="2823" y="2804"/>
                    <a:pt x="2823" y="3113"/>
                  </a:cubicBezTo>
                  <a:cubicBezTo>
                    <a:pt x="2418" y="3351"/>
                    <a:pt x="2049" y="3673"/>
                    <a:pt x="1692" y="3947"/>
                  </a:cubicBezTo>
                  <a:cubicBezTo>
                    <a:pt x="1346" y="4220"/>
                    <a:pt x="1013" y="4494"/>
                    <a:pt x="679" y="4768"/>
                  </a:cubicBezTo>
                  <a:cubicBezTo>
                    <a:pt x="656" y="4447"/>
                    <a:pt x="620" y="4137"/>
                    <a:pt x="584" y="3827"/>
                  </a:cubicBezTo>
                  <a:cubicBezTo>
                    <a:pt x="1001" y="3494"/>
                    <a:pt x="1430" y="3161"/>
                    <a:pt x="1870" y="2851"/>
                  </a:cubicBezTo>
                  <a:cubicBezTo>
                    <a:pt x="2168" y="2625"/>
                    <a:pt x="2513" y="2434"/>
                    <a:pt x="2823" y="2196"/>
                  </a:cubicBezTo>
                  <a:close/>
                  <a:moveTo>
                    <a:pt x="2823" y="3399"/>
                  </a:moveTo>
                  <a:cubicBezTo>
                    <a:pt x="2835" y="3756"/>
                    <a:pt x="2835" y="4125"/>
                    <a:pt x="2835" y="4494"/>
                  </a:cubicBezTo>
                  <a:cubicBezTo>
                    <a:pt x="2144" y="4875"/>
                    <a:pt x="1489" y="5471"/>
                    <a:pt x="870" y="5935"/>
                  </a:cubicBezTo>
                  <a:cubicBezTo>
                    <a:pt x="811" y="5974"/>
                    <a:pt x="841" y="6054"/>
                    <a:pt x="894" y="6054"/>
                  </a:cubicBezTo>
                  <a:cubicBezTo>
                    <a:pt x="905" y="6054"/>
                    <a:pt x="917" y="6050"/>
                    <a:pt x="930" y="6042"/>
                  </a:cubicBezTo>
                  <a:cubicBezTo>
                    <a:pt x="1537" y="5649"/>
                    <a:pt x="2251" y="5268"/>
                    <a:pt x="2846" y="4792"/>
                  </a:cubicBezTo>
                  <a:cubicBezTo>
                    <a:pt x="2846" y="5018"/>
                    <a:pt x="2858" y="5244"/>
                    <a:pt x="2858" y="5459"/>
                  </a:cubicBezTo>
                  <a:cubicBezTo>
                    <a:pt x="2561" y="5673"/>
                    <a:pt x="2275" y="5935"/>
                    <a:pt x="1989" y="6161"/>
                  </a:cubicBezTo>
                  <a:cubicBezTo>
                    <a:pt x="1620" y="6459"/>
                    <a:pt x="1251" y="6768"/>
                    <a:pt x="882" y="7090"/>
                  </a:cubicBezTo>
                  <a:cubicBezTo>
                    <a:pt x="822" y="6375"/>
                    <a:pt x="763" y="5661"/>
                    <a:pt x="703" y="4947"/>
                  </a:cubicBezTo>
                  <a:cubicBezTo>
                    <a:pt x="1108" y="4673"/>
                    <a:pt x="1513" y="4387"/>
                    <a:pt x="1918" y="4089"/>
                  </a:cubicBezTo>
                  <a:cubicBezTo>
                    <a:pt x="2215" y="3863"/>
                    <a:pt x="2537" y="3637"/>
                    <a:pt x="2823" y="3399"/>
                  </a:cubicBezTo>
                  <a:close/>
                  <a:moveTo>
                    <a:pt x="2870" y="5744"/>
                  </a:moveTo>
                  <a:cubicBezTo>
                    <a:pt x="2870" y="6006"/>
                    <a:pt x="2882" y="6256"/>
                    <a:pt x="2894" y="6506"/>
                  </a:cubicBezTo>
                  <a:cubicBezTo>
                    <a:pt x="2203" y="6887"/>
                    <a:pt x="1561" y="7459"/>
                    <a:pt x="953" y="7983"/>
                  </a:cubicBezTo>
                  <a:cubicBezTo>
                    <a:pt x="930" y="7745"/>
                    <a:pt x="918" y="7495"/>
                    <a:pt x="894" y="7256"/>
                  </a:cubicBezTo>
                  <a:cubicBezTo>
                    <a:pt x="1263" y="6983"/>
                    <a:pt x="1632" y="6709"/>
                    <a:pt x="1989" y="6423"/>
                  </a:cubicBezTo>
                  <a:cubicBezTo>
                    <a:pt x="2275" y="6209"/>
                    <a:pt x="2584" y="5994"/>
                    <a:pt x="2870" y="5744"/>
                  </a:cubicBezTo>
                  <a:close/>
                  <a:moveTo>
                    <a:pt x="2894" y="6745"/>
                  </a:moveTo>
                  <a:cubicBezTo>
                    <a:pt x="2906" y="7066"/>
                    <a:pt x="2918" y="7387"/>
                    <a:pt x="2930" y="7709"/>
                  </a:cubicBezTo>
                  <a:cubicBezTo>
                    <a:pt x="2549" y="7911"/>
                    <a:pt x="2203" y="8197"/>
                    <a:pt x="1870" y="8447"/>
                  </a:cubicBezTo>
                  <a:cubicBezTo>
                    <a:pt x="1584" y="8650"/>
                    <a:pt x="1311" y="8864"/>
                    <a:pt x="1025" y="9078"/>
                  </a:cubicBezTo>
                  <a:cubicBezTo>
                    <a:pt x="1001" y="8780"/>
                    <a:pt x="989" y="8483"/>
                    <a:pt x="965" y="8185"/>
                  </a:cubicBezTo>
                  <a:cubicBezTo>
                    <a:pt x="1620" y="7733"/>
                    <a:pt x="2334" y="7292"/>
                    <a:pt x="2894" y="6745"/>
                  </a:cubicBezTo>
                  <a:close/>
                  <a:moveTo>
                    <a:pt x="2942" y="7923"/>
                  </a:moveTo>
                  <a:cubicBezTo>
                    <a:pt x="2954" y="8280"/>
                    <a:pt x="2965" y="8626"/>
                    <a:pt x="2989" y="8983"/>
                  </a:cubicBezTo>
                  <a:cubicBezTo>
                    <a:pt x="2704" y="9161"/>
                    <a:pt x="2442" y="9400"/>
                    <a:pt x="2192" y="9590"/>
                  </a:cubicBezTo>
                  <a:cubicBezTo>
                    <a:pt x="1834" y="9864"/>
                    <a:pt x="1477" y="10126"/>
                    <a:pt x="1108" y="10376"/>
                  </a:cubicBezTo>
                  <a:cubicBezTo>
                    <a:pt x="1084" y="10007"/>
                    <a:pt x="1060" y="9638"/>
                    <a:pt x="1037" y="9269"/>
                  </a:cubicBezTo>
                  <a:cubicBezTo>
                    <a:pt x="1370" y="9031"/>
                    <a:pt x="1715" y="8804"/>
                    <a:pt x="2049" y="8578"/>
                  </a:cubicBezTo>
                  <a:cubicBezTo>
                    <a:pt x="2334" y="8364"/>
                    <a:pt x="2668" y="8173"/>
                    <a:pt x="2942" y="7923"/>
                  </a:cubicBezTo>
                  <a:close/>
                  <a:moveTo>
                    <a:pt x="3001" y="9281"/>
                  </a:moveTo>
                  <a:cubicBezTo>
                    <a:pt x="3013" y="9542"/>
                    <a:pt x="3025" y="9793"/>
                    <a:pt x="3037" y="10043"/>
                  </a:cubicBezTo>
                  <a:cubicBezTo>
                    <a:pt x="2358" y="10352"/>
                    <a:pt x="1739" y="10840"/>
                    <a:pt x="1168" y="11316"/>
                  </a:cubicBezTo>
                  <a:cubicBezTo>
                    <a:pt x="1144" y="11066"/>
                    <a:pt x="1132" y="10816"/>
                    <a:pt x="1120" y="10566"/>
                  </a:cubicBezTo>
                  <a:cubicBezTo>
                    <a:pt x="1132" y="10555"/>
                    <a:pt x="1132" y="10555"/>
                    <a:pt x="1144" y="10555"/>
                  </a:cubicBezTo>
                  <a:cubicBezTo>
                    <a:pt x="1584" y="10281"/>
                    <a:pt x="2025" y="9995"/>
                    <a:pt x="2442" y="9697"/>
                  </a:cubicBezTo>
                  <a:cubicBezTo>
                    <a:pt x="2620" y="9566"/>
                    <a:pt x="2823" y="9435"/>
                    <a:pt x="3001" y="9281"/>
                  </a:cubicBezTo>
                  <a:close/>
                  <a:moveTo>
                    <a:pt x="3049" y="10281"/>
                  </a:moveTo>
                  <a:cubicBezTo>
                    <a:pt x="3061" y="10638"/>
                    <a:pt x="3085" y="11007"/>
                    <a:pt x="3108" y="11364"/>
                  </a:cubicBezTo>
                  <a:cubicBezTo>
                    <a:pt x="2465" y="11757"/>
                    <a:pt x="1870" y="12221"/>
                    <a:pt x="1239" y="12614"/>
                  </a:cubicBezTo>
                  <a:cubicBezTo>
                    <a:pt x="1215" y="12257"/>
                    <a:pt x="1203" y="11900"/>
                    <a:pt x="1180" y="11531"/>
                  </a:cubicBezTo>
                  <a:cubicBezTo>
                    <a:pt x="1787" y="11114"/>
                    <a:pt x="2454" y="10733"/>
                    <a:pt x="3049" y="10281"/>
                  </a:cubicBezTo>
                  <a:close/>
                  <a:moveTo>
                    <a:pt x="3120" y="11674"/>
                  </a:moveTo>
                  <a:cubicBezTo>
                    <a:pt x="3132" y="11924"/>
                    <a:pt x="3156" y="12162"/>
                    <a:pt x="3168" y="12412"/>
                  </a:cubicBezTo>
                  <a:cubicBezTo>
                    <a:pt x="2870" y="12555"/>
                    <a:pt x="2608" y="12745"/>
                    <a:pt x="2334" y="12924"/>
                  </a:cubicBezTo>
                  <a:cubicBezTo>
                    <a:pt x="1989" y="13126"/>
                    <a:pt x="1644" y="13341"/>
                    <a:pt x="1287" y="13543"/>
                  </a:cubicBezTo>
                  <a:cubicBezTo>
                    <a:pt x="1275" y="13293"/>
                    <a:pt x="1263" y="13043"/>
                    <a:pt x="1251" y="12793"/>
                  </a:cubicBezTo>
                  <a:cubicBezTo>
                    <a:pt x="1870" y="12459"/>
                    <a:pt x="2549" y="12114"/>
                    <a:pt x="3120" y="11674"/>
                  </a:cubicBezTo>
                  <a:close/>
                  <a:moveTo>
                    <a:pt x="3180" y="12638"/>
                  </a:moveTo>
                  <a:cubicBezTo>
                    <a:pt x="3192" y="12912"/>
                    <a:pt x="3216" y="13174"/>
                    <a:pt x="3227" y="13448"/>
                  </a:cubicBezTo>
                  <a:cubicBezTo>
                    <a:pt x="2942" y="13602"/>
                    <a:pt x="2668" y="13817"/>
                    <a:pt x="2394" y="14007"/>
                  </a:cubicBezTo>
                  <a:cubicBezTo>
                    <a:pt x="2049" y="14245"/>
                    <a:pt x="1703" y="14507"/>
                    <a:pt x="1358" y="14757"/>
                  </a:cubicBezTo>
                  <a:cubicBezTo>
                    <a:pt x="1334" y="14424"/>
                    <a:pt x="1322" y="14079"/>
                    <a:pt x="1299" y="13745"/>
                  </a:cubicBezTo>
                  <a:cubicBezTo>
                    <a:pt x="1692" y="13543"/>
                    <a:pt x="2073" y="13329"/>
                    <a:pt x="2442" y="13102"/>
                  </a:cubicBezTo>
                  <a:cubicBezTo>
                    <a:pt x="2680" y="12960"/>
                    <a:pt x="2954" y="12817"/>
                    <a:pt x="3180" y="12638"/>
                  </a:cubicBezTo>
                  <a:close/>
                  <a:moveTo>
                    <a:pt x="3251" y="13710"/>
                  </a:moveTo>
                  <a:cubicBezTo>
                    <a:pt x="3275" y="14031"/>
                    <a:pt x="3287" y="14353"/>
                    <a:pt x="3311" y="14674"/>
                  </a:cubicBezTo>
                  <a:cubicBezTo>
                    <a:pt x="2751" y="15067"/>
                    <a:pt x="2251" y="15543"/>
                    <a:pt x="1656" y="15888"/>
                  </a:cubicBezTo>
                  <a:cubicBezTo>
                    <a:pt x="1574" y="15929"/>
                    <a:pt x="1624" y="16041"/>
                    <a:pt x="1700" y="16041"/>
                  </a:cubicBezTo>
                  <a:cubicBezTo>
                    <a:pt x="1713" y="16041"/>
                    <a:pt x="1726" y="16038"/>
                    <a:pt x="1739" y="16031"/>
                  </a:cubicBezTo>
                  <a:cubicBezTo>
                    <a:pt x="2287" y="15769"/>
                    <a:pt x="2906" y="15424"/>
                    <a:pt x="3335" y="14948"/>
                  </a:cubicBezTo>
                  <a:cubicBezTo>
                    <a:pt x="3346" y="15174"/>
                    <a:pt x="3358" y="15412"/>
                    <a:pt x="3382" y="15650"/>
                  </a:cubicBezTo>
                  <a:cubicBezTo>
                    <a:pt x="3120" y="15829"/>
                    <a:pt x="2882" y="16055"/>
                    <a:pt x="2632" y="16258"/>
                  </a:cubicBezTo>
                  <a:cubicBezTo>
                    <a:pt x="2263" y="16555"/>
                    <a:pt x="1882" y="16853"/>
                    <a:pt x="1501" y="17127"/>
                  </a:cubicBezTo>
                  <a:cubicBezTo>
                    <a:pt x="1501" y="17043"/>
                    <a:pt x="1489" y="16960"/>
                    <a:pt x="1489" y="16877"/>
                  </a:cubicBezTo>
                  <a:cubicBezTo>
                    <a:pt x="1441" y="16222"/>
                    <a:pt x="1406" y="15579"/>
                    <a:pt x="1370" y="14924"/>
                  </a:cubicBezTo>
                  <a:cubicBezTo>
                    <a:pt x="1751" y="14686"/>
                    <a:pt x="2132" y="14448"/>
                    <a:pt x="2513" y="14198"/>
                  </a:cubicBezTo>
                  <a:cubicBezTo>
                    <a:pt x="2751" y="14043"/>
                    <a:pt x="3013" y="13888"/>
                    <a:pt x="3251" y="13710"/>
                  </a:cubicBezTo>
                  <a:close/>
                  <a:moveTo>
                    <a:pt x="3394" y="15900"/>
                  </a:moveTo>
                  <a:cubicBezTo>
                    <a:pt x="3418" y="16222"/>
                    <a:pt x="3442" y="16531"/>
                    <a:pt x="3466" y="16853"/>
                  </a:cubicBezTo>
                  <a:cubicBezTo>
                    <a:pt x="3192" y="17031"/>
                    <a:pt x="2918" y="17258"/>
                    <a:pt x="2656" y="17448"/>
                  </a:cubicBezTo>
                  <a:cubicBezTo>
                    <a:pt x="2299" y="17710"/>
                    <a:pt x="1942" y="17972"/>
                    <a:pt x="1572" y="18210"/>
                  </a:cubicBezTo>
                  <a:cubicBezTo>
                    <a:pt x="1549" y="17901"/>
                    <a:pt x="1537" y="17591"/>
                    <a:pt x="1513" y="17282"/>
                  </a:cubicBezTo>
                  <a:cubicBezTo>
                    <a:pt x="2144" y="16889"/>
                    <a:pt x="2858" y="16448"/>
                    <a:pt x="3394" y="15900"/>
                  </a:cubicBezTo>
                  <a:close/>
                  <a:moveTo>
                    <a:pt x="3489" y="17151"/>
                  </a:moveTo>
                  <a:cubicBezTo>
                    <a:pt x="3513" y="17401"/>
                    <a:pt x="3525" y="17651"/>
                    <a:pt x="3549" y="17889"/>
                  </a:cubicBezTo>
                  <a:cubicBezTo>
                    <a:pt x="3275" y="18044"/>
                    <a:pt x="3037" y="18258"/>
                    <a:pt x="2799" y="18448"/>
                  </a:cubicBezTo>
                  <a:cubicBezTo>
                    <a:pt x="2418" y="18758"/>
                    <a:pt x="2049" y="19091"/>
                    <a:pt x="1680" y="19425"/>
                  </a:cubicBezTo>
                  <a:cubicBezTo>
                    <a:pt x="1613" y="19472"/>
                    <a:pt x="1675" y="19549"/>
                    <a:pt x="1739" y="19549"/>
                  </a:cubicBezTo>
                  <a:cubicBezTo>
                    <a:pt x="1755" y="19549"/>
                    <a:pt x="1772" y="19544"/>
                    <a:pt x="1787" y="19532"/>
                  </a:cubicBezTo>
                  <a:cubicBezTo>
                    <a:pt x="2168" y="19222"/>
                    <a:pt x="2549" y="18925"/>
                    <a:pt x="2942" y="18627"/>
                  </a:cubicBezTo>
                  <a:cubicBezTo>
                    <a:pt x="3144" y="18460"/>
                    <a:pt x="3370" y="18305"/>
                    <a:pt x="3573" y="18127"/>
                  </a:cubicBezTo>
                  <a:cubicBezTo>
                    <a:pt x="3597" y="18484"/>
                    <a:pt x="3620" y="18841"/>
                    <a:pt x="3656" y="19198"/>
                  </a:cubicBezTo>
                  <a:cubicBezTo>
                    <a:pt x="3477" y="19341"/>
                    <a:pt x="3311" y="19484"/>
                    <a:pt x="3156" y="19615"/>
                  </a:cubicBezTo>
                  <a:cubicBezTo>
                    <a:pt x="2751" y="19937"/>
                    <a:pt x="2346" y="20246"/>
                    <a:pt x="1930" y="20532"/>
                  </a:cubicBezTo>
                  <a:cubicBezTo>
                    <a:pt x="1859" y="20583"/>
                    <a:pt x="1900" y="20685"/>
                    <a:pt x="1972" y="20685"/>
                  </a:cubicBezTo>
                  <a:cubicBezTo>
                    <a:pt x="1985" y="20685"/>
                    <a:pt x="1999" y="20682"/>
                    <a:pt x="2013" y="20675"/>
                  </a:cubicBezTo>
                  <a:cubicBezTo>
                    <a:pt x="2454" y="20413"/>
                    <a:pt x="2894" y="20139"/>
                    <a:pt x="3311" y="19829"/>
                  </a:cubicBezTo>
                  <a:cubicBezTo>
                    <a:pt x="3430" y="19734"/>
                    <a:pt x="3561" y="19651"/>
                    <a:pt x="3680" y="19556"/>
                  </a:cubicBezTo>
                  <a:cubicBezTo>
                    <a:pt x="3704" y="19806"/>
                    <a:pt x="3716" y="20056"/>
                    <a:pt x="3739" y="20306"/>
                  </a:cubicBezTo>
                  <a:cubicBezTo>
                    <a:pt x="3513" y="20449"/>
                    <a:pt x="3299" y="20615"/>
                    <a:pt x="3096" y="20782"/>
                  </a:cubicBezTo>
                  <a:cubicBezTo>
                    <a:pt x="2739" y="21056"/>
                    <a:pt x="2382" y="21342"/>
                    <a:pt x="2037" y="21639"/>
                  </a:cubicBezTo>
                  <a:cubicBezTo>
                    <a:pt x="1978" y="21678"/>
                    <a:pt x="2024" y="21758"/>
                    <a:pt x="2082" y="21758"/>
                  </a:cubicBezTo>
                  <a:cubicBezTo>
                    <a:pt x="2095" y="21758"/>
                    <a:pt x="2108" y="21755"/>
                    <a:pt x="2120" y="21746"/>
                  </a:cubicBezTo>
                  <a:cubicBezTo>
                    <a:pt x="2537" y="21473"/>
                    <a:pt x="2954" y="21199"/>
                    <a:pt x="3358" y="20901"/>
                  </a:cubicBezTo>
                  <a:cubicBezTo>
                    <a:pt x="3489" y="20794"/>
                    <a:pt x="3632" y="20699"/>
                    <a:pt x="3763" y="20603"/>
                  </a:cubicBezTo>
                  <a:cubicBezTo>
                    <a:pt x="3775" y="20794"/>
                    <a:pt x="3799" y="20984"/>
                    <a:pt x="3811" y="21187"/>
                  </a:cubicBezTo>
                  <a:cubicBezTo>
                    <a:pt x="3489" y="21401"/>
                    <a:pt x="3192" y="21675"/>
                    <a:pt x="2882" y="21913"/>
                  </a:cubicBezTo>
                  <a:cubicBezTo>
                    <a:pt x="2549" y="22175"/>
                    <a:pt x="2203" y="22425"/>
                    <a:pt x="1858" y="22663"/>
                  </a:cubicBezTo>
                  <a:cubicBezTo>
                    <a:pt x="1763" y="21246"/>
                    <a:pt x="1668" y="19818"/>
                    <a:pt x="1584" y="18401"/>
                  </a:cubicBezTo>
                  <a:cubicBezTo>
                    <a:pt x="1584" y="18401"/>
                    <a:pt x="1596" y="18401"/>
                    <a:pt x="1596" y="18389"/>
                  </a:cubicBezTo>
                  <a:cubicBezTo>
                    <a:pt x="2203" y="18032"/>
                    <a:pt x="2942" y="17651"/>
                    <a:pt x="3489" y="17151"/>
                  </a:cubicBezTo>
                  <a:close/>
                  <a:moveTo>
                    <a:pt x="3835" y="21473"/>
                  </a:moveTo>
                  <a:cubicBezTo>
                    <a:pt x="3858" y="21758"/>
                    <a:pt x="3882" y="22044"/>
                    <a:pt x="3906" y="22330"/>
                  </a:cubicBezTo>
                  <a:cubicBezTo>
                    <a:pt x="3549" y="22556"/>
                    <a:pt x="3239" y="22842"/>
                    <a:pt x="2906" y="23092"/>
                  </a:cubicBezTo>
                  <a:cubicBezTo>
                    <a:pt x="2596" y="23330"/>
                    <a:pt x="2275" y="23544"/>
                    <a:pt x="1942" y="23759"/>
                  </a:cubicBezTo>
                  <a:cubicBezTo>
                    <a:pt x="1918" y="23461"/>
                    <a:pt x="1894" y="23163"/>
                    <a:pt x="1870" y="22866"/>
                  </a:cubicBezTo>
                  <a:cubicBezTo>
                    <a:pt x="2537" y="22473"/>
                    <a:pt x="3299" y="22032"/>
                    <a:pt x="3835" y="21473"/>
                  </a:cubicBezTo>
                  <a:close/>
                  <a:moveTo>
                    <a:pt x="3930" y="22604"/>
                  </a:moveTo>
                  <a:cubicBezTo>
                    <a:pt x="3954" y="22889"/>
                    <a:pt x="3978" y="23187"/>
                    <a:pt x="4001" y="23473"/>
                  </a:cubicBezTo>
                  <a:cubicBezTo>
                    <a:pt x="3656" y="23711"/>
                    <a:pt x="3335" y="23997"/>
                    <a:pt x="3001" y="24235"/>
                  </a:cubicBezTo>
                  <a:cubicBezTo>
                    <a:pt x="2680" y="24473"/>
                    <a:pt x="2346" y="24687"/>
                    <a:pt x="2013" y="24902"/>
                  </a:cubicBezTo>
                  <a:cubicBezTo>
                    <a:pt x="1989" y="24580"/>
                    <a:pt x="1977" y="24270"/>
                    <a:pt x="1953" y="23949"/>
                  </a:cubicBezTo>
                  <a:cubicBezTo>
                    <a:pt x="2632" y="23604"/>
                    <a:pt x="3406" y="23175"/>
                    <a:pt x="3930" y="22604"/>
                  </a:cubicBezTo>
                  <a:close/>
                  <a:moveTo>
                    <a:pt x="4013" y="23723"/>
                  </a:moveTo>
                  <a:cubicBezTo>
                    <a:pt x="4037" y="24032"/>
                    <a:pt x="4073" y="24330"/>
                    <a:pt x="4097" y="24628"/>
                  </a:cubicBezTo>
                  <a:cubicBezTo>
                    <a:pt x="3763" y="24794"/>
                    <a:pt x="3442" y="25032"/>
                    <a:pt x="3156" y="25235"/>
                  </a:cubicBezTo>
                  <a:cubicBezTo>
                    <a:pt x="2787" y="25485"/>
                    <a:pt x="2442" y="25747"/>
                    <a:pt x="2096" y="26021"/>
                  </a:cubicBezTo>
                  <a:cubicBezTo>
                    <a:pt x="2073" y="25711"/>
                    <a:pt x="2049" y="25390"/>
                    <a:pt x="2025" y="25080"/>
                  </a:cubicBezTo>
                  <a:cubicBezTo>
                    <a:pt x="2715" y="24735"/>
                    <a:pt x="3477" y="24306"/>
                    <a:pt x="4013" y="23723"/>
                  </a:cubicBezTo>
                  <a:close/>
                  <a:moveTo>
                    <a:pt x="4120" y="24925"/>
                  </a:moveTo>
                  <a:cubicBezTo>
                    <a:pt x="4132" y="25187"/>
                    <a:pt x="4156" y="25449"/>
                    <a:pt x="4180" y="25711"/>
                  </a:cubicBezTo>
                  <a:cubicBezTo>
                    <a:pt x="3858" y="25914"/>
                    <a:pt x="3561" y="26175"/>
                    <a:pt x="3263" y="26402"/>
                  </a:cubicBezTo>
                  <a:cubicBezTo>
                    <a:pt x="2894" y="26687"/>
                    <a:pt x="2537" y="26973"/>
                    <a:pt x="2180" y="27259"/>
                  </a:cubicBezTo>
                  <a:cubicBezTo>
                    <a:pt x="2168" y="27057"/>
                    <a:pt x="2156" y="26854"/>
                    <a:pt x="2132" y="26652"/>
                  </a:cubicBezTo>
                  <a:cubicBezTo>
                    <a:pt x="2132" y="26521"/>
                    <a:pt x="2120" y="26378"/>
                    <a:pt x="2108" y="26247"/>
                  </a:cubicBezTo>
                  <a:cubicBezTo>
                    <a:pt x="2513" y="25949"/>
                    <a:pt x="2930" y="25675"/>
                    <a:pt x="3358" y="25402"/>
                  </a:cubicBezTo>
                  <a:cubicBezTo>
                    <a:pt x="3597" y="25235"/>
                    <a:pt x="3870" y="25092"/>
                    <a:pt x="4120" y="24925"/>
                  </a:cubicBezTo>
                  <a:close/>
                  <a:moveTo>
                    <a:pt x="4204" y="25985"/>
                  </a:moveTo>
                  <a:cubicBezTo>
                    <a:pt x="4228" y="26271"/>
                    <a:pt x="4251" y="26556"/>
                    <a:pt x="4275" y="26842"/>
                  </a:cubicBezTo>
                  <a:cubicBezTo>
                    <a:pt x="3561" y="27307"/>
                    <a:pt x="2906" y="27842"/>
                    <a:pt x="2227" y="28342"/>
                  </a:cubicBezTo>
                  <a:cubicBezTo>
                    <a:pt x="2215" y="28045"/>
                    <a:pt x="2203" y="27747"/>
                    <a:pt x="2192" y="27449"/>
                  </a:cubicBezTo>
                  <a:cubicBezTo>
                    <a:pt x="2608" y="27152"/>
                    <a:pt x="3037" y="26854"/>
                    <a:pt x="3454" y="26545"/>
                  </a:cubicBezTo>
                  <a:cubicBezTo>
                    <a:pt x="3692" y="26366"/>
                    <a:pt x="3954" y="26187"/>
                    <a:pt x="4204" y="25985"/>
                  </a:cubicBezTo>
                  <a:close/>
                  <a:moveTo>
                    <a:pt x="4287" y="27128"/>
                  </a:moveTo>
                  <a:cubicBezTo>
                    <a:pt x="4311" y="27402"/>
                    <a:pt x="4335" y="27688"/>
                    <a:pt x="4359" y="27973"/>
                  </a:cubicBezTo>
                  <a:cubicBezTo>
                    <a:pt x="4049" y="28152"/>
                    <a:pt x="3775" y="28402"/>
                    <a:pt x="3489" y="28604"/>
                  </a:cubicBezTo>
                  <a:cubicBezTo>
                    <a:pt x="3085" y="28890"/>
                    <a:pt x="2680" y="29200"/>
                    <a:pt x="2287" y="29497"/>
                  </a:cubicBezTo>
                  <a:cubicBezTo>
                    <a:pt x="2263" y="29176"/>
                    <a:pt x="2251" y="28842"/>
                    <a:pt x="2239" y="28521"/>
                  </a:cubicBezTo>
                  <a:cubicBezTo>
                    <a:pt x="2656" y="28235"/>
                    <a:pt x="3085" y="27949"/>
                    <a:pt x="3501" y="27664"/>
                  </a:cubicBezTo>
                  <a:cubicBezTo>
                    <a:pt x="3704" y="27521"/>
                    <a:pt x="3918" y="27378"/>
                    <a:pt x="4120" y="27235"/>
                  </a:cubicBezTo>
                  <a:cubicBezTo>
                    <a:pt x="4168" y="27199"/>
                    <a:pt x="4228" y="27164"/>
                    <a:pt x="4287" y="27128"/>
                  </a:cubicBezTo>
                  <a:close/>
                  <a:moveTo>
                    <a:pt x="19161" y="648"/>
                  </a:moveTo>
                  <a:cubicBezTo>
                    <a:pt x="24120" y="648"/>
                    <a:pt x="29068" y="775"/>
                    <a:pt x="34017" y="934"/>
                  </a:cubicBezTo>
                  <a:cubicBezTo>
                    <a:pt x="33386" y="5447"/>
                    <a:pt x="33600" y="10221"/>
                    <a:pt x="33541" y="14757"/>
                  </a:cubicBezTo>
                  <a:cubicBezTo>
                    <a:pt x="33481" y="19579"/>
                    <a:pt x="33267" y="24485"/>
                    <a:pt x="33576" y="29295"/>
                  </a:cubicBezTo>
                  <a:cubicBezTo>
                    <a:pt x="28802" y="29509"/>
                    <a:pt x="24028" y="29628"/>
                    <a:pt x="19241" y="29712"/>
                  </a:cubicBezTo>
                  <a:cubicBezTo>
                    <a:pt x="14574" y="29795"/>
                    <a:pt x="9823" y="29759"/>
                    <a:pt x="5168" y="30200"/>
                  </a:cubicBezTo>
                  <a:cubicBezTo>
                    <a:pt x="5168" y="30188"/>
                    <a:pt x="5168" y="30188"/>
                    <a:pt x="5168" y="30188"/>
                  </a:cubicBezTo>
                  <a:cubicBezTo>
                    <a:pt x="4632" y="20437"/>
                    <a:pt x="4454" y="10566"/>
                    <a:pt x="3132" y="899"/>
                  </a:cubicBezTo>
                  <a:lnTo>
                    <a:pt x="3132" y="899"/>
                  </a:lnTo>
                  <a:cubicBezTo>
                    <a:pt x="3704" y="933"/>
                    <a:pt x="4280" y="947"/>
                    <a:pt x="4857" y="947"/>
                  </a:cubicBezTo>
                  <a:cubicBezTo>
                    <a:pt x="6860" y="947"/>
                    <a:pt x="8884" y="781"/>
                    <a:pt x="10871" y="744"/>
                  </a:cubicBezTo>
                  <a:cubicBezTo>
                    <a:pt x="13407" y="684"/>
                    <a:pt x="15955" y="649"/>
                    <a:pt x="18503" y="649"/>
                  </a:cubicBezTo>
                  <a:cubicBezTo>
                    <a:pt x="18722" y="648"/>
                    <a:pt x="18942" y="648"/>
                    <a:pt x="19161" y="648"/>
                  </a:cubicBezTo>
                  <a:close/>
                  <a:moveTo>
                    <a:pt x="4382" y="28271"/>
                  </a:moveTo>
                  <a:cubicBezTo>
                    <a:pt x="4406" y="28557"/>
                    <a:pt x="4430" y="28854"/>
                    <a:pt x="4442" y="29140"/>
                  </a:cubicBezTo>
                  <a:cubicBezTo>
                    <a:pt x="3716" y="29593"/>
                    <a:pt x="3037" y="30188"/>
                    <a:pt x="2346" y="30700"/>
                  </a:cubicBezTo>
                  <a:cubicBezTo>
                    <a:pt x="2323" y="30343"/>
                    <a:pt x="2311" y="29997"/>
                    <a:pt x="2287" y="29652"/>
                  </a:cubicBezTo>
                  <a:cubicBezTo>
                    <a:pt x="2727" y="29366"/>
                    <a:pt x="3168" y="29081"/>
                    <a:pt x="3608" y="28783"/>
                  </a:cubicBezTo>
                  <a:cubicBezTo>
                    <a:pt x="3847" y="28616"/>
                    <a:pt x="4132" y="28461"/>
                    <a:pt x="4382" y="28271"/>
                  </a:cubicBezTo>
                  <a:close/>
                  <a:moveTo>
                    <a:pt x="4466" y="29473"/>
                  </a:moveTo>
                  <a:cubicBezTo>
                    <a:pt x="4489" y="29712"/>
                    <a:pt x="4513" y="29950"/>
                    <a:pt x="4525" y="30200"/>
                  </a:cubicBezTo>
                  <a:cubicBezTo>
                    <a:pt x="4192" y="30438"/>
                    <a:pt x="3882" y="30736"/>
                    <a:pt x="3561" y="30986"/>
                  </a:cubicBezTo>
                  <a:cubicBezTo>
                    <a:pt x="3204" y="31259"/>
                    <a:pt x="2835" y="31509"/>
                    <a:pt x="2442" y="31748"/>
                  </a:cubicBezTo>
                  <a:cubicBezTo>
                    <a:pt x="2406" y="31450"/>
                    <a:pt x="2382" y="31152"/>
                    <a:pt x="2358" y="30855"/>
                  </a:cubicBezTo>
                  <a:cubicBezTo>
                    <a:pt x="3049" y="30438"/>
                    <a:pt x="3823" y="29997"/>
                    <a:pt x="4466" y="29473"/>
                  </a:cubicBezTo>
                  <a:close/>
                  <a:moveTo>
                    <a:pt x="32957" y="30105"/>
                  </a:moveTo>
                  <a:lnTo>
                    <a:pt x="32957" y="30105"/>
                  </a:lnTo>
                  <a:cubicBezTo>
                    <a:pt x="32505" y="30462"/>
                    <a:pt x="32064" y="30831"/>
                    <a:pt x="31624" y="31200"/>
                  </a:cubicBezTo>
                  <a:cubicBezTo>
                    <a:pt x="31481" y="31307"/>
                    <a:pt x="31005" y="31593"/>
                    <a:pt x="30731" y="31902"/>
                  </a:cubicBezTo>
                  <a:cubicBezTo>
                    <a:pt x="30540" y="31902"/>
                    <a:pt x="30362" y="31914"/>
                    <a:pt x="30171" y="31914"/>
                  </a:cubicBezTo>
                  <a:cubicBezTo>
                    <a:pt x="30826" y="31402"/>
                    <a:pt x="31421" y="30843"/>
                    <a:pt x="31921" y="30176"/>
                  </a:cubicBezTo>
                  <a:cubicBezTo>
                    <a:pt x="32267" y="30152"/>
                    <a:pt x="32612" y="30128"/>
                    <a:pt x="32957" y="30105"/>
                  </a:cubicBezTo>
                  <a:close/>
                  <a:moveTo>
                    <a:pt x="31791" y="30176"/>
                  </a:moveTo>
                  <a:lnTo>
                    <a:pt x="31791" y="30176"/>
                  </a:lnTo>
                  <a:cubicBezTo>
                    <a:pt x="31100" y="30724"/>
                    <a:pt x="30445" y="31319"/>
                    <a:pt x="29802" y="31926"/>
                  </a:cubicBezTo>
                  <a:cubicBezTo>
                    <a:pt x="29457" y="31938"/>
                    <a:pt x="29112" y="31938"/>
                    <a:pt x="28754" y="31950"/>
                  </a:cubicBezTo>
                  <a:cubicBezTo>
                    <a:pt x="28885" y="31843"/>
                    <a:pt x="29004" y="31724"/>
                    <a:pt x="29124" y="31593"/>
                  </a:cubicBezTo>
                  <a:cubicBezTo>
                    <a:pt x="29540" y="31188"/>
                    <a:pt x="30040" y="30759"/>
                    <a:pt x="30350" y="30247"/>
                  </a:cubicBezTo>
                  <a:cubicBezTo>
                    <a:pt x="30826" y="30235"/>
                    <a:pt x="31314" y="30212"/>
                    <a:pt x="31791" y="30176"/>
                  </a:cubicBezTo>
                  <a:close/>
                  <a:moveTo>
                    <a:pt x="22015" y="30402"/>
                  </a:moveTo>
                  <a:cubicBezTo>
                    <a:pt x="21837" y="30581"/>
                    <a:pt x="21670" y="30783"/>
                    <a:pt x="21504" y="30950"/>
                  </a:cubicBezTo>
                  <a:cubicBezTo>
                    <a:pt x="21170" y="31295"/>
                    <a:pt x="20837" y="31629"/>
                    <a:pt x="20503" y="31974"/>
                  </a:cubicBezTo>
                  <a:cubicBezTo>
                    <a:pt x="20436" y="31970"/>
                    <a:pt x="20370" y="31969"/>
                    <a:pt x="20304" y="31969"/>
                  </a:cubicBezTo>
                  <a:cubicBezTo>
                    <a:pt x="20173" y="31969"/>
                    <a:pt x="20043" y="31974"/>
                    <a:pt x="19908" y="31974"/>
                  </a:cubicBezTo>
                  <a:cubicBezTo>
                    <a:pt x="20051" y="31831"/>
                    <a:pt x="20206" y="31700"/>
                    <a:pt x="20349" y="31569"/>
                  </a:cubicBezTo>
                  <a:cubicBezTo>
                    <a:pt x="20658" y="31283"/>
                    <a:pt x="21063" y="30986"/>
                    <a:pt x="21253" y="30605"/>
                  </a:cubicBezTo>
                  <a:cubicBezTo>
                    <a:pt x="21283" y="30556"/>
                    <a:pt x="21248" y="30515"/>
                    <a:pt x="21202" y="30515"/>
                  </a:cubicBezTo>
                  <a:cubicBezTo>
                    <a:pt x="21192" y="30515"/>
                    <a:pt x="21181" y="30517"/>
                    <a:pt x="21170" y="30521"/>
                  </a:cubicBezTo>
                  <a:cubicBezTo>
                    <a:pt x="20789" y="30700"/>
                    <a:pt x="20480" y="31093"/>
                    <a:pt x="20182" y="31402"/>
                  </a:cubicBezTo>
                  <a:cubicBezTo>
                    <a:pt x="20003" y="31593"/>
                    <a:pt x="19825" y="31783"/>
                    <a:pt x="19634" y="31974"/>
                  </a:cubicBezTo>
                  <a:lnTo>
                    <a:pt x="18444" y="31974"/>
                  </a:lnTo>
                  <a:cubicBezTo>
                    <a:pt x="18670" y="31771"/>
                    <a:pt x="18908" y="31557"/>
                    <a:pt x="19134" y="31355"/>
                  </a:cubicBezTo>
                  <a:cubicBezTo>
                    <a:pt x="19456" y="31069"/>
                    <a:pt x="19837" y="30771"/>
                    <a:pt x="20063" y="30414"/>
                  </a:cubicBezTo>
                  <a:cubicBezTo>
                    <a:pt x="20718" y="30402"/>
                    <a:pt x="21373" y="30402"/>
                    <a:pt x="22015" y="30402"/>
                  </a:cubicBezTo>
                  <a:close/>
                  <a:moveTo>
                    <a:pt x="26028" y="30366"/>
                  </a:moveTo>
                  <a:cubicBezTo>
                    <a:pt x="25337" y="30843"/>
                    <a:pt x="24694" y="31462"/>
                    <a:pt x="24063" y="31974"/>
                  </a:cubicBezTo>
                  <a:lnTo>
                    <a:pt x="20801" y="31974"/>
                  </a:lnTo>
                  <a:cubicBezTo>
                    <a:pt x="21111" y="31700"/>
                    <a:pt x="21408" y="31426"/>
                    <a:pt x="21706" y="31152"/>
                  </a:cubicBezTo>
                  <a:cubicBezTo>
                    <a:pt x="21956" y="30914"/>
                    <a:pt x="22242" y="30664"/>
                    <a:pt x="22480" y="30390"/>
                  </a:cubicBezTo>
                  <a:lnTo>
                    <a:pt x="23194" y="30390"/>
                  </a:lnTo>
                  <a:cubicBezTo>
                    <a:pt x="23087" y="30497"/>
                    <a:pt x="22980" y="30605"/>
                    <a:pt x="22873" y="30712"/>
                  </a:cubicBezTo>
                  <a:cubicBezTo>
                    <a:pt x="22480" y="31081"/>
                    <a:pt x="22051" y="31426"/>
                    <a:pt x="21623" y="31783"/>
                  </a:cubicBezTo>
                  <a:cubicBezTo>
                    <a:pt x="21562" y="31834"/>
                    <a:pt x="21622" y="31936"/>
                    <a:pt x="21700" y="31936"/>
                  </a:cubicBezTo>
                  <a:cubicBezTo>
                    <a:pt x="21713" y="31936"/>
                    <a:pt x="21727" y="31933"/>
                    <a:pt x="21742" y="31926"/>
                  </a:cubicBezTo>
                  <a:cubicBezTo>
                    <a:pt x="22206" y="31652"/>
                    <a:pt x="22623" y="31319"/>
                    <a:pt x="23016" y="30962"/>
                  </a:cubicBezTo>
                  <a:cubicBezTo>
                    <a:pt x="23218" y="30795"/>
                    <a:pt x="23432" y="30593"/>
                    <a:pt x="23623" y="30390"/>
                  </a:cubicBezTo>
                  <a:cubicBezTo>
                    <a:pt x="23968" y="30390"/>
                    <a:pt x="24325" y="30378"/>
                    <a:pt x="24671" y="30378"/>
                  </a:cubicBezTo>
                  <a:cubicBezTo>
                    <a:pt x="24504" y="30533"/>
                    <a:pt x="24337" y="30700"/>
                    <a:pt x="24194" y="30831"/>
                  </a:cubicBezTo>
                  <a:cubicBezTo>
                    <a:pt x="23861" y="31128"/>
                    <a:pt x="23539" y="31426"/>
                    <a:pt x="23218" y="31736"/>
                  </a:cubicBezTo>
                  <a:cubicBezTo>
                    <a:pt x="23143" y="31801"/>
                    <a:pt x="23208" y="31889"/>
                    <a:pt x="23285" y="31889"/>
                  </a:cubicBezTo>
                  <a:cubicBezTo>
                    <a:pt x="23306" y="31889"/>
                    <a:pt x="23329" y="31882"/>
                    <a:pt x="23349" y="31867"/>
                  </a:cubicBezTo>
                  <a:cubicBezTo>
                    <a:pt x="23670" y="31605"/>
                    <a:pt x="24004" y="31343"/>
                    <a:pt x="24325" y="31069"/>
                  </a:cubicBezTo>
                  <a:cubicBezTo>
                    <a:pt x="24480" y="30938"/>
                    <a:pt x="24623" y="30819"/>
                    <a:pt x="24778" y="30688"/>
                  </a:cubicBezTo>
                  <a:cubicBezTo>
                    <a:pt x="24873" y="30605"/>
                    <a:pt x="25040" y="30486"/>
                    <a:pt x="25147" y="30378"/>
                  </a:cubicBezTo>
                  <a:cubicBezTo>
                    <a:pt x="25433" y="30378"/>
                    <a:pt x="25730" y="30366"/>
                    <a:pt x="26028" y="30366"/>
                  </a:cubicBezTo>
                  <a:close/>
                  <a:moveTo>
                    <a:pt x="27445" y="30343"/>
                  </a:moveTo>
                  <a:cubicBezTo>
                    <a:pt x="27242" y="30533"/>
                    <a:pt x="27040" y="30747"/>
                    <a:pt x="26838" y="30938"/>
                  </a:cubicBezTo>
                  <a:cubicBezTo>
                    <a:pt x="26468" y="31283"/>
                    <a:pt x="26111" y="31629"/>
                    <a:pt x="25754" y="31974"/>
                  </a:cubicBezTo>
                  <a:lnTo>
                    <a:pt x="24421" y="31974"/>
                  </a:lnTo>
                  <a:cubicBezTo>
                    <a:pt x="25147" y="31474"/>
                    <a:pt x="25968" y="30974"/>
                    <a:pt x="26599" y="30355"/>
                  </a:cubicBezTo>
                  <a:cubicBezTo>
                    <a:pt x="26885" y="30355"/>
                    <a:pt x="27171" y="30343"/>
                    <a:pt x="27445" y="30343"/>
                  </a:cubicBezTo>
                  <a:close/>
                  <a:moveTo>
                    <a:pt x="28469" y="30319"/>
                  </a:moveTo>
                  <a:cubicBezTo>
                    <a:pt x="27873" y="30795"/>
                    <a:pt x="27326" y="31390"/>
                    <a:pt x="26814" y="31902"/>
                  </a:cubicBezTo>
                  <a:cubicBezTo>
                    <a:pt x="26790" y="31926"/>
                    <a:pt x="26790" y="31950"/>
                    <a:pt x="26790" y="31974"/>
                  </a:cubicBezTo>
                  <a:lnTo>
                    <a:pt x="26028" y="31974"/>
                  </a:lnTo>
                  <a:cubicBezTo>
                    <a:pt x="26361" y="31688"/>
                    <a:pt x="26695" y="31414"/>
                    <a:pt x="27028" y="31117"/>
                  </a:cubicBezTo>
                  <a:cubicBezTo>
                    <a:pt x="27314" y="30867"/>
                    <a:pt x="27659" y="30628"/>
                    <a:pt x="27933" y="30331"/>
                  </a:cubicBezTo>
                  <a:cubicBezTo>
                    <a:pt x="28111" y="30331"/>
                    <a:pt x="28290" y="30319"/>
                    <a:pt x="28469" y="30319"/>
                  </a:cubicBezTo>
                  <a:close/>
                  <a:moveTo>
                    <a:pt x="30124" y="30259"/>
                  </a:moveTo>
                  <a:lnTo>
                    <a:pt x="30124" y="30259"/>
                  </a:lnTo>
                  <a:cubicBezTo>
                    <a:pt x="29790" y="30521"/>
                    <a:pt x="29493" y="30855"/>
                    <a:pt x="29207" y="31152"/>
                  </a:cubicBezTo>
                  <a:cubicBezTo>
                    <a:pt x="28945" y="31414"/>
                    <a:pt x="28695" y="31736"/>
                    <a:pt x="28385" y="31950"/>
                  </a:cubicBezTo>
                  <a:cubicBezTo>
                    <a:pt x="27933" y="31962"/>
                    <a:pt x="27469" y="31962"/>
                    <a:pt x="27004" y="31974"/>
                  </a:cubicBezTo>
                  <a:cubicBezTo>
                    <a:pt x="27635" y="31414"/>
                    <a:pt x="28350" y="30902"/>
                    <a:pt x="28957" y="30307"/>
                  </a:cubicBezTo>
                  <a:cubicBezTo>
                    <a:pt x="29338" y="30295"/>
                    <a:pt x="29731" y="30283"/>
                    <a:pt x="30124" y="30259"/>
                  </a:cubicBezTo>
                  <a:close/>
                  <a:moveTo>
                    <a:pt x="2954" y="31640"/>
                  </a:moveTo>
                  <a:cubicBezTo>
                    <a:pt x="2787" y="31759"/>
                    <a:pt x="2632" y="31879"/>
                    <a:pt x="2465" y="31986"/>
                  </a:cubicBezTo>
                  <a:cubicBezTo>
                    <a:pt x="2465" y="31950"/>
                    <a:pt x="2465" y="31926"/>
                    <a:pt x="2454" y="31890"/>
                  </a:cubicBezTo>
                  <a:cubicBezTo>
                    <a:pt x="2620" y="31819"/>
                    <a:pt x="2787" y="31736"/>
                    <a:pt x="2954" y="31640"/>
                  </a:cubicBezTo>
                  <a:close/>
                  <a:moveTo>
                    <a:pt x="19741" y="30414"/>
                  </a:moveTo>
                  <a:cubicBezTo>
                    <a:pt x="19444" y="30628"/>
                    <a:pt x="19194" y="30926"/>
                    <a:pt x="18944" y="31164"/>
                  </a:cubicBezTo>
                  <a:cubicBezTo>
                    <a:pt x="18682" y="31426"/>
                    <a:pt x="18420" y="31700"/>
                    <a:pt x="18158" y="31974"/>
                  </a:cubicBezTo>
                  <a:cubicBezTo>
                    <a:pt x="17753" y="31974"/>
                    <a:pt x="17348" y="31974"/>
                    <a:pt x="16943" y="31986"/>
                  </a:cubicBezTo>
                  <a:lnTo>
                    <a:pt x="16824" y="31986"/>
                  </a:lnTo>
                  <a:cubicBezTo>
                    <a:pt x="17158" y="31712"/>
                    <a:pt x="17491" y="31438"/>
                    <a:pt x="17813" y="31164"/>
                  </a:cubicBezTo>
                  <a:cubicBezTo>
                    <a:pt x="18075" y="30938"/>
                    <a:pt x="18372" y="30700"/>
                    <a:pt x="18598" y="30426"/>
                  </a:cubicBezTo>
                  <a:cubicBezTo>
                    <a:pt x="18813" y="30426"/>
                    <a:pt x="19027" y="30426"/>
                    <a:pt x="19229" y="30414"/>
                  </a:cubicBezTo>
                  <a:close/>
                  <a:moveTo>
                    <a:pt x="13598" y="30569"/>
                  </a:moveTo>
                  <a:cubicBezTo>
                    <a:pt x="13324" y="30795"/>
                    <a:pt x="13062" y="31057"/>
                    <a:pt x="12800" y="31295"/>
                  </a:cubicBezTo>
                  <a:cubicBezTo>
                    <a:pt x="12550" y="31533"/>
                    <a:pt x="12312" y="31759"/>
                    <a:pt x="12062" y="31998"/>
                  </a:cubicBezTo>
                  <a:lnTo>
                    <a:pt x="11074" y="31998"/>
                  </a:lnTo>
                  <a:cubicBezTo>
                    <a:pt x="11657" y="31569"/>
                    <a:pt x="12240" y="31128"/>
                    <a:pt x="12705" y="30593"/>
                  </a:cubicBezTo>
                  <a:cubicBezTo>
                    <a:pt x="13002" y="30581"/>
                    <a:pt x="13300" y="30581"/>
                    <a:pt x="13598" y="30569"/>
                  </a:cubicBezTo>
                  <a:close/>
                  <a:moveTo>
                    <a:pt x="15241" y="30509"/>
                  </a:moveTo>
                  <a:lnTo>
                    <a:pt x="15241" y="30509"/>
                  </a:lnTo>
                  <a:cubicBezTo>
                    <a:pt x="14979" y="30712"/>
                    <a:pt x="14729" y="30962"/>
                    <a:pt x="14491" y="31176"/>
                  </a:cubicBezTo>
                  <a:cubicBezTo>
                    <a:pt x="14193" y="31450"/>
                    <a:pt x="13907" y="31724"/>
                    <a:pt x="13610" y="31998"/>
                  </a:cubicBezTo>
                  <a:lnTo>
                    <a:pt x="12371" y="31998"/>
                  </a:lnTo>
                  <a:cubicBezTo>
                    <a:pt x="12574" y="31819"/>
                    <a:pt x="12776" y="31652"/>
                    <a:pt x="12967" y="31474"/>
                  </a:cubicBezTo>
                  <a:cubicBezTo>
                    <a:pt x="13300" y="31176"/>
                    <a:pt x="13645" y="30890"/>
                    <a:pt x="13931" y="30557"/>
                  </a:cubicBezTo>
                  <a:cubicBezTo>
                    <a:pt x="14372" y="30545"/>
                    <a:pt x="14800" y="30533"/>
                    <a:pt x="15241" y="30509"/>
                  </a:cubicBezTo>
                  <a:close/>
                  <a:moveTo>
                    <a:pt x="16360" y="30486"/>
                  </a:moveTo>
                  <a:cubicBezTo>
                    <a:pt x="16158" y="30652"/>
                    <a:pt x="15967" y="30843"/>
                    <a:pt x="15789" y="31009"/>
                  </a:cubicBezTo>
                  <a:cubicBezTo>
                    <a:pt x="15455" y="31319"/>
                    <a:pt x="15146" y="31652"/>
                    <a:pt x="14836" y="31998"/>
                  </a:cubicBezTo>
                  <a:lnTo>
                    <a:pt x="13955" y="31998"/>
                  </a:lnTo>
                  <a:cubicBezTo>
                    <a:pt x="14205" y="31795"/>
                    <a:pt x="14443" y="31581"/>
                    <a:pt x="14681" y="31367"/>
                  </a:cubicBezTo>
                  <a:cubicBezTo>
                    <a:pt x="14991" y="31105"/>
                    <a:pt x="15336" y="30831"/>
                    <a:pt x="15574" y="30509"/>
                  </a:cubicBezTo>
                  <a:cubicBezTo>
                    <a:pt x="15836" y="30497"/>
                    <a:pt x="16098" y="30486"/>
                    <a:pt x="16360" y="30486"/>
                  </a:cubicBezTo>
                  <a:close/>
                  <a:moveTo>
                    <a:pt x="18205" y="30438"/>
                  </a:moveTo>
                  <a:cubicBezTo>
                    <a:pt x="18003" y="30605"/>
                    <a:pt x="17801" y="30795"/>
                    <a:pt x="17610" y="30962"/>
                  </a:cubicBezTo>
                  <a:cubicBezTo>
                    <a:pt x="17253" y="31283"/>
                    <a:pt x="16908" y="31605"/>
                    <a:pt x="16562" y="31938"/>
                  </a:cubicBezTo>
                  <a:cubicBezTo>
                    <a:pt x="16551" y="31950"/>
                    <a:pt x="16539" y="31974"/>
                    <a:pt x="16539" y="31986"/>
                  </a:cubicBezTo>
                  <a:cubicBezTo>
                    <a:pt x="16074" y="31986"/>
                    <a:pt x="15610" y="31998"/>
                    <a:pt x="15146" y="31998"/>
                  </a:cubicBezTo>
                  <a:cubicBezTo>
                    <a:pt x="15396" y="31748"/>
                    <a:pt x="15646" y="31498"/>
                    <a:pt x="15908" y="31259"/>
                  </a:cubicBezTo>
                  <a:cubicBezTo>
                    <a:pt x="16193" y="30997"/>
                    <a:pt x="16515" y="30747"/>
                    <a:pt x="16789" y="30474"/>
                  </a:cubicBezTo>
                  <a:cubicBezTo>
                    <a:pt x="17265" y="30462"/>
                    <a:pt x="17741" y="30450"/>
                    <a:pt x="18205" y="30438"/>
                  </a:cubicBezTo>
                  <a:close/>
                  <a:moveTo>
                    <a:pt x="12479" y="30605"/>
                  </a:moveTo>
                  <a:lnTo>
                    <a:pt x="12479" y="30605"/>
                  </a:lnTo>
                  <a:cubicBezTo>
                    <a:pt x="11824" y="30986"/>
                    <a:pt x="11228" y="31498"/>
                    <a:pt x="10657" y="31998"/>
                  </a:cubicBezTo>
                  <a:cubicBezTo>
                    <a:pt x="10228" y="31998"/>
                    <a:pt x="9800" y="32010"/>
                    <a:pt x="9359" y="32010"/>
                  </a:cubicBezTo>
                  <a:cubicBezTo>
                    <a:pt x="9657" y="31759"/>
                    <a:pt x="9966" y="31509"/>
                    <a:pt x="10276" y="31283"/>
                  </a:cubicBezTo>
                  <a:cubicBezTo>
                    <a:pt x="10585" y="31057"/>
                    <a:pt x="10907" y="30855"/>
                    <a:pt x="11217" y="30628"/>
                  </a:cubicBezTo>
                  <a:cubicBezTo>
                    <a:pt x="11633" y="30616"/>
                    <a:pt x="12062" y="30616"/>
                    <a:pt x="12479" y="30605"/>
                  </a:cubicBezTo>
                  <a:close/>
                  <a:moveTo>
                    <a:pt x="10740" y="30640"/>
                  </a:moveTo>
                  <a:lnTo>
                    <a:pt x="10740" y="30640"/>
                  </a:lnTo>
                  <a:cubicBezTo>
                    <a:pt x="10133" y="31009"/>
                    <a:pt x="9562" y="31521"/>
                    <a:pt x="9061" y="32010"/>
                  </a:cubicBezTo>
                  <a:cubicBezTo>
                    <a:pt x="8800" y="32021"/>
                    <a:pt x="8538" y="32021"/>
                    <a:pt x="8276" y="32021"/>
                  </a:cubicBezTo>
                  <a:cubicBezTo>
                    <a:pt x="8835" y="31640"/>
                    <a:pt x="9419" y="31271"/>
                    <a:pt x="9907" y="30807"/>
                  </a:cubicBezTo>
                  <a:cubicBezTo>
                    <a:pt x="9938" y="30786"/>
                    <a:pt x="9915" y="30719"/>
                    <a:pt x="9876" y="30719"/>
                  </a:cubicBezTo>
                  <a:cubicBezTo>
                    <a:pt x="9871" y="30719"/>
                    <a:pt x="9865" y="30721"/>
                    <a:pt x="9859" y="30724"/>
                  </a:cubicBezTo>
                  <a:cubicBezTo>
                    <a:pt x="9145" y="31009"/>
                    <a:pt x="8490" y="31521"/>
                    <a:pt x="7883" y="32033"/>
                  </a:cubicBezTo>
                  <a:cubicBezTo>
                    <a:pt x="7526" y="32045"/>
                    <a:pt x="7168" y="32045"/>
                    <a:pt x="6823" y="32057"/>
                  </a:cubicBezTo>
                  <a:cubicBezTo>
                    <a:pt x="7049" y="31867"/>
                    <a:pt x="7276" y="31676"/>
                    <a:pt x="7502" y="31498"/>
                  </a:cubicBezTo>
                  <a:cubicBezTo>
                    <a:pt x="7859" y="31212"/>
                    <a:pt x="8264" y="30962"/>
                    <a:pt x="8609" y="30664"/>
                  </a:cubicBezTo>
                  <a:cubicBezTo>
                    <a:pt x="9312" y="30664"/>
                    <a:pt x="10026" y="30652"/>
                    <a:pt x="10740" y="30640"/>
                  </a:cubicBezTo>
                  <a:close/>
                  <a:moveTo>
                    <a:pt x="8216" y="30664"/>
                  </a:moveTo>
                  <a:cubicBezTo>
                    <a:pt x="7966" y="30843"/>
                    <a:pt x="7728" y="31045"/>
                    <a:pt x="7502" y="31224"/>
                  </a:cubicBezTo>
                  <a:cubicBezTo>
                    <a:pt x="7168" y="31486"/>
                    <a:pt x="6847" y="31771"/>
                    <a:pt x="6537" y="32069"/>
                  </a:cubicBezTo>
                  <a:cubicBezTo>
                    <a:pt x="6323" y="32081"/>
                    <a:pt x="6097" y="32093"/>
                    <a:pt x="5883" y="32093"/>
                  </a:cubicBezTo>
                  <a:cubicBezTo>
                    <a:pt x="6049" y="31950"/>
                    <a:pt x="6216" y="31807"/>
                    <a:pt x="6383" y="31676"/>
                  </a:cubicBezTo>
                  <a:cubicBezTo>
                    <a:pt x="6764" y="31355"/>
                    <a:pt x="7240" y="31093"/>
                    <a:pt x="7561" y="30712"/>
                  </a:cubicBezTo>
                  <a:cubicBezTo>
                    <a:pt x="7561" y="30700"/>
                    <a:pt x="7573" y="30676"/>
                    <a:pt x="7561" y="30664"/>
                  </a:cubicBezTo>
                  <a:close/>
                  <a:moveTo>
                    <a:pt x="6394" y="30640"/>
                  </a:moveTo>
                  <a:cubicBezTo>
                    <a:pt x="6728" y="30652"/>
                    <a:pt x="7061" y="30652"/>
                    <a:pt x="7407" y="30664"/>
                  </a:cubicBezTo>
                  <a:cubicBezTo>
                    <a:pt x="7014" y="30843"/>
                    <a:pt x="6692" y="31152"/>
                    <a:pt x="6371" y="31426"/>
                  </a:cubicBezTo>
                  <a:cubicBezTo>
                    <a:pt x="6121" y="31640"/>
                    <a:pt x="5883" y="31879"/>
                    <a:pt x="5644" y="32105"/>
                  </a:cubicBezTo>
                  <a:cubicBezTo>
                    <a:pt x="5323" y="32129"/>
                    <a:pt x="5013" y="32129"/>
                    <a:pt x="4692" y="32152"/>
                  </a:cubicBezTo>
                  <a:cubicBezTo>
                    <a:pt x="4930" y="31926"/>
                    <a:pt x="5168" y="31700"/>
                    <a:pt x="5406" y="31474"/>
                  </a:cubicBezTo>
                  <a:cubicBezTo>
                    <a:pt x="5728" y="31200"/>
                    <a:pt x="6085" y="30938"/>
                    <a:pt x="6394" y="30640"/>
                  </a:cubicBezTo>
                  <a:close/>
                  <a:moveTo>
                    <a:pt x="5085" y="30605"/>
                  </a:moveTo>
                  <a:cubicBezTo>
                    <a:pt x="5382" y="30616"/>
                    <a:pt x="5692" y="30616"/>
                    <a:pt x="5990" y="30628"/>
                  </a:cubicBezTo>
                  <a:cubicBezTo>
                    <a:pt x="5406" y="31045"/>
                    <a:pt x="4870" y="31629"/>
                    <a:pt x="4406" y="32176"/>
                  </a:cubicBezTo>
                  <a:cubicBezTo>
                    <a:pt x="3918" y="32200"/>
                    <a:pt x="3430" y="32236"/>
                    <a:pt x="2942" y="32271"/>
                  </a:cubicBezTo>
                  <a:cubicBezTo>
                    <a:pt x="3251" y="32021"/>
                    <a:pt x="3549" y="31771"/>
                    <a:pt x="3858" y="31521"/>
                  </a:cubicBezTo>
                  <a:cubicBezTo>
                    <a:pt x="4180" y="31259"/>
                    <a:pt x="4609" y="30997"/>
                    <a:pt x="4906" y="30664"/>
                  </a:cubicBezTo>
                  <a:cubicBezTo>
                    <a:pt x="4978" y="30664"/>
                    <a:pt x="5037" y="30640"/>
                    <a:pt x="5085" y="30605"/>
                  </a:cubicBezTo>
                  <a:close/>
                  <a:moveTo>
                    <a:pt x="21766" y="1"/>
                  </a:moveTo>
                  <a:cubicBezTo>
                    <a:pt x="20575" y="1"/>
                    <a:pt x="19384" y="7"/>
                    <a:pt x="18194" y="17"/>
                  </a:cubicBezTo>
                  <a:cubicBezTo>
                    <a:pt x="15550" y="41"/>
                    <a:pt x="12907" y="101"/>
                    <a:pt x="10252" y="196"/>
                  </a:cubicBezTo>
                  <a:cubicBezTo>
                    <a:pt x="7859" y="279"/>
                    <a:pt x="5359" y="244"/>
                    <a:pt x="2989" y="637"/>
                  </a:cubicBezTo>
                  <a:cubicBezTo>
                    <a:pt x="2965" y="637"/>
                    <a:pt x="2954" y="637"/>
                    <a:pt x="2942" y="649"/>
                  </a:cubicBezTo>
                  <a:lnTo>
                    <a:pt x="2894" y="649"/>
                  </a:lnTo>
                  <a:cubicBezTo>
                    <a:pt x="2858" y="660"/>
                    <a:pt x="2835" y="684"/>
                    <a:pt x="2823" y="708"/>
                  </a:cubicBezTo>
                  <a:cubicBezTo>
                    <a:pt x="2334" y="863"/>
                    <a:pt x="1894" y="1149"/>
                    <a:pt x="1489" y="1446"/>
                  </a:cubicBezTo>
                  <a:cubicBezTo>
                    <a:pt x="1084" y="1744"/>
                    <a:pt x="549" y="2065"/>
                    <a:pt x="263" y="2494"/>
                  </a:cubicBezTo>
                  <a:cubicBezTo>
                    <a:pt x="227" y="2506"/>
                    <a:pt x="203" y="2530"/>
                    <a:pt x="203" y="2577"/>
                  </a:cubicBezTo>
                  <a:cubicBezTo>
                    <a:pt x="203" y="2589"/>
                    <a:pt x="203" y="2601"/>
                    <a:pt x="203" y="2601"/>
                  </a:cubicBezTo>
                  <a:cubicBezTo>
                    <a:pt x="168" y="2661"/>
                    <a:pt x="168" y="2708"/>
                    <a:pt x="179" y="2756"/>
                  </a:cubicBezTo>
                  <a:cubicBezTo>
                    <a:pt x="1" y="4292"/>
                    <a:pt x="144" y="5887"/>
                    <a:pt x="203" y="7423"/>
                  </a:cubicBezTo>
                  <a:cubicBezTo>
                    <a:pt x="334" y="10638"/>
                    <a:pt x="584" y="13841"/>
                    <a:pt x="810" y="17043"/>
                  </a:cubicBezTo>
                  <a:cubicBezTo>
                    <a:pt x="1144" y="22115"/>
                    <a:pt x="1334" y="27247"/>
                    <a:pt x="2144" y="32271"/>
                  </a:cubicBezTo>
                  <a:cubicBezTo>
                    <a:pt x="2120" y="32319"/>
                    <a:pt x="2108" y="32379"/>
                    <a:pt x="2132" y="32438"/>
                  </a:cubicBezTo>
                  <a:cubicBezTo>
                    <a:pt x="2144" y="32462"/>
                    <a:pt x="2144" y="32474"/>
                    <a:pt x="2156" y="32498"/>
                  </a:cubicBezTo>
                  <a:cubicBezTo>
                    <a:pt x="2168" y="32510"/>
                    <a:pt x="2168" y="32510"/>
                    <a:pt x="2180" y="32521"/>
                  </a:cubicBezTo>
                  <a:cubicBezTo>
                    <a:pt x="2197" y="32608"/>
                    <a:pt x="2251" y="32644"/>
                    <a:pt x="2316" y="32644"/>
                  </a:cubicBezTo>
                  <a:cubicBezTo>
                    <a:pt x="2341" y="32644"/>
                    <a:pt x="2368" y="32639"/>
                    <a:pt x="2394" y="32629"/>
                  </a:cubicBezTo>
                  <a:cubicBezTo>
                    <a:pt x="2407" y="32632"/>
                    <a:pt x="2420" y="32633"/>
                    <a:pt x="2434" y="32633"/>
                  </a:cubicBezTo>
                  <a:cubicBezTo>
                    <a:pt x="2472" y="32633"/>
                    <a:pt x="2511" y="32622"/>
                    <a:pt x="2537" y="32605"/>
                  </a:cubicBezTo>
                  <a:cubicBezTo>
                    <a:pt x="2561" y="32581"/>
                    <a:pt x="2584" y="32569"/>
                    <a:pt x="2608" y="32545"/>
                  </a:cubicBezTo>
                  <a:cubicBezTo>
                    <a:pt x="4360" y="32745"/>
                    <a:pt x="6141" y="32809"/>
                    <a:pt x="7929" y="32809"/>
                  </a:cubicBezTo>
                  <a:cubicBezTo>
                    <a:pt x="10942" y="32809"/>
                    <a:pt x="13978" y="32627"/>
                    <a:pt x="16943" y="32605"/>
                  </a:cubicBezTo>
                  <a:cubicBezTo>
                    <a:pt x="17272" y="32604"/>
                    <a:pt x="17600" y="32604"/>
                    <a:pt x="17929" y="32604"/>
                  </a:cubicBezTo>
                  <a:cubicBezTo>
                    <a:pt x="19794" y="32604"/>
                    <a:pt x="21660" y="32615"/>
                    <a:pt x="23524" y="32615"/>
                  </a:cubicBezTo>
                  <a:cubicBezTo>
                    <a:pt x="25901" y="32615"/>
                    <a:pt x="28276" y="32596"/>
                    <a:pt x="30648" y="32510"/>
                  </a:cubicBezTo>
                  <a:cubicBezTo>
                    <a:pt x="30721" y="32576"/>
                    <a:pt x="30799" y="32610"/>
                    <a:pt x="30887" y="32610"/>
                  </a:cubicBezTo>
                  <a:cubicBezTo>
                    <a:pt x="30941" y="32610"/>
                    <a:pt x="31000" y="32597"/>
                    <a:pt x="31064" y="32569"/>
                  </a:cubicBezTo>
                  <a:cubicBezTo>
                    <a:pt x="31719" y="32295"/>
                    <a:pt x="32302" y="31640"/>
                    <a:pt x="32838" y="31176"/>
                  </a:cubicBezTo>
                  <a:cubicBezTo>
                    <a:pt x="33326" y="30736"/>
                    <a:pt x="33946" y="30331"/>
                    <a:pt x="34196" y="29700"/>
                  </a:cubicBezTo>
                  <a:cubicBezTo>
                    <a:pt x="34219" y="29628"/>
                    <a:pt x="34207" y="29557"/>
                    <a:pt x="34160" y="29509"/>
                  </a:cubicBezTo>
                  <a:cubicBezTo>
                    <a:pt x="34446" y="24723"/>
                    <a:pt x="34267" y="19865"/>
                    <a:pt x="34315" y="15067"/>
                  </a:cubicBezTo>
                  <a:cubicBezTo>
                    <a:pt x="34374" y="10352"/>
                    <a:pt x="34803" y="5459"/>
                    <a:pt x="34374" y="756"/>
                  </a:cubicBezTo>
                  <a:cubicBezTo>
                    <a:pt x="34469" y="565"/>
                    <a:pt x="34374" y="268"/>
                    <a:pt x="34077" y="256"/>
                  </a:cubicBezTo>
                  <a:cubicBezTo>
                    <a:pt x="29978" y="71"/>
                    <a:pt x="25873" y="1"/>
                    <a:pt x="2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7" name="Google Shape;367;p20"/>
          <p:cNvGrpSpPr/>
          <p:nvPr/>
        </p:nvGrpSpPr>
        <p:grpSpPr>
          <a:xfrm>
            <a:off x="4119291" y="1160712"/>
            <a:ext cx="886779" cy="715384"/>
            <a:chOff x="4119291" y="1397737"/>
            <a:chExt cx="886779" cy="715384"/>
          </a:xfrm>
        </p:grpSpPr>
        <p:sp>
          <p:nvSpPr>
            <p:cNvPr id="368" name="Google Shape;368;p20"/>
            <p:cNvSpPr/>
            <p:nvPr/>
          </p:nvSpPr>
          <p:spPr>
            <a:xfrm>
              <a:off x="4244621" y="1468276"/>
              <a:ext cx="706014" cy="574300"/>
            </a:xfrm>
            <a:custGeom>
              <a:rect b="b" l="l" r="r" t="t"/>
              <a:pathLst>
                <a:path extrusionOk="0" h="20349" w="25016">
                  <a:moveTo>
                    <a:pt x="0" y="1"/>
                  </a:moveTo>
                  <a:cubicBezTo>
                    <a:pt x="0" y="1"/>
                    <a:pt x="0" y="6954"/>
                    <a:pt x="107" y="12252"/>
                  </a:cubicBezTo>
                  <a:cubicBezTo>
                    <a:pt x="203" y="17551"/>
                    <a:pt x="107" y="20349"/>
                    <a:pt x="107" y="20349"/>
                  </a:cubicBezTo>
                  <a:lnTo>
                    <a:pt x="24908" y="19932"/>
                  </a:lnTo>
                  <a:lnTo>
                    <a:pt x="25015" y="5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119291" y="1397737"/>
              <a:ext cx="886779" cy="715384"/>
            </a:xfrm>
            <a:custGeom>
              <a:rect b="b" l="l" r="r" t="t"/>
              <a:pathLst>
                <a:path extrusionOk="0" h="25348" w="31421">
                  <a:moveTo>
                    <a:pt x="3239" y="972"/>
                  </a:moveTo>
                  <a:lnTo>
                    <a:pt x="3239" y="972"/>
                  </a:lnTo>
                  <a:cubicBezTo>
                    <a:pt x="3227" y="1329"/>
                    <a:pt x="3215" y="1686"/>
                    <a:pt x="3191" y="2043"/>
                  </a:cubicBezTo>
                  <a:cubicBezTo>
                    <a:pt x="2405" y="2436"/>
                    <a:pt x="1667" y="3019"/>
                    <a:pt x="953" y="3531"/>
                  </a:cubicBezTo>
                  <a:cubicBezTo>
                    <a:pt x="941" y="3269"/>
                    <a:pt x="941" y="3007"/>
                    <a:pt x="941" y="2757"/>
                  </a:cubicBezTo>
                  <a:cubicBezTo>
                    <a:pt x="1405" y="2507"/>
                    <a:pt x="1822" y="2031"/>
                    <a:pt x="2239" y="1722"/>
                  </a:cubicBezTo>
                  <a:cubicBezTo>
                    <a:pt x="2584" y="1483"/>
                    <a:pt x="2929" y="1245"/>
                    <a:pt x="3239" y="972"/>
                  </a:cubicBezTo>
                  <a:close/>
                  <a:moveTo>
                    <a:pt x="3179" y="2198"/>
                  </a:moveTo>
                  <a:cubicBezTo>
                    <a:pt x="3167" y="2531"/>
                    <a:pt x="3155" y="2865"/>
                    <a:pt x="3132" y="3210"/>
                  </a:cubicBezTo>
                  <a:cubicBezTo>
                    <a:pt x="2774" y="3388"/>
                    <a:pt x="2441" y="3662"/>
                    <a:pt x="2108" y="3877"/>
                  </a:cubicBezTo>
                  <a:cubicBezTo>
                    <a:pt x="1727" y="4115"/>
                    <a:pt x="1334" y="4353"/>
                    <a:pt x="953" y="4591"/>
                  </a:cubicBezTo>
                  <a:cubicBezTo>
                    <a:pt x="953" y="4281"/>
                    <a:pt x="953" y="3984"/>
                    <a:pt x="953" y="3674"/>
                  </a:cubicBezTo>
                  <a:cubicBezTo>
                    <a:pt x="1691" y="3198"/>
                    <a:pt x="2500" y="2746"/>
                    <a:pt x="3179" y="2198"/>
                  </a:cubicBezTo>
                  <a:close/>
                  <a:moveTo>
                    <a:pt x="3120" y="3424"/>
                  </a:moveTo>
                  <a:lnTo>
                    <a:pt x="3120" y="3424"/>
                  </a:lnTo>
                  <a:cubicBezTo>
                    <a:pt x="3108" y="3769"/>
                    <a:pt x="3096" y="4115"/>
                    <a:pt x="3084" y="4472"/>
                  </a:cubicBezTo>
                  <a:cubicBezTo>
                    <a:pt x="2346" y="4853"/>
                    <a:pt x="1643" y="5353"/>
                    <a:pt x="965" y="5853"/>
                  </a:cubicBezTo>
                  <a:cubicBezTo>
                    <a:pt x="965" y="5484"/>
                    <a:pt x="965" y="5115"/>
                    <a:pt x="953" y="4746"/>
                  </a:cubicBezTo>
                  <a:cubicBezTo>
                    <a:pt x="1381" y="4520"/>
                    <a:pt x="1786" y="4281"/>
                    <a:pt x="2191" y="4031"/>
                  </a:cubicBezTo>
                  <a:cubicBezTo>
                    <a:pt x="2500" y="3841"/>
                    <a:pt x="2834" y="3650"/>
                    <a:pt x="3120" y="3424"/>
                  </a:cubicBezTo>
                  <a:close/>
                  <a:moveTo>
                    <a:pt x="3072" y="4674"/>
                  </a:moveTo>
                  <a:lnTo>
                    <a:pt x="3072" y="4674"/>
                  </a:lnTo>
                  <a:cubicBezTo>
                    <a:pt x="3060" y="5032"/>
                    <a:pt x="3036" y="5401"/>
                    <a:pt x="3024" y="5758"/>
                  </a:cubicBezTo>
                  <a:cubicBezTo>
                    <a:pt x="2691" y="5889"/>
                    <a:pt x="2381" y="6091"/>
                    <a:pt x="2084" y="6258"/>
                  </a:cubicBezTo>
                  <a:cubicBezTo>
                    <a:pt x="1715" y="6460"/>
                    <a:pt x="1334" y="6675"/>
                    <a:pt x="965" y="6889"/>
                  </a:cubicBezTo>
                  <a:cubicBezTo>
                    <a:pt x="965" y="6603"/>
                    <a:pt x="965" y="6317"/>
                    <a:pt x="965" y="6032"/>
                  </a:cubicBezTo>
                  <a:cubicBezTo>
                    <a:pt x="1679" y="5615"/>
                    <a:pt x="2417" y="5174"/>
                    <a:pt x="3072" y="4674"/>
                  </a:cubicBezTo>
                  <a:close/>
                  <a:moveTo>
                    <a:pt x="3012" y="5972"/>
                  </a:moveTo>
                  <a:lnTo>
                    <a:pt x="3012" y="5972"/>
                  </a:lnTo>
                  <a:cubicBezTo>
                    <a:pt x="3001" y="6365"/>
                    <a:pt x="2989" y="6758"/>
                    <a:pt x="2977" y="7151"/>
                  </a:cubicBezTo>
                  <a:cubicBezTo>
                    <a:pt x="2262" y="7389"/>
                    <a:pt x="1596" y="7877"/>
                    <a:pt x="976" y="8318"/>
                  </a:cubicBezTo>
                  <a:cubicBezTo>
                    <a:pt x="976" y="7877"/>
                    <a:pt x="976" y="7449"/>
                    <a:pt x="976" y="7020"/>
                  </a:cubicBezTo>
                  <a:cubicBezTo>
                    <a:pt x="1369" y="6817"/>
                    <a:pt x="1774" y="6615"/>
                    <a:pt x="2167" y="6413"/>
                  </a:cubicBezTo>
                  <a:cubicBezTo>
                    <a:pt x="2441" y="6270"/>
                    <a:pt x="2751" y="6139"/>
                    <a:pt x="3012" y="5972"/>
                  </a:cubicBezTo>
                  <a:close/>
                  <a:moveTo>
                    <a:pt x="2965" y="7282"/>
                  </a:moveTo>
                  <a:lnTo>
                    <a:pt x="2965" y="7282"/>
                  </a:lnTo>
                  <a:cubicBezTo>
                    <a:pt x="2953" y="7699"/>
                    <a:pt x="2941" y="8103"/>
                    <a:pt x="2929" y="8520"/>
                  </a:cubicBezTo>
                  <a:cubicBezTo>
                    <a:pt x="2620" y="8592"/>
                    <a:pt x="2346" y="8758"/>
                    <a:pt x="2072" y="8901"/>
                  </a:cubicBezTo>
                  <a:cubicBezTo>
                    <a:pt x="1703" y="9080"/>
                    <a:pt x="1334" y="9270"/>
                    <a:pt x="976" y="9461"/>
                  </a:cubicBezTo>
                  <a:cubicBezTo>
                    <a:pt x="976" y="9127"/>
                    <a:pt x="976" y="8806"/>
                    <a:pt x="976" y="8472"/>
                  </a:cubicBezTo>
                  <a:cubicBezTo>
                    <a:pt x="1631" y="8080"/>
                    <a:pt x="2358" y="7746"/>
                    <a:pt x="2965" y="7282"/>
                  </a:cubicBezTo>
                  <a:close/>
                  <a:moveTo>
                    <a:pt x="2917" y="8722"/>
                  </a:moveTo>
                  <a:cubicBezTo>
                    <a:pt x="2893" y="9389"/>
                    <a:pt x="2881" y="10056"/>
                    <a:pt x="2870" y="10723"/>
                  </a:cubicBezTo>
                  <a:cubicBezTo>
                    <a:pt x="2227" y="10913"/>
                    <a:pt x="1619" y="11354"/>
                    <a:pt x="1084" y="11687"/>
                  </a:cubicBezTo>
                  <a:cubicBezTo>
                    <a:pt x="1034" y="11727"/>
                    <a:pt x="1059" y="11791"/>
                    <a:pt x="1103" y="11791"/>
                  </a:cubicBezTo>
                  <a:cubicBezTo>
                    <a:pt x="1112" y="11791"/>
                    <a:pt x="1121" y="11788"/>
                    <a:pt x="1131" y="11782"/>
                  </a:cubicBezTo>
                  <a:cubicBezTo>
                    <a:pt x="1477" y="11592"/>
                    <a:pt x="1834" y="11425"/>
                    <a:pt x="2179" y="11270"/>
                  </a:cubicBezTo>
                  <a:cubicBezTo>
                    <a:pt x="2405" y="11163"/>
                    <a:pt x="2643" y="11068"/>
                    <a:pt x="2870" y="10961"/>
                  </a:cubicBezTo>
                  <a:lnTo>
                    <a:pt x="2870" y="10961"/>
                  </a:lnTo>
                  <a:cubicBezTo>
                    <a:pt x="2858" y="11306"/>
                    <a:pt x="2846" y="11651"/>
                    <a:pt x="2846" y="12009"/>
                  </a:cubicBezTo>
                  <a:cubicBezTo>
                    <a:pt x="2191" y="12175"/>
                    <a:pt x="1548" y="12592"/>
                    <a:pt x="988" y="12961"/>
                  </a:cubicBezTo>
                  <a:cubicBezTo>
                    <a:pt x="988" y="12247"/>
                    <a:pt x="976" y="11532"/>
                    <a:pt x="976" y="10818"/>
                  </a:cubicBezTo>
                  <a:cubicBezTo>
                    <a:pt x="1596" y="10485"/>
                    <a:pt x="2370" y="10199"/>
                    <a:pt x="2858" y="9711"/>
                  </a:cubicBezTo>
                  <a:cubicBezTo>
                    <a:pt x="2879" y="9689"/>
                    <a:pt x="2862" y="9638"/>
                    <a:pt x="2822" y="9638"/>
                  </a:cubicBezTo>
                  <a:cubicBezTo>
                    <a:pt x="2818" y="9638"/>
                    <a:pt x="2814" y="9638"/>
                    <a:pt x="2810" y="9639"/>
                  </a:cubicBezTo>
                  <a:cubicBezTo>
                    <a:pt x="2167" y="9818"/>
                    <a:pt x="1548" y="10306"/>
                    <a:pt x="976" y="10663"/>
                  </a:cubicBezTo>
                  <a:cubicBezTo>
                    <a:pt x="976" y="10318"/>
                    <a:pt x="976" y="9961"/>
                    <a:pt x="976" y="9615"/>
                  </a:cubicBezTo>
                  <a:cubicBezTo>
                    <a:pt x="1357" y="9461"/>
                    <a:pt x="1727" y="9294"/>
                    <a:pt x="2096" y="9115"/>
                  </a:cubicBezTo>
                  <a:cubicBezTo>
                    <a:pt x="2370" y="8996"/>
                    <a:pt x="2667" y="8889"/>
                    <a:pt x="2917" y="8722"/>
                  </a:cubicBezTo>
                  <a:close/>
                  <a:moveTo>
                    <a:pt x="2846" y="12223"/>
                  </a:moveTo>
                  <a:cubicBezTo>
                    <a:pt x="2834" y="12568"/>
                    <a:pt x="2834" y="12902"/>
                    <a:pt x="2834" y="13247"/>
                  </a:cubicBezTo>
                  <a:cubicBezTo>
                    <a:pt x="2179" y="13402"/>
                    <a:pt x="1572" y="13747"/>
                    <a:pt x="988" y="14092"/>
                  </a:cubicBezTo>
                  <a:cubicBezTo>
                    <a:pt x="988" y="14045"/>
                    <a:pt x="988" y="14009"/>
                    <a:pt x="988" y="13973"/>
                  </a:cubicBezTo>
                  <a:cubicBezTo>
                    <a:pt x="988" y="13699"/>
                    <a:pt x="988" y="13425"/>
                    <a:pt x="988" y="13152"/>
                  </a:cubicBezTo>
                  <a:cubicBezTo>
                    <a:pt x="1310" y="12973"/>
                    <a:pt x="1631" y="12806"/>
                    <a:pt x="1953" y="12640"/>
                  </a:cubicBezTo>
                  <a:cubicBezTo>
                    <a:pt x="2239" y="12497"/>
                    <a:pt x="2560" y="12378"/>
                    <a:pt x="2846" y="12223"/>
                  </a:cubicBezTo>
                  <a:close/>
                  <a:moveTo>
                    <a:pt x="2834" y="13437"/>
                  </a:moveTo>
                  <a:cubicBezTo>
                    <a:pt x="2834" y="13735"/>
                    <a:pt x="2822" y="14045"/>
                    <a:pt x="2822" y="14342"/>
                  </a:cubicBezTo>
                  <a:cubicBezTo>
                    <a:pt x="2560" y="14437"/>
                    <a:pt x="2286" y="14628"/>
                    <a:pt x="2060" y="14747"/>
                  </a:cubicBezTo>
                  <a:cubicBezTo>
                    <a:pt x="1703" y="14949"/>
                    <a:pt x="1346" y="15164"/>
                    <a:pt x="1000" y="15378"/>
                  </a:cubicBezTo>
                  <a:cubicBezTo>
                    <a:pt x="988" y="15009"/>
                    <a:pt x="988" y="14640"/>
                    <a:pt x="988" y="14271"/>
                  </a:cubicBezTo>
                  <a:cubicBezTo>
                    <a:pt x="1596" y="13985"/>
                    <a:pt x="2250" y="13759"/>
                    <a:pt x="2834" y="13437"/>
                  </a:cubicBezTo>
                  <a:close/>
                  <a:moveTo>
                    <a:pt x="2822" y="14545"/>
                  </a:moveTo>
                  <a:cubicBezTo>
                    <a:pt x="2822" y="14926"/>
                    <a:pt x="2834" y="15295"/>
                    <a:pt x="2834" y="15676"/>
                  </a:cubicBezTo>
                  <a:cubicBezTo>
                    <a:pt x="2179" y="15795"/>
                    <a:pt x="1548" y="16188"/>
                    <a:pt x="1000" y="16569"/>
                  </a:cubicBezTo>
                  <a:cubicBezTo>
                    <a:pt x="1000" y="16223"/>
                    <a:pt x="1000" y="15878"/>
                    <a:pt x="1000" y="15533"/>
                  </a:cubicBezTo>
                  <a:cubicBezTo>
                    <a:pt x="1334" y="15366"/>
                    <a:pt x="1679" y="15188"/>
                    <a:pt x="2012" y="15021"/>
                  </a:cubicBezTo>
                  <a:cubicBezTo>
                    <a:pt x="2191" y="14926"/>
                    <a:pt x="2370" y="14830"/>
                    <a:pt x="2548" y="14735"/>
                  </a:cubicBezTo>
                  <a:cubicBezTo>
                    <a:pt x="2608" y="14699"/>
                    <a:pt x="2715" y="14604"/>
                    <a:pt x="2822" y="14545"/>
                  </a:cubicBezTo>
                  <a:close/>
                  <a:moveTo>
                    <a:pt x="2834" y="15854"/>
                  </a:moveTo>
                  <a:cubicBezTo>
                    <a:pt x="2834" y="16211"/>
                    <a:pt x="2846" y="16569"/>
                    <a:pt x="2846" y="16938"/>
                  </a:cubicBezTo>
                  <a:cubicBezTo>
                    <a:pt x="2524" y="17045"/>
                    <a:pt x="2227" y="17235"/>
                    <a:pt x="1929" y="17414"/>
                  </a:cubicBezTo>
                  <a:cubicBezTo>
                    <a:pt x="1619" y="17593"/>
                    <a:pt x="1322" y="17783"/>
                    <a:pt x="1024" y="17986"/>
                  </a:cubicBezTo>
                  <a:cubicBezTo>
                    <a:pt x="1024" y="17581"/>
                    <a:pt x="1012" y="17176"/>
                    <a:pt x="1000" y="16771"/>
                  </a:cubicBezTo>
                  <a:cubicBezTo>
                    <a:pt x="1310" y="16592"/>
                    <a:pt x="1619" y="16414"/>
                    <a:pt x="1941" y="16259"/>
                  </a:cubicBezTo>
                  <a:cubicBezTo>
                    <a:pt x="2227" y="16116"/>
                    <a:pt x="2548" y="15997"/>
                    <a:pt x="2834" y="15854"/>
                  </a:cubicBezTo>
                  <a:close/>
                  <a:moveTo>
                    <a:pt x="2846" y="17140"/>
                  </a:moveTo>
                  <a:cubicBezTo>
                    <a:pt x="2846" y="17235"/>
                    <a:pt x="2846" y="17331"/>
                    <a:pt x="2846" y="17426"/>
                  </a:cubicBezTo>
                  <a:cubicBezTo>
                    <a:pt x="2858" y="17616"/>
                    <a:pt x="2858" y="17807"/>
                    <a:pt x="2858" y="17997"/>
                  </a:cubicBezTo>
                  <a:cubicBezTo>
                    <a:pt x="2572" y="18116"/>
                    <a:pt x="2322" y="18283"/>
                    <a:pt x="2060" y="18438"/>
                  </a:cubicBezTo>
                  <a:cubicBezTo>
                    <a:pt x="1715" y="18628"/>
                    <a:pt x="1381" y="18831"/>
                    <a:pt x="1048" y="19045"/>
                  </a:cubicBezTo>
                  <a:cubicBezTo>
                    <a:pt x="1036" y="18748"/>
                    <a:pt x="1036" y="18462"/>
                    <a:pt x="1024" y="18176"/>
                  </a:cubicBezTo>
                  <a:cubicBezTo>
                    <a:pt x="1369" y="17986"/>
                    <a:pt x="1703" y="17795"/>
                    <a:pt x="2048" y="17605"/>
                  </a:cubicBezTo>
                  <a:cubicBezTo>
                    <a:pt x="2310" y="17462"/>
                    <a:pt x="2596" y="17319"/>
                    <a:pt x="2846" y="17140"/>
                  </a:cubicBezTo>
                  <a:close/>
                  <a:moveTo>
                    <a:pt x="2846" y="18259"/>
                  </a:moveTo>
                  <a:cubicBezTo>
                    <a:pt x="2846" y="18533"/>
                    <a:pt x="2846" y="18819"/>
                    <a:pt x="2834" y="19093"/>
                  </a:cubicBezTo>
                  <a:cubicBezTo>
                    <a:pt x="2215" y="19319"/>
                    <a:pt x="1619" y="19640"/>
                    <a:pt x="1072" y="20010"/>
                  </a:cubicBezTo>
                  <a:cubicBezTo>
                    <a:pt x="1060" y="19891"/>
                    <a:pt x="1060" y="19783"/>
                    <a:pt x="1060" y="19664"/>
                  </a:cubicBezTo>
                  <a:cubicBezTo>
                    <a:pt x="1048" y="19521"/>
                    <a:pt x="1048" y="19379"/>
                    <a:pt x="1048" y="19248"/>
                  </a:cubicBezTo>
                  <a:cubicBezTo>
                    <a:pt x="1631" y="18974"/>
                    <a:pt x="2322" y="18676"/>
                    <a:pt x="2846" y="18259"/>
                  </a:cubicBezTo>
                  <a:close/>
                  <a:moveTo>
                    <a:pt x="2834" y="19319"/>
                  </a:moveTo>
                  <a:cubicBezTo>
                    <a:pt x="2834" y="19581"/>
                    <a:pt x="2834" y="19843"/>
                    <a:pt x="2834" y="20105"/>
                  </a:cubicBezTo>
                  <a:cubicBezTo>
                    <a:pt x="2667" y="20176"/>
                    <a:pt x="2512" y="20272"/>
                    <a:pt x="2358" y="20367"/>
                  </a:cubicBezTo>
                  <a:cubicBezTo>
                    <a:pt x="1941" y="20617"/>
                    <a:pt x="1536" y="20891"/>
                    <a:pt x="1155" y="21164"/>
                  </a:cubicBezTo>
                  <a:cubicBezTo>
                    <a:pt x="1119" y="20843"/>
                    <a:pt x="1096" y="20510"/>
                    <a:pt x="1084" y="20200"/>
                  </a:cubicBezTo>
                  <a:cubicBezTo>
                    <a:pt x="1381" y="20010"/>
                    <a:pt x="1703" y="19819"/>
                    <a:pt x="2024" y="19664"/>
                  </a:cubicBezTo>
                  <a:cubicBezTo>
                    <a:pt x="2286" y="19545"/>
                    <a:pt x="2548" y="19426"/>
                    <a:pt x="2810" y="19319"/>
                  </a:cubicBezTo>
                  <a:close/>
                  <a:moveTo>
                    <a:pt x="2846" y="20391"/>
                  </a:moveTo>
                  <a:cubicBezTo>
                    <a:pt x="2858" y="20724"/>
                    <a:pt x="2870" y="21057"/>
                    <a:pt x="2917" y="21379"/>
                  </a:cubicBezTo>
                  <a:cubicBezTo>
                    <a:pt x="2679" y="21498"/>
                    <a:pt x="2453" y="21665"/>
                    <a:pt x="2215" y="21807"/>
                  </a:cubicBezTo>
                  <a:cubicBezTo>
                    <a:pt x="1893" y="21998"/>
                    <a:pt x="1572" y="22188"/>
                    <a:pt x="1238" y="22367"/>
                  </a:cubicBezTo>
                  <a:cubicBezTo>
                    <a:pt x="1215" y="22022"/>
                    <a:pt x="1191" y="21688"/>
                    <a:pt x="1167" y="21343"/>
                  </a:cubicBezTo>
                  <a:cubicBezTo>
                    <a:pt x="1727" y="21022"/>
                    <a:pt x="2274" y="20700"/>
                    <a:pt x="2846" y="20391"/>
                  </a:cubicBezTo>
                  <a:close/>
                  <a:moveTo>
                    <a:pt x="3584" y="805"/>
                  </a:moveTo>
                  <a:cubicBezTo>
                    <a:pt x="4902" y="878"/>
                    <a:pt x="6227" y="901"/>
                    <a:pt x="7554" y="901"/>
                  </a:cubicBezTo>
                  <a:cubicBezTo>
                    <a:pt x="9916" y="901"/>
                    <a:pt x="12287" y="827"/>
                    <a:pt x="14652" y="827"/>
                  </a:cubicBezTo>
                  <a:cubicBezTo>
                    <a:pt x="15520" y="827"/>
                    <a:pt x="16387" y="837"/>
                    <a:pt x="17252" y="864"/>
                  </a:cubicBezTo>
                  <a:cubicBezTo>
                    <a:pt x="19503" y="936"/>
                    <a:pt x="21741" y="1019"/>
                    <a:pt x="23991" y="1138"/>
                  </a:cubicBezTo>
                  <a:cubicBezTo>
                    <a:pt x="25546" y="1212"/>
                    <a:pt x="27208" y="1459"/>
                    <a:pt x="28817" y="1459"/>
                  </a:cubicBezTo>
                  <a:cubicBezTo>
                    <a:pt x="29278" y="1459"/>
                    <a:pt x="29734" y="1439"/>
                    <a:pt x="30183" y="1388"/>
                  </a:cubicBezTo>
                  <a:cubicBezTo>
                    <a:pt x="30242" y="5008"/>
                    <a:pt x="30337" y="8639"/>
                    <a:pt x="30325" y="12259"/>
                  </a:cubicBezTo>
                  <a:cubicBezTo>
                    <a:pt x="30325" y="14056"/>
                    <a:pt x="30337" y="15842"/>
                    <a:pt x="30325" y="17640"/>
                  </a:cubicBezTo>
                  <a:cubicBezTo>
                    <a:pt x="30313" y="19188"/>
                    <a:pt x="30063" y="20962"/>
                    <a:pt x="30337" y="22510"/>
                  </a:cubicBezTo>
                  <a:cubicBezTo>
                    <a:pt x="29518" y="22342"/>
                    <a:pt x="28651" y="22293"/>
                    <a:pt x="27776" y="22293"/>
                  </a:cubicBezTo>
                  <a:cubicBezTo>
                    <a:pt x="26540" y="22293"/>
                    <a:pt x="25286" y="22391"/>
                    <a:pt x="24122" y="22391"/>
                  </a:cubicBezTo>
                  <a:lnTo>
                    <a:pt x="17145" y="22391"/>
                  </a:lnTo>
                  <a:cubicBezTo>
                    <a:pt x="14812" y="22403"/>
                    <a:pt x="12490" y="22403"/>
                    <a:pt x="10168" y="22415"/>
                  </a:cubicBezTo>
                  <a:cubicBezTo>
                    <a:pt x="9171" y="22415"/>
                    <a:pt x="8158" y="22383"/>
                    <a:pt x="7146" y="22383"/>
                  </a:cubicBezTo>
                  <a:cubicBezTo>
                    <a:pt x="6008" y="22383"/>
                    <a:pt x="4872" y="22423"/>
                    <a:pt x="3763" y="22593"/>
                  </a:cubicBezTo>
                  <a:cubicBezTo>
                    <a:pt x="4084" y="21057"/>
                    <a:pt x="3739" y="19271"/>
                    <a:pt x="3703" y="17724"/>
                  </a:cubicBezTo>
                  <a:cubicBezTo>
                    <a:pt x="3655" y="15842"/>
                    <a:pt x="3632" y="13961"/>
                    <a:pt x="3632" y="12068"/>
                  </a:cubicBezTo>
                  <a:cubicBezTo>
                    <a:pt x="3620" y="8330"/>
                    <a:pt x="3632" y="4579"/>
                    <a:pt x="3584" y="829"/>
                  </a:cubicBezTo>
                  <a:cubicBezTo>
                    <a:pt x="3584" y="817"/>
                    <a:pt x="3584" y="817"/>
                    <a:pt x="3584" y="805"/>
                  </a:cubicBezTo>
                  <a:close/>
                  <a:moveTo>
                    <a:pt x="2953" y="21617"/>
                  </a:moveTo>
                  <a:cubicBezTo>
                    <a:pt x="3001" y="21998"/>
                    <a:pt x="3084" y="22367"/>
                    <a:pt x="3203" y="22700"/>
                  </a:cubicBezTo>
                  <a:cubicBezTo>
                    <a:pt x="2715" y="22843"/>
                    <a:pt x="2274" y="23153"/>
                    <a:pt x="1858" y="23450"/>
                  </a:cubicBezTo>
                  <a:cubicBezTo>
                    <a:pt x="1655" y="23593"/>
                    <a:pt x="1429" y="23736"/>
                    <a:pt x="1215" y="23903"/>
                  </a:cubicBezTo>
                  <a:cubicBezTo>
                    <a:pt x="1262" y="23474"/>
                    <a:pt x="1262" y="23022"/>
                    <a:pt x="1238" y="22569"/>
                  </a:cubicBezTo>
                  <a:cubicBezTo>
                    <a:pt x="1608" y="22379"/>
                    <a:pt x="1977" y="22188"/>
                    <a:pt x="2334" y="21986"/>
                  </a:cubicBezTo>
                  <a:cubicBezTo>
                    <a:pt x="2536" y="21879"/>
                    <a:pt x="2751" y="21760"/>
                    <a:pt x="2953" y="21617"/>
                  </a:cubicBezTo>
                  <a:close/>
                  <a:moveTo>
                    <a:pt x="4667" y="23093"/>
                  </a:moveTo>
                  <a:cubicBezTo>
                    <a:pt x="5108" y="23129"/>
                    <a:pt x="5548" y="23165"/>
                    <a:pt x="5989" y="23177"/>
                  </a:cubicBezTo>
                  <a:cubicBezTo>
                    <a:pt x="5537" y="23486"/>
                    <a:pt x="5132" y="23915"/>
                    <a:pt x="4739" y="24320"/>
                  </a:cubicBezTo>
                  <a:cubicBezTo>
                    <a:pt x="4495" y="24314"/>
                    <a:pt x="4251" y="24311"/>
                    <a:pt x="4007" y="24311"/>
                  </a:cubicBezTo>
                  <a:cubicBezTo>
                    <a:pt x="3763" y="24311"/>
                    <a:pt x="3518" y="24314"/>
                    <a:pt x="3274" y="24320"/>
                  </a:cubicBezTo>
                  <a:cubicBezTo>
                    <a:pt x="3524" y="24105"/>
                    <a:pt x="3763" y="23879"/>
                    <a:pt x="4013" y="23665"/>
                  </a:cubicBezTo>
                  <a:cubicBezTo>
                    <a:pt x="4239" y="23486"/>
                    <a:pt x="4489" y="23320"/>
                    <a:pt x="4667" y="23093"/>
                  </a:cubicBezTo>
                  <a:close/>
                  <a:moveTo>
                    <a:pt x="6156" y="23177"/>
                  </a:moveTo>
                  <a:cubicBezTo>
                    <a:pt x="6656" y="23189"/>
                    <a:pt x="7168" y="23189"/>
                    <a:pt x="7680" y="23189"/>
                  </a:cubicBezTo>
                  <a:cubicBezTo>
                    <a:pt x="7346" y="23343"/>
                    <a:pt x="7084" y="23629"/>
                    <a:pt x="6834" y="23879"/>
                  </a:cubicBezTo>
                  <a:cubicBezTo>
                    <a:pt x="6691" y="24034"/>
                    <a:pt x="6549" y="24189"/>
                    <a:pt x="6394" y="24343"/>
                  </a:cubicBezTo>
                  <a:cubicBezTo>
                    <a:pt x="5918" y="24332"/>
                    <a:pt x="5429" y="24320"/>
                    <a:pt x="4929" y="24320"/>
                  </a:cubicBezTo>
                  <a:cubicBezTo>
                    <a:pt x="5358" y="23962"/>
                    <a:pt x="5810" y="23605"/>
                    <a:pt x="6156" y="23177"/>
                  </a:cubicBezTo>
                  <a:close/>
                  <a:moveTo>
                    <a:pt x="8763" y="23177"/>
                  </a:moveTo>
                  <a:cubicBezTo>
                    <a:pt x="8299" y="23510"/>
                    <a:pt x="7894" y="23939"/>
                    <a:pt x="7501" y="24355"/>
                  </a:cubicBezTo>
                  <a:lnTo>
                    <a:pt x="7346" y="24355"/>
                  </a:lnTo>
                  <a:cubicBezTo>
                    <a:pt x="7108" y="24355"/>
                    <a:pt x="6870" y="24355"/>
                    <a:pt x="6632" y="24343"/>
                  </a:cubicBezTo>
                  <a:cubicBezTo>
                    <a:pt x="6680" y="24296"/>
                    <a:pt x="6739" y="24248"/>
                    <a:pt x="6787" y="24201"/>
                  </a:cubicBezTo>
                  <a:cubicBezTo>
                    <a:pt x="7120" y="23867"/>
                    <a:pt x="7501" y="23558"/>
                    <a:pt x="7834" y="23224"/>
                  </a:cubicBezTo>
                  <a:cubicBezTo>
                    <a:pt x="7846" y="23212"/>
                    <a:pt x="7846" y="23200"/>
                    <a:pt x="7846" y="23189"/>
                  </a:cubicBezTo>
                  <a:cubicBezTo>
                    <a:pt x="8156" y="23177"/>
                    <a:pt x="8454" y="23177"/>
                    <a:pt x="8763" y="23177"/>
                  </a:cubicBezTo>
                  <a:close/>
                  <a:moveTo>
                    <a:pt x="9747" y="23159"/>
                  </a:moveTo>
                  <a:cubicBezTo>
                    <a:pt x="9885" y="23159"/>
                    <a:pt x="10021" y="23161"/>
                    <a:pt x="10156" y="23165"/>
                  </a:cubicBezTo>
                  <a:lnTo>
                    <a:pt x="10299" y="23165"/>
                  </a:lnTo>
                  <a:cubicBezTo>
                    <a:pt x="9811" y="23450"/>
                    <a:pt x="9382" y="23927"/>
                    <a:pt x="8977" y="24367"/>
                  </a:cubicBezTo>
                  <a:cubicBezTo>
                    <a:pt x="8549" y="24367"/>
                    <a:pt x="8132" y="24355"/>
                    <a:pt x="7704" y="24355"/>
                  </a:cubicBezTo>
                  <a:cubicBezTo>
                    <a:pt x="8120" y="23974"/>
                    <a:pt x="8549" y="23605"/>
                    <a:pt x="8906" y="23165"/>
                  </a:cubicBezTo>
                  <a:cubicBezTo>
                    <a:pt x="9192" y="23165"/>
                    <a:pt x="9472" y="23159"/>
                    <a:pt x="9747" y="23159"/>
                  </a:cubicBezTo>
                  <a:close/>
                  <a:moveTo>
                    <a:pt x="11490" y="23165"/>
                  </a:moveTo>
                  <a:cubicBezTo>
                    <a:pt x="11299" y="23296"/>
                    <a:pt x="11121" y="23462"/>
                    <a:pt x="10954" y="23605"/>
                  </a:cubicBezTo>
                  <a:cubicBezTo>
                    <a:pt x="10704" y="23843"/>
                    <a:pt x="10466" y="24082"/>
                    <a:pt x="10228" y="24320"/>
                  </a:cubicBezTo>
                  <a:cubicBezTo>
                    <a:pt x="10204" y="24332"/>
                    <a:pt x="10204" y="24355"/>
                    <a:pt x="10204" y="24367"/>
                  </a:cubicBezTo>
                  <a:lnTo>
                    <a:pt x="9251" y="24367"/>
                  </a:lnTo>
                  <a:cubicBezTo>
                    <a:pt x="9716" y="24010"/>
                    <a:pt x="10204" y="23629"/>
                    <a:pt x="10501" y="23165"/>
                  </a:cubicBezTo>
                  <a:close/>
                  <a:moveTo>
                    <a:pt x="13216" y="23165"/>
                  </a:moveTo>
                  <a:cubicBezTo>
                    <a:pt x="12918" y="23355"/>
                    <a:pt x="12657" y="23605"/>
                    <a:pt x="12406" y="23831"/>
                  </a:cubicBezTo>
                  <a:cubicBezTo>
                    <a:pt x="12204" y="24010"/>
                    <a:pt x="12002" y="24201"/>
                    <a:pt x="11799" y="24379"/>
                  </a:cubicBezTo>
                  <a:cubicBezTo>
                    <a:pt x="11323" y="24379"/>
                    <a:pt x="10847" y="24379"/>
                    <a:pt x="10371" y="24367"/>
                  </a:cubicBezTo>
                  <a:cubicBezTo>
                    <a:pt x="10609" y="24153"/>
                    <a:pt x="10847" y="23951"/>
                    <a:pt x="11097" y="23748"/>
                  </a:cubicBezTo>
                  <a:cubicBezTo>
                    <a:pt x="11311" y="23558"/>
                    <a:pt x="11549" y="23379"/>
                    <a:pt x="11728" y="23165"/>
                  </a:cubicBezTo>
                  <a:close/>
                  <a:moveTo>
                    <a:pt x="25956" y="23224"/>
                  </a:moveTo>
                  <a:cubicBezTo>
                    <a:pt x="26253" y="23236"/>
                    <a:pt x="26551" y="23248"/>
                    <a:pt x="26861" y="23260"/>
                  </a:cubicBezTo>
                  <a:cubicBezTo>
                    <a:pt x="26765" y="23355"/>
                    <a:pt x="26694" y="23439"/>
                    <a:pt x="26623" y="23510"/>
                  </a:cubicBezTo>
                  <a:cubicBezTo>
                    <a:pt x="26313" y="23784"/>
                    <a:pt x="26015" y="24082"/>
                    <a:pt x="25718" y="24367"/>
                  </a:cubicBezTo>
                  <a:cubicBezTo>
                    <a:pt x="25585" y="24364"/>
                    <a:pt x="25453" y="24362"/>
                    <a:pt x="25320" y="24362"/>
                  </a:cubicBezTo>
                  <a:cubicBezTo>
                    <a:pt x="24999" y="24362"/>
                    <a:pt x="24677" y="24371"/>
                    <a:pt x="24348" y="24379"/>
                  </a:cubicBezTo>
                  <a:cubicBezTo>
                    <a:pt x="24682" y="24165"/>
                    <a:pt x="25003" y="23951"/>
                    <a:pt x="25313" y="23724"/>
                  </a:cubicBezTo>
                  <a:cubicBezTo>
                    <a:pt x="25515" y="23570"/>
                    <a:pt x="25753" y="23415"/>
                    <a:pt x="25956" y="23224"/>
                  </a:cubicBezTo>
                  <a:close/>
                  <a:moveTo>
                    <a:pt x="14621" y="23165"/>
                  </a:moveTo>
                  <a:cubicBezTo>
                    <a:pt x="14335" y="23379"/>
                    <a:pt x="14085" y="23641"/>
                    <a:pt x="13823" y="23879"/>
                  </a:cubicBezTo>
                  <a:cubicBezTo>
                    <a:pt x="13645" y="24046"/>
                    <a:pt x="13454" y="24212"/>
                    <a:pt x="13264" y="24391"/>
                  </a:cubicBezTo>
                  <a:cubicBezTo>
                    <a:pt x="12859" y="24379"/>
                    <a:pt x="12442" y="24379"/>
                    <a:pt x="12025" y="24379"/>
                  </a:cubicBezTo>
                  <a:cubicBezTo>
                    <a:pt x="12180" y="24260"/>
                    <a:pt x="12335" y="24141"/>
                    <a:pt x="12478" y="24022"/>
                  </a:cubicBezTo>
                  <a:cubicBezTo>
                    <a:pt x="12799" y="23760"/>
                    <a:pt x="13168" y="23498"/>
                    <a:pt x="13419" y="23165"/>
                  </a:cubicBezTo>
                  <a:close/>
                  <a:moveTo>
                    <a:pt x="16086" y="23177"/>
                  </a:moveTo>
                  <a:cubicBezTo>
                    <a:pt x="15764" y="23379"/>
                    <a:pt x="15490" y="23665"/>
                    <a:pt x="15216" y="23927"/>
                  </a:cubicBezTo>
                  <a:cubicBezTo>
                    <a:pt x="15050" y="24082"/>
                    <a:pt x="14895" y="24236"/>
                    <a:pt x="14740" y="24391"/>
                  </a:cubicBezTo>
                  <a:lnTo>
                    <a:pt x="13585" y="24391"/>
                  </a:lnTo>
                  <a:cubicBezTo>
                    <a:pt x="14050" y="24034"/>
                    <a:pt x="14502" y="23629"/>
                    <a:pt x="14800" y="23177"/>
                  </a:cubicBezTo>
                  <a:close/>
                  <a:moveTo>
                    <a:pt x="19086" y="23177"/>
                  </a:moveTo>
                  <a:cubicBezTo>
                    <a:pt x="18717" y="23355"/>
                    <a:pt x="18383" y="23617"/>
                    <a:pt x="18062" y="23843"/>
                  </a:cubicBezTo>
                  <a:cubicBezTo>
                    <a:pt x="17812" y="24034"/>
                    <a:pt x="17562" y="24224"/>
                    <a:pt x="17312" y="24415"/>
                  </a:cubicBezTo>
                  <a:cubicBezTo>
                    <a:pt x="16990" y="24415"/>
                    <a:pt x="16657" y="24403"/>
                    <a:pt x="16324" y="24403"/>
                  </a:cubicBezTo>
                  <a:cubicBezTo>
                    <a:pt x="16490" y="24284"/>
                    <a:pt x="16669" y="24165"/>
                    <a:pt x="16836" y="24046"/>
                  </a:cubicBezTo>
                  <a:cubicBezTo>
                    <a:pt x="17145" y="23820"/>
                    <a:pt x="17490" y="23605"/>
                    <a:pt x="17717" y="23296"/>
                  </a:cubicBezTo>
                  <a:cubicBezTo>
                    <a:pt x="17738" y="23252"/>
                    <a:pt x="17701" y="23199"/>
                    <a:pt x="17658" y="23199"/>
                  </a:cubicBezTo>
                  <a:cubicBezTo>
                    <a:pt x="17654" y="23199"/>
                    <a:pt x="17649" y="23199"/>
                    <a:pt x="17645" y="23200"/>
                  </a:cubicBezTo>
                  <a:cubicBezTo>
                    <a:pt x="17288" y="23331"/>
                    <a:pt x="16990" y="23617"/>
                    <a:pt x="16693" y="23855"/>
                  </a:cubicBezTo>
                  <a:cubicBezTo>
                    <a:pt x="16455" y="24034"/>
                    <a:pt x="16228" y="24224"/>
                    <a:pt x="16002" y="24403"/>
                  </a:cubicBezTo>
                  <a:cubicBezTo>
                    <a:pt x="15657" y="24403"/>
                    <a:pt x="15312" y="24403"/>
                    <a:pt x="14954" y="24391"/>
                  </a:cubicBezTo>
                  <a:cubicBezTo>
                    <a:pt x="15085" y="24284"/>
                    <a:pt x="15216" y="24177"/>
                    <a:pt x="15347" y="24058"/>
                  </a:cubicBezTo>
                  <a:cubicBezTo>
                    <a:pt x="15657" y="23772"/>
                    <a:pt x="16002" y="23510"/>
                    <a:pt x="16264" y="23177"/>
                  </a:cubicBezTo>
                  <a:close/>
                  <a:moveTo>
                    <a:pt x="20157" y="23177"/>
                  </a:moveTo>
                  <a:cubicBezTo>
                    <a:pt x="19931" y="23331"/>
                    <a:pt x="19717" y="23534"/>
                    <a:pt x="19515" y="23701"/>
                  </a:cubicBezTo>
                  <a:cubicBezTo>
                    <a:pt x="19229" y="23939"/>
                    <a:pt x="18955" y="24189"/>
                    <a:pt x="18657" y="24427"/>
                  </a:cubicBezTo>
                  <a:cubicBezTo>
                    <a:pt x="18312" y="24415"/>
                    <a:pt x="17955" y="24415"/>
                    <a:pt x="17610" y="24415"/>
                  </a:cubicBezTo>
                  <a:cubicBezTo>
                    <a:pt x="17800" y="24284"/>
                    <a:pt x="17979" y="24153"/>
                    <a:pt x="18169" y="24034"/>
                  </a:cubicBezTo>
                  <a:cubicBezTo>
                    <a:pt x="18550" y="23772"/>
                    <a:pt x="18979" y="23534"/>
                    <a:pt x="19300" y="23200"/>
                  </a:cubicBezTo>
                  <a:cubicBezTo>
                    <a:pt x="19300" y="23189"/>
                    <a:pt x="19300" y="23189"/>
                    <a:pt x="19312" y="23177"/>
                  </a:cubicBezTo>
                  <a:close/>
                  <a:moveTo>
                    <a:pt x="24277" y="23177"/>
                  </a:moveTo>
                  <a:cubicBezTo>
                    <a:pt x="24706" y="23189"/>
                    <a:pt x="25146" y="23200"/>
                    <a:pt x="25587" y="23212"/>
                  </a:cubicBezTo>
                  <a:cubicBezTo>
                    <a:pt x="25468" y="23308"/>
                    <a:pt x="25349" y="23415"/>
                    <a:pt x="25241" y="23498"/>
                  </a:cubicBezTo>
                  <a:cubicBezTo>
                    <a:pt x="24872" y="23808"/>
                    <a:pt x="24491" y="24093"/>
                    <a:pt x="24110" y="24391"/>
                  </a:cubicBezTo>
                  <a:cubicBezTo>
                    <a:pt x="23741" y="24403"/>
                    <a:pt x="23372" y="24415"/>
                    <a:pt x="23015" y="24427"/>
                  </a:cubicBezTo>
                  <a:cubicBezTo>
                    <a:pt x="23265" y="24153"/>
                    <a:pt x="23527" y="23891"/>
                    <a:pt x="23789" y="23629"/>
                  </a:cubicBezTo>
                  <a:cubicBezTo>
                    <a:pt x="23944" y="23474"/>
                    <a:pt x="24110" y="23331"/>
                    <a:pt x="24277" y="23177"/>
                  </a:cubicBezTo>
                  <a:close/>
                  <a:moveTo>
                    <a:pt x="3560" y="22950"/>
                  </a:moveTo>
                  <a:cubicBezTo>
                    <a:pt x="3882" y="23010"/>
                    <a:pt x="4203" y="23046"/>
                    <a:pt x="4536" y="23081"/>
                  </a:cubicBezTo>
                  <a:cubicBezTo>
                    <a:pt x="4310" y="23212"/>
                    <a:pt x="4108" y="23415"/>
                    <a:pt x="3929" y="23581"/>
                  </a:cubicBezTo>
                  <a:cubicBezTo>
                    <a:pt x="3667" y="23808"/>
                    <a:pt x="3417" y="24034"/>
                    <a:pt x="3179" y="24272"/>
                  </a:cubicBezTo>
                  <a:cubicBezTo>
                    <a:pt x="3155" y="24284"/>
                    <a:pt x="3155" y="24308"/>
                    <a:pt x="3167" y="24332"/>
                  </a:cubicBezTo>
                  <a:cubicBezTo>
                    <a:pt x="2643" y="24343"/>
                    <a:pt x="2108" y="24379"/>
                    <a:pt x="1584" y="24439"/>
                  </a:cubicBezTo>
                  <a:cubicBezTo>
                    <a:pt x="1834" y="24236"/>
                    <a:pt x="2060" y="24010"/>
                    <a:pt x="2298" y="23831"/>
                  </a:cubicBezTo>
                  <a:cubicBezTo>
                    <a:pt x="2679" y="23558"/>
                    <a:pt x="3096" y="23284"/>
                    <a:pt x="3429" y="22950"/>
                  </a:cubicBezTo>
                  <a:cubicBezTo>
                    <a:pt x="3453" y="22956"/>
                    <a:pt x="3474" y="22959"/>
                    <a:pt x="3495" y="22959"/>
                  </a:cubicBezTo>
                  <a:cubicBezTo>
                    <a:pt x="3515" y="22959"/>
                    <a:pt x="3536" y="22956"/>
                    <a:pt x="3560" y="22950"/>
                  </a:cubicBezTo>
                  <a:close/>
                  <a:moveTo>
                    <a:pt x="21550" y="23177"/>
                  </a:moveTo>
                  <a:cubicBezTo>
                    <a:pt x="21312" y="23331"/>
                    <a:pt x="21110" y="23546"/>
                    <a:pt x="20908" y="23712"/>
                  </a:cubicBezTo>
                  <a:cubicBezTo>
                    <a:pt x="20634" y="23951"/>
                    <a:pt x="20372" y="24189"/>
                    <a:pt x="20110" y="24439"/>
                  </a:cubicBezTo>
                  <a:cubicBezTo>
                    <a:pt x="19717" y="24427"/>
                    <a:pt x="19324" y="24427"/>
                    <a:pt x="18931" y="24427"/>
                  </a:cubicBezTo>
                  <a:cubicBezTo>
                    <a:pt x="19181" y="24260"/>
                    <a:pt x="19431" y="24082"/>
                    <a:pt x="19669" y="23903"/>
                  </a:cubicBezTo>
                  <a:cubicBezTo>
                    <a:pt x="19943" y="23689"/>
                    <a:pt x="20288" y="23462"/>
                    <a:pt x="20491" y="23177"/>
                  </a:cubicBezTo>
                  <a:close/>
                  <a:moveTo>
                    <a:pt x="22753" y="23177"/>
                  </a:moveTo>
                  <a:cubicBezTo>
                    <a:pt x="22598" y="23331"/>
                    <a:pt x="22443" y="23498"/>
                    <a:pt x="22289" y="23653"/>
                  </a:cubicBezTo>
                  <a:cubicBezTo>
                    <a:pt x="22015" y="23915"/>
                    <a:pt x="21753" y="24177"/>
                    <a:pt x="21491" y="24439"/>
                  </a:cubicBezTo>
                  <a:lnTo>
                    <a:pt x="20372" y="24439"/>
                  </a:lnTo>
                  <a:cubicBezTo>
                    <a:pt x="20586" y="24272"/>
                    <a:pt x="20800" y="24105"/>
                    <a:pt x="21015" y="23927"/>
                  </a:cubicBezTo>
                  <a:cubicBezTo>
                    <a:pt x="21300" y="23712"/>
                    <a:pt x="21646" y="23486"/>
                    <a:pt x="21848" y="23177"/>
                  </a:cubicBezTo>
                  <a:close/>
                  <a:moveTo>
                    <a:pt x="23944" y="23177"/>
                  </a:moveTo>
                  <a:cubicBezTo>
                    <a:pt x="23848" y="23284"/>
                    <a:pt x="23741" y="23391"/>
                    <a:pt x="23646" y="23486"/>
                  </a:cubicBezTo>
                  <a:cubicBezTo>
                    <a:pt x="23348" y="23784"/>
                    <a:pt x="23063" y="24105"/>
                    <a:pt x="22801" y="24427"/>
                  </a:cubicBezTo>
                  <a:cubicBezTo>
                    <a:pt x="22432" y="24439"/>
                    <a:pt x="22074" y="24451"/>
                    <a:pt x="21729" y="24451"/>
                  </a:cubicBezTo>
                  <a:lnTo>
                    <a:pt x="21705" y="24451"/>
                  </a:lnTo>
                  <a:cubicBezTo>
                    <a:pt x="21943" y="24212"/>
                    <a:pt x="22170" y="23986"/>
                    <a:pt x="22396" y="23760"/>
                  </a:cubicBezTo>
                  <a:cubicBezTo>
                    <a:pt x="22586" y="23570"/>
                    <a:pt x="22789" y="23379"/>
                    <a:pt x="22979" y="23177"/>
                  </a:cubicBezTo>
                  <a:close/>
                  <a:moveTo>
                    <a:pt x="28551" y="23260"/>
                  </a:moveTo>
                  <a:cubicBezTo>
                    <a:pt x="28266" y="23462"/>
                    <a:pt x="28039" y="23748"/>
                    <a:pt x="27813" y="23998"/>
                  </a:cubicBezTo>
                  <a:cubicBezTo>
                    <a:pt x="27670" y="24165"/>
                    <a:pt x="27539" y="24343"/>
                    <a:pt x="27408" y="24510"/>
                  </a:cubicBezTo>
                  <a:cubicBezTo>
                    <a:pt x="26932" y="24439"/>
                    <a:pt x="26444" y="24403"/>
                    <a:pt x="25944" y="24379"/>
                  </a:cubicBezTo>
                  <a:cubicBezTo>
                    <a:pt x="26158" y="24201"/>
                    <a:pt x="26373" y="24022"/>
                    <a:pt x="26587" y="23843"/>
                  </a:cubicBezTo>
                  <a:cubicBezTo>
                    <a:pt x="26646" y="23784"/>
                    <a:pt x="27063" y="23462"/>
                    <a:pt x="27242" y="23272"/>
                  </a:cubicBezTo>
                  <a:cubicBezTo>
                    <a:pt x="27424" y="23277"/>
                    <a:pt x="27605" y="23280"/>
                    <a:pt x="27785" y="23280"/>
                  </a:cubicBezTo>
                  <a:cubicBezTo>
                    <a:pt x="28039" y="23280"/>
                    <a:pt x="28293" y="23274"/>
                    <a:pt x="28551" y="23260"/>
                  </a:cubicBezTo>
                  <a:close/>
                  <a:moveTo>
                    <a:pt x="29802" y="23153"/>
                  </a:moveTo>
                  <a:lnTo>
                    <a:pt x="29802" y="23153"/>
                  </a:lnTo>
                  <a:cubicBezTo>
                    <a:pt x="29599" y="23284"/>
                    <a:pt x="29397" y="23415"/>
                    <a:pt x="29206" y="23558"/>
                  </a:cubicBezTo>
                  <a:cubicBezTo>
                    <a:pt x="28789" y="23855"/>
                    <a:pt x="28254" y="24177"/>
                    <a:pt x="27968" y="24617"/>
                  </a:cubicBezTo>
                  <a:cubicBezTo>
                    <a:pt x="27861" y="24593"/>
                    <a:pt x="27742" y="24570"/>
                    <a:pt x="27623" y="24558"/>
                  </a:cubicBezTo>
                  <a:cubicBezTo>
                    <a:pt x="27754" y="24415"/>
                    <a:pt x="27897" y="24272"/>
                    <a:pt x="28027" y="24129"/>
                  </a:cubicBezTo>
                  <a:cubicBezTo>
                    <a:pt x="28289" y="23867"/>
                    <a:pt x="28599" y="23617"/>
                    <a:pt x="28801" y="23320"/>
                  </a:cubicBezTo>
                  <a:cubicBezTo>
                    <a:pt x="28825" y="23296"/>
                    <a:pt x="28825" y="23272"/>
                    <a:pt x="28813" y="23248"/>
                  </a:cubicBezTo>
                  <a:cubicBezTo>
                    <a:pt x="29147" y="23224"/>
                    <a:pt x="29480" y="23200"/>
                    <a:pt x="29802" y="23153"/>
                  </a:cubicBezTo>
                  <a:close/>
                  <a:moveTo>
                    <a:pt x="11093" y="1"/>
                  </a:moveTo>
                  <a:cubicBezTo>
                    <a:pt x="8526" y="1"/>
                    <a:pt x="5954" y="112"/>
                    <a:pt x="3489" y="543"/>
                  </a:cubicBezTo>
                  <a:cubicBezTo>
                    <a:pt x="3465" y="531"/>
                    <a:pt x="3441" y="531"/>
                    <a:pt x="3405" y="531"/>
                  </a:cubicBezTo>
                  <a:cubicBezTo>
                    <a:pt x="2810" y="638"/>
                    <a:pt x="2286" y="983"/>
                    <a:pt x="1798" y="1341"/>
                  </a:cubicBezTo>
                  <a:cubicBezTo>
                    <a:pt x="1369" y="1650"/>
                    <a:pt x="786" y="1995"/>
                    <a:pt x="524" y="2472"/>
                  </a:cubicBezTo>
                  <a:cubicBezTo>
                    <a:pt x="453" y="2603"/>
                    <a:pt x="500" y="2722"/>
                    <a:pt x="595" y="2781"/>
                  </a:cubicBezTo>
                  <a:cubicBezTo>
                    <a:pt x="417" y="6508"/>
                    <a:pt x="238" y="10235"/>
                    <a:pt x="191" y="13973"/>
                  </a:cubicBezTo>
                  <a:cubicBezTo>
                    <a:pt x="167" y="15771"/>
                    <a:pt x="167" y="17569"/>
                    <a:pt x="203" y="19367"/>
                  </a:cubicBezTo>
                  <a:cubicBezTo>
                    <a:pt x="238" y="21022"/>
                    <a:pt x="0" y="23058"/>
                    <a:pt x="548" y="24641"/>
                  </a:cubicBezTo>
                  <a:cubicBezTo>
                    <a:pt x="505" y="24801"/>
                    <a:pt x="634" y="24932"/>
                    <a:pt x="782" y="24932"/>
                  </a:cubicBezTo>
                  <a:cubicBezTo>
                    <a:pt x="799" y="24932"/>
                    <a:pt x="816" y="24931"/>
                    <a:pt x="834" y="24927"/>
                  </a:cubicBezTo>
                  <a:cubicBezTo>
                    <a:pt x="848" y="24930"/>
                    <a:pt x="863" y="24931"/>
                    <a:pt x="876" y="24931"/>
                  </a:cubicBezTo>
                  <a:cubicBezTo>
                    <a:pt x="917" y="24931"/>
                    <a:pt x="953" y="24918"/>
                    <a:pt x="988" y="24891"/>
                  </a:cubicBezTo>
                  <a:cubicBezTo>
                    <a:pt x="2163" y="25080"/>
                    <a:pt x="3376" y="25116"/>
                    <a:pt x="4588" y="25116"/>
                  </a:cubicBezTo>
                  <a:cubicBezTo>
                    <a:pt x="5331" y="25116"/>
                    <a:pt x="6073" y="25103"/>
                    <a:pt x="6807" y="25103"/>
                  </a:cubicBezTo>
                  <a:cubicBezTo>
                    <a:pt x="6987" y="25103"/>
                    <a:pt x="7167" y="25103"/>
                    <a:pt x="7346" y="25105"/>
                  </a:cubicBezTo>
                  <a:cubicBezTo>
                    <a:pt x="9739" y="25117"/>
                    <a:pt x="12133" y="25153"/>
                    <a:pt x="14538" y="25177"/>
                  </a:cubicBezTo>
                  <a:cubicBezTo>
                    <a:pt x="16931" y="25201"/>
                    <a:pt x="19324" y="25225"/>
                    <a:pt x="21729" y="25236"/>
                  </a:cubicBezTo>
                  <a:cubicBezTo>
                    <a:pt x="22880" y="25243"/>
                    <a:pt x="24134" y="25348"/>
                    <a:pt x="25368" y="25348"/>
                  </a:cubicBezTo>
                  <a:cubicBezTo>
                    <a:pt x="26367" y="25348"/>
                    <a:pt x="27355" y="25279"/>
                    <a:pt x="28266" y="25034"/>
                  </a:cubicBezTo>
                  <a:cubicBezTo>
                    <a:pt x="28313" y="25022"/>
                    <a:pt x="28337" y="24998"/>
                    <a:pt x="28361" y="24963"/>
                  </a:cubicBezTo>
                  <a:cubicBezTo>
                    <a:pt x="28825" y="24713"/>
                    <a:pt x="29230" y="24248"/>
                    <a:pt x="29647" y="23939"/>
                  </a:cubicBezTo>
                  <a:cubicBezTo>
                    <a:pt x="29980" y="23689"/>
                    <a:pt x="30337" y="23462"/>
                    <a:pt x="30647" y="23189"/>
                  </a:cubicBezTo>
                  <a:cubicBezTo>
                    <a:pt x="30664" y="23192"/>
                    <a:pt x="30681" y="23194"/>
                    <a:pt x="30699" y="23194"/>
                  </a:cubicBezTo>
                  <a:cubicBezTo>
                    <a:pt x="30805" y="23194"/>
                    <a:pt x="30916" y="23132"/>
                    <a:pt x="30956" y="23010"/>
                  </a:cubicBezTo>
                  <a:cubicBezTo>
                    <a:pt x="31421" y="21450"/>
                    <a:pt x="31183" y="19557"/>
                    <a:pt x="31195" y="17938"/>
                  </a:cubicBezTo>
                  <a:cubicBezTo>
                    <a:pt x="31195" y="16045"/>
                    <a:pt x="31195" y="14152"/>
                    <a:pt x="31147" y="12259"/>
                  </a:cubicBezTo>
                  <a:cubicBezTo>
                    <a:pt x="31040" y="8603"/>
                    <a:pt x="30897" y="4972"/>
                    <a:pt x="30540" y="1329"/>
                  </a:cubicBezTo>
                  <a:cubicBezTo>
                    <a:pt x="30742" y="1245"/>
                    <a:pt x="30694" y="900"/>
                    <a:pt x="30480" y="841"/>
                  </a:cubicBezTo>
                  <a:cubicBezTo>
                    <a:pt x="28468" y="281"/>
                    <a:pt x="26075" y="460"/>
                    <a:pt x="23991" y="352"/>
                  </a:cubicBezTo>
                  <a:cubicBezTo>
                    <a:pt x="21646" y="233"/>
                    <a:pt x="19300" y="150"/>
                    <a:pt x="16943" y="102"/>
                  </a:cubicBezTo>
                  <a:cubicBezTo>
                    <a:pt x="15030" y="66"/>
                    <a:pt x="13063" y="1"/>
                    <a:pt x="1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70" name="Google Shape;370;p20"/>
          <p:cNvGrpSpPr/>
          <p:nvPr/>
        </p:nvGrpSpPr>
        <p:grpSpPr>
          <a:xfrm>
            <a:off x="2352131" y="2415291"/>
            <a:ext cx="992688" cy="735484"/>
            <a:chOff x="2352131" y="2652316"/>
            <a:chExt cx="992688" cy="735484"/>
          </a:xfrm>
        </p:grpSpPr>
        <p:sp>
          <p:nvSpPr>
            <p:cNvPr id="371" name="Google Shape;371;p20"/>
            <p:cNvSpPr/>
            <p:nvPr/>
          </p:nvSpPr>
          <p:spPr>
            <a:xfrm>
              <a:off x="2480195" y="2708173"/>
              <a:ext cx="812449" cy="585700"/>
            </a:xfrm>
            <a:custGeom>
              <a:rect b="b" l="l" r="r" t="t"/>
              <a:pathLst>
                <a:path extrusionOk="0" h="18789" w="26063">
                  <a:moveTo>
                    <a:pt x="26063" y="0"/>
                  </a:moveTo>
                  <a:lnTo>
                    <a:pt x="0" y="1143"/>
                  </a:lnTo>
                  <a:cubicBezTo>
                    <a:pt x="0" y="1143"/>
                    <a:pt x="727" y="8204"/>
                    <a:pt x="834" y="11109"/>
                  </a:cubicBezTo>
                  <a:cubicBezTo>
                    <a:pt x="941" y="14014"/>
                    <a:pt x="727" y="18788"/>
                    <a:pt x="727" y="18788"/>
                  </a:cubicBezTo>
                  <a:cubicBezTo>
                    <a:pt x="727" y="18788"/>
                    <a:pt x="9966" y="18693"/>
                    <a:pt x="15371" y="18479"/>
                  </a:cubicBezTo>
                  <a:cubicBezTo>
                    <a:pt x="16425" y="18439"/>
                    <a:pt x="17452" y="18423"/>
                    <a:pt x="18422" y="18423"/>
                  </a:cubicBezTo>
                  <a:cubicBezTo>
                    <a:pt x="22415" y="18423"/>
                    <a:pt x="25444" y="18693"/>
                    <a:pt x="25444" y="18693"/>
                  </a:cubicBezTo>
                  <a:cubicBezTo>
                    <a:pt x="25444" y="18693"/>
                    <a:pt x="25337" y="11109"/>
                    <a:pt x="25337" y="8204"/>
                  </a:cubicBezTo>
                  <a:cubicBezTo>
                    <a:pt x="25337" y="5298"/>
                    <a:pt x="26063" y="0"/>
                    <a:pt x="26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2352131" y="2652316"/>
              <a:ext cx="992688" cy="735484"/>
            </a:xfrm>
            <a:custGeom>
              <a:rect b="b" l="l" r="r" t="t"/>
              <a:pathLst>
                <a:path extrusionOk="0" h="23594" w="31845">
                  <a:moveTo>
                    <a:pt x="2822" y="1875"/>
                  </a:moveTo>
                  <a:cubicBezTo>
                    <a:pt x="2858" y="2375"/>
                    <a:pt x="2882" y="2887"/>
                    <a:pt x="2918" y="3399"/>
                  </a:cubicBezTo>
                  <a:cubicBezTo>
                    <a:pt x="2584" y="3578"/>
                    <a:pt x="2203" y="4006"/>
                    <a:pt x="2037" y="4161"/>
                  </a:cubicBezTo>
                  <a:cubicBezTo>
                    <a:pt x="1525" y="4613"/>
                    <a:pt x="1048" y="5090"/>
                    <a:pt x="584" y="5590"/>
                  </a:cubicBezTo>
                  <a:cubicBezTo>
                    <a:pt x="548" y="5280"/>
                    <a:pt x="513" y="4983"/>
                    <a:pt x="477" y="4673"/>
                  </a:cubicBezTo>
                  <a:cubicBezTo>
                    <a:pt x="798" y="4375"/>
                    <a:pt x="1120" y="4090"/>
                    <a:pt x="1453" y="3804"/>
                  </a:cubicBezTo>
                  <a:cubicBezTo>
                    <a:pt x="1894" y="3423"/>
                    <a:pt x="2394" y="3078"/>
                    <a:pt x="2787" y="2649"/>
                  </a:cubicBezTo>
                  <a:cubicBezTo>
                    <a:pt x="2827" y="2609"/>
                    <a:pt x="2791" y="2560"/>
                    <a:pt x="2750" y="2560"/>
                  </a:cubicBezTo>
                  <a:cubicBezTo>
                    <a:pt x="2742" y="2560"/>
                    <a:pt x="2735" y="2562"/>
                    <a:pt x="2727" y="2566"/>
                  </a:cubicBezTo>
                  <a:cubicBezTo>
                    <a:pt x="1882" y="3006"/>
                    <a:pt x="1132" y="3756"/>
                    <a:pt x="465" y="4471"/>
                  </a:cubicBezTo>
                  <a:cubicBezTo>
                    <a:pt x="441" y="4256"/>
                    <a:pt x="417" y="4042"/>
                    <a:pt x="393" y="3828"/>
                  </a:cubicBezTo>
                  <a:cubicBezTo>
                    <a:pt x="417" y="3816"/>
                    <a:pt x="429" y="3816"/>
                    <a:pt x="453" y="3804"/>
                  </a:cubicBezTo>
                  <a:cubicBezTo>
                    <a:pt x="905" y="3459"/>
                    <a:pt x="1334" y="3078"/>
                    <a:pt x="1775" y="2720"/>
                  </a:cubicBezTo>
                  <a:cubicBezTo>
                    <a:pt x="2084" y="2458"/>
                    <a:pt x="2513" y="2197"/>
                    <a:pt x="2822" y="1875"/>
                  </a:cubicBezTo>
                  <a:close/>
                  <a:moveTo>
                    <a:pt x="2930" y="3685"/>
                  </a:moveTo>
                  <a:cubicBezTo>
                    <a:pt x="2989" y="4673"/>
                    <a:pt x="3037" y="5673"/>
                    <a:pt x="3072" y="6673"/>
                  </a:cubicBezTo>
                  <a:cubicBezTo>
                    <a:pt x="2668" y="6876"/>
                    <a:pt x="2287" y="7221"/>
                    <a:pt x="1929" y="7507"/>
                  </a:cubicBezTo>
                  <a:cubicBezTo>
                    <a:pt x="1584" y="7781"/>
                    <a:pt x="1227" y="8066"/>
                    <a:pt x="882" y="8352"/>
                  </a:cubicBezTo>
                  <a:cubicBezTo>
                    <a:pt x="858" y="8090"/>
                    <a:pt x="822" y="7840"/>
                    <a:pt x="798" y="7578"/>
                  </a:cubicBezTo>
                  <a:cubicBezTo>
                    <a:pt x="1155" y="7292"/>
                    <a:pt x="1513" y="7007"/>
                    <a:pt x="1870" y="6709"/>
                  </a:cubicBezTo>
                  <a:cubicBezTo>
                    <a:pt x="2215" y="6435"/>
                    <a:pt x="2668" y="6173"/>
                    <a:pt x="2918" y="5792"/>
                  </a:cubicBezTo>
                  <a:cubicBezTo>
                    <a:pt x="2939" y="5749"/>
                    <a:pt x="2902" y="5695"/>
                    <a:pt x="2850" y="5695"/>
                  </a:cubicBezTo>
                  <a:cubicBezTo>
                    <a:pt x="2845" y="5695"/>
                    <a:pt x="2839" y="5696"/>
                    <a:pt x="2834" y="5697"/>
                  </a:cubicBezTo>
                  <a:cubicBezTo>
                    <a:pt x="2429" y="5852"/>
                    <a:pt x="2096" y="6221"/>
                    <a:pt x="1775" y="6495"/>
                  </a:cubicBezTo>
                  <a:cubicBezTo>
                    <a:pt x="1429" y="6792"/>
                    <a:pt x="1108" y="7090"/>
                    <a:pt x="774" y="7400"/>
                  </a:cubicBezTo>
                  <a:cubicBezTo>
                    <a:pt x="751" y="7173"/>
                    <a:pt x="727" y="6959"/>
                    <a:pt x="703" y="6733"/>
                  </a:cubicBezTo>
                  <a:cubicBezTo>
                    <a:pt x="1060" y="6388"/>
                    <a:pt x="1417" y="6066"/>
                    <a:pt x="1798" y="5756"/>
                  </a:cubicBezTo>
                  <a:cubicBezTo>
                    <a:pt x="2132" y="5471"/>
                    <a:pt x="2560" y="5209"/>
                    <a:pt x="2834" y="4852"/>
                  </a:cubicBezTo>
                  <a:cubicBezTo>
                    <a:pt x="2855" y="4821"/>
                    <a:pt x="2822" y="4764"/>
                    <a:pt x="2782" y="4764"/>
                  </a:cubicBezTo>
                  <a:cubicBezTo>
                    <a:pt x="2776" y="4764"/>
                    <a:pt x="2769" y="4765"/>
                    <a:pt x="2763" y="4768"/>
                  </a:cubicBezTo>
                  <a:cubicBezTo>
                    <a:pt x="2358" y="4923"/>
                    <a:pt x="2025" y="5268"/>
                    <a:pt x="1703" y="5542"/>
                  </a:cubicBezTo>
                  <a:cubicBezTo>
                    <a:pt x="1346" y="5852"/>
                    <a:pt x="1013" y="6185"/>
                    <a:pt x="679" y="6530"/>
                  </a:cubicBezTo>
                  <a:cubicBezTo>
                    <a:pt x="655" y="6280"/>
                    <a:pt x="632" y="6030"/>
                    <a:pt x="596" y="5780"/>
                  </a:cubicBezTo>
                  <a:cubicBezTo>
                    <a:pt x="1191" y="5256"/>
                    <a:pt x="2501" y="4102"/>
                    <a:pt x="2930" y="3685"/>
                  </a:cubicBezTo>
                  <a:close/>
                  <a:moveTo>
                    <a:pt x="3084" y="6876"/>
                  </a:moveTo>
                  <a:cubicBezTo>
                    <a:pt x="3096" y="7161"/>
                    <a:pt x="3108" y="7459"/>
                    <a:pt x="3120" y="7757"/>
                  </a:cubicBezTo>
                  <a:cubicBezTo>
                    <a:pt x="2679" y="8031"/>
                    <a:pt x="2310" y="8435"/>
                    <a:pt x="1917" y="8769"/>
                  </a:cubicBezTo>
                  <a:cubicBezTo>
                    <a:pt x="1620" y="9043"/>
                    <a:pt x="1322" y="9328"/>
                    <a:pt x="1013" y="9602"/>
                  </a:cubicBezTo>
                  <a:cubicBezTo>
                    <a:pt x="977" y="9245"/>
                    <a:pt x="941" y="8888"/>
                    <a:pt x="905" y="8531"/>
                  </a:cubicBezTo>
                  <a:cubicBezTo>
                    <a:pt x="1286" y="8245"/>
                    <a:pt x="1679" y="7959"/>
                    <a:pt x="2060" y="7673"/>
                  </a:cubicBezTo>
                  <a:cubicBezTo>
                    <a:pt x="2406" y="7423"/>
                    <a:pt x="2787" y="7173"/>
                    <a:pt x="3084" y="6876"/>
                  </a:cubicBezTo>
                  <a:close/>
                  <a:moveTo>
                    <a:pt x="3120" y="7959"/>
                  </a:moveTo>
                  <a:cubicBezTo>
                    <a:pt x="3132" y="8340"/>
                    <a:pt x="3156" y="8721"/>
                    <a:pt x="3168" y="9114"/>
                  </a:cubicBezTo>
                  <a:cubicBezTo>
                    <a:pt x="2846" y="9269"/>
                    <a:pt x="2572" y="9662"/>
                    <a:pt x="2358" y="9864"/>
                  </a:cubicBezTo>
                  <a:cubicBezTo>
                    <a:pt x="1953" y="10245"/>
                    <a:pt x="1560" y="10638"/>
                    <a:pt x="1167" y="11019"/>
                  </a:cubicBezTo>
                  <a:cubicBezTo>
                    <a:pt x="1120" y="10614"/>
                    <a:pt x="1084" y="10209"/>
                    <a:pt x="1036" y="9805"/>
                  </a:cubicBezTo>
                  <a:cubicBezTo>
                    <a:pt x="1382" y="9507"/>
                    <a:pt x="1727" y="9221"/>
                    <a:pt x="2072" y="8912"/>
                  </a:cubicBezTo>
                  <a:cubicBezTo>
                    <a:pt x="2418" y="8602"/>
                    <a:pt x="2810" y="8304"/>
                    <a:pt x="3120" y="7959"/>
                  </a:cubicBezTo>
                  <a:close/>
                  <a:moveTo>
                    <a:pt x="3168" y="9364"/>
                  </a:moveTo>
                  <a:cubicBezTo>
                    <a:pt x="3180" y="9686"/>
                    <a:pt x="3191" y="10007"/>
                    <a:pt x="3203" y="10328"/>
                  </a:cubicBezTo>
                  <a:cubicBezTo>
                    <a:pt x="2560" y="10924"/>
                    <a:pt x="1941" y="11531"/>
                    <a:pt x="1263" y="12067"/>
                  </a:cubicBezTo>
                  <a:cubicBezTo>
                    <a:pt x="1239" y="11793"/>
                    <a:pt x="1215" y="11519"/>
                    <a:pt x="1179" y="11233"/>
                  </a:cubicBezTo>
                  <a:cubicBezTo>
                    <a:pt x="1501" y="10948"/>
                    <a:pt x="1822" y="10650"/>
                    <a:pt x="2144" y="10364"/>
                  </a:cubicBezTo>
                  <a:cubicBezTo>
                    <a:pt x="2251" y="10257"/>
                    <a:pt x="2822" y="9650"/>
                    <a:pt x="3168" y="9364"/>
                  </a:cubicBezTo>
                  <a:close/>
                  <a:moveTo>
                    <a:pt x="3215" y="10662"/>
                  </a:moveTo>
                  <a:cubicBezTo>
                    <a:pt x="3215" y="10864"/>
                    <a:pt x="3227" y="11067"/>
                    <a:pt x="3227" y="11269"/>
                  </a:cubicBezTo>
                  <a:cubicBezTo>
                    <a:pt x="3227" y="11317"/>
                    <a:pt x="3227" y="11352"/>
                    <a:pt x="3239" y="11400"/>
                  </a:cubicBezTo>
                  <a:cubicBezTo>
                    <a:pt x="2882" y="11626"/>
                    <a:pt x="2584" y="11960"/>
                    <a:pt x="2287" y="12233"/>
                  </a:cubicBezTo>
                  <a:cubicBezTo>
                    <a:pt x="1977" y="12519"/>
                    <a:pt x="1667" y="12829"/>
                    <a:pt x="1358" y="13126"/>
                  </a:cubicBezTo>
                  <a:cubicBezTo>
                    <a:pt x="1334" y="12829"/>
                    <a:pt x="1310" y="12543"/>
                    <a:pt x="1275" y="12245"/>
                  </a:cubicBezTo>
                  <a:cubicBezTo>
                    <a:pt x="1965" y="11793"/>
                    <a:pt x="2644" y="11269"/>
                    <a:pt x="3215" y="10662"/>
                  </a:cubicBezTo>
                  <a:close/>
                  <a:moveTo>
                    <a:pt x="3239" y="11698"/>
                  </a:moveTo>
                  <a:cubicBezTo>
                    <a:pt x="3239" y="11864"/>
                    <a:pt x="3251" y="12031"/>
                    <a:pt x="3251" y="12198"/>
                  </a:cubicBezTo>
                  <a:cubicBezTo>
                    <a:pt x="3025" y="12341"/>
                    <a:pt x="2799" y="12662"/>
                    <a:pt x="2679" y="12793"/>
                  </a:cubicBezTo>
                  <a:cubicBezTo>
                    <a:pt x="2287" y="13186"/>
                    <a:pt x="1858" y="13555"/>
                    <a:pt x="1417" y="13900"/>
                  </a:cubicBezTo>
                  <a:cubicBezTo>
                    <a:pt x="1406" y="13710"/>
                    <a:pt x="1394" y="13507"/>
                    <a:pt x="1370" y="13317"/>
                  </a:cubicBezTo>
                  <a:cubicBezTo>
                    <a:pt x="1739" y="13007"/>
                    <a:pt x="2096" y="12710"/>
                    <a:pt x="2453" y="12400"/>
                  </a:cubicBezTo>
                  <a:cubicBezTo>
                    <a:pt x="2715" y="12174"/>
                    <a:pt x="3001" y="11960"/>
                    <a:pt x="3239" y="11698"/>
                  </a:cubicBezTo>
                  <a:close/>
                  <a:moveTo>
                    <a:pt x="3251" y="12579"/>
                  </a:moveTo>
                  <a:cubicBezTo>
                    <a:pt x="3263" y="12710"/>
                    <a:pt x="3263" y="12853"/>
                    <a:pt x="3263" y="12995"/>
                  </a:cubicBezTo>
                  <a:cubicBezTo>
                    <a:pt x="2930" y="13162"/>
                    <a:pt x="2668" y="13472"/>
                    <a:pt x="2418" y="13722"/>
                  </a:cubicBezTo>
                  <a:cubicBezTo>
                    <a:pt x="2084" y="14043"/>
                    <a:pt x="1775" y="14389"/>
                    <a:pt x="1477" y="14734"/>
                  </a:cubicBezTo>
                  <a:cubicBezTo>
                    <a:pt x="1465" y="14531"/>
                    <a:pt x="1453" y="14317"/>
                    <a:pt x="1441" y="14115"/>
                  </a:cubicBezTo>
                  <a:cubicBezTo>
                    <a:pt x="1798" y="13865"/>
                    <a:pt x="2144" y="13615"/>
                    <a:pt x="2465" y="13341"/>
                  </a:cubicBezTo>
                  <a:cubicBezTo>
                    <a:pt x="2644" y="13186"/>
                    <a:pt x="2810" y="13031"/>
                    <a:pt x="2977" y="12876"/>
                  </a:cubicBezTo>
                  <a:cubicBezTo>
                    <a:pt x="3060" y="12781"/>
                    <a:pt x="3156" y="12686"/>
                    <a:pt x="3239" y="12591"/>
                  </a:cubicBezTo>
                  <a:cubicBezTo>
                    <a:pt x="3239" y="12591"/>
                    <a:pt x="3251" y="12579"/>
                    <a:pt x="3251" y="12579"/>
                  </a:cubicBezTo>
                  <a:close/>
                  <a:moveTo>
                    <a:pt x="3263" y="13281"/>
                  </a:moveTo>
                  <a:cubicBezTo>
                    <a:pt x="3263" y="13519"/>
                    <a:pt x="3263" y="13769"/>
                    <a:pt x="3263" y="14019"/>
                  </a:cubicBezTo>
                  <a:cubicBezTo>
                    <a:pt x="2918" y="14234"/>
                    <a:pt x="2608" y="14531"/>
                    <a:pt x="2310" y="14793"/>
                  </a:cubicBezTo>
                  <a:cubicBezTo>
                    <a:pt x="2048" y="15031"/>
                    <a:pt x="1787" y="15281"/>
                    <a:pt x="1536" y="15532"/>
                  </a:cubicBezTo>
                  <a:cubicBezTo>
                    <a:pt x="1525" y="15341"/>
                    <a:pt x="1513" y="15151"/>
                    <a:pt x="1501" y="14960"/>
                  </a:cubicBezTo>
                  <a:cubicBezTo>
                    <a:pt x="1501" y="14948"/>
                    <a:pt x="1513" y="14948"/>
                    <a:pt x="1525" y="14936"/>
                  </a:cubicBezTo>
                  <a:cubicBezTo>
                    <a:pt x="1846" y="14591"/>
                    <a:pt x="2191" y="14269"/>
                    <a:pt x="2537" y="13936"/>
                  </a:cubicBezTo>
                  <a:cubicBezTo>
                    <a:pt x="2751" y="13722"/>
                    <a:pt x="3049" y="13519"/>
                    <a:pt x="3263" y="13281"/>
                  </a:cubicBezTo>
                  <a:close/>
                  <a:moveTo>
                    <a:pt x="3263" y="14281"/>
                  </a:moveTo>
                  <a:cubicBezTo>
                    <a:pt x="3263" y="14591"/>
                    <a:pt x="3263" y="14912"/>
                    <a:pt x="3251" y="15222"/>
                  </a:cubicBezTo>
                  <a:cubicBezTo>
                    <a:pt x="2965" y="15377"/>
                    <a:pt x="2739" y="15674"/>
                    <a:pt x="2501" y="15889"/>
                  </a:cubicBezTo>
                  <a:cubicBezTo>
                    <a:pt x="2203" y="16163"/>
                    <a:pt x="1906" y="16424"/>
                    <a:pt x="1596" y="16686"/>
                  </a:cubicBezTo>
                  <a:cubicBezTo>
                    <a:pt x="1572" y="16389"/>
                    <a:pt x="1560" y="16079"/>
                    <a:pt x="1548" y="15782"/>
                  </a:cubicBezTo>
                  <a:cubicBezTo>
                    <a:pt x="1858" y="15508"/>
                    <a:pt x="2168" y="15222"/>
                    <a:pt x="2477" y="14960"/>
                  </a:cubicBezTo>
                  <a:cubicBezTo>
                    <a:pt x="2727" y="14734"/>
                    <a:pt x="3013" y="14519"/>
                    <a:pt x="3263" y="14281"/>
                  </a:cubicBezTo>
                  <a:close/>
                  <a:moveTo>
                    <a:pt x="3251" y="15543"/>
                  </a:moveTo>
                  <a:cubicBezTo>
                    <a:pt x="3251" y="15734"/>
                    <a:pt x="3251" y="15924"/>
                    <a:pt x="3251" y="16115"/>
                  </a:cubicBezTo>
                  <a:cubicBezTo>
                    <a:pt x="2691" y="16686"/>
                    <a:pt x="2168" y="17294"/>
                    <a:pt x="1632" y="17889"/>
                  </a:cubicBezTo>
                  <a:cubicBezTo>
                    <a:pt x="1620" y="17567"/>
                    <a:pt x="1608" y="17246"/>
                    <a:pt x="1596" y="16925"/>
                  </a:cubicBezTo>
                  <a:cubicBezTo>
                    <a:pt x="1953" y="16663"/>
                    <a:pt x="2298" y="16401"/>
                    <a:pt x="2632" y="16115"/>
                  </a:cubicBezTo>
                  <a:cubicBezTo>
                    <a:pt x="2834" y="15948"/>
                    <a:pt x="3072" y="15758"/>
                    <a:pt x="3251" y="15543"/>
                  </a:cubicBezTo>
                  <a:close/>
                  <a:moveTo>
                    <a:pt x="3251" y="16496"/>
                  </a:moveTo>
                  <a:cubicBezTo>
                    <a:pt x="3251" y="16746"/>
                    <a:pt x="3251" y="16996"/>
                    <a:pt x="3251" y="17246"/>
                  </a:cubicBezTo>
                  <a:cubicBezTo>
                    <a:pt x="2703" y="17734"/>
                    <a:pt x="2191" y="18258"/>
                    <a:pt x="1644" y="18746"/>
                  </a:cubicBezTo>
                  <a:cubicBezTo>
                    <a:pt x="1644" y="18520"/>
                    <a:pt x="1644" y="18294"/>
                    <a:pt x="1632" y="18079"/>
                  </a:cubicBezTo>
                  <a:cubicBezTo>
                    <a:pt x="1656" y="18079"/>
                    <a:pt x="1667" y="18068"/>
                    <a:pt x="1679" y="18056"/>
                  </a:cubicBezTo>
                  <a:cubicBezTo>
                    <a:pt x="2203" y="17544"/>
                    <a:pt x="2739" y="17032"/>
                    <a:pt x="3251" y="16496"/>
                  </a:cubicBezTo>
                  <a:close/>
                  <a:moveTo>
                    <a:pt x="3251" y="17603"/>
                  </a:moveTo>
                  <a:cubicBezTo>
                    <a:pt x="3251" y="17877"/>
                    <a:pt x="3251" y="18139"/>
                    <a:pt x="3251" y="18413"/>
                  </a:cubicBezTo>
                  <a:cubicBezTo>
                    <a:pt x="2632" y="18782"/>
                    <a:pt x="2251" y="19496"/>
                    <a:pt x="1644" y="19889"/>
                  </a:cubicBezTo>
                  <a:cubicBezTo>
                    <a:pt x="1656" y="19592"/>
                    <a:pt x="1656" y="19294"/>
                    <a:pt x="1656" y="18996"/>
                  </a:cubicBezTo>
                  <a:cubicBezTo>
                    <a:pt x="1977" y="18746"/>
                    <a:pt x="2287" y="18496"/>
                    <a:pt x="2584" y="18222"/>
                  </a:cubicBezTo>
                  <a:cubicBezTo>
                    <a:pt x="2763" y="18068"/>
                    <a:pt x="2941" y="17901"/>
                    <a:pt x="3108" y="17734"/>
                  </a:cubicBezTo>
                  <a:cubicBezTo>
                    <a:pt x="3144" y="17698"/>
                    <a:pt x="3191" y="17651"/>
                    <a:pt x="3251" y="17603"/>
                  </a:cubicBezTo>
                  <a:close/>
                  <a:moveTo>
                    <a:pt x="31445" y="553"/>
                  </a:moveTo>
                  <a:cubicBezTo>
                    <a:pt x="30052" y="6995"/>
                    <a:pt x="30028" y="13877"/>
                    <a:pt x="30231" y="20449"/>
                  </a:cubicBezTo>
                  <a:cubicBezTo>
                    <a:pt x="27735" y="20099"/>
                    <a:pt x="25149" y="20033"/>
                    <a:pt x="22571" y="20033"/>
                  </a:cubicBezTo>
                  <a:cubicBezTo>
                    <a:pt x="20995" y="20033"/>
                    <a:pt x="19422" y="20058"/>
                    <a:pt x="17875" y="20058"/>
                  </a:cubicBezTo>
                  <a:cubicBezTo>
                    <a:pt x="17643" y="20058"/>
                    <a:pt x="17412" y="20057"/>
                    <a:pt x="17181" y="20056"/>
                  </a:cubicBezTo>
                  <a:cubicBezTo>
                    <a:pt x="16619" y="20054"/>
                    <a:pt x="16055" y="20053"/>
                    <a:pt x="15492" y="20053"/>
                  </a:cubicBezTo>
                  <a:cubicBezTo>
                    <a:pt x="11690" y="20053"/>
                    <a:pt x="7869" y="20105"/>
                    <a:pt x="4084" y="20437"/>
                  </a:cubicBezTo>
                  <a:cubicBezTo>
                    <a:pt x="4477" y="14912"/>
                    <a:pt x="3930" y="9221"/>
                    <a:pt x="3382" y="3685"/>
                  </a:cubicBezTo>
                  <a:cubicBezTo>
                    <a:pt x="3465" y="3590"/>
                    <a:pt x="3489" y="3447"/>
                    <a:pt x="3346" y="3363"/>
                  </a:cubicBezTo>
                  <a:cubicBezTo>
                    <a:pt x="3287" y="2816"/>
                    <a:pt x="3239" y="2280"/>
                    <a:pt x="3180" y="1732"/>
                  </a:cubicBezTo>
                  <a:cubicBezTo>
                    <a:pt x="3180" y="1649"/>
                    <a:pt x="3120" y="1589"/>
                    <a:pt x="3049" y="1566"/>
                  </a:cubicBezTo>
                  <a:cubicBezTo>
                    <a:pt x="7716" y="1435"/>
                    <a:pt x="12359" y="970"/>
                    <a:pt x="17027" y="804"/>
                  </a:cubicBezTo>
                  <a:cubicBezTo>
                    <a:pt x="20320" y="687"/>
                    <a:pt x="23614" y="623"/>
                    <a:pt x="26908" y="623"/>
                  </a:cubicBezTo>
                  <a:cubicBezTo>
                    <a:pt x="28341" y="623"/>
                    <a:pt x="29774" y="635"/>
                    <a:pt x="31207" y="661"/>
                  </a:cubicBezTo>
                  <a:cubicBezTo>
                    <a:pt x="31314" y="661"/>
                    <a:pt x="31397" y="613"/>
                    <a:pt x="31445" y="553"/>
                  </a:cubicBezTo>
                  <a:close/>
                  <a:moveTo>
                    <a:pt x="3263" y="18699"/>
                  </a:moveTo>
                  <a:cubicBezTo>
                    <a:pt x="3263" y="19032"/>
                    <a:pt x="3275" y="19365"/>
                    <a:pt x="3287" y="19699"/>
                  </a:cubicBezTo>
                  <a:cubicBezTo>
                    <a:pt x="3049" y="19877"/>
                    <a:pt x="2822" y="20092"/>
                    <a:pt x="2608" y="20270"/>
                  </a:cubicBezTo>
                  <a:cubicBezTo>
                    <a:pt x="2275" y="20580"/>
                    <a:pt x="1941" y="20889"/>
                    <a:pt x="1620" y="21199"/>
                  </a:cubicBezTo>
                  <a:cubicBezTo>
                    <a:pt x="1632" y="20830"/>
                    <a:pt x="1644" y="20461"/>
                    <a:pt x="1644" y="20092"/>
                  </a:cubicBezTo>
                  <a:cubicBezTo>
                    <a:pt x="1941" y="19961"/>
                    <a:pt x="2191" y="19758"/>
                    <a:pt x="2429" y="19532"/>
                  </a:cubicBezTo>
                  <a:cubicBezTo>
                    <a:pt x="2691" y="19282"/>
                    <a:pt x="3025" y="19008"/>
                    <a:pt x="3263" y="18699"/>
                  </a:cubicBezTo>
                  <a:close/>
                  <a:moveTo>
                    <a:pt x="3299" y="20020"/>
                  </a:moveTo>
                  <a:cubicBezTo>
                    <a:pt x="3311" y="20294"/>
                    <a:pt x="3311" y="20556"/>
                    <a:pt x="3322" y="20830"/>
                  </a:cubicBezTo>
                  <a:cubicBezTo>
                    <a:pt x="3334" y="20889"/>
                    <a:pt x="3346" y="20949"/>
                    <a:pt x="3370" y="20996"/>
                  </a:cubicBezTo>
                  <a:cubicBezTo>
                    <a:pt x="3096" y="21187"/>
                    <a:pt x="2846" y="21413"/>
                    <a:pt x="2608" y="21592"/>
                  </a:cubicBezTo>
                  <a:cubicBezTo>
                    <a:pt x="2263" y="21866"/>
                    <a:pt x="1917" y="22151"/>
                    <a:pt x="1560" y="22413"/>
                  </a:cubicBezTo>
                  <a:cubicBezTo>
                    <a:pt x="1572" y="22056"/>
                    <a:pt x="1596" y="21711"/>
                    <a:pt x="1608" y="21366"/>
                  </a:cubicBezTo>
                  <a:cubicBezTo>
                    <a:pt x="1620" y="21366"/>
                    <a:pt x="1620" y="21366"/>
                    <a:pt x="1632" y="21354"/>
                  </a:cubicBezTo>
                  <a:cubicBezTo>
                    <a:pt x="2013" y="21056"/>
                    <a:pt x="2406" y="20758"/>
                    <a:pt x="2787" y="20449"/>
                  </a:cubicBezTo>
                  <a:cubicBezTo>
                    <a:pt x="2953" y="20306"/>
                    <a:pt x="3132" y="20175"/>
                    <a:pt x="3299" y="20020"/>
                  </a:cubicBezTo>
                  <a:close/>
                  <a:moveTo>
                    <a:pt x="20170" y="20901"/>
                  </a:moveTo>
                  <a:cubicBezTo>
                    <a:pt x="20515" y="20913"/>
                    <a:pt x="20848" y="20925"/>
                    <a:pt x="21182" y="20937"/>
                  </a:cubicBezTo>
                  <a:cubicBezTo>
                    <a:pt x="20944" y="21127"/>
                    <a:pt x="20729" y="21377"/>
                    <a:pt x="20527" y="21604"/>
                  </a:cubicBezTo>
                  <a:cubicBezTo>
                    <a:pt x="20277" y="21889"/>
                    <a:pt x="20027" y="22187"/>
                    <a:pt x="19777" y="22473"/>
                  </a:cubicBezTo>
                  <a:cubicBezTo>
                    <a:pt x="19396" y="22473"/>
                    <a:pt x="19003" y="22485"/>
                    <a:pt x="18622" y="22485"/>
                  </a:cubicBezTo>
                  <a:cubicBezTo>
                    <a:pt x="18896" y="22235"/>
                    <a:pt x="19182" y="21997"/>
                    <a:pt x="19467" y="21747"/>
                  </a:cubicBezTo>
                  <a:cubicBezTo>
                    <a:pt x="19729" y="21520"/>
                    <a:pt x="20015" y="21294"/>
                    <a:pt x="20182" y="20973"/>
                  </a:cubicBezTo>
                  <a:cubicBezTo>
                    <a:pt x="20205" y="20949"/>
                    <a:pt x="20194" y="20913"/>
                    <a:pt x="20170" y="20901"/>
                  </a:cubicBezTo>
                  <a:close/>
                  <a:moveTo>
                    <a:pt x="21444" y="20949"/>
                  </a:moveTo>
                  <a:cubicBezTo>
                    <a:pt x="21753" y="20973"/>
                    <a:pt x="22063" y="20985"/>
                    <a:pt x="22372" y="20996"/>
                  </a:cubicBezTo>
                  <a:cubicBezTo>
                    <a:pt x="21896" y="21389"/>
                    <a:pt x="21479" y="21889"/>
                    <a:pt x="21039" y="22318"/>
                  </a:cubicBezTo>
                  <a:cubicBezTo>
                    <a:pt x="20979" y="22378"/>
                    <a:pt x="21015" y="22449"/>
                    <a:pt x="21075" y="22485"/>
                  </a:cubicBezTo>
                  <a:cubicBezTo>
                    <a:pt x="20753" y="22473"/>
                    <a:pt x="20444" y="22473"/>
                    <a:pt x="20134" y="22473"/>
                  </a:cubicBezTo>
                  <a:cubicBezTo>
                    <a:pt x="20360" y="22247"/>
                    <a:pt x="20586" y="22008"/>
                    <a:pt x="20801" y="21770"/>
                  </a:cubicBezTo>
                  <a:cubicBezTo>
                    <a:pt x="21039" y="21520"/>
                    <a:pt x="21289" y="21258"/>
                    <a:pt x="21444" y="20949"/>
                  </a:cubicBezTo>
                  <a:close/>
                  <a:moveTo>
                    <a:pt x="14895" y="20818"/>
                  </a:moveTo>
                  <a:cubicBezTo>
                    <a:pt x="14312" y="21306"/>
                    <a:pt x="13788" y="21937"/>
                    <a:pt x="13276" y="22497"/>
                  </a:cubicBezTo>
                  <a:lnTo>
                    <a:pt x="12466" y="22497"/>
                  </a:lnTo>
                  <a:cubicBezTo>
                    <a:pt x="12681" y="22294"/>
                    <a:pt x="12883" y="22080"/>
                    <a:pt x="13097" y="21878"/>
                  </a:cubicBezTo>
                  <a:cubicBezTo>
                    <a:pt x="13395" y="21556"/>
                    <a:pt x="13752" y="21246"/>
                    <a:pt x="13979" y="20865"/>
                  </a:cubicBezTo>
                  <a:cubicBezTo>
                    <a:pt x="13990" y="20842"/>
                    <a:pt x="13990" y="20830"/>
                    <a:pt x="13979" y="20818"/>
                  </a:cubicBezTo>
                  <a:close/>
                  <a:moveTo>
                    <a:pt x="15264" y="20806"/>
                  </a:moveTo>
                  <a:cubicBezTo>
                    <a:pt x="15586" y="20806"/>
                    <a:pt x="15907" y="20818"/>
                    <a:pt x="16229" y="20818"/>
                  </a:cubicBezTo>
                  <a:cubicBezTo>
                    <a:pt x="15931" y="21008"/>
                    <a:pt x="15669" y="21282"/>
                    <a:pt x="15419" y="21520"/>
                  </a:cubicBezTo>
                  <a:cubicBezTo>
                    <a:pt x="15086" y="21830"/>
                    <a:pt x="14788" y="22163"/>
                    <a:pt x="14490" y="22497"/>
                  </a:cubicBezTo>
                  <a:lnTo>
                    <a:pt x="13586" y="22497"/>
                  </a:lnTo>
                  <a:cubicBezTo>
                    <a:pt x="14169" y="21973"/>
                    <a:pt x="14800" y="21425"/>
                    <a:pt x="15264" y="20806"/>
                  </a:cubicBezTo>
                  <a:close/>
                  <a:moveTo>
                    <a:pt x="16884" y="20818"/>
                  </a:moveTo>
                  <a:cubicBezTo>
                    <a:pt x="17146" y="20818"/>
                    <a:pt x="17396" y="20818"/>
                    <a:pt x="17658" y="20830"/>
                  </a:cubicBezTo>
                  <a:cubicBezTo>
                    <a:pt x="17312" y="20973"/>
                    <a:pt x="17038" y="21318"/>
                    <a:pt x="16788" y="21592"/>
                  </a:cubicBezTo>
                  <a:cubicBezTo>
                    <a:pt x="16491" y="21889"/>
                    <a:pt x="16193" y="22199"/>
                    <a:pt x="15895" y="22497"/>
                  </a:cubicBezTo>
                  <a:lnTo>
                    <a:pt x="14824" y="22497"/>
                  </a:lnTo>
                  <a:cubicBezTo>
                    <a:pt x="15086" y="22247"/>
                    <a:pt x="15360" y="21985"/>
                    <a:pt x="15633" y="21735"/>
                  </a:cubicBezTo>
                  <a:cubicBezTo>
                    <a:pt x="15943" y="21437"/>
                    <a:pt x="16300" y="21163"/>
                    <a:pt x="16562" y="20818"/>
                  </a:cubicBezTo>
                  <a:close/>
                  <a:moveTo>
                    <a:pt x="17741" y="20830"/>
                  </a:moveTo>
                  <a:lnTo>
                    <a:pt x="17741" y="20830"/>
                  </a:lnTo>
                  <a:cubicBezTo>
                    <a:pt x="18098" y="20842"/>
                    <a:pt x="18455" y="20842"/>
                    <a:pt x="18812" y="20854"/>
                  </a:cubicBezTo>
                  <a:cubicBezTo>
                    <a:pt x="18527" y="21068"/>
                    <a:pt x="18289" y="21354"/>
                    <a:pt x="18039" y="21580"/>
                  </a:cubicBezTo>
                  <a:cubicBezTo>
                    <a:pt x="17705" y="21889"/>
                    <a:pt x="17360" y="22199"/>
                    <a:pt x="17015" y="22497"/>
                  </a:cubicBezTo>
                  <a:lnTo>
                    <a:pt x="16169" y="22497"/>
                  </a:lnTo>
                  <a:cubicBezTo>
                    <a:pt x="16431" y="22259"/>
                    <a:pt x="16705" y="22008"/>
                    <a:pt x="16967" y="21770"/>
                  </a:cubicBezTo>
                  <a:cubicBezTo>
                    <a:pt x="17241" y="21508"/>
                    <a:pt x="17622" y="21246"/>
                    <a:pt x="17765" y="20889"/>
                  </a:cubicBezTo>
                  <a:cubicBezTo>
                    <a:pt x="17777" y="20865"/>
                    <a:pt x="17765" y="20842"/>
                    <a:pt x="17741" y="20830"/>
                  </a:cubicBezTo>
                  <a:close/>
                  <a:moveTo>
                    <a:pt x="19062" y="20865"/>
                  </a:moveTo>
                  <a:cubicBezTo>
                    <a:pt x="19408" y="20877"/>
                    <a:pt x="19741" y="20877"/>
                    <a:pt x="20075" y="20901"/>
                  </a:cubicBezTo>
                  <a:cubicBezTo>
                    <a:pt x="19765" y="21056"/>
                    <a:pt x="19515" y="21306"/>
                    <a:pt x="19265" y="21556"/>
                  </a:cubicBezTo>
                  <a:cubicBezTo>
                    <a:pt x="18991" y="21830"/>
                    <a:pt x="18729" y="22104"/>
                    <a:pt x="18455" y="22378"/>
                  </a:cubicBezTo>
                  <a:cubicBezTo>
                    <a:pt x="18420" y="22413"/>
                    <a:pt x="18420" y="22461"/>
                    <a:pt x="18431" y="22485"/>
                  </a:cubicBezTo>
                  <a:cubicBezTo>
                    <a:pt x="18086" y="22485"/>
                    <a:pt x="17753" y="22485"/>
                    <a:pt x="17408" y="22497"/>
                  </a:cubicBezTo>
                  <a:cubicBezTo>
                    <a:pt x="17669" y="22282"/>
                    <a:pt x="17931" y="22068"/>
                    <a:pt x="18181" y="21842"/>
                  </a:cubicBezTo>
                  <a:cubicBezTo>
                    <a:pt x="18491" y="21556"/>
                    <a:pt x="18872" y="21235"/>
                    <a:pt x="19062" y="20865"/>
                  </a:cubicBezTo>
                  <a:close/>
                  <a:moveTo>
                    <a:pt x="13848" y="20818"/>
                  </a:moveTo>
                  <a:cubicBezTo>
                    <a:pt x="13490" y="21044"/>
                    <a:pt x="13193" y="21377"/>
                    <a:pt x="12907" y="21687"/>
                  </a:cubicBezTo>
                  <a:cubicBezTo>
                    <a:pt x="12657" y="21949"/>
                    <a:pt x="12407" y="22223"/>
                    <a:pt x="12157" y="22497"/>
                  </a:cubicBezTo>
                  <a:cubicBezTo>
                    <a:pt x="11800" y="22497"/>
                    <a:pt x="11431" y="22497"/>
                    <a:pt x="11073" y="22509"/>
                  </a:cubicBezTo>
                  <a:cubicBezTo>
                    <a:pt x="11312" y="22247"/>
                    <a:pt x="11538" y="21997"/>
                    <a:pt x="11776" y="21747"/>
                  </a:cubicBezTo>
                  <a:cubicBezTo>
                    <a:pt x="12074" y="21449"/>
                    <a:pt x="12431" y="21163"/>
                    <a:pt x="12693" y="20818"/>
                  </a:cubicBezTo>
                  <a:close/>
                  <a:moveTo>
                    <a:pt x="12383" y="20830"/>
                  </a:moveTo>
                  <a:cubicBezTo>
                    <a:pt x="12109" y="21056"/>
                    <a:pt x="11859" y="21342"/>
                    <a:pt x="11621" y="21592"/>
                  </a:cubicBezTo>
                  <a:cubicBezTo>
                    <a:pt x="11335" y="21889"/>
                    <a:pt x="11073" y="22199"/>
                    <a:pt x="10811" y="22509"/>
                  </a:cubicBezTo>
                  <a:cubicBezTo>
                    <a:pt x="10478" y="22509"/>
                    <a:pt x="10157" y="22509"/>
                    <a:pt x="9835" y="22520"/>
                  </a:cubicBezTo>
                  <a:cubicBezTo>
                    <a:pt x="10061" y="22294"/>
                    <a:pt x="10276" y="22068"/>
                    <a:pt x="10514" y="21854"/>
                  </a:cubicBezTo>
                  <a:cubicBezTo>
                    <a:pt x="10823" y="21556"/>
                    <a:pt x="11252" y="21270"/>
                    <a:pt x="11466" y="20889"/>
                  </a:cubicBezTo>
                  <a:cubicBezTo>
                    <a:pt x="11466" y="20877"/>
                    <a:pt x="11466" y="20854"/>
                    <a:pt x="11454" y="20830"/>
                  </a:cubicBezTo>
                  <a:close/>
                  <a:moveTo>
                    <a:pt x="22587" y="21008"/>
                  </a:moveTo>
                  <a:cubicBezTo>
                    <a:pt x="23349" y="21044"/>
                    <a:pt x="24099" y="21068"/>
                    <a:pt x="24861" y="21092"/>
                  </a:cubicBezTo>
                  <a:cubicBezTo>
                    <a:pt x="24670" y="21270"/>
                    <a:pt x="24527" y="21508"/>
                    <a:pt x="24385" y="21711"/>
                  </a:cubicBezTo>
                  <a:cubicBezTo>
                    <a:pt x="24194" y="21985"/>
                    <a:pt x="24004" y="22259"/>
                    <a:pt x="23801" y="22532"/>
                  </a:cubicBezTo>
                  <a:cubicBezTo>
                    <a:pt x="23515" y="22520"/>
                    <a:pt x="23242" y="22509"/>
                    <a:pt x="22956" y="22509"/>
                  </a:cubicBezTo>
                  <a:cubicBezTo>
                    <a:pt x="23075" y="22378"/>
                    <a:pt x="23206" y="22259"/>
                    <a:pt x="23337" y="22128"/>
                  </a:cubicBezTo>
                  <a:cubicBezTo>
                    <a:pt x="23551" y="21901"/>
                    <a:pt x="23789" y="21675"/>
                    <a:pt x="23908" y="21377"/>
                  </a:cubicBezTo>
                  <a:cubicBezTo>
                    <a:pt x="23927" y="21331"/>
                    <a:pt x="23887" y="21299"/>
                    <a:pt x="23846" y="21299"/>
                  </a:cubicBezTo>
                  <a:cubicBezTo>
                    <a:pt x="23835" y="21299"/>
                    <a:pt x="23823" y="21301"/>
                    <a:pt x="23813" y="21306"/>
                  </a:cubicBezTo>
                  <a:cubicBezTo>
                    <a:pt x="23515" y="21449"/>
                    <a:pt x="23289" y="21723"/>
                    <a:pt x="23075" y="21961"/>
                  </a:cubicBezTo>
                  <a:cubicBezTo>
                    <a:pt x="22908" y="22128"/>
                    <a:pt x="22753" y="22318"/>
                    <a:pt x="22599" y="22497"/>
                  </a:cubicBezTo>
                  <a:cubicBezTo>
                    <a:pt x="22122" y="22485"/>
                    <a:pt x="21646" y="22485"/>
                    <a:pt x="21170" y="22485"/>
                  </a:cubicBezTo>
                  <a:cubicBezTo>
                    <a:pt x="21182" y="22473"/>
                    <a:pt x="21194" y="22473"/>
                    <a:pt x="21194" y="22461"/>
                  </a:cubicBezTo>
                  <a:cubicBezTo>
                    <a:pt x="21694" y="22044"/>
                    <a:pt x="22253" y="21580"/>
                    <a:pt x="22587" y="21008"/>
                  </a:cubicBezTo>
                  <a:close/>
                  <a:moveTo>
                    <a:pt x="11312" y="20830"/>
                  </a:moveTo>
                  <a:cubicBezTo>
                    <a:pt x="10954" y="20996"/>
                    <a:pt x="10657" y="21354"/>
                    <a:pt x="10395" y="21627"/>
                  </a:cubicBezTo>
                  <a:cubicBezTo>
                    <a:pt x="10109" y="21913"/>
                    <a:pt x="9835" y="22211"/>
                    <a:pt x="9561" y="22520"/>
                  </a:cubicBezTo>
                  <a:cubicBezTo>
                    <a:pt x="9133" y="22532"/>
                    <a:pt x="8704" y="22532"/>
                    <a:pt x="8275" y="22544"/>
                  </a:cubicBezTo>
                  <a:cubicBezTo>
                    <a:pt x="8549" y="22259"/>
                    <a:pt x="8835" y="21985"/>
                    <a:pt x="9133" y="21723"/>
                  </a:cubicBezTo>
                  <a:cubicBezTo>
                    <a:pt x="9478" y="21425"/>
                    <a:pt x="9883" y="21163"/>
                    <a:pt x="10204" y="20842"/>
                  </a:cubicBezTo>
                  <a:cubicBezTo>
                    <a:pt x="10573" y="20842"/>
                    <a:pt x="10942" y="20830"/>
                    <a:pt x="11312" y="20830"/>
                  </a:cubicBezTo>
                  <a:close/>
                  <a:moveTo>
                    <a:pt x="25135" y="21104"/>
                  </a:moveTo>
                  <a:cubicBezTo>
                    <a:pt x="25575" y="21116"/>
                    <a:pt x="26016" y="21127"/>
                    <a:pt x="26468" y="21139"/>
                  </a:cubicBezTo>
                  <a:cubicBezTo>
                    <a:pt x="26159" y="21354"/>
                    <a:pt x="25944" y="21687"/>
                    <a:pt x="25694" y="21949"/>
                  </a:cubicBezTo>
                  <a:cubicBezTo>
                    <a:pt x="25480" y="22175"/>
                    <a:pt x="25278" y="22389"/>
                    <a:pt x="25051" y="22604"/>
                  </a:cubicBezTo>
                  <a:cubicBezTo>
                    <a:pt x="24718" y="22580"/>
                    <a:pt x="24373" y="22556"/>
                    <a:pt x="24027" y="22544"/>
                  </a:cubicBezTo>
                  <a:cubicBezTo>
                    <a:pt x="24218" y="22318"/>
                    <a:pt x="24408" y="22092"/>
                    <a:pt x="24599" y="21878"/>
                  </a:cubicBezTo>
                  <a:cubicBezTo>
                    <a:pt x="24789" y="21639"/>
                    <a:pt x="25039" y="21401"/>
                    <a:pt x="25135" y="21104"/>
                  </a:cubicBezTo>
                  <a:close/>
                  <a:moveTo>
                    <a:pt x="9930" y="20842"/>
                  </a:moveTo>
                  <a:cubicBezTo>
                    <a:pt x="9633" y="21020"/>
                    <a:pt x="9371" y="21258"/>
                    <a:pt x="9121" y="21473"/>
                  </a:cubicBezTo>
                  <a:cubicBezTo>
                    <a:pt x="8728" y="21806"/>
                    <a:pt x="8383" y="22175"/>
                    <a:pt x="8037" y="22556"/>
                  </a:cubicBezTo>
                  <a:cubicBezTo>
                    <a:pt x="7811" y="22556"/>
                    <a:pt x="7585" y="22568"/>
                    <a:pt x="7359" y="22568"/>
                  </a:cubicBezTo>
                  <a:cubicBezTo>
                    <a:pt x="7561" y="22354"/>
                    <a:pt x="7763" y="22139"/>
                    <a:pt x="7978" y="21937"/>
                  </a:cubicBezTo>
                  <a:cubicBezTo>
                    <a:pt x="8240" y="21675"/>
                    <a:pt x="8680" y="21425"/>
                    <a:pt x="8811" y="21080"/>
                  </a:cubicBezTo>
                  <a:cubicBezTo>
                    <a:pt x="8823" y="21032"/>
                    <a:pt x="8775" y="21008"/>
                    <a:pt x="8740" y="21008"/>
                  </a:cubicBezTo>
                  <a:cubicBezTo>
                    <a:pt x="8371" y="21068"/>
                    <a:pt x="8002" y="21544"/>
                    <a:pt x="7752" y="21806"/>
                  </a:cubicBezTo>
                  <a:cubicBezTo>
                    <a:pt x="7525" y="22044"/>
                    <a:pt x="7311" y="22306"/>
                    <a:pt x="7109" y="22580"/>
                  </a:cubicBezTo>
                  <a:cubicBezTo>
                    <a:pt x="6644" y="22592"/>
                    <a:pt x="6180" y="22616"/>
                    <a:pt x="5727" y="22640"/>
                  </a:cubicBezTo>
                  <a:cubicBezTo>
                    <a:pt x="6037" y="22366"/>
                    <a:pt x="6359" y="22104"/>
                    <a:pt x="6668" y="21830"/>
                  </a:cubicBezTo>
                  <a:cubicBezTo>
                    <a:pt x="6870" y="21663"/>
                    <a:pt x="7073" y="21485"/>
                    <a:pt x="7263" y="21306"/>
                  </a:cubicBezTo>
                  <a:cubicBezTo>
                    <a:pt x="7335" y="21246"/>
                    <a:pt x="7561" y="20973"/>
                    <a:pt x="7716" y="20842"/>
                  </a:cubicBezTo>
                  <a:close/>
                  <a:moveTo>
                    <a:pt x="7275" y="20842"/>
                  </a:moveTo>
                  <a:cubicBezTo>
                    <a:pt x="7097" y="21008"/>
                    <a:pt x="6942" y="21187"/>
                    <a:pt x="6823" y="21294"/>
                  </a:cubicBezTo>
                  <a:cubicBezTo>
                    <a:pt x="6335" y="21735"/>
                    <a:pt x="5858" y="22187"/>
                    <a:pt x="5370" y="22651"/>
                  </a:cubicBezTo>
                  <a:cubicBezTo>
                    <a:pt x="5144" y="22663"/>
                    <a:pt x="4918" y="22675"/>
                    <a:pt x="4692" y="22687"/>
                  </a:cubicBezTo>
                  <a:cubicBezTo>
                    <a:pt x="4930" y="22413"/>
                    <a:pt x="5168" y="22151"/>
                    <a:pt x="5418" y="21889"/>
                  </a:cubicBezTo>
                  <a:cubicBezTo>
                    <a:pt x="5716" y="21580"/>
                    <a:pt x="6120" y="21270"/>
                    <a:pt x="6311" y="20877"/>
                  </a:cubicBezTo>
                  <a:cubicBezTo>
                    <a:pt x="6323" y="20865"/>
                    <a:pt x="6323" y="20854"/>
                    <a:pt x="6323" y="20842"/>
                  </a:cubicBezTo>
                  <a:close/>
                  <a:moveTo>
                    <a:pt x="26540" y="21139"/>
                  </a:moveTo>
                  <a:cubicBezTo>
                    <a:pt x="26873" y="21139"/>
                    <a:pt x="27194" y="21139"/>
                    <a:pt x="27528" y="21151"/>
                  </a:cubicBezTo>
                  <a:cubicBezTo>
                    <a:pt x="27266" y="21342"/>
                    <a:pt x="27052" y="21627"/>
                    <a:pt x="26849" y="21889"/>
                  </a:cubicBezTo>
                  <a:cubicBezTo>
                    <a:pt x="26647" y="22151"/>
                    <a:pt x="26444" y="22413"/>
                    <a:pt x="26254" y="22687"/>
                  </a:cubicBezTo>
                  <a:cubicBezTo>
                    <a:pt x="25956" y="22663"/>
                    <a:pt x="25670" y="22640"/>
                    <a:pt x="25373" y="22616"/>
                  </a:cubicBezTo>
                  <a:cubicBezTo>
                    <a:pt x="25563" y="22461"/>
                    <a:pt x="25742" y="22282"/>
                    <a:pt x="25920" y="22092"/>
                  </a:cubicBezTo>
                  <a:cubicBezTo>
                    <a:pt x="26159" y="21830"/>
                    <a:pt x="26444" y="21544"/>
                    <a:pt x="26563" y="21199"/>
                  </a:cubicBezTo>
                  <a:cubicBezTo>
                    <a:pt x="26575" y="21175"/>
                    <a:pt x="26563" y="21151"/>
                    <a:pt x="26540" y="21139"/>
                  </a:cubicBezTo>
                  <a:close/>
                  <a:moveTo>
                    <a:pt x="5466" y="20830"/>
                  </a:moveTo>
                  <a:cubicBezTo>
                    <a:pt x="5692" y="20842"/>
                    <a:pt x="5918" y="20842"/>
                    <a:pt x="6144" y="20842"/>
                  </a:cubicBezTo>
                  <a:cubicBezTo>
                    <a:pt x="5799" y="21032"/>
                    <a:pt x="5501" y="21413"/>
                    <a:pt x="5239" y="21711"/>
                  </a:cubicBezTo>
                  <a:cubicBezTo>
                    <a:pt x="4942" y="22032"/>
                    <a:pt x="4668" y="22366"/>
                    <a:pt x="4394" y="22699"/>
                  </a:cubicBezTo>
                  <a:cubicBezTo>
                    <a:pt x="4001" y="22723"/>
                    <a:pt x="3608" y="22747"/>
                    <a:pt x="3227" y="22770"/>
                  </a:cubicBezTo>
                  <a:cubicBezTo>
                    <a:pt x="3513" y="22520"/>
                    <a:pt x="3799" y="22270"/>
                    <a:pt x="4096" y="22020"/>
                  </a:cubicBezTo>
                  <a:cubicBezTo>
                    <a:pt x="4549" y="21639"/>
                    <a:pt x="5073" y="21282"/>
                    <a:pt x="5466" y="20830"/>
                  </a:cubicBezTo>
                  <a:close/>
                  <a:moveTo>
                    <a:pt x="28921" y="21127"/>
                  </a:moveTo>
                  <a:lnTo>
                    <a:pt x="28921" y="21127"/>
                  </a:lnTo>
                  <a:cubicBezTo>
                    <a:pt x="28659" y="21389"/>
                    <a:pt x="28433" y="21711"/>
                    <a:pt x="28195" y="21997"/>
                  </a:cubicBezTo>
                  <a:cubicBezTo>
                    <a:pt x="27956" y="22270"/>
                    <a:pt x="27706" y="22544"/>
                    <a:pt x="27456" y="22818"/>
                  </a:cubicBezTo>
                  <a:cubicBezTo>
                    <a:pt x="27147" y="22782"/>
                    <a:pt x="26837" y="22747"/>
                    <a:pt x="26528" y="22711"/>
                  </a:cubicBezTo>
                  <a:cubicBezTo>
                    <a:pt x="26730" y="22473"/>
                    <a:pt x="26944" y="22235"/>
                    <a:pt x="27159" y="21985"/>
                  </a:cubicBezTo>
                  <a:cubicBezTo>
                    <a:pt x="27373" y="21735"/>
                    <a:pt x="27623" y="21461"/>
                    <a:pt x="27766" y="21151"/>
                  </a:cubicBezTo>
                  <a:cubicBezTo>
                    <a:pt x="28147" y="21139"/>
                    <a:pt x="28540" y="21139"/>
                    <a:pt x="28921" y="21127"/>
                  </a:cubicBezTo>
                  <a:close/>
                  <a:moveTo>
                    <a:pt x="30064" y="21092"/>
                  </a:moveTo>
                  <a:lnTo>
                    <a:pt x="30064" y="21092"/>
                  </a:lnTo>
                  <a:cubicBezTo>
                    <a:pt x="29766" y="21294"/>
                    <a:pt x="29492" y="21556"/>
                    <a:pt x="29242" y="21747"/>
                  </a:cubicBezTo>
                  <a:cubicBezTo>
                    <a:pt x="28778" y="22104"/>
                    <a:pt x="28337" y="22497"/>
                    <a:pt x="27837" y="22782"/>
                  </a:cubicBezTo>
                  <a:cubicBezTo>
                    <a:pt x="27814" y="22806"/>
                    <a:pt x="27790" y="22818"/>
                    <a:pt x="27766" y="22842"/>
                  </a:cubicBezTo>
                  <a:lnTo>
                    <a:pt x="27695" y="22842"/>
                  </a:lnTo>
                  <a:cubicBezTo>
                    <a:pt x="28242" y="22354"/>
                    <a:pt x="28873" y="21782"/>
                    <a:pt x="29159" y="21139"/>
                  </a:cubicBezTo>
                  <a:cubicBezTo>
                    <a:pt x="29159" y="21139"/>
                    <a:pt x="29159" y="21127"/>
                    <a:pt x="29159" y="21127"/>
                  </a:cubicBezTo>
                  <a:cubicBezTo>
                    <a:pt x="29457" y="21116"/>
                    <a:pt x="29766" y="21116"/>
                    <a:pt x="30064" y="21092"/>
                  </a:cubicBezTo>
                  <a:close/>
                  <a:moveTo>
                    <a:pt x="4120" y="20818"/>
                  </a:moveTo>
                  <a:cubicBezTo>
                    <a:pt x="4454" y="20818"/>
                    <a:pt x="4799" y="20830"/>
                    <a:pt x="5144" y="20830"/>
                  </a:cubicBezTo>
                  <a:cubicBezTo>
                    <a:pt x="4727" y="21092"/>
                    <a:pt x="4346" y="21449"/>
                    <a:pt x="3989" y="21758"/>
                  </a:cubicBezTo>
                  <a:cubicBezTo>
                    <a:pt x="3596" y="22104"/>
                    <a:pt x="3227" y="22449"/>
                    <a:pt x="2858" y="22806"/>
                  </a:cubicBezTo>
                  <a:cubicBezTo>
                    <a:pt x="2489" y="22830"/>
                    <a:pt x="2132" y="22854"/>
                    <a:pt x="1763" y="22890"/>
                  </a:cubicBezTo>
                  <a:cubicBezTo>
                    <a:pt x="2120" y="22604"/>
                    <a:pt x="2453" y="22318"/>
                    <a:pt x="2810" y="22032"/>
                  </a:cubicBezTo>
                  <a:cubicBezTo>
                    <a:pt x="3156" y="21747"/>
                    <a:pt x="3632" y="21461"/>
                    <a:pt x="3930" y="21092"/>
                  </a:cubicBezTo>
                  <a:cubicBezTo>
                    <a:pt x="3942" y="21092"/>
                    <a:pt x="3942" y="21080"/>
                    <a:pt x="3942" y="21080"/>
                  </a:cubicBezTo>
                  <a:cubicBezTo>
                    <a:pt x="4013" y="20996"/>
                    <a:pt x="4073" y="20901"/>
                    <a:pt x="4120" y="20818"/>
                  </a:cubicBezTo>
                  <a:close/>
                  <a:moveTo>
                    <a:pt x="26517" y="0"/>
                  </a:moveTo>
                  <a:cubicBezTo>
                    <a:pt x="23249" y="0"/>
                    <a:pt x="19978" y="63"/>
                    <a:pt x="16717" y="208"/>
                  </a:cubicBezTo>
                  <a:cubicBezTo>
                    <a:pt x="12097" y="399"/>
                    <a:pt x="7394" y="565"/>
                    <a:pt x="2834" y="1292"/>
                  </a:cubicBezTo>
                  <a:cubicBezTo>
                    <a:pt x="2751" y="1304"/>
                    <a:pt x="2715" y="1375"/>
                    <a:pt x="2727" y="1446"/>
                  </a:cubicBezTo>
                  <a:cubicBezTo>
                    <a:pt x="2310" y="1637"/>
                    <a:pt x="1917" y="2018"/>
                    <a:pt x="1572" y="2292"/>
                  </a:cubicBezTo>
                  <a:cubicBezTo>
                    <a:pt x="1108" y="2637"/>
                    <a:pt x="667" y="3030"/>
                    <a:pt x="167" y="3316"/>
                  </a:cubicBezTo>
                  <a:cubicBezTo>
                    <a:pt x="84" y="3375"/>
                    <a:pt x="12" y="3494"/>
                    <a:pt x="36" y="3601"/>
                  </a:cubicBezTo>
                  <a:cubicBezTo>
                    <a:pt x="12" y="3625"/>
                    <a:pt x="1" y="3661"/>
                    <a:pt x="12" y="3709"/>
                  </a:cubicBezTo>
                  <a:cubicBezTo>
                    <a:pt x="36" y="4090"/>
                    <a:pt x="60" y="4483"/>
                    <a:pt x="84" y="4875"/>
                  </a:cubicBezTo>
                  <a:cubicBezTo>
                    <a:pt x="72" y="4887"/>
                    <a:pt x="60" y="4899"/>
                    <a:pt x="48" y="4911"/>
                  </a:cubicBezTo>
                  <a:cubicBezTo>
                    <a:pt x="12" y="4947"/>
                    <a:pt x="48" y="5006"/>
                    <a:pt x="96" y="5006"/>
                  </a:cubicBezTo>
                  <a:cubicBezTo>
                    <a:pt x="286" y="7781"/>
                    <a:pt x="429" y="10555"/>
                    <a:pt x="560" y="13317"/>
                  </a:cubicBezTo>
                  <a:cubicBezTo>
                    <a:pt x="715" y="16532"/>
                    <a:pt x="608" y="19758"/>
                    <a:pt x="786" y="22961"/>
                  </a:cubicBezTo>
                  <a:cubicBezTo>
                    <a:pt x="803" y="23195"/>
                    <a:pt x="972" y="23306"/>
                    <a:pt x="1146" y="23306"/>
                  </a:cubicBezTo>
                  <a:cubicBezTo>
                    <a:pt x="1219" y="23306"/>
                    <a:pt x="1294" y="23286"/>
                    <a:pt x="1358" y="23247"/>
                  </a:cubicBezTo>
                  <a:cubicBezTo>
                    <a:pt x="1727" y="23247"/>
                    <a:pt x="2108" y="23259"/>
                    <a:pt x="2477" y="23259"/>
                  </a:cubicBezTo>
                  <a:cubicBezTo>
                    <a:pt x="2501" y="23290"/>
                    <a:pt x="2535" y="23317"/>
                    <a:pt x="2573" y="23317"/>
                  </a:cubicBezTo>
                  <a:cubicBezTo>
                    <a:pt x="2592" y="23317"/>
                    <a:pt x="2612" y="23310"/>
                    <a:pt x="2632" y="23294"/>
                  </a:cubicBezTo>
                  <a:cubicBezTo>
                    <a:pt x="2644" y="23282"/>
                    <a:pt x="2644" y="23271"/>
                    <a:pt x="2656" y="23271"/>
                  </a:cubicBezTo>
                  <a:cubicBezTo>
                    <a:pt x="3642" y="23285"/>
                    <a:pt x="4628" y="23290"/>
                    <a:pt x="5615" y="23290"/>
                  </a:cubicBezTo>
                  <a:cubicBezTo>
                    <a:pt x="8182" y="23290"/>
                    <a:pt x="10751" y="23255"/>
                    <a:pt x="13317" y="23255"/>
                  </a:cubicBezTo>
                  <a:cubicBezTo>
                    <a:pt x="13779" y="23255"/>
                    <a:pt x="14242" y="23256"/>
                    <a:pt x="14705" y="23259"/>
                  </a:cubicBezTo>
                  <a:cubicBezTo>
                    <a:pt x="18288" y="23278"/>
                    <a:pt x="21941" y="23593"/>
                    <a:pt x="25545" y="23593"/>
                  </a:cubicBezTo>
                  <a:cubicBezTo>
                    <a:pt x="26396" y="23593"/>
                    <a:pt x="27244" y="23576"/>
                    <a:pt x="28087" y="23532"/>
                  </a:cubicBezTo>
                  <a:cubicBezTo>
                    <a:pt x="28326" y="23521"/>
                    <a:pt x="28457" y="23235"/>
                    <a:pt x="28373" y="23056"/>
                  </a:cubicBezTo>
                  <a:cubicBezTo>
                    <a:pt x="28730" y="22770"/>
                    <a:pt x="29088" y="22473"/>
                    <a:pt x="29433" y="22187"/>
                  </a:cubicBezTo>
                  <a:cubicBezTo>
                    <a:pt x="29850" y="21854"/>
                    <a:pt x="30421" y="21508"/>
                    <a:pt x="30695" y="21044"/>
                  </a:cubicBezTo>
                  <a:cubicBezTo>
                    <a:pt x="30838" y="21008"/>
                    <a:pt x="30945" y="20901"/>
                    <a:pt x="30933" y="20723"/>
                  </a:cubicBezTo>
                  <a:cubicBezTo>
                    <a:pt x="30790" y="13900"/>
                    <a:pt x="31528" y="7185"/>
                    <a:pt x="31838" y="387"/>
                  </a:cubicBezTo>
                  <a:cubicBezTo>
                    <a:pt x="31845" y="274"/>
                    <a:pt x="31751" y="211"/>
                    <a:pt x="31659" y="211"/>
                  </a:cubicBezTo>
                  <a:cubicBezTo>
                    <a:pt x="31596" y="211"/>
                    <a:pt x="31534" y="240"/>
                    <a:pt x="31505" y="303"/>
                  </a:cubicBezTo>
                  <a:cubicBezTo>
                    <a:pt x="31481" y="172"/>
                    <a:pt x="31385" y="42"/>
                    <a:pt x="31207" y="42"/>
                  </a:cubicBezTo>
                  <a:cubicBezTo>
                    <a:pt x="29646" y="15"/>
                    <a:pt x="28082" y="0"/>
                    <a:pt x="26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73" name="Google Shape;373;p20"/>
          <p:cNvGrpSpPr/>
          <p:nvPr/>
        </p:nvGrpSpPr>
        <p:grpSpPr>
          <a:xfrm>
            <a:off x="4850793" y="3820129"/>
            <a:ext cx="1175055" cy="610106"/>
            <a:chOff x="4850793" y="4057154"/>
            <a:chExt cx="1175055" cy="610106"/>
          </a:xfrm>
        </p:grpSpPr>
        <p:sp>
          <p:nvSpPr>
            <p:cNvPr id="374" name="Google Shape;374;p20"/>
            <p:cNvSpPr/>
            <p:nvPr/>
          </p:nvSpPr>
          <p:spPr>
            <a:xfrm>
              <a:off x="4965359" y="4109809"/>
              <a:ext cx="1020769" cy="453847"/>
            </a:xfrm>
            <a:custGeom>
              <a:rect b="b" l="l" r="r" t="t"/>
              <a:pathLst>
                <a:path extrusionOk="0" h="14955" w="33636">
                  <a:moveTo>
                    <a:pt x="33635" y="0"/>
                  </a:moveTo>
                  <a:lnTo>
                    <a:pt x="0" y="107"/>
                  </a:lnTo>
                  <a:cubicBezTo>
                    <a:pt x="0" y="107"/>
                    <a:pt x="619" y="5096"/>
                    <a:pt x="822" y="9240"/>
                  </a:cubicBezTo>
                  <a:cubicBezTo>
                    <a:pt x="1036" y="13395"/>
                    <a:pt x="1036" y="14955"/>
                    <a:pt x="1036" y="14955"/>
                  </a:cubicBezTo>
                  <a:lnTo>
                    <a:pt x="32695" y="14228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4850793" y="4057154"/>
              <a:ext cx="1175055" cy="610106"/>
            </a:xfrm>
            <a:custGeom>
              <a:rect b="b" l="l" r="r" t="t"/>
              <a:pathLst>
                <a:path extrusionOk="0" h="20104" w="38720">
                  <a:moveTo>
                    <a:pt x="2799" y="1581"/>
                  </a:moveTo>
                  <a:cubicBezTo>
                    <a:pt x="2811" y="1723"/>
                    <a:pt x="2823" y="1878"/>
                    <a:pt x="2823" y="2021"/>
                  </a:cubicBezTo>
                  <a:cubicBezTo>
                    <a:pt x="1965" y="2533"/>
                    <a:pt x="1203" y="3236"/>
                    <a:pt x="382" y="3831"/>
                  </a:cubicBezTo>
                  <a:cubicBezTo>
                    <a:pt x="370" y="3664"/>
                    <a:pt x="346" y="3509"/>
                    <a:pt x="322" y="3343"/>
                  </a:cubicBezTo>
                  <a:lnTo>
                    <a:pt x="322" y="3343"/>
                  </a:lnTo>
                  <a:cubicBezTo>
                    <a:pt x="348" y="3351"/>
                    <a:pt x="374" y="3355"/>
                    <a:pt x="401" y="3355"/>
                  </a:cubicBezTo>
                  <a:cubicBezTo>
                    <a:pt x="448" y="3355"/>
                    <a:pt x="494" y="3342"/>
                    <a:pt x="525" y="3319"/>
                  </a:cubicBezTo>
                  <a:cubicBezTo>
                    <a:pt x="989" y="2985"/>
                    <a:pt x="1430" y="2616"/>
                    <a:pt x="1870" y="2271"/>
                  </a:cubicBezTo>
                  <a:cubicBezTo>
                    <a:pt x="2156" y="2057"/>
                    <a:pt x="2513" y="1842"/>
                    <a:pt x="2799" y="1581"/>
                  </a:cubicBezTo>
                  <a:close/>
                  <a:moveTo>
                    <a:pt x="2834" y="2188"/>
                  </a:moveTo>
                  <a:cubicBezTo>
                    <a:pt x="2846" y="2438"/>
                    <a:pt x="2858" y="2688"/>
                    <a:pt x="2870" y="2938"/>
                  </a:cubicBezTo>
                  <a:cubicBezTo>
                    <a:pt x="2430" y="3152"/>
                    <a:pt x="2049" y="3521"/>
                    <a:pt x="1691" y="3831"/>
                  </a:cubicBezTo>
                  <a:cubicBezTo>
                    <a:pt x="1287" y="4176"/>
                    <a:pt x="906" y="4533"/>
                    <a:pt x="525" y="4902"/>
                  </a:cubicBezTo>
                  <a:cubicBezTo>
                    <a:pt x="489" y="4593"/>
                    <a:pt x="453" y="4283"/>
                    <a:pt x="406" y="3974"/>
                  </a:cubicBezTo>
                  <a:cubicBezTo>
                    <a:pt x="1227" y="3450"/>
                    <a:pt x="2156" y="2890"/>
                    <a:pt x="2834" y="2188"/>
                  </a:cubicBezTo>
                  <a:close/>
                  <a:moveTo>
                    <a:pt x="2882" y="3164"/>
                  </a:moveTo>
                  <a:cubicBezTo>
                    <a:pt x="2894" y="3486"/>
                    <a:pt x="2906" y="3807"/>
                    <a:pt x="2930" y="4128"/>
                  </a:cubicBezTo>
                  <a:cubicBezTo>
                    <a:pt x="2584" y="4379"/>
                    <a:pt x="2275" y="4700"/>
                    <a:pt x="1965" y="4974"/>
                  </a:cubicBezTo>
                  <a:cubicBezTo>
                    <a:pt x="1537" y="5355"/>
                    <a:pt x="1108" y="5748"/>
                    <a:pt x="679" y="6141"/>
                  </a:cubicBezTo>
                  <a:cubicBezTo>
                    <a:pt x="632" y="5795"/>
                    <a:pt x="596" y="5438"/>
                    <a:pt x="548" y="5081"/>
                  </a:cubicBezTo>
                  <a:cubicBezTo>
                    <a:pt x="929" y="4759"/>
                    <a:pt x="1310" y="4438"/>
                    <a:pt x="1703" y="4117"/>
                  </a:cubicBezTo>
                  <a:cubicBezTo>
                    <a:pt x="2084" y="3807"/>
                    <a:pt x="2525" y="3521"/>
                    <a:pt x="2882" y="3164"/>
                  </a:cubicBezTo>
                  <a:close/>
                  <a:moveTo>
                    <a:pt x="2942" y="4414"/>
                  </a:moveTo>
                  <a:cubicBezTo>
                    <a:pt x="2954" y="4688"/>
                    <a:pt x="2977" y="4950"/>
                    <a:pt x="2989" y="5224"/>
                  </a:cubicBezTo>
                  <a:cubicBezTo>
                    <a:pt x="2620" y="5450"/>
                    <a:pt x="2287" y="5736"/>
                    <a:pt x="1953" y="5986"/>
                  </a:cubicBezTo>
                  <a:cubicBezTo>
                    <a:pt x="1561" y="6295"/>
                    <a:pt x="1156" y="6593"/>
                    <a:pt x="763" y="6903"/>
                  </a:cubicBezTo>
                  <a:cubicBezTo>
                    <a:pt x="739" y="6688"/>
                    <a:pt x="715" y="6486"/>
                    <a:pt x="691" y="6283"/>
                  </a:cubicBezTo>
                  <a:cubicBezTo>
                    <a:pt x="1168" y="5891"/>
                    <a:pt x="1632" y="5510"/>
                    <a:pt x="2108" y="5117"/>
                  </a:cubicBezTo>
                  <a:cubicBezTo>
                    <a:pt x="2382" y="4879"/>
                    <a:pt x="2680" y="4664"/>
                    <a:pt x="2942" y="4414"/>
                  </a:cubicBezTo>
                  <a:close/>
                  <a:moveTo>
                    <a:pt x="3001" y="5510"/>
                  </a:moveTo>
                  <a:cubicBezTo>
                    <a:pt x="3025" y="5772"/>
                    <a:pt x="3037" y="6022"/>
                    <a:pt x="3049" y="6283"/>
                  </a:cubicBezTo>
                  <a:cubicBezTo>
                    <a:pt x="2715" y="6486"/>
                    <a:pt x="2394" y="6748"/>
                    <a:pt x="2096" y="6986"/>
                  </a:cubicBezTo>
                  <a:cubicBezTo>
                    <a:pt x="1680" y="7307"/>
                    <a:pt x="1263" y="7653"/>
                    <a:pt x="858" y="7998"/>
                  </a:cubicBezTo>
                  <a:cubicBezTo>
                    <a:pt x="834" y="7677"/>
                    <a:pt x="810" y="7367"/>
                    <a:pt x="775" y="7045"/>
                  </a:cubicBezTo>
                  <a:cubicBezTo>
                    <a:pt x="1203" y="6760"/>
                    <a:pt x="1632" y="6462"/>
                    <a:pt x="2061" y="6164"/>
                  </a:cubicBezTo>
                  <a:cubicBezTo>
                    <a:pt x="2370" y="5950"/>
                    <a:pt x="2704" y="5748"/>
                    <a:pt x="3001" y="5510"/>
                  </a:cubicBezTo>
                  <a:close/>
                  <a:moveTo>
                    <a:pt x="3061" y="6617"/>
                  </a:moveTo>
                  <a:cubicBezTo>
                    <a:pt x="3073" y="6819"/>
                    <a:pt x="3085" y="7034"/>
                    <a:pt x="3096" y="7236"/>
                  </a:cubicBezTo>
                  <a:cubicBezTo>
                    <a:pt x="2334" y="7593"/>
                    <a:pt x="1596" y="8165"/>
                    <a:pt x="929" y="8736"/>
                  </a:cubicBezTo>
                  <a:cubicBezTo>
                    <a:pt x="918" y="8546"/>
                    <a:pt x="894" y="8367"/>
                    <a:pt x="882" y="8188"/>
                  </a:cubicBezTo>
                  <a:cubicBezTo>
                    <a:pt x="1322" y="7843"/>
                    <a:pt x="1775" y="7510"/>
                    <a:pt x="2239" y="7188"/>
                  </a:cubicBezTo>
                  <a:cubicBezTo>
                    <a:pt x="2501" y="6998"/>
                    <a:pt x="2799" y="6819"/>
                    <a:pt x="3061" y="6617"/>
                  </a:cubicBezTo>
                  <a:close/>
                  <a:moveTo>
                    <a:pt x="3108" y="7522"/>
                  </a:moveTo>
                  <a:cubicBezTo>
                    <a:pt x="3132" y="7772"/>
                    <a:pt x="3132" y="8034"/>
                    <a:pt x="3144" y="8296"/>
                  </a:cubicBezTo>
                  <a:cubicBezTo>
                    <a:pt x="2751" y="8439"/>
                    <a:pt x="2430" y="8831"/>
                    <a:pt x="2108" y="9093"/>
                  </a:cubicBezTo>
                  <a:cubicBezTo>
                    <a:pt x="1751" y="9391"/>
                    <a:pt x="1382" y="9665"/>
                    <a:pt x="1025" y="9951"/>
                  </a:cubicBezTo>
                  <a:cubicBezTo>
                    <a:pt x="1001" y="9617"/>
                    <a:pt x="977" y="9284"/>
                    <a:pt x="953" y="8950"/>
                  </a:cubicBezTo>
                  <a:cubicBezTo>
                    <a:pt x="1322" y="8700"/>
                    <a:pt x="1691" y="8450"/>
                    <a:pt x="2061" y="8200"/>
                  </a:cubicBezTo>
                  <a:cubicBezTo>
                    <a:pt x="2406" y="7974"/>
                    <a:pt x="2775" y="7760"/>
                    <a:pt x="3108" y="7522"/>
                  </a:cubicBezTo>
                  <a:close/>
                  <a:moveTo>
                    <a:pt x="3156" y="8462"/>
                  </a:moveTo>
                  <a:cubicBezTo>
                    <a:pt x="3168" y="8772"/>
                    <a:pt x="3180" y="9081"/>
                    <a:pt x="3192" y="9391"/>
                  </a:cubicBezTo>
                  <a:cubicBezTo>
                    <a:pt x="2799" y="9582"/>
                    <a:pt x="2465" y="9903"/>
                    <a:pt x="2120" y="10165"/>
                  </a:cubicBezTo>
                  <a:cubicBezTo>
                    <a:pt x="1775" y="10403"/>
                    <a:pt x="1430" y="10641"/>
                    <a:pt x="1084" y="10867"/>
                  </a:cubicBezTo>
                  <a:cubicBezTo>
                    <a:pt x="1072" y="10617"/>
                    <a:pt x="1049" y="10379"/>
                    <a:pt x="1037" y="10129"/>
                  </a:cubicBezTo>
                  <a:cubicBezTo>
                    <a:pt x="1430" y="9903"/>
                    <a:pt x="1799" y="9641"/>
                    <a:pt x="2144" y="9355"/>
                  </a:cubicBezTo>
                  <a:cubicBezTo>
                    <a:pt x="2477" y="9105"/>
                    <a:pt x="2930" y="8831"/>
                    <a:pt x="3156" y="8462"/>
                  </a:cubicBezTo>
                  <a:close/>
                  <a:moveTo>
                    <a:pt x="3204" y="9605"/>
                  </a:moveTo>
                  <a:cubicBezTo>
                    <a:pt x="3227" y="10153"/>
                    <a:pt x="3215" y="10713"/>
                    <a:pt x="3204" y="11284"/>
                  </a:cubicBezTo>
                  <a:cubicBezTo>
                    <a:pt x="2811" y="11534"/>
                    <a:pt x="2453" y="11868"/>
                    <a:pt x="2108" y="12177"/>
                  </a:cubicBezTo>
                  <a:cubicBezTo>
                    <a:pt x="1811" y="12427"/>
                    <a:pt x="1525" y="12677"/>
                    <a:pt x="1239" y="12939"/>
                  </a:cubicBezTo>
                  <a:cubicBezTo>
                    <a:pt x="1215" y="12665"/>
                    <a:pt x="1191" y="12391"/>
                    <a:pt x="1168" y="12118"/>
                  </a:cubicBezTo>
                  <a:cubicBezTo>
                    <a:pt x="1489" y="11856"/>
                    <a:pt x="1811" y="11594"/>
                    <a:pt x="2132" y="11320"/>
                  </a:cubicBezTo>
                  <a:cubicBezTo>
                    <a:pt x="2477" y="11034"/>
                    <a:pt x="2882" y="10760"/>
                    <a:pt x="3132" y="10391"/>
                  </a:cubicBezTo>
                  <a:cubicBezTo>
                    <a:pt x="3161" y="10342"/>
                    <a:pt x="3119" y="10302"/>
                    <a:pt x="3076" y="10302"/>
                  </a:cubicBezTo>
                  <a:cubicBezTo>
                    <a:pt x="3067" y="10302"/>
                    <a:pt x="3057" y="10304"/>
                    <a:pt x="3049" y="10308"/>
                  </a:cubicBezTo>
                  <a:cubicBezTo>
                    <a:pt x="2644" y="10498"/>
                    <a:pt x="2311" y="10867"/>
                    <a:pt x="1977" y="11165"/>
                  </a:cubicBezTo>
                  <a:cubicBezTo>
                    <a:pt x="1703" y="11403"/>
                    <a:pt x="1430" y="11653"/>
                    <a:pt x="1156" y="11903"/>
                  </a:cubicBezTo>
                  <a:cubicBezTo>
                    <a:pt x="1144" y="11701"/>
                    <a:pt x="1132" y="11510"/>
                    <a:pt x="1120" y="11320"/>
                  </a:cubicBezTo>
                  <a:cubicBezTo>
                    <a:pt x="1108" y="11236"/>
                    <a:pt x="1108" y="11153"/>
                    <a:pt x="1096" y="11082"/>
                  </a:cubicBezTo>
                  <a:cubicBezTo>
                    <a:pt x="1513" y="10844"/>
                    <a:pt x="1918" y="10594"/>
                    <a:pt x="2311" y="10320"/>
                  </a:cubicBezTo>
                  <a:cubicBezTo>
                    <a:pt x="2608" y="10105"/>
                    <a:pt x="2954" y="9891"/>
                    <a:pt x="3204" y="9605"/>
                  </a:cubicBezTo>
                  <a:close/>
                  <a:moveTo>
                    <a:pt x="3204" y="11558"/>
                  </a:moveTo>
                  <a:lnTo>
                    <a:pt x="3204" y="11558"/>
                  </a:lnTo>
                  <a:cubicBezTo>
                    <a:pt x="3192" y="11844"/>
                    <a:pt x="3180" y="12129"/>
                    <a:pt x="3180" y="12403"/>
                  </a:cubicBezTo>
                  <a:cubicBezTo>
                    <a:pt x="2489" y="12701"/>
                    <a:pt x="1870" y="13261"/>
                    <a:pt x="1310" y="13796"/>
                  </a:cubicBezTo>
                  <a:cubicBezTo>
                    <a:pt x="1287" y="13582"/>
                    <a:pt x="1275" y="13368"/>
                    <a:pt x="1251" y="13153"/>
                  </a:cubicBezTo>
                  <a:cubicBezTo>
                    <a:pt x="1561" y="12903"/>
                    <a:pt x="1882" y="12653"/>
                    <a:pt x="2180" y="12391"/>
                  </a:cubicBezTo>
                  <a:cubicBezTo>
                    <a:pt x="2513" y="12118"/>
                    <a:pt x="2882" y="11856"/>
                    <a:pt x="3204" y="11558"/>
                  </a:cubicBezTo>
                  <a:close/>
                  <a:moveTo>
                    <a:pt x="3168" y="12606"/>
                  </a:moveTo>
                  <a:lnTo>
                    <a:pt x="3168" y="12606"/>
                  </a:lnTo>
                  <a:cubicBezTo>
                    <a:pt x="3156" y="12927"/>
                    <a:pt x="3144" y="13261"/>
                    <a:pt x="3132" y="13582"/>
                  </a:cubicBezTo>
                  <a:cubicBezTo>
                    <a:pt x="2489" y="13939"/>
                    <a:pt x="1906" y="14487"/>
                    <a:pt x="1394" y="15023"/>
                  </a:cubicBezTo>
                  <a:cubicBezTo>
                    <a:pt x="1382" y="14701"/>
                    <a:pt x="1358" y="14380"/>
                    <a:pt x="1334" y="14058"/>
                  </a:cubicBezTo>
                  <a:cubicBezTo>
                    <a:pt x="1644" y="13820"/>
                    <a:pt x="1953" y="13570"/>
                    <a:pt x="2263" y="13332"/>
                  </a:cubicBezTo>
                  <a:cubicBezTo>
                    <a:pt x="2561" y="13106"/>
                    <a:pt x="2894" y="12880"/>
                    <a:pt x="3168" y="12606"/>
                  </a:cubicBezTo>
                  <a:close/>
                  <a:moveTo>
                    <a:pt x="3132" y="13880"/>
                  </a:moveTo>
                  <a:lnTo>
                    <a:pt x="3132" y="13880"/>
                  </a:lnTo>
                  <a:cubicBezTo>
                    <a:pt x="3120" y="14130"/>
                    <a:pt x="3120" y="14368"/>
                    <a:pt x="3120" y="14618"/>
                  </a:cubicBezTo>
                  <a:cubicBezTo>
                    <a:pt x="2811" y="14808"/>
                    <a:pt x="2537" y="15058"/>
                    <a:pt x="2263" y="15285"/>
                  </a:cubicBezTo>
                  <a:cubicBezTo>
                    <a:pt x="1989" y="15499"/>
                    <a:pt x="1715" y="15737"/>
                    <a:pt x="1441" y="15963"/>
                  </a:cubicBezTo>
                  <a:cubicBezTo>
                    <a:pt x="1441" y="15713"/>
                    <a:pt x="1430" y="15475"/>
                    <a:pt x="1418" y="15225"/>
                  </a:cubicBezTo>
                  <a:cubicBezTo>
                    <a:pt x="1775" y="14904"/>
                    <a:pt x="2144" y="14594"/>
                    <a:pt x="2525" y="14296"/>
                  </a:cubicBezTo>
                  <a:cubicBezTo>
                    <a:pt x="2715" y="14154"/>
                    <a:pt x="2930" y="14023"/>
                    <a:pt x="3132" y="13880"/>
                  </a:cubicBezTo>
                  <a:close/>
                  <a:moveTo>
                    <a:pt x="3120" y="14904"/>
                  </a:moveTo>
                  <a:cubicBezTo>
                    <a:pt x="3120" y="15142"/>
                    <a:pt x="3132" y="15392"/>
                    <a:pt x="3132" y="15630"/>
                  </a:cubicBezTo>
                  <a:cubicBezTo>
                    <a:pt x="2858" y="15832"/>
                    <a:pt x="2620" y="16082"/>
                    <a:pt x="2370" y="16320"/>
                  </a:cubicBezTo>
                  <a:cubicBezTo>
                    <a:pt x="2061" y="16606"/>
                    <a:pt x="1763" y="16892"/>
                    <a:pt x="1465" y="17190"/>
                  </a:cubicBezTo>
                  <a:cubicBezTo>
                    <a:pt x="1465" y="16856"/>
                    <a:pt x="1465" y="16523"/>
                    <a:pt x="1453" y="16189"/>
                  </a:cubicBezTo>
                  <a:cubicBezTo>
                    <a:pt x="1751" y="15963"/>
                    <a:pt x="2049" y="15737"/>
                    <a:pt x="2346" y="15511"/>
                  </a:cubicBezTo>
                  <a:cubicBezTo>
                    <a:pt x="2596" y="15320"/>
                    <a:pt x="2882" y="15130"/>
                    <a:pt x="3120" y="14904"/>
                  </a:cubicBezTo>
                  <a:close/>
                  <a:moveTo>
                    <a:pt x="31745" y="840"/>
                  </a:moveTo>
                  <a:cubicBezTo>
                    <a:pt x="33915" y="840"/>
                    <a:pt x="36085" y="849"/>
                    <a:pt x="38256" y="866"/>
                  </a:cubicBezTo>
                  <a:cubicBezTo>
                    <a:pt x="37839" y="3414"/>
                    <a:pt x="37744" y="6069"/>
                    <a:pt x="37565" y="8641"/>
                  </a:cubicBezTo>
                  <a:cubicBezTo>
                    <a:pt x="37375" y="11308"/>
                    <a:pt x="37160" y="13987"/>
                    <a:pt x="37017" y="16666"/>
                  </a:cubicBezTo>
                  <a:cubicBezTo>
                    <a:pt x="36613" y="16560"/>
                    <a:pt x="36165" y="16527"/>
                    <a:pt x="35707" y="16527"/>
                  </a:cubicBezTo>
                  <a:cubicBezTo>
                    <a:pt x="34978" y="16527"/>
                    <a:pt x="34225" y="16611"/>
                    <a:pt x="33588" y="16618"/>
                  </a:cubicBezTo>
                  <a:cubicBezTo>
                    <a:pt x="32088" y="16642"/>
                    <a:pt x="30588" y="16666"/>
                    <a:pt x="29088" y="16701"/>
                  </a:cubicBezTo>
                  <a:cubicBezTo>
                    <a:pt x="25623" y="16761"/>
                    <a:pt x="22170" y="16821"/>
                    <a:pt x="18706" y="16916"/>
                  </a:cubicBezTo>
                  <a:cubicBezTo>
                    <a:pt x="14169" y="17035"/>
                    <a:pt x="9645" y="17178"/>
                    <a:pt x="5120" y="17416"/>
                  </a:cubicBezTo>
                  <a:cubicBezTo>
                    <a:pt x="5103" y="17398"/>
                    <a:pt x="5086" y="17387"/>
                    <a:pt x="5068" y="17387"/>
                  </a:cubicBezTo>
                  <a:cubicBezTo>
                    <a:pt x="5062" y="17387"/>
                    <a:pt x="5055" y="17389"/>
                    <a:pt x="5049" y="17392"/>
                  </a:cubicBezTo>
                  <a:cubicBezTo>
                    <a:pt x="5037" y="17404"/>
                    <a:pt x="5025" y="17416"/>
                    <a:pt x="5013" y="17416"/>
                  </a:cubicBezTo>
                  <a:cubicBezTo>
                    <a:pt x="4680" y="17440"/>
                    <a:pt x="4347" y="17452"/>
                    <a:pt x="4013" y="17475"/>
                  </a:cubicBezTo>
                  <a:cubicBezTo>
                    <a:pt x="4073" y="17190"/>
                    <a:pt x="4108" y="16904"/>
                    <a:pt x="4144" y="16606"/>
                  </a:cubicBezTo>
                  <a:cubicBezTo>
                    <a:pt x="4180" y="16582"/>
                    <a:pt x="4204" y="16559"/>
                    <a:pt x="4239" y="16535"/>
                  </a:cubicBezTo>
                  <a:cubicBezTo>
                    <a:pt x="4272" y="16491"/>
                    <a:pt x="4244" y="16426"/>
                    <a:pt x="4193" y="16426"/>
                  </a:cubicBezTo>
                  <a:cubicBezTo>
                    <a:pt x="4189" y="16426"/>
                    <a:pt x="4184" y="16427"/>
                    <a:pt x="4180" y="16428"/>
                  </a:cubicBezTo>
                  <a:lnTo>
                    <a:pt x="4168" y="16428"/>
                  </a:lnTo>
                  <a:cubicBezTo>
                    <a:pt x="4394" y="14118"/>
                    <a:pt x="4025" y="11534"/>
                    <a:pt x="3894" y="9284"/>
                  </a:cubicBezTo>
                  <a:cubicBezTo>
                    <a:pt x="3739" y="6605"/>
                    <a:pt x="3477" y="3926"/>
                    <a:pt x="3096" y="1271"/>
                  </a:cubicBezTo>
                  <a:cubicBezTo>
                    <a:pt x="3120" y="1235"/>
                    <a:pt x="3144" y="1188"/>
                    <a:pt x="3168" y="1152"/>
                  </a:cubicBezTo>
                  <a:cubicBezTo>
                    <a:pt x="4042" y="1233"/>
                    <a:pt x="4929" y="1261"/>
                    <a:pt x="5820" y="1261"/>
                  </a:cubicBezTo>
                  <a:cubicBezTo>
                    <a:pt x="7684" y="1261"/>
                    <a:pt x="9567" y="1137"/>
                    <a:pt x="11395" y="1104"/>
                  </a:cubicBezTo>
                  <a:cubicBezTo>
                    <a:pt x="14336" y="1057"/>
                    <a:pt x="17277" y="997"/>
                    <a:pt x="20218" y="938"/>
                  </a:cubicBezTo>
                  <a:cubicBezTo>
                    <a:pt x="24060" y="869"/>
                    <a:pt x="27903" y="840"/>
                    <a:pt x="31745" y="840"/>
                  </a:cubicBezTo>
                  <a:close/>
                  <a:moveTo>
                    <a:pt x="3156" y="15904"/>
                  </a:moveTo>
                  <a:cubicBezTo>
                    <a:pt x="3168" y="16225"/>
                    <a:pt x="3192" y="16547"/>
                    <a:pt x="3227" y="16868"/>
                  </a:cubicBezTo>
                  <a:cubicBezTo>
                    <a:pt x="3013" y="17011"/>
                    <a:pt x="2799" y="17166"/>
                    <a:pt x="2584" y="17309"/>
                  </a:cubicBezTo>
                  <a:cubicBezTo>
                    <a:pt x="2180" y="17583"/>
                    <a:pt x="1799" y="17892"/>
                    <a:pt x="1418" y="18202"/>
                  </a:cubicBezTo>
                  <a:cubicBezTo>
                    <a:pt x="1430" y="17940"/>
                    <a:pt x="1441" y="17678"/>
                    <a:pt x="1453" y="17416"/>
                  </a:cubicBezTo>
                  <a:cubicBezTo>
                    <a:pt x="1811" y="17106"/>
                    <a:pt x="2180" y="16797"/>
                    <a:pt x="2525" y="16475"/>
                  </a:cubicBezTo>
                  <a:cubicBezTo>
                    <a:pt x="2739" y="16285"/>
                    <a:pt x="2954" y="16106"/>
                    <a:pt x="3156" y="15904"/>
                  </a:cubicBezTo>
                  <a:close/>
                  <a:moveTo>
                    <a:pt x="33922" y="17523"/>
                  </a:moveTo>
                  <a:cubicBezTo>
                    <a:pt x="34184" y="17523"/>
                    <a:pt x="34457" y="17535"/>
                    <a:pt x="34731" y="17547"/>
                  </a:cubicBezTo>
                  <a:cubicBezTo>
                    <a:pt x="34565" y="17678"/>
                    <a:pt x="34398" y="17833"/>
                    <a:pt x="34243" y="17964"/>
                  </a:cubicBezTo>
                  <a:cubicBezTo>
                    <a:pt x="33946" y="18214"/>
                    <a:pt x="33648" y="18464"/>
                    <a:pt x="33350" y="18726"/>
                  </a:cubicBezTo>
                  <a:cubicBezTo>
                    <a:pt x="33267" y="18722"/>
                    <a:pt x="33184" y="18721"/>
                    <a:pt x="33101" y="18721"/>
                  </a:cubicBezTo>
                  <a:cubicBezTo>
                    <a:pt x="32875" y="18721"/>
                    <a:pt x="32648" y="18732"/>
                    <a:pt x="32422" y="18749"/>
                  </a:cubicBezTo>
                  <a:cubicBezTo>
                    <a:pt x="32624" y="18595"/>
                    <a:pt x="32826" y="18428"/>
                    <a:pt x="33029" y="18273"/>
                  </a:cubicBezTo>
                  <a:cubicBezTo>
                    <a:pt x="33326" y="18035"/>
                    <a:pt x="33660" y="17797"/>
                    <a:pt x="33922" y="17523"/>
                  </a:cubicBezTo>
                  <a:close/>
                  <a:moveTo>
                    <a:pt x="35446" y="17559"/>
                  </a:moveTo>
                  <a:cubicBezTo>
                    <a:pt x="34981" y="17940"/>
                    <a:pt x="34565" y="18368"/>
                    <a:pt x="34136" y="18773"/>
                  </a:cubicBezTo>
                  <a:cubicBezTo>
                    <a:pt x="33993" y="18761"/>
                    <a:pt x="33850" y="18737"/>
                    <a:pt x="33707" y="18737"/>
                  </a:cubicBezTo>
                  <a:cubicBezTo>
                    <a:pt x="33946" y="18547"/>
                    <a:pt x="34196" y="18356"/>
                    <a:pt x="34434" y="18154"/>
                  </a:cubicBezTo>
                  <a:cubicBezTo>
                    <a:pt x="34672" y="17964"/>
                    <a:pt x="34922" y="17773"/>
                    <a:pt x="35148" y="17559"/>
                  </a:cubicBezTo>
                  <a:close/>
                  <a:moveTo>
                    <a:pt x="33588" y="17511"/>
                  </a:moveTo>
                  <a:lnTo>
                    <a:pt x="33588" y="17511"/>
                  </a:lnTo>
                  <a:cubicBezTo>
                    <a:pt x="33350" y="17678"/>
                    <a:pt x="33136" y="17868"/>
                    <a:pt x="32922" y="18047"/>
                  </a:cubicBezTo>
                  <a:cubicBezTo>
                    <a:pt x="32624" y="18285"/>
                    <a:pt x="32326" y="18523"/>
                    <a:pt x="32041" y="18773"/>
                  </a:cubicBezTo>
                  <a:cubicBezTo>
                    <a:pt x="31707" y="18797"/>
                    <a:pt x="31398" y="18809"/>
                    <a:pt x="31112" y="18821"/>
                  </a:cubicBezTo>
                  <a:lnTo>
                    <a:pt x="30945" y="18821"/>
                  </a:lnTo>
                  <a:cubicBezTo>
                    <a:pt x="31219" y="18595"/>
                    <a:pt x="31505" y="18380"/>
                    <a:pt x="31779" y="18154"/>
                  </a:cubicBezTo>
                  <a:cubicBezTo>
                    <a:pt x="32029" y="17952"/>
                    <a:pt x="32302" y="17749"/>
                    <a:pt x="32552" y="17535"/>
                  </a:cubicBezTo>
                  <a:cubicBezTo>
                    <a:pt x="32898" y="17523"/>
                    <a:pt x="33243" y="17523"/>
                    <a:pt x="33588" y="17511"/>
                  </a:cubicBezTo>
                  <a:close/>
                  <a:moveTo>
                    <a:pt x="32124" y="17535"/>
                  </a:moveTo>
                  <a:lnTo>
                    <a:pt x="32124" y="17535"/>
                  </a:lnTo>
                  <a:cubicBezTo>
                    <a:pt x="31981" y="17666"/>
                    <a:pt x="31838" y="17797"/>
                    <a:pt x="31683" y="17916"/>
                  </a:cubicBezTo>
                  <a:cubicBezTo>
                    <a:pt x="31338" y="18214"/>
                    <a:pt x="30981" y="18523"/>
                    <a:pt x="30636" y="18821"/>
                  </a:cubicBezTo>
                  <a:cubicBezTo>
                    <a:pt x="30302" y="18833"/>
                    <a:pt x="29957" y="18833"/>
                    <a:pt x="29624" y="18845"/>
                  </a:cubicBezTo>
                  <a:cubicBezTo>
                    <a:pt x="30016" y="18535"/>
                    <a:pt x="30409" y="18225"/>
                    <a:pt x="30802" y="17904"/>
                  </a:cubicBezTo>
                  <a:cubicBezTo>
                    <a:pt x="30945" y="17785"/>
                    <a:pt x="31100" y="17666"/>
                    <a:pt x="31243" y="17547"/>
                  </a:cubicBezTo>
                  <a:cubicBezTo>
                    <a:pt x="31540" y="17547"/>
                    <a:pt x="31826" y="17547"/>
                    <a:pt x="32124" y="17535"/>
                  </a:cubicBezTo>
                  <a:close/>
                  <a:moveTo>
                    <a:pt x="30838" y="17559"/>
                  </a:moveTo>
                  <a:cubicBezTo>
                    <a:pt x="30778" y="17618"/>
                    <a:pt x="30707" y="17678"/>
                    <a:pt x="30636" y="17737"/>
                  </a:cubicBezTo>
                  <a:cubicBezTo>
                    <a:pt x="30231" y="18071"/>
                    <a:pt x="29838" y="18428"/>
                    <a:pt x="29445" y="18773"/>
                  </a:cubicBezTo>
                  <a:cubicBezTo>
                    <a:pt x="29421" y="18797"/>
                    <a:pt x="29409" y="18821"/>
                    <a:pt x="29421" y="18845"/>
                  </a:cubicBezTo>
                  <a:cubicBezTo>
                    <a:pt x="29147" y="18845"/>
                    <a:pt x="28862" y="18856"/>
                    <a:pt x="28588" y="18856"/>
                  </a:cubicBezTo>
                  <a:cubicBezTo>
                    <a:pt x="28838" y="18606"/>
                    <a:pt x="29088" y="18368"/>
                    <a:pt x="29362" y="18130"/>
                  </a:cubicBezTo>
                  <a:cubicBezTo>
                    <a:pt x="29600" y="17940"/>
                    <a:pt x="29862" y="17761"/>
                    <a:pt x="30124" y="17571"/>
                  </a:cubicBezTo>
                  <a:cubicBezTo>
                    <a:pt x="30362" y="17571"/>
                    <a:pt x="30600" y="17559"/>
                    <a:pt x="30838" y="17559"/>
                  </a:cubicBezTo>
                  <a:close/>
                  <a:moveTo>
                    <a:pt x="29635" y="17571"/>
                  </a:moveTo>
                  <a:lnTo>
                    <a:pt x="29635" y="17571"/>
                  </a:lnTo>
                  <a:cubicBezTo>
                    <a:pt x="29159" y="17952"/>
                    <a:pt x="28731" y="18416"/>
                    <a:pt x="28338" y="18868"/>
                  </a:cubicBezTo>
                  <a:cubicBezTo>
                    <a:pt x="27992" y="18868"/>
                    <a:pt x="27647" y="18868"/>
                    <a:pt x="27302" y="18880"/>
                  </a:cubicBezTo>
                  <a:cubicBezTo>
                    <a:pt x="27838" y="18464"/>
                    <a:pt x="28385" y="18047"/>
                    <a:pt x="28873" y="17594"/>
                  </a:cubicBezTo>
                  <a:cubicBezTo>
                    <a:pt x="28945" y="17583"/>
                    <a:pt x="29016" y="17583"/>
                    <a:pt x="29088" y="17583"/>
                  </a:cubicBezTo>
                  <a:cubicBezTo>
                    <a:pt x="29266" y="17583"/>
                    <a:pt x="29457" y="17583"/>
                    <a:pt x="29635" y="17571"/>
                  </a:cubicBezTo>
                  <a:close/>
                  <a:moveTo>
                    <a:pt x="28421" y="17594"/>
                  </a:moveTo>
                  <a:lnTo>
                    <a:pt x="28421" y="17594"/>
                  </a:lnTo>
                  <a:cubicBezTo>
                    <a:pt x="27921" y="17999"/>
                    <a:pt x="27445" y="18464"/>
                    <a:pt x="26968" y="18880"/>
                  </a:cubicBezTo>
                  <a:cubicBezTo>
                    <a:pt x="26849" y="18892"/>
                    <a:pt x="26730" y="18892"/>
                    <a:pt x="26611" y="18892"/>
                  </a:cubicBezTo>
                  <a:cubicBezTo>
                    <a:pt x="26385" y="18892"/>
                    <a:pt x="26159" y="18904"/>
                    <a:pt x="25921" y="18904"/>
                  </a:cubicBezTo>
                  <a:cubicBezTo>
                    <a:pt x="26195" y="18678"/>
                    <a:pt x="26456" y="18452"/>
                    <a:pt x="26730" y="18237"/>
                  </a:cubicBezTo>
                  <a:cubicBezTo>
                    <a:pt x="26992" y="18023"/>
                    <a:pt x="27266" y="17833"/>
                    <a:pt x="27540" y="17618"/>
                  </a:cubicBezTo>
                  <a:cubicBezTo>
                    <a:pt x="27838" y="17606"/>
                    <a:pt x="28123" y="17606"/>
                    <a:pt x="28421" y="17594"/>
                  </a:cubicBezTo>
                  <a:close/>
                  <a:moveTo>
                    <a:pt x="36648" y="17487"/>
                  </a:moveTo>
                  <a:lnTo>
                    <a:pt x="36648" y="17487"/>
                  </a:lnTo>
                  <a:cubicBezTo>
                    <a:pt x="36422" y="17654"/>
                    <a:pt x="36208" y="17844"/>
                    <a:pt x="35993" y="17987"/>
                  </a:cubicBezTo>
                  <a:cubicBezTo>
                    <a:pt x="35577" y="18297"/>
                    <a:pt x="35160" y="18630"/>
                    <a:pt x="34708" y="18904"/>
                  </a:cubicBezTo>
                  <a:cubicBezTo>
                    <a:pt x="34624" y="18868"/>
                    <a:pt x="34529" y="18856"/>
                    <a:pt x="34446" y="18833"/>
                  </a:cubicBezTo>
                  <a:cubicBezTo>
                    <a:pt x="34934" y="18428"/>
                    <a:pt x="35422" y="18011"/>
                    <a:pt x="35851" y="17559"/>
                  </a:cubicBezTo>
                  <a:cubicBezTo>
                    <a:pt x="36124" y="17547"/>
                    <a:pt x="36398" y="17535"/>
                    <a:pt x="36648" y="17487"/>
                  </a:cubicBezTo>
                  <a:close/>
                  <a:moveTo>
                    <a:pt x="27135" y="17618"/>
                  </a:moveTo>
                  <a:lnTo>
                    <a:pt x="27135" y="17618"/>
                  </a:lnTo>
                  <a:cubicBezTo>
                    <a:pt x="26968" y="17761"/>
                    <a:pt x="26814" y="17892"/>
                    <a:pt x="26659" y="18023"/>
                  </a:cubicBezTo>
                  <a:cubicBezTo>
                    <a:pt x="26314" y="18309"/>
                    <a:pt x="25992" y="18606"/>
                    <a:pt x="25659" y="18904"/>
                  </a:cubicBezTo>
                  <a:cubicBezTo>
                    <a:pt x="25361" y="18916"/>
                    <a:pt x="25052" y="18916"/>
                    <a:pt x="24754" y="18928"/>
                  </a:cubicBezTo>
                  <a:cubicBezTo>
                    <a:pt x="24992" y="18690"/>
                    <a:pt x="25230" y="18452"/>
                    <a:pt x="25468" y="18225"/>
                  </a:cubicBezTo>
                  <a:cubicBezTo>
                    <a:pt x="25683" y="18023"/>
                    <a:pt x="25921" y="17833"/>
                    <a:pt x="26147" y="17642"/>
                  </a:cubicBezTo>
                  <a:cubicBezTo>
                    <a:pt x="26468" y="17630"/>
                    <a:pt x="26802" y="17630"/>
                    <a:pt x="27135" y="17618"/>
                  </a:cubicBezTo>
                  <a:close/>
                  <a:moveTo>
                    <a:pt x="25742" y="17642"/>
                  </a:moveTo>
                  <a:lnTo>
                    <a:pt x="25742" y="17642"/>
                  </a:lnTo>
                  <a:cubicBezTo>
                    <a:pt x="25623" y="17761"/>
                    <a:pt x="25492" y="17880"/>
                    <a:pt x="25373" y="17999"/>
                  </a:cubicBezTo>
                  <a:cubicBezTo>
                    <a:pt x="25063" y="18297"/>
                    <a:pt x="24766" y="18606"/>
                    <a:pt x="24468" y="18928"/>
                  </a:cubicBezTo>
                  <a:cubicBezTo>
                    <a:pt x="24230" y="18940"/>
                    <a:pt x="24004" y="18940"/>
                    <a:pt x="23766" y="18952"/>
                  </a:cubicBezTo>
                  <a:cubicBezTo>
                    <a:pt x="23992" y="18678"/>
                    <a:pt x="24230" y="18404"/>
                    <a:pt x="24480" y="18154"/>
                  </a:cubicBezTo>
                  <a:cubicBezTo>
                    <a:pt x="24647" y="17987"/>
                    <a:pt x="24825" y="17833"/>
                    <a:pt x="25004" y="17666"/>
                  </a:cubicBezTo>
                  <a:cubicBezTo>
                    <a:pt x="25254" y="17654"/>
                    <a:pt x="25504" y="17654"/>
                    <a:pt x="25742" y="17642"/>
                  </a:cubicBezTo>
                  <a:close/>
                  <a:moveTo>
                    <a:pt x="24575" y="17666"/>
                  </a:moveTo>
                  <a:lnTo>
                    <a:pt x="24575" y="17666"/>
                  </a:lnTo>
                  <a:cubicBezTo>
                    <a:pt x="24480" y="17761"/>
                    <a:pt x="24385" y="17868"/>
                    <a:pt x="24290" y="17964"/>
                  </a:cubicBezTo>
                  <a:cubicBezTo>
                    <a:pt x="23980" y="18273"/>
                    <a:pt x="23718" y="18606"/>
                    <a:pt x="23456" y="18952"/>
                  </a:cubicBezTo>
                  <a:cubicBezTo>
                    <a:pt x="23147" y="18964"/>
                    <a:pt x="22825" y="18964"/>
                    <a:pt x="22516" y="18976"/>
                  </a:cubicBezTo>
                  <a:cubicBezTo>
                    <a:pt x="22754" y="18737"/>
                    <a:pt x="22980" y="18511"/>
                    <a:pt x="23206" y="18273"/>
                  </a:cubicBezTo>
                  <a:cubicBezTo>
                    <a:pt x="23397" y="18083"/>
                    <a:pt x="23599" y="17892"/>
                    <a:pt x="23766" y="17678"/>
                  </a:cubicBezTo>
                  <a:cubicBezTo>
                    <a:pt x="24040" y="17678"/>
                    <a:pt x="24313" y="17678"/>
                    <a:pt x="24575" y="17666"/>
                  </a:cubicBezTo>
                  <a:close/>
                  <a:moveTo>
                    <a:pt x="23385" y="17690"/>
                  </a:moveTo>
                  <a:cubicBezTo>
                    <a:pt x="23266" y="17821"/>
                    <a:pt x="23135" y="17952"/>
                    <a:pt x="23016" y="18083"/>
                  </a:cubicBezTo>
                  <a:cubicBezTo>
                    <a:pt x="22718" y="18368"/>
                    <a:pt x="22444" y="18678"/>
                    <a:pt x="22158" y="18976"/>
                  </a:cubicBezTo>
                  <a:cubicBezTo>
                    <a:pt x="21896" y="18987"/>
                    <a:pt x="21634" y="18987"/>
                    <a:pt x="21373" y="18987"/>
                  </a:cubicBezTo>
                  <a:cubicBezTo>
                    <a:pt x="21587" y="18773"/>
                    <a:pt x="21801" y="18559"/>
                    <a:pt x="22015" y="18333"/>
                  </a:cubicBezTo>
                  <a:cubicBezTo>
                    <a:pt x="22218" y="18130"/>
                    <a:pt x="22432" y="17928"/>
                    <a:pt x="22623" y="17702"/>
                  </a:cubicBezTo>
                  <a:cubicBezTo>
                    <a:pt x="22873" y="17702"/>
                    <a:pt x="23135" y="17690"/>
                    <a:pt x="23385" y="17690"/>
                  </a:cubicBezTo>
                  <a:close/>
                  <a:moveTo>
                    <a:pt x="22265" y="17713"/>
                  </a:moveTo>
                  <a:cubicBezTo>
                    <a:pt x="21801" y="18071"/>
                    <a:pt x="21420" y="18571"/>
                    <a:pt x="21063" y="18999"/>
                  </a:cubicBezTo>
                  <a:cubicBezTo>
                    <a:pt x="20944" y="18999"/>
                    <a:pt x="20813" y="19011"/>
                    <a:pt x="20694" y="19011"/>
                  </a:cubicBezTo>
                  <a:cubicBezTo>
                    <a:pt x="20837" y="18821"/>
                    <a:pt x="20992" y="18630"/>
                    <a:pt x="21158" y="18452"/>
                  </a:cubicBezTo>
                  <a:cubicBezTo>
                    <a:pt x="21396" y="18202"/>
                    <a:pt x="21694" y="17987"/>
                    <a:pt x="21908" y="17713"/>
                  </a:cubicBezTo>
                  <a:close/>
                  <a:moveTo>
                    <a:pt x="21634" y="17725"/>
                  </a:moveTo>
                  <a:cubicBezTo>
                    <a:pt x="21373" y="17880"/>
                    <a:pt x="21146" y="18118"/>
                    <a:pt x="20956" y="18333"/>
                  </a:cubicBezTo>
                  <a:cubicBezTo>
                    <a:pt x="20753" y="18547"/>
                    <a:pt x="20563" y="18773"/>
                    <a:pt x="20396" y="19011"/>
                  </a:cubicBezTo>
                  <a:cubicBezTo>
                    <a:pt x="20087" y="19023"/>
                    <a:pt x="19777" y="19035"/>
                    <a:pt x="19456" y="19035"/>
                  </a:cubicBezTo>
                  <a:cubicBezTo>
                    <a:pt x="19860" y="18630"/>
                    <a:pt x="20241" y="18214"/>
                    <a:pt x="20515" y="17737"/>
                  </a:cubicBezTo>
                  <a:cubicBezTo>
                    <a:pt x="20896" y="17737"/>
                    <a:pt x="21265" y="17725"/>
                    <a:pt x="21634" y="17725"/>
                  </a:cubicBezTo>
                  <a:close/>
                  <a:moveTo>
                    <a:pt x="20325" y="17749"/>
                  </a:moveTo>
                  <a:cubicBezTo>
                    <a:pt x="19860" y="18118"/>
                    <a:pt x="19468" y="18583"/>
                    <a:pt x="19098" y="19047"/>
                  </a:cubicBezTo>
                  <a:cubicBezTo>
                    <a:pt x="18717" y="19059"/>
                    <a:pt x="18336" y="19059"/>
                    <a:pt x="17955" y="19071"/>
                  </a:cubicBezTo>
                  <a:cubicBezTo>
                    <a:pt x="18158" y="18821"/>
                    <a:pt x="18360" y="18583"/>
                    <a:pt x="18563" y="18345"/>
                  </a:cubicBezTo>
                  <a:cubicBezTo>
                    <a:pt x="18741" y="18154"/>
                    <a:pt x="18932" y="17964"/>
                    <a:pt x="19087" y="17761"/>
                  </a:cubicBezTo>
                  <a:cubicBezTo>
                    <a:pt x="19503" y="17761"/>
                    <a:pt x="19908" y="17749"/>
                    <a:pt x="20325" y="17749"/>
                  </a:cubicBezTo>
                  <a:close/>
                  <a:moveTo>
                    <a:pt x="18753" y="17773"/>
                  </a:moveTo>
                  <a:cubicBezTo>
                    <a:pt x="18598" y="17940"/>
                    <a:pt x="18455" y="18106"/>
                    <a:pt x="18313" y="18273"/>
                  </a:cubicBezTo>
                  <a:cubicBezTo>
                    <a:pt x="18098" y="18535"/>
                    <a:pt x="17896" y="18809"/>
                    <a:pt x="17693" y="19083"/>
                  </a:cubicBezTo>
                  <a:cubicBezTo>
                    <a:pt x="17503" y="19083"/>
                    <a:pt x="17312" y="19083"/>
                    <a:pt x="17134" y="19095"/>
                  </a:cubicBezTo>
                  <a:cubicBezTo>
                    <a:pt x="17301" y="18904"/>
                    <a:pt x="17467" y="18714"/>
                    <a:pt x="17634" y="18511"/>
                  </a:cubicBezTo>
                  <a:cubicBezTo>
                    <a:pt x="17836" y="18285"/>
                    <a:pt x="18051" y="18047"/>
                    <a:pt x="18194" y="17785"/>
                  </a:cubicBezTo>
                  <a:cubicBezTo>
                    <a:pt x="18360" y="17785"/>
                    <a:pt x="18539" y="17773"/>
                    <a:pt x="18706" y="17773"/>
                  </a:cubicBezTo>
                  <a:close/>
                  <a:moveTo>
                    <a:pt x="17920" y="17785"/>
                  </a:moveTo>
                  <a:cubicBezTo>
                    <a:pt x="17741" y="17952"/>
                    <a:pt x="17586" y="18142"/>
                    <a:pt x="17443" y="18321"/>
                  </a:cubicBezTo>
                  <a:cubicBezTo>
                    <a:pt x="17217" y="18571"/>
                    <a:pt x="17015" y="18833"/>
                    <a:pt x="16801" y="19095"/>
                  </a:cubicBezTo>
                  <a:cubicBezTo>
                    <a:pt x="16610" y="19107"/>
                    <a:pt x="16420" y="19107"/>
                    <a:pt x="16229" y="19118"/>
                  </a:cubicBezTo>
                  <a:lnTo>
                    <a:pt x="16062" y="19118"/>
                  </a:lnTo>
                  <a:cubicBezTo>
                    <a:pt x="16253" y="18904"/>
                    <a:pt x="16455" y="18690"/>
                    <a:pt x="16658" y="18475"/>
                  </a:cubicBezTo>
                  <a:cubicBezTo>
                    <a:pt x="16848" y="18261"/>
                    <a:pt x="17062" y="18047"/>
                    <a:pt x="17217" y="17797"/>
                  </a:cubicBezTo>
                  <a:cubicBezTo>
                    <a:pt x="17455" y="17797"/>
                    <a:pt x="17682" y="17785"/>
                    <a:pt x="17920" y="17785"/>
                  </a:cubicBezTo>
                  <a:close/>
                  <a:moveTo>
                    <a:pt x="16872" y="17797"/>
                  </a:moveTo>
                  <a:lnTo>
                    <a:pt x="16872" y="17797"/>
                  </a:lnTo>
                  <a:cubicBezTo>
                    <a:pt x="16705" y="17964"/>
                    <a:pt x="16550" y="18154"/>
                    <a:pt x="16408" y="18321"/>
                  </a:cubicBezTo>
                  <a:cubicBezTo>
                    <a:pt x="16169" y="18583"/>
                    <a:pt x="15943" y="18856"/>
                    <a:pt x="15717" y="19130"/>
                  </a:cubicBezTo>
                  <a:cubicBezTo>
                    <a:pt x="15360" y="19142"/>
                    <a:pt x="15003" y="19142"/>
                    <a:pt x="14657" y="19154"/>
                  </a:cubicBezTo>
                  <a:cubicBezTo>
                    <a:pt x="14836" y="18976"/>
                    <a:pt x="15026" y="18809"/>
                    <a:pt x="15217" y="18630"/>
                  </a:cubicBezTo>
                  <a:cubicBezTo>
                    <a:pt x="15503" y="18368"/>
                    <a:pt x="15824" y="18106"/>
                    <a:pt x="16098" y="17821"/>
                  </a:cubicBezTo>
                  <a:cubicBezTo>
                    <a:pt x="16348" y="17809"/>
                    <a:pt x="16610" y="17809"/>
                    <a:pt x="16872" y="17797"/>
                  </a:cubicBezTo>
                  <a:close/>
                  <a:moveTo>
                    <a:pt x="3275" y="17202"/>
                  </a:moveTo>
                  <a:cubicBezTo>
                    <a:pt x="3299" y="17344"/>
                    <a:pt x="3311" y="17475"/>
                    <a:pt x="3335" y="17618"/>
                  </a:cubicBezTo>
                  <a:cubicBezTo>
                    <a:pt x="3323" y="17654"/>
                    <a:pt x="3323" y="17690"/>
                    <a:pt x="3323" y="17725"/>
                  </a:cubicBezTo>
                  <a:cubicBezTo>
                    <a:pt x="2906" y="17904"/>
                    <a:pt x="2525" y="18261"/>
                    <a:pt x="2180" y="18511"/>
                  </a:cubicBezTo>
                  <a:cubicBezTo>
                    <a:pt x="1894" y="18726"/>
                    <a:pt x="1596" y="18952"/>
                    <a:pt x="1299" y="19166"/>
                  </a:cubicBezTo>
                  <a:cubicBezTo>
                    <a:pt x="1334" y="18928"/>
                    <a:pt x="1370" y="18690"/>
                    <a:pt x="1394" y="18452"/>
                  </a:cubicBezTo>
                  <a:cubicBezTo>
                    <a:pt x="1858" y="18118"/>
                    <a:pt x="2323" y="17785"/>
                    <a:pt x="2811" y="17475"/>
                  </a:cubicBezTo>
                  <a:cubicBezTo>
                    <a:pt x="2954" y="17380"/>
                    <a:pt x="3120" y="17297"/>
                    <a:pt x="3275" y="17202"/>
                  </a:cubicBezTo>
                  <a:close/>
                  <a:moveTo>
                    <a:pt x="15788" y="17821"/>
                  </a:moveTo>
                  <a:cubicBezTo>
                    <a:pt x="15253" y="18166"/>
                    <a:pt x="14776" y="18678"/>
                    <a:pt x="14348" y="19166"/>
                  </a:cubicBezTo>
                  <a:cubicBezTo>
                    <a:pt x="14145" y="19166"/>
                    <a:pt x="13943" y="19178"/>
                    <a:pt x="13741" y="19178"/>
                  </a:cubicBezTo>
                  <a:cubicBezTo>
                    <a:pt x="13943" y="18987"/>
                    <a:pt x="14145" y="18797"/>
                    <a:pt x="14348" y="18595"/>
                  </a:cubicBezTo>
                  <a:cubicBezTo>
                    <a:pt x="14610" y="18345"/>
                    <a:pt x="14907" y="18106"/>
                    <a:pt x="15146" y="17833"/>
                  </a:cubicBezTo>
                  <a:cubicBezTo>
                    <a:pt x="15360" y="17821"/>
                    <a:pt x="15574" y="17821"/>
                    <a:pt x="15788" y="17821"/>
                  </a:cubicBezTo>
                  <a:close/>
                  <a:moveTo>
                    <a:pt x="14800" y="17833"/>
                  </a:moveTo>
                  <a:lnTo>
                    <a:pt x="14800" y="17833"/>
                  </a:lnTo>
                  <a:cubicBezTo>
                    <a:pt x="14264" y="18202"/>
                    <a:pt x="13800" y="18714"/>
                    <a:pt x="13372" y="19190"/>
                  </a:cubicBezTo>
                  <a:cubicBezTo>
                    <a:pt x="12967" y="19202"/>
                    <a:pt x="12574" y="19214"/>
                    <a:pt x="12169" y="19226"/>
                  </a:cubicBezTo>
                  <a:cubicBezTo>
                    <a:pt x="12693" y="18797"/>
                    <a:pt x="13264" y="18356"/>
                    <a:pt x="13693" y="17844"/>
                  </a:cubicBezTo>
                  <a:cubicBezTo>
                    <a:pt x="14062" y="17844"/>
                    <a:pt x="14431" y="17844"/>
                    <a:pt x="14800" y="17833"/>
                  </a:cubicBezTo>
                  <a:close/>
                  <a:moveTo>
                    <a:pt x="13312" y="17856"/>
                  </a:moveTo>
                  <a:cubicBezTo>
                    <a:pt x="12788" y="18261"/>
                    <a:pt x="12312" y="18773"/>
                    <a:pt x="11848" y="19237"/>
                  </a:cubicBezTo>
                  <a:cubicBezTo>
                    <a:pt x="11550" y="19249"/>
                    <a:pt x="11252" y="19261"/>
                    <a:pt x="10955" y="19261"/>
                  </a:cubicBezTo>
                  <a:cubicBezTo>
                    <a:pt x="11467" y="18833"/>
                    <a:pt x="12014" y="18380"/>
                    <a:pt x="12431" y="17868"/>
                  </a:cubicBezTo>
                  <a:cubicBezTo>
                    <a:pt x="12729" y="17856"/>
                    <a:pt x="13014" y="17856"/>
                    <a:pt x="13312" y="17856"/>
                  </a:cubicBezTo>
                  <a:close/>
                  <a:moveTo>
                    <a:pt x="12026" y="17868"/>
                  </a:moveTo>
                  <a:cubicBezTo>
                    <a:pt x="11502" y="18285"/>
                    <a:pt x="11038" y="18809"/>
                    <a:pt x="10574" y="19273"/>
                  </a:cubicBezTo>
                  <a:cubicBezTo>
                    <a:pt x="10204" y="19285"/>
                    <a:pt x="9835" y="19297"/>
                    <a:pt x="9466" y="19309"/>
                  </a:cubicBezTo>
                  <a:cubicBezTo>
                    <a:pt x="9704" y="19118"/>
                    <a:pt x="9943" y="18928"/>
                    <a:pt x="10181" y="18749"/>
                  </a:cubicBezTo>
                  <a:cubicBezTo>
                    <a:pt x="10550" y="18464"/>
                    <a:pt x="10966" y="18225"/>
                    <a:pt x="11300" y="17904"/>
                  </a:cubicBezTo>
                  <a:cubicBezTo>
                    <a:pt x="11312" y="17892"/>
                    <a:pt x="11312" y="17892"/>
                    <a:pt x="11312" y="17880"/>
                  </a:cubicBezTo>
                  <a:cubicBezTo>
                    <a:pt x="11550" y="17880"/>
                    <a:pt x="11788" y="17868"/>
                    <a:pt x="12026" y="17868"/>
                  </a:cubicBezTo>
                  <a:close/>
                  <a:moveTo>
                    <a:pt x="11026" y="17880"/>
                  </a:moveTo>
                  <a:lnTo>
                    <a:pt x="11026" y="17880"/>
                  </a:lnTo>
                  <a:cubicBezTo>
                    <a:pt x="10324" y="18190"/>
                    <a:pt x="9681" y="18773"/>
                    <a:pt x="9121" y="19321"/>
                  </a:cubicBezTo>
                  <a:cubicBezTo>
                    <a:pt x="8883" y="19333"/>
                    <a:pt x="8633" y="19345"/>
                    <a:pt x="8395" y="19357"/>
                  </a:cubicBezTo>
                  <a:cubicBezTo>
                    <a:pt x="8514" y="19249"/>
                    <a:pt x="8645" y="19142"/>
                    <a:pt x="8764" y="19035"/>
                  </a:cubicBezTo>
                  <a:cubicBezTo>
                    <a:pt x="9157" y="18714"/>
                    <a:pt x="9597" y="18404"/>
                    <a:pt x="9919" y="18011"/>
                  </a:cubicBezTo>
                  <a:cubicBezTo>
                    <a:pt x="9958" y="17972"/>
                    <a:pt x="9932" y="17907"/>
                    <a:pt x="9881" y="17907"/>
                  </a:cubicBezTo>
                  <a:cubicBezTo>
                    <a:pt x="9871" y="17907"/>
                    <a:pt x="9859" y="17910"/>
                    <a:pt x="9847" y="17916"/>
                  </a:cubicBezTo>
                  <a:cubicBezTo>
                    <a:pt x="9169" y="18237"/>
                    <a:pt x="8573" y="18809"/>
                    <a:pt x="8014" y="19368"/>
                  </a:cubicBezTo>
                  <a:cubicBezTo>
                    <a:pt x="7537" y="19380"/>
                    <a:pt x="7073" y="19404"/>
                    <a:pt x="6597" y="19428"/>
                  </a:cubicBezTo>
                  <a:cubicBezTo>
                    <a:pt x="6823" y="19214"/>
                    <a:pt x="7061" y="19023"/>
                    <a:pt x="7287" y="18821"/>
                  </a:cubicBezTo>
                  <a:cubicBezTo>
                    <a:pt x="7657" y="18511"/>
                    <a:pt x="8085" y="18249"/>
                    <a:pt x="8430" y="17904"/>
                  </a:cubicBezTo>
                  <a:cubicBezTo>
                    <a:pt x="9288" y="17892"/>
                    <a:pt x="10157" y="17892"/>
                    <a:pt x="11026" y="17880"/>
                  </a:cubicBezTo>
                  <a:close/>
                  <a:moveTo>
                    <a:pt x="8073" y="17904"/>
                  </a:moveTo>
                  <a:cubicBezTo>
                    <a:pt x="7776" y="18083"/>
                    <a:pt x="7514" y="18321"/>
                    <a:pt x="7252" y="18547"/>
                  </a:cubicBezTo>
                  <a:cubicBezTo>
                    <a:pt x="6918" y="18821"/>
                    <a:pt x="6609" y="19118"/>
                    <a:pt x="6311" y="19440"/>
                  </a:cubicBezTo>
                  <a:cubicBezTo>
                    <a:pt x="5906" y="19452"/>
                    <a:pt x="5490" y="19464"/>
                    <a:pt x="5085" y="19487"/>
                  </a:cubicBezTo>
                  <a:cubicBezTo>
                    <a:pt x="5335" y="19249"/>
                    <a:pt x="5585" y="19011"/>
                    <a:pt x="5847" y="18785"/>
                  </a:cubicBezTo>
                  <a:cubicBezTo>
                    <a:pt x="6192" y="18499"/>
                    <a:pt x="6573" y="18225"/>
                    <a:pt x="6895" y="17904"/>
                  </a:cubicBezTo>
                  <a:close/>
                  <a:moveTo>
                    <a:pt x="6561" y="17904"/>
                  </a:moveTo>
                  <a:cubicBezTo>
                    <a:pt x="6275" y="18106"/>
                    <a:pt x="6013" y="18356"/>
                    <a:pt x="5763" y="18583"/>
                  </a:cubicBezTo>
                  <a:cubicBezTo>
                    <a:pt x="5442" y="18880"/>
                    <a:pt x="5132" y="19190"/>
                    <a:pt x="4835" y="19499"/>
                  </a:cubicBezTo>
                  <a:cubicBezTo>
                    <a:pt x="4680" y="19499"/>
                    <a:pt x="4525" y="19511"/>
                    <a:pt x="4370" y="19523"/>
                  </a:cubicBezTo>
                  <a:cubicBezTo>
                    <a:pt x="4549" y="19333"/>
                    <a:pt x="4716" y="19142"/>
                    <a:pt x="4894" y="18964"/>
                  </a:cubicBezTo>
                  <a:cubicBezTo>
                    <a:pt x="5204" y="18654"/>
                    <a:pt x="5585" y="18392"/>
                    <a:pt x="5847" y="18035"/>
                  </a:cubicBezTo>
                  <a:cubicBezTo>
                    <a:pt x="5876" y="17996"/>
                    <a:pt x="5834" y="17957"/>
                    <a:pt x="5798" y="17957"/>
                  </a:cubicBezTo>
                  <a:cubicBezTo>
                    <a:pt x="5790" y="17957"/>
                    <a:pt x="5782" y="17959"/>
                    <a:pt x="5775" y="17964"/>
                  </a:cubicBezTo>
                  <a:cubicBezTo>
                    <a:pt x="5371" y="18166"/>
                    <a:pt x="5025" y="18559"/>
                    <a:pt x="4728" y="18892"/>
                  </a:cubicBezTo>
                  <a:cubicBezTo>
                    <a:pt x="4537" y="19095"/>
                    <a:pt x="4358" y="19309"/>
                    <a:pt x="4180" y="19535"/>
                  </a:cubicBezTo>
                  <a:cubicBezTo>
                    <a:pt x="3787" y="19547"/>
                    <a:pt x="3394" y="19571"/>
                    <a:pt x="2989" y="19595"/>
                  </a:cubicBezTo>
                  <a:cubicBezTo>
                    <a:pt x="3323" y="19285"/>
                    <a:pt x="3644" y="18976"/>
                    <a:pt x="3977" y="18666"/>
                  </a:cubicBezTo>
                  <a:cubicBezTo>
                    <a:pt x="4228" y="18416"/>
                    <a:pt x="4513" y="18166"/>
                    <a:pt x="4763" y="17904"/>
                  </a:cubicBezTo>
                  <a:close/>
                  <a:moveTo>
                    <a:pt x="4430" y="17904"/>
                  </a:moveTo>
                  <a:cubicBezTo>
                    <a:pt x="4216" y="18094"/>
                    <a:pt x="4013" y="18309"/>
                    <a:pt x="3823" y="18499"/>
                  </a:cubicBezTo>
                  <a:cubicBezTo>
                    <a:pt x="3442" y="18868"/>
                    <a:pt x="3061" y="19226"/>
                    <a:pt x="2704" y="19607"/>
                  </a:cubicBezTo>
                  <a:cubicBezTo>
                    <a:pt x="2287" y="19630"/>
                    <a:pt x="1882" y="19642"/>
                    <a:pt x="1465" y="19666"/>
                  </a:cubicBezTo>
                  <a:cubicBezTo>
                    <a:pt x="1763" y="19428"/>
                    <a:pt x="2072" y="19190"/>
                    <a:pt x="2382" y="18952"/>
                  </a:cubicBezTo>
                  <a:cubicBezTo>
                    <a:pt x="2775" y="18642"/>
                    <a:pt x="3335" y="18333"/>
                    <a:pt x="3632" y="17904"/>
                  </a:cubicBezTo>
                  <a:close/>
                  <a:moveTo>
                    <a:pt x="32150" y="1"/>
                  </a:moveTo>
                  <a:cubicBezTo>
                    <a:pt x="28068" y="1"/>
                    <a:pt x="23980" y="128"/>
                    <a:pt x="19908" y="223"/>
                  </a:cubicBezTo>
                  <a:cubicBezTo>
                    <a:pt x="16872" y="295"/>
                    <a:pt x="13824" y="354"/>
                    <a:pt x="10788" y="438"/>
                  </a:cubicBezTo>
                  <a:cubicBezTo>
                    <a:pt x="8121" y="521"/>
                    <a:pt x="5311" y="354"/>
                    <a:pt x="2704" y="890"/>
                  </a:cubicBezTo>
                  <a:cubicBezTo>
                    <a:pt x="2584" y="914"/>
                    <a:pt x="2608" y="1057"/>
                    <a:pt x="2704" y="1104"/>
                  </a:cubicBezTo>
                  <a:cubicBezTo>
                    <a:pt x="2334" y="1295"/>
                    <a:pt x="1989" y="1616"/>
                    <a:pt x="1680" y="1842"/>
                  </a:cubicBezTo>
                  <a:cubicBezTo>
                    <a:pt x="1215" y="2176"/>
                    <a:pt x="763" y="2557"/>
                    <a:pt x="251" y="2831"/>
                  </a:cubicBezTo>
                  <a:cubicBezTo>
                    <a:pt x="203" y="2855"/>
                    <a:pt x="167" y="2902"/>
                    <a:pt x="144" y="2950"/>
                  </a:cubicBezTo>
                  <a:cubicBezTo>
                    <a:pt x="72" y="2962"/>
                    <a:pt x="1" y="3009"/>
                    <a:pt x="1" y="3093"/>
                  </a:cubicBezTo>
                  <a:cubicBezTo>
                    <a:pt x="108" y="5926"/>
                    <a:pt x="322" y="8748"/>
                    <a:pt x="429" y="11582"/>
                  </a:cubicBezTo>
                  <a:cubicBezTo>
                    <a:pt x="525" y="14201"/>
                    <a:pt x="108" y="17082"/>
                    <a:pt x="560" y="19642"/>
                  </a:cubicBezTo>
                  <a:cubicBezTo>
                    <a:pt x="572" y="19690"/>
                    <a:pt x="584" y="19738"/>
                    <a:pt x="620" y="19761"/>
                  </a:cubicBezTo>
                  <a:cubicBezTo>
                    <a:pt x="620" y="19785"/>
                    <a:pt x="620" y="19809"/>
                    <a:pt x="620" y="19833"/>
                  </a:cubicBezTo>
                  <a:cubicBezTo>
                    <a:pt x="632" y="19857"/>
                    <a:pt x="644" y="19868"/>
                    <a:pt x="656" y="19892"/>
                  </a:cubicBezTo>
                  <a:cubicBezTo>
                    <a:pt x="691" y="19976"/>
                    <a:pt x="799" y="20023"/>
                    <a:pt x="894" y="20035"/>
                  </a:cubicBezTo>
                  <a:cubicBezTo>
                    <a:pt x="929" y="20071"/>
                    <a:pt x="977" y="20095"/>
                    <a:pt x="1037" y="20095"/>
                  </a:cubicBezTo>
                  <a:cubicBezTo>
                    <a:pt x="1865" y="20101"/>
                    <a:pt x="2693" y="20103"/>
                    <a:pt x="3521" y="20103"/>
                  </a:cubicBezTo>
                  <a:cubicBezTo>
                    <a:pt x="7762" y="20103"/>
                    <a:pt x="11995" y="20033"/>
                    <a:pt x="16229" y="19964"/>
                  </a:cubicBezTo>
                  <a:cubicBezTo>
                    <a:pt x="19694" y="19916"/>
                    <a:pt x="23158" y="19833"/>
                    <a:pt x="26611" y="19785"/>
                  </a:cubicBezTo>
                  <a:cubicBezTo>
                    <a:pt x="28111" y="19749"/>
                    <a:pt x="29612" y="19726"/>
                    <a:pt x="31112" y="19714"/>
                  </a:cubicBezTo>
                  <a:cubicBezTo>
                    <a:pt x="31168" y="19713"/>
                    <a:pt x="31225" y="19712"/>
                    <a:pt x="31283" y="19712"/>
                  </a:cubicBezTo>
                  <a:cubicBezTo>
                    <a:pt x="31843" y="19712"/>
                    <a:pt x="32481" y="19762"/>
                    <a:pt x="33106" y="19762"/>
                  </a:cubicBezTo>
                  <a:cubicBezTo>
                    <a:pt x="33720" y="19762"/>
                    <a:pt x="34322" y="19714"/>
                    <a:pt x="34827" y="19523"/>
                  </a:cubicBezTo>
                  <a:cubicBezTo>
                    <a:pt x="34910" y="19487"/>
                    <a:pt x="34981" y="19416"/>
                    <a:pt x="35005" y="19345"/>
                  </a:cubicBezTo>
                  <a:cubicBezTo>
                    <a:pt x="35410" y="19047"/>
                    <a:pt x="35791" y="18726"/>
                    <a:pt x="36196" y="18416"/>
                  </a:cubicBezTo>
                  <a:cubicBezTo>
                    <a:pt x="36541" y="18154"/>
                    <a:pt x="37005" y="17880"/>
                    <a:pt x="37315" y="17535"/>
                  </a:cubicBezTo>
                  <a:cubicBezTo>
                    <a:pt x="37470" y="17535"/>
                    <a:pt x="37636" y="17428"/>
                    <a:pt x="37648" y="17225"/>
                  </a:cubicBezTo>
                  <a:cubicBezTo>
                    <a:pt x="37898" y="14463"/>
                    <a:pt x="38053" y="11689"/>
                    <a:pt x="38244" y="8915"/>
                  </a:cubicBezTo>
                  <a:cubicBezTo>
                    <a:pt x="38422" y="6176"/>
                    <a:pt x="38720" y="3366"/>
                    <a:pt x="38637" y="616"/>
                  </a:cubicBezTo>
                  <a:cubicBezTo>
                    <a:pt x="38637" y="592"/>
                    <a:pt x="38625" y="580"/>
                    <a:pt x="38625" y="569"/>
                  </a:cubicBezTo>
                  <a:cubicBezTo>
                    <a:pt x="38648" y="366"/>
                    <a:pt x="38541" y="128"/>
                    <a:pt x="38267" y="116"/>
                  </a:cubicBezTo>
                  <a:cubicBezTo>
                    <a:pt x="36232" y="33"/>
                    <a:pt x="34192" y="1"/>
                    <a:pt x="32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76" name="Google Shape;376;p20"/>
          <p:cNvGrpSpPr/>
          <p:nvPr/>
        </p:nvGrpSpPr>
        <p:grpSpPr>
          <a:xfrm>
            <a:off x="7301637" y="2437464"/>
            <a:ext cx="992689" cy="920477"/>
            <a:chOff x="7301637" y="2674489"/>
            <a:chExt cx="992689" cy="920477"/>
          </a:xfrm>
        </p:grpSpPr>
        <p:sp>
          <p:nvSpPr>
            <p:cNvPr id="377" name="Google Shape;377;p20"/>
            <p:cNvSpPr/>
            <p:nvPr/>
          </p:nvSpPr>
          <p:spPr>
            <a:xfrm>
              <a:off x="7402473" y="2707541"/>
              <a:ext cx="859454" cy="802284"/>
            </a:xfrm>
            <a:custGeom>
              <a:rect b="b" l="l" r="r" t="t"/>
              <a:pathLst>
                <a:path extrusionOk="0" h="26242" w="28112">
                  <a:moveTo>
                    <a:pt x="27957" y="1"/>
                  </a:moveTo>
                  <a:lnTo>
                    <a:pt x="1" y="239"/>
                  </a:lnTo>
                  <a:lnTo>
                    <a:pt x="239" y="14098"/>
                  </a:lnTo>
                  <a:cubicBezTo>
                    <a:pt x="239" y="14098"/>
                    <a:pt x="12074" y="14526"/>
                    <a:pt x="12622" y="14764"/>
                  </a:cubicBezTo>
                  <a:cubicBezTo>
                    <a:pt x="12848" y="15538"/>
                    <a:pt x="12812" y="20408"/>
                    <a:pt x="12884" y="21182"/>
                  </a:cubicBezTo>
                  <a:cubicBezTo>
                    <a:pt x="12967" y="21956"/>
                    <a:pt x="12693" y="22741"/>
                    <a:pt x="12693" y="22741"/>
                  </a:cubicBezTo>
                  <a:lnTo>
                    <a:pt x="10979" y="22896"/>
                  </a:lnTo>
                  <a:lnTo>
                    <a:pt x="13396" y="26242"/>
                  </a:lnTo>
                  <a:lnTo>
                    <a:pt x="16193" y="22813"/>
                  </a:lnTo>
                  <a:lnTo>
                    <a:pt x="14253" y="22813"/>
                  </a:lnTo>
                  <a:lnTo>
                    <a:pt x="13896" y="14717"/>
                  </a:lnTo>
                  <a:lnTo>
                    <a:pt x="27171" y="14800"/>
                  </a:lnTo>
                  <a:cubicBezTo>
                    <a:pt x="27171" y="14800"/>
                    <a:pt x="27647" y="11609"/>
                    <a:pt x="27874" y="8573"/>
                  </a:cubicBezTo>
                  <a:cubicBezTo>
                    <a:pt x="28112" y="5537"/>
                    <a:pt x="27957" y="1"/>
                    <a:pt x="279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7301637" y="2674489"/>
              <a:ext cx="992689" cy="920477"/>
            </a:xfrm>
            <a:custGeom>
              <a:rect b="b" l="l" r="r" t="t"/>
              <a:pathLst>
                <a:path extrusionOk="0" h="30108" w="32470">
                  <a:moveTo>
                    <a:pt x="2335" y="963"/>
                  </a:moveTo>
                  <a:lnTo>
                    <a:pt x="2335" y="963"/>
                  </a:lnTo>
                  <a:cubicBezTo>
                    <a:pt x="2323" y="1105"/>
                    <a:pt x="2311" y="1260"/>
                    <a:pt x="2299" y="1415"/>
                  </a:cubicBezTo>
                  <a:cubicBezTo>
                    <a:pt x="2037" y="1522"/>
                    <a:pt x="1787" y="1677"/>
                    <a:pt x="1525" y="1796"/>
                  </a:cubicBezTo>
                  <a:cubicBezTo>
                    <a:pt x="1299" y="1903"/>
                    <a:pt x="1073" y="1998"/>
                    <a:pt x="846" y="2094"/>
                  </a:cubicBezTo>
                  <a:cubicBezTo>
                    <a:pt x="846" y="2010"/>
                    <a:pt x="834" y="1939"/>
                    <a:pt x="834" y="1855"/>
                  </a:cubicBezTo>
                  <a:cubicBezTo>
                    <a:pt x="1370" y="1629"/>
                    <a:pt x="1870" y="1320"/>
                    <a:pt x="2335" y="963"/>
                  </a:cubicBezTo>
                  <a:close/>
                  <a:moveTo>
                    <a:pt x="2287" y="1605"/>
                  </a:moveTo>
                  <a:lnTo>
                    <a:pt x="2287" y="1605"/>
                  </a:lnTo>
                  <a:cubicBezTo>
                    <a:pt x="2263" y="1796"/>
                    <a:pt x="2251" y="1986"/>
                    <a:pt x="2251" y="2177"/>
                  </a:cubicBezTo>
                  <a:cubicBezTo>
                    <a:pt x="1989" y="2296"/>
                    <a:pt x="1751" y="2475"/>
                    <a:pt x="1525" y="2629"/>
                  </a:cubicBezTo>
                  <a:cubicBezTo>
                    <a:pt x="1311" y="2772"/>
                    <a:pt x="1108" y="2915"/>
                    <a:pt x="894" y="3058"/>
                  </a:cubicBezTo>
                  <a:cubicBezTo>
                    <a:pt x="894" y="2796"/>
                    <a:pt x="870" y="2534"/>
                    <a:pt x="858" y="2272"/>
                  </a:cubicBezTo>
                  <a:cubicBezTo>
                    <a:pt x="1358" y="2117"/>
                    <a:pt x="1894" y="1927"/>
                    <a:pt x="2287" y="1605"/>
                  </a:cubicBezTo>
                  <a:close/>
                  <a:moveTo>
                    <a:pt x="2239" y="2403"/>
                  </a:moveTo>
                  <a:lnTo>
                    <a:pt x="2239" y="2403"/>
                  </a:lnTo>
                  <a:cubicBezTo>
                    <a:pt x="2227" y="2653"/>
                    <a:pt x="2216" y="2915"/>
                    <a:pt x="2216" y="3165"/>
                  </a:cubicBezTo>
                  <a:cubicBezTo>
                    <a:pt x="2013" y="3284"/>
                    <a:pt x="1823" y="3427"/>
                    <a:pt x="1620" y="3546"/>
                  </a:cubicBezTo>
                  <a:cubicBezTo>
                    <a:pt x="1394" y="3689"/>
                    <a:pt x="1156" y="3820"/>
                    <a:pt x="918" y="3951"/>
                  </a:cubicBezTo>
                  <a:cubicBezTo>
                    <a:pt x="918" y="3713"/>
                    <a:pt x="906" y="3475"/>
                    <a:pt x="906" y="3249"/>
                  </a:cubicBezTo>
                  <a:cubicBezTo>
                    <a:pt x="1144" y="3106"/>
                    <a:pt x="1382" y="2963"/>
                    <a:pt x="1620" y="2808"/>
                  </a:cubicBezTo>
                  <a:cubicBezTo>
                    <a:pt x="1823" y="2677"/>
                    <a:pt x="2049" y="2558"/>
                    <a:pt x="2239" y="2403"/>
                  </a:cubicBezTo>
                  <a:close/>
                  <a:moveTo>
                    <a:pt x="2216" y="3439"/>
                  </a:moveTo>
                  <a:lnTo>
                    <a:pt x="2216" y="3439"/>
                  </a:lnTo>
                  <a:cubicBezTo>
                    <a:pt x="2204" y="3618"/>
                    <a:pt x="2204" y="3808"/>
                    <a:pt x="2216" y="3987"/>
                  </a:cubicBezTo>
                  <a:cubicBezTo>
                    <a:pt x="1942" y="4070"/>
                    <a:pt x="1704" y="4249"/>
                    <a:pt x="1465" y="4380"/>
                  </a:cubicBezTo>
                  <a:cubicBezTo>
                    <a:pt x="1275" y="4487"/>
                    <a:pt x="1096" y="4606"/>
                    <a:pt x="918" y="4725"/>
                  </a:cubicBezTo>
                  <a:cubicBezTo>
                    <a:pt x="918" y="4534"/>
                    <a:pt x="918" y="4344"/>
                    <a:pt x="918" y="4141"/>
                  </a:cubicBezTo>
                  <a:cubicBezTo>
                    <a:pt x="1215" y="4010"/>
                    <a:pt x="1501" y="3856"/>
                    <a:pt x="1787" y="3689"/>
                  </a:cubicBezTo>
                  <a:cubicBezTo>
                    <a:pt x="1930" y="3606"/>
                    <a:pt x="2073" y="3522"/>
                    <a:pt x="2216" y="3439"/>
                  </a:cubicBezTo>
                  <a:close/>
                  <a:moveTo>
                    <a:pt x="2216" y="4189"/>
                  </a:moveTo>
                  <a:cubicBezTo>
                    <a:pt x="2216" y="4415"/>
                    <a:pt x="2216" y="4642"/>
                    <a:pt x="2227" y="4880"/>
                  </a:cubicBezTo>
                  <a:cubicBezTo>
                    <a:pt x="1965" y="4951"/>
                    <a:pt x="1727" y="5142"/>
                    <a:pt x="1501" y="5284"/>
                  </a:cubicBezTo>
                  <a:cubicBezTo>
                    <a:pt x="1299" y="5415"/>
                    <a:pt x="1096" y="5546"/>
                    <a:pt x="894" y="5689"/>
                  </a:cubicBezTo>
                  <a:cubicBezTo>
                    <a:pt x="906" y="5427"/>
                    <a:pt x="906" y="5165"/>
                    <a:pt x="918" y="4903"/>
                  </a:cubicBezTo>
                  <a:cubicBezTo>
                    <a:pt x="1132" y="4784"/>
                    <a:pt x="1346" y="4665"/>
                    <a:pt x="1561" y="4546"/>
                  </a:cubicBezTo>
                  <a:cubicBezTo>
                    <a:pt x="1775" y="4439"/>
                    <a:pt x="2013" y="4332"/>
                    <a:pt x="2216" y="4189"/>
                  </a:cubicBezTo>
                  <a:close/>
                  <a:moveTo>
                    <a:pt x="2227" y="5070"/>
                  </a:moveTo>
                  <a:cubicBezTo>
                    <a:pt x="2227" y="5332"/>
                    <a:pt x="2239" y="5582"/>
                    <a:pt x="2251" y="5832"/>
                  </a:cubicBezTo>
                  <a:lnTo>
                    <a:pt x="2227" y="5832"/>
                  </a:lnTo>
                  <a:cubicBezTo>
                    <a:pt x="1989" y="5880"/>
                    <a:pt x="1775" y="6046"/>
                    <a:pt x="1573" y="6177"/>
                  </a:cubicBezTo>
                  <a:cubicBezTo>
                    <a:pt x="1334" y="6320"/>
                    <a:pt x="1108" y="6463"/>
                    <a:pt x="870" y="6606"/>
                  </a:cubicBezTo>
                  <a:cubicBezTo>
                    <a:pt x="882" y="6344"/>
                    <a:pt x="882" y="6094"/>
                    <a:pt x="894" y="5832"/>
                  </a:cubicBezTo>
                  <a:cubicBezTo>
                    <a:pt x="1132" y="5713"/>
                    <a:pt x="1370" y="5582"/>
                    <a:pt x="1608" y="5451"/>
                  </a:cubicBezTo>
                  <a:cubicBezTo>
                    <a:pt x="1811" y="5332"/>
                    <a:pt x="2049" y="5225"/>
                    <a:pt x="2227" y="5070"/>
                  </a:cubicBezTo>
                  <a:close/>
                  <a:moveTo>
                    <a:pt x="2251" y="5963"/>
                  </a:moveTo>
                  <a:cubicBezTo>
                    <a:pt x="2251" y="6189"/>
                    <a:pt x="2263" y="6416"/>
                    <a:pt x="2263" y="6654"/>
                  </a:cubicBezTo>
                  <a:cubicBezTo>
                    <a:pt x="2013" y="6725"/>
                    <a:pt x="1775" y="6904"/>
                    <a:pt x="1549" y="7035"/>
                  </a:cubicBezTo>
                  <a:cubicBezTo>
                    <a:pt x="1311" y="7189"/>
                    <a:pt x="1073" y="7332"/>
                    <a:pt x="834" y="7475"/>
                  </a:cubicBezTo>
                  <a:cubicBezTo>
                    <a:pt x="846" y="7237"/>
                    <a:pt x="858" y="6987"/>
                    <a:pt x="870" y="6737"/>
                  </a:cubicBezTo>
                  <a:cubicBezTo>
                    <a:pt x="879" y="6745"/>
                    <a:pt x="899" y="6754"/>
                    <a:pt x="918" y="6754"/>
                  </a:cubicBezTo>
                  <a:cubicBezTo>
                    <a:pt x="927" y="6754"/>
                    <a:pt x="935" y="6752"/>
                    <a:pt x="942" y="6749"/>
                  </a:cubicBezTo>
                  <a:cubicBezTo>
                    <a:pt x="1203" y="6606"/>
                    <a:pt x="1465" y="6475"/>
                    <a:pt x="1727" y="6332"/>
                  </a:cubicBezTo>
                  <a:cubicBezTo>
                    <a:pt x="1906" y="6225"/>
                    <a:pt x="2108" y="6130"/>
                    <a:pt x="2251" y="5963"/>
                  </a:cubicBezTo>
                  <a:close/>
                  <a:moveTo>
                    <a:pt x="2275" y="6856"/>
                  </a:moveTo>
                  <a:cubicBezTo>
                    <a:pt x="2275" y="7094"/>
                    <a:pt x="2287" y="7332"/>
                    <a:pt x="2287" y="7570"/>
                  </a:cubicBezTo>
                  <a:cubicBezTo>
                    <a:pt x="2025" y="7642"/>
                    <a:pt x="1787" y="7809"/>
                    <a:pt x="1561" y="7940"/>
                  </a:cubicBezTo>
                  <a:cubicBezTo>
                    <a:pt x="1311" y="8082"/>
                    <a:pt x="1061" y="8237"/>
                    <a:pt x="811" y="8392"/>
                  </a:cubicBezTo>
                  <a:cubicBezTo>
                    <a:pt x="822" y="8154"/>
                    <a:pt x="822" y="7916"/>
                    <a:pt x="834" y="7678"/>
                  </a:cubicBezTo>
                  <a:cubicBezTo>
                    <a:pt x="1108" y="7523"/>
                    <a:pt x="1382" y="7380"/>
                    <a:pt x="1656" y="7225"/>
                  </a:cubicBezTo>
                  <a:cubicBezTo>
                    <a:pt x="1858" y="7106"/>
                    <a:pt x="2085" y="6999"/>
                    <a:pt x="2275" y="6856"/>
                  </a:cubicBezTo>
                  <a:close/>
                  <a:moveTo>
                    <a:pt x="2287" y="7749"/>
                  </a:moveTo>
                  <a:cubicBezTo>
                    <a:pt x="2287" y="7963"/>
                    <a:pt x="2287" y="8190"/>
                    <a:pt x="2287" y="8404"/>
                  </a:cubicBezTo>
                  <a:cubicBezTo>
                    <a:pt x="2013" y="8475"/>
                    <a:pt x="1763" y="8654"/>
                    <a:pt x="1525" y="8809"/>
                  </a:cubicBezTo>
                  <a:cubicBezTo>
                    <a:pt x="1275" y="8963"/>
                    <a:pt x="1037" y="9130"/>
                    <a:pt x="787" y="9285"/>
                  </a:cubicBezTo>
                  <a:cubicBezTo>
                    <a:pt x="799" y="9035"/>
                    <a:pt x="799" y="8773"/>
                    <a:pt x="811" y="8523"/>
                  </a:cubicBezTo>
                  <a:cubicBezTo>
                    <a:pt x="1096" y="8380"/>
                    <a:pt x="1382" y="8249"/>
                    <a:pt x="1656" y="8106"/>
                  </a:cubicBezTo>
                  <a:cubicBezTo>
                    <a:pt x="1870" y="7999"/>
                    <a:pt x="2096" y="7892"/>
                    <a:pt x="2287" y="7749"/>
                  </a:cubicBezTo>
                  <a:close/>
                  <a:moveTo>
                    <a:pt x="2287" y="8547"/>
                  </a:moveTo>
                  <a:cubicBezTo>
                    <a:pt x="2287" y="8785"/>
                    <a:pt x="2287" y="9023"/>
                    <a:pt x="2275" y="9261"/>
                  </a:cubicBezTo>
                  <a:cubicBezTo>
                    <a:pt x="1965" y="9368"/>
                    <a:pt x="1680" y="9547"/>
                    <a:pt x="1382" y="9702"/>
                  </a:cubicBezTo>
                  <a:cubicBezTo>
                    <a:pt x="1180" y="9809"/>
                    <a:pt x="977" y="9916"/>
                    <a:pt x="787" y="10023"/>
                  </a:cubicBezTo>
                  <a:cubicBezTo>
                    <a:pt x="787" y="9880"/>
                    <a:pt x="787" y="9725"/>
                    <a:pt x="787" y="9583"/>
                  </a:cubicBezTo>
                  <a:cubicBezTo>
                    <a:pt x="787" y="9547"/>
                    <a:pt x="787" y="9511"/>
                    <a:pt x="787" y="9464"/>
                  </a:cubicBezTo>
                  <a:cubicBezTo>
                    <a:pt x="1073" y="9309"/>
                    <a:pt x="1358" y="9154"/>
                    <a:pt x="1632" y="8987"/>
                  </a:cubicBezTo>
                  <a:cubicBezTo>
                    <a:pt x="1858" y="8868"/>
                    <a:pt x="2108" y="8737"/>
                    <a:pt x="2287" y="8547"/>
                  </a:cubicBezTo>
                  <a:close/>
                  <a:moveTo>
                    <a:pt x="2275" y="9440"/>
                  </a:moveTo>
                  <a:cubicBezTo>
                    <a:pt x="2275" y="9642"/>
                    <a:pt x="2263" y="9856"/>
                    <a:pt x="2263" y="10059"/>
                  </a:cubicBezTo>
                  <a:cubicBezTo>
                    <a:pt x="1942" y="10154"/>
                    <a:pt x="1668" y="10392"/>
                    <a:pt x="1394" y="10571"/>
                  </a:cubicBezTo>
                  <a:cubicBezTo>
                    <a:pt x="1192" y="10714"/>
                    <a:pt x="989" y="10845"/>
                    <a:pt x="775" y="10988"/>
                  </a:cubicBezTo>
                  <a:cubicBezTo>
                    <a:pt x="775" y="10738"/>
                    <a:pt x="775" y="10487"/>
                    <a:pt x="775" y="10237"/>
                  </a:cubicBezTo>
                  <a:cubicBezTo>
                    <a:pt x="1299" y="10011"/>
                    <a:pt x="1858" y="9773"/>
                    <a:pt x="2275" y="9440"/>
                  </a:cubicBezTo>
                  <a:close/>
                  <a:moveTo>
                    <a:pt x="2251" y="10261"/>
                  </a:moveTo>
                  <a:lnTo>
                    <a:pt x="2251" y="10261"/>
                  </a:lnTo>
                  <a:cubicBezTo>
                    <a:pt x="2239" y="10511"/>
                    <a:pt x="2239" y="10749"/>
                    <a:pt x="2227" y="10988"/>
                  </a:cubicBezTo>
                  <a:cubicBezTo>
                    <a:pt x="1942" y="11095"/>
                    <a:pt x="1680" y="11285"/>
                    <a:pt x="1442" y="11440"/>
                  </a:cubicBezTo>
                  <a:cubicBezTo>
                    <a:pt x="1215" y="11571"/>
                    <a:pt x="1001" y="11726"/>
                    <a:pt x="775" y="11869"/>
                  </a:cubicBezTo>
                  <a:cubicBezTo>
                    <a:pt x="775" y="11642"/>
                    <a:pt x="775" y="11404"/>
                    <a:pt x="775" y="11166"/>
                  </a:cubicBezTo>
                  <a:cubicBezTo>
                    <a:pt x="1013" y="11023"/>
                    <a:pt x="1263" y="10880"/>
                    <a:pt x="1501" y="10738"/>
                  </a:cubicBezTo>
                  <a:cubicBezTo>
                    <a:pt x="1739" y="10595"/>
                    <a:pt x="2037" y="10464"/>
                    <a:pt x="2251" y="10261"/>
                  </a:cubicBezTo>
                  <a:close/>
                  <a:moveTo>
                    <a:pt x="2216" y="11238"/>
                  </a:moveTo>
                  <a:cubicBezTo>
                    <a:pt x="2204" y="11464"/>
                    <a:pt x="2204" y="11690"/>
                    <a:pt x="2192" y="11928"/>
                  </a:cubicBezTo>
                  <a:cubicBezTo>
                    <a:pt x="1930" y="12035"/>
                    <a:pt x="1680" y="12214"/>
                    <a:pt x="1442" y="12357"/>
                  </a:cubicBezTo>
                  <a:cubicBezTo>
                    <a:pt x="1227" y="12488"/>
                    <a:pt x="1001" y="12631"/>
                    <a:pt x="787" y="12762"/>
                  </a:cubicBezTo>
                  <a:cubicBezTo>
                    <a:pt x="787" y="12523"/>
                    <a:pt x="787" y="12297"/>
                    <a:pt x="775" y="12071"/>
                  </a:cubicBezTo>
                  <a:cubicBezTo>
                    <a:pt x="1037" y="11916"/>
                    <a:pt x="1287" y="11773"/>
                    <a:pt x="1549" y="11619"/>
                  </a:cubicBezTo>
                  <a:cubicBezTo>
                    <a:pt x="1763" y="11488"/>
                    <a:pt x="2001" y="11380"/>
                    <a:pt x="2216" y="11238"/>
                  </a:cubicBezTo>
                  <a:close/>
                  <a:moveTo>
                    <a:pt x="2180" y="12154"/>
                  </a:moveTo>
                  <a:cubicBezTo>
                    <a:pt x="2168" y="12369"/>
                    <a:pt x="2168" y="12583"/>
                    <a:pt x="2156" y="12797"/>
                  </a:cubicBezTo>
                  <a:cubicBezTo>
                    <a:pt x="1918" y="12893"/>
                    <a:pt x="1704" y="13071"/>
                    <a:pt x="1489" y="13214"/>
                  </a:cubicBezTo>
                  <a:cubicBezTo>
                    <a:pt x="1263" y="13369"/>
                    <a:pt x="1025" y="13524"/>
                    <a:pt x="799" y="13690"/>
                  </a:cubicBezTo>
                  <a:cubicBezTo>
                    <a:pt x="799" y="13440"/>
                    <a:pt x="787" y="13190"/>
                    <a:pt x="787" y="12952"/>
                  </a:cubicBezTo>
                  <a:cubicBezTo>
                    <a:pt x="1263" y="12726"/>
                    <a:pt x="1787" y="12488"/>
                    <a:pt x="2180" y="12154"/>
                  </a:cubicBezTo>
                  <a:close/>
                  <a:moveTo>
                    <a:pt x="2144" y="13059"/>
                  </a:moveTo>
                  <a:cubicBezTo>
                    <a:pt x="2144" y="13274"/>
                    <a:pt x="2132" y="13476"/>
                    <a:pt x="2132" y="13690"/>
                  </a:cubicBezTo>
                  <a:cubicBezTo>
                    <a:pt x="1668" y="13869"/>
                    <a:pt x="1227" y="14238"/>
                    <a:pt x="822" y="14559"/>
                  </a:cubicBezTo>
                  <a:cubicBezTo>
                    <a:pt x="811" y="14333"/>
                    <a:pt x="811" y="14107"/>
                    <a:pt x="811" y="13881"/>
                  </a:cubicBezTo>
                  <a:cubicBezTo>
                    <a:pt x="1096" y="13714"/>
                    <a:pt x="1382" y="13547"/>
                    <a:pt x="1656" y="13369"/>
                  </a:cubicBezTo>
                  <a:cubicBezTo>
                    <a:pt x="1823" y="13274"/>
                    <a:pt x="1989" y="13178"/>
                    <a:pt x="2144" y="13059"/>
                  </a:cubicBezTo>
                  <a:close/>
                  <a:moveTo>
                    <a:pt x="2120" y="13940"/>
                  </a:moveTo>
                  <a:cubicBezTo>
                    <a:pt x="2120" y="14178"/>
                    <a:pt x="2108" y="14405"/>
                    <a:pt x="2108" y="14643"/>
                  </a:cubicBezTo>
                  <a:cubicBezTo>
                    <a:pt x="1870" y="14762"/>
                    <a:pt x="1644" y="14917"/>
                    <a:pt x="1406" y="15048"/>
                  </a:cubicBezTo>
                  <a:cubicBezTo>
                    <a:pt x="1215" y="15155"/>
                    <a:pt x="1037" y="15250"/>
                    <a:pt x="846" y="15345"/>
                  </a:cubicBezTo>
                  <a:cubicBezTo>
                    <a:pt x="834" y="15155"/>
                    <a:pt x="834" y="14952"/>
                    <a:pt x="822" y="14762"/>
                  </a:cubicBezTo>
                  <a:cubicBezTo>
                    <a:pt x="1251" y="14512"/>
                    <a:pt x="1751" y="14274"/>
                    <a:pt x="2120" y="13940"/>
                  </a:cubicBezTo>
                  <a:close/>
                  <a:moveTo>
                    <a:pt x="2108" y="14881"/>
                  </a:moveTo>
                  <a:cubicBezTo>
                    <a:pt x="2108" y="15107"/>
                    <a:pt x="2108" y="15345"/>
                    <a:pt x="2108" y="15571"/>
                  </a:cubicBezTo>
                  <a:cubicBezTo>
                    <a:pt x="1692" y="15702"/>
                    <a:pt x="1275" y="15917"/>
                    <a:pt x="870" y="16107"/>
                  </a:cubicBezTo>
                  <a:cubicBezTo>
                    <a:pt x="858" y="15917"/>
                    <a:pt x="858" y="15726"/>
                    <a:pt x="846" y="15536"/>
                  </a:cubicBezTo>
                  <a:cubicBezTo>
                    <a:pt x="1287" y="15369"/>
                    <a:pt x="1751" y="15167"/>
                    <a:pt x="2108" y="14881"/>
                  </a:cubicBezTo>
                  <a:close/>
                  <a:moveTo>
                    <a:pt x="2108" y="15857"/>
                  </a:moveTo>
                  <a:cubicBezTo>
                    <a:pt x="2120" y="15988"/>
                    <a:pt x="2108" y="16131"/>
                    <a:pt x="2120" y="16274"/>
                  </a:cubicBezTo>
                  <a:cubicBezTo>
                    <a:pt x="2120" y="16298"/>
                    <a:pt x="2132" y="16322"/>
                    <a:pt x="2132" y="16345"/>
                  </a:cubicBezTo>
                  <a:cubicBezTo>
                    <a:pt x="1704" y="16500"/>
                    <a:pt x="1287" y="16714"/>
                    <a:pt x="894" y="16953"/>
                  </a:cubicBezTo>
                  <a:cubicBezTo>
                    <a:pt x="882" y="16750"/>
                    <a:pt x="882" y="16536"/>
                    <a:pt x="870" y="16333"/>
                  </a:cubicBezTo>
                  <a:cubicBezTo>
                    <a:pt x="1299" y="16202"/>
                    <a:pt x="1727" y="16060"/>
                    <a:pt x="2108" y="15857"/>
                  </a:cubicBezTo>
                  <a:close/>
                  <a:moveTo>
                    <a:pt x="4251" y="16691"/>
                  </a:moveTo>
                  <a:cubicBezTo>
                    <a:pt x="4156" y="16750"/>
                    <a:pt x="4061" y="16822"/>
                    <a:pt x="3978" y="16881"/>
                  </a:cubicBezTo>
                  <a:cubicBezTo>
                    <a:pt x="3847" y="16976"/>
                    <a:pt x="3716" y="17084"/>
                    <a:pt x="3597" y="17191"/>
                  </a:cubicBezTo>
                  <a:lnTo>
                    <a:pt x="2989" y="17191"/>
                  </a:lnTo>
                  <a:cubicBezTo>
                    <a:pt x="3204" y="17060"/>
                    <a:pt x="3418" y="16893"/>
                    <a:pt x="3573" y="16703"/>
                  </a:cubicBezTo>
                  <a:cubicBezTo>
                    <a:pt x="3799" y="16703"/>
                    <a:pt x="4025" y="16703"/>
                    <a:pt x="4251" y="16691"/>
                  </a:cubicBezTo>
                  <a:close/>
                  <a:moveTo>
                    <a:pt x="5371" y="16655"/>
                  </a:moveTo>
                  <a:cubicBezTo>
                    <a:pt x="5144" y="16810"/>
                    <a:pt x="4918" y="17000"/>
                    <a:pt x="4716" y="17191"/>
                  </a:cubicBezTo>
                  <a:lnTo>
                    <a:pt x="3882" y="17191"/>
                  </a:lnTo>
                  <a:cubicBezTo>
                    <a:pt x="3978" y="17119"/>
                    <a:pt x="4061" y="17048"/>
                    <a:pt x="4168" y="16988"/>
                  </a:cubicBezTo>
                  <a:cubicBezTo>
                    <a:pt x="4335" y="16881"/>
                    <a:pt x="4513" y="16786"/>
                    <a:pt x="4692" y="16667"/>
                  </a:cubicBezTo>
                  <a:cubicBezTo>
                    <a:pt x="4847" y="16667"/>
                    <a:pt x="4990" y="16655"/>
                    <a:pt x="5144" y="16655"/>
                  </a:cubicBezTo>
                  <a:close/>
                  <a:moveTo>
                    <a:pt x="6490" y="16655"/>
                  </a:moveTo>
                  <a:cubicBezTo>
                    <a:pt x="6216" y="16810"/>
                    <a:pt x="5954" y="17012"/>
                    <a:pt x="5704" y="17203"/>
                  </a:cubicBezTo>
                  <a:lnTo>
                    <a:pt x="5037" y="17203"/>
                  </a:lnTo>
                  <a:cubicBezTo>
                    <a:pt x="5109" y="17143"/>
                    <a:pt x="5168" y="17084"/>
                    <a:pt x="5240" y="17036"/>
                  </a:cubicBezTo>
                  <a:cubicBezTo>
                    <a:pt x="5418" y="16905"/>
                    <a:pt x="5609" y="16786"/>
                    <a:pt x="5787" y="16655"/>
                  </a:cubicBezTo>
                  <a:close/>
                  <a:moveTo>
                    <a:pt x="2608" y="16607"/>
                  </a:moveTo>
                  <a:cubicBezTo>
                    <a:pt x="2835" y="16655"/>
                    <a:pt x="3061" y="16679"/>
                    <a:pt x="3299" y="16691"/>
                  </a:cubicBezTo>
                  <a:cubicBezTo>
                    <a:pt x="3216" y="16762"/>
                    <a:pt x="3144" y="16834"/>
                    <a:pt x="3049" y="16905"/>
                  </a:cubicBezTo>
                  <a:cubicBezTo>
                    <a:pt x="2918" y="17012"/>
                    <a:pt x="2775" y="17107"/>
                    <a:pt x="2620" y="17203"/>
                  </a:cubicBezTo>
                  <a:cubicBezTo>
                    <a:pt x="2335" y="17203"/>
                    <a:pt x="2037" y="17203"/>
                    <a:pt x="1751" y="17215"/>
                  </a:cubicBezTo>
                  <a:cubicBezTo>
                    <a:pt x="2049" y="17024"/>
                    <a:pt x="2335" y="16822"/>
                    <a:pt x="2608" y="16607"/>
                  </a:cubicBezTo>
                  <a:close/>
                  <a:moveTo>
                    <a:pt x="7347" y="16655"/>
                  </a:moveTo>
                  <a:cubicBezTo>
                    <a:pt x="7109" y="16834"/>
                    <a:pt x="6883" y="17036"/>
                    <a:pt x="6657" y="17226"/>
                  </a:cubicBezTo>
                  <a:cubicBezTo>
                    <a:pt x="6478" y="17226"/>
                    <a:pt x="6311" y="17215"/>
                    <a:pt x="6133" y="17215"/>
                  </a:cubicBezTo>
                  <a:cubicBezTo>
                    <a:pt x="6395" y="17048"/>
                    <a:pt x="6633" y="16869"/>
                    <a:pt x="6835" y="16655"/>
                  </a:cubicBezTo>
                  <a:close/>
                  <a:moveTo>
                    <a:pt x="8466" y="16655"/>
                  </a:moveTo>
                  <a:cubicBezTo>
                    <a:pt x="8216" y="16845"/>
                    <a:pt x="7978" y="17060"/>
                    <a:pt x="7740" y="17250"/>
                  </a:cubicBezTo>
                  <a:cubicBezTo>
                    <a:pt x="7478" y="17250"/>
                    <a:pt x="7228" y="17238"/>
                    <a:pt x="6978" y="17238"/>
                  </a:cubicBezTo>
                  <a:cubicBezTo>
                    <a:pt x="7228" y="17048"/>
                    <a:pt x="7490" y="16869"/>
                    <a:pt x="7716" y="16655"/>
                  </a:cubicBezTo>
                  <a:close/>
                  <a:moveTo>
                    <a:pt x="18194" y="16905"/>
                  </a:moveTo>
                  <a:lnTo>
                    <a:pt x="18194" y="16905"/>
                  </a:lnTo>
                  <a:cubicBezTo>
                    <a:pt x="18348" y="16941"/>
                    <a:pt x="18503" y="16964"/>
                    <a:pt x="18670" y="16988"/>
                  </a:cubicBezTo>
                  <a:cubicBezTo>
                    <a:pt x="18634" y="17012"/>
                    <a:pt x="18599" y="17036"/>
                    <a:pt x="18563" y="17060"/>
                  </a:cubicBezTo>
                  <a:cubicBezTo>
                    <a:pt x="18468" y="17131"/>
                    <a:pt x="18360" y="17203"/>
                    <a:pt x="18253" y="17274"/>
                  </a:cubicBezTo>
                  <a:cubicBezTo>
                    <a:pt x="18229" y="17155"/>
                    <a:pt x="18218" y="17024"/>
                    <a:pt x="18194" y="16905"/>
                  </a:cubicBezTo>
                  <a:close/>
                  <a:moveTo>
                    <a:pt x="9693" y="16655"/>
                  </a:moveTo>
                  <a:cubicBezTo>
                    <a:pt x="9407" y="16845"/>
                    <a:pt x="9121" y="17072"/>
                    <a:pt x="8859" y="17298"/>
                  </a:cubicBezTo>
                  <a:cubicBezTo>
                    <a:pt x="8573" y="17286"/>
                    <a:pt x="8288" y="17274"/>
                    <a:pt x="7990" y="17262"/>
                  </a:cubicBezTo>
                  <a:cubicBezTo>
                    <a:pt x="8276" y="17072"/>
                    <a:pt x="8550" y="16869"/>
                    <a:pt x="8800" y="16655"/>
                  </a:cubicBezTo>
                  <a:close/>
                  <a:moveTo>
                    <a:pt x="11169" y="16643"/>
                  </a:moveTo>
                  <a:cubicBezTo>
                    <a:pt x="10800" y="16857"/>
                    <a:pt x="10443" y="17095"/>
                    <a:pt x="10086" y="17322"/>
                  </a:cubicBezTo>
                  <a:cubicBezTo>
                    <a:pt x="10074" y="17334"/>
                    <a:pt x="10062" y="17345"/>
                    <a:pt x="10062" y="17369"/>
                  </a:cubicBezTo>
                  <a:cubicBezTo>
                    <a:pt x="9764" y="17345"/>
                    <a:pt x="9466" y="17334"/>
                    <a:pt x="9157" y="17310"/>
                  </a:cubicBezTo>
                  <a:cubicBezTo>
                    <a:pt x="9478" y="17084"/>
                    <a:pt x="9800" y="16869"/>
                    <a:pt x="10109" y="16643"/>
                  </a:cubicBezTo>
                  <a:close/>
                  <a:moveTo>
                    <a:pt x="21980" y="16953"/>
                  </a:moveTo>
                  <a:cubicBezTo>
                    <a:pt x="21777" y="17048"/>
                    <a:pt x="21587" y="17179"/>
                    <a:pt x="21408" y="17298"/>
                  </a:cubicBezTo>
                  <a:cubicBezTo>
                    <a:pt x="21349" y="17334"/>
                    <a:pt x="21289" y="17369"/>
                    <a:pt x="21230" y="17405"/>
                  </a:cubicBezTo>
                  <a:cubicBezTo>
                    <a:pt x="21023" y="17405"/>
                    <a:pt x="20817" y="17400"/>
                    <a:pt x="20607" y="17400"/>
                  </a:cubicBezTo>
                  <a:cubicBezTo>
                    <a:pt x="20502" y="17400"/>
                    <a:pt x="20396" y="17401"/>
                    <a:pt x="20289" y="17405"/>
                  </a:cubicBezTo>
                  <a:cubicBezTo>
                    <a:pt x="20492" y="17262"/>
                    <a:pt x="20682" y="17119"/>
                    <a:pt x="20885" y="16976"/>
                  </a:cubicBezTo>
                  <a:cubicBezTo>
                    <a:pt x="21242" y="16964"/>
                    <a:pt x="21611" y="16964"/>
                    <a:pt x="21980" y="16953"/>
                  </a:cubicBezTo>
                  <a:close/>
                  <a:moveTo>
                    <a:pt x="12276" y="16631"/>
                  </a:moveTo>
                  <a:cubicBezTo>
                    <a:pt x="11836" y="16869"/>
                    <a:pt x="11419" y="17155"/>
                    <a:pt x="11002" y="17429"/>
                  </a:cubicBezTo>
                  <a:cubicBezTo>
                    <a:pt x="10752" y="17405"/>
                    <a:pt x="10502" y="17393"/>
                    <a:pt x="10252" y="17369"/>
                  </a:cubicBezTo>
                  <a:cubicBezTo>
                    <a:pt x="10669" y="17143"/>
                    <a:pt x="11109" y="16917"/>
                    <a:pt x="11502" y="16643"/>
                  </a:cubicBezTo>
                  <a:cubicBezTo>
                    <a:pt x="11764" y="16643"/>
                    <a:pt x="12014" y="16631"/>
                    <a:pt x="12276" y="16631"/>
                  </a:cubicBezTo>
                  <a:close/>
                  <a:moveTo>
                    <a:pt x="22873" y="16941"/>
                  </a:moveTo>
                  <a:cubicBezTo>
                    <a:pt x="22551" y="17060"/>
                    <a:pt x="22254" y="17238"/>
                    <a:pt x="21968" y="17441"/>
                  </a:cubicBezTo>
                  <a:cubicBezTo>
                    <a:pt x="21861" y="17429"/>
                    <a:pt x="21742" y="17429"/>
                    <a:pt x="21623" y="17417"/>
                  </a:cubicBezTo>
                  <a:cubicBezTo>
                    <a:pt x="21849" y="17286"/>
                    <a:pt x="22087" y="17143"/>
                    <a:pt x="22266" y="16953"/>
                  </a:cubicBezTo>
                  <a:cubicBezTo>
                    <a:pt x="22468" y="16941"/>
                    <a:pt x="22670" y="16941"/>
                    <a:pt x="22873" y="16941"/>
                  </a:cubicBezTo>
                  <a:close/>
                  <a:moveTo>
                    <a:pt x="20504" y="16988"/>
                  </a:moveTo>
                  <a:cubicBezTo>
                    <a:pt x="20301" y="17119"/>
                    <a:pt x="20123" y="17262"/>
                    <a:pt x="19944" y="17417"/>
                  </a:cubicBezTo>
                  <a:cubicBezTo>
                    <a:pt x="19718" y="17429"/>
                    <a:pt x="19503" y="17441"/>
                    <a:pt x="19289" y="17465"/>
                  </a:cubicBezTo>
                  <a:cubicBezTo>
                    <a:pt x="19396" y="17393"/>
                    <a:pt x="19503" y="17322"/>
                    <a:pt x="19611" y="17250"/>
                  </a:cubicBezTo>
                  <a:cubicBezTo>
                    <a:pt x="19765" y="17167"/>
                    <a:pt x="19920" y="17107"/>
                    <a:pt x="20063" y="17012"/>
                  </a:cubicBezTo>
                  <a:cubicBezTo>
                    <a:pt x="20206" y="17000"/>
                    <a:pt x="20349" y="16988"/>
                    <a:pt x="20504" y="16988"/>
                  </a:cubicBezTo>
                  <a:close/>
                  <a:moveTo>
                    <a:pt x="23802" y="16917"/>
                  </a:moveTo>
                  <a:cubicBezTo>
                    <a:pt x="23480" y="17048"/>
                    <a:pt x="23171" y="17250"/>
                    <a:pt x="22885" y="17476"/>
                  </a:cubicBezTo>
                  <a:cubicBezTo>
                    <a:pt x="22718" y="17465"/>
                    <a:pt x="22563" y="17465"/>
                    <a:pt x="22397" y="17453"/>
                  </a:cubicBezTo>
                  <a:cubicBezTo>
                    <a:pt x="22659" y="17298"/>
                    <a:pt x="22932" y="17131"/>
                    <a:pt x="23171" y="16929"/>
                  </a:cubicBezTo>
                  <a:cubicBezTo>
                    <a:pt x="23373" y="16929"/>
                    <a:pt x="23587" y="16917"/>
                    <a:pt x="23802" y="16917"/>
                  </a:cubicBezTo>
                  <a:close/>
                  <a:moveTo>
                    <a:pt x="24706" y="16905"/>
                  </a:moveTo>
                  <a:cubicBezTo>
                    <a:pt x="24385" y="17072"/>
                    <a:pt x="24087" y="17274"/>
                    <a:pt x="23802" y="17488"/>
                  </a:cubicBezTo>
                  <a:lnTo>
                    <a:pt x="23290" y="17488"/>
                  </a:lnTo>
                  <a:cubicBezTo>
                    <a:pt x="23575" y="17310"/>
                    <a:pt x="23861" y="17119"/>
                    <a:pt x="24123" y="16917"/>
                  </a:cubicBezTo>
                  <a:cubicBezTo>
                    <a:pt x="24206" y="16905"/>
                    <a:pt x="24290" y="16905"/>
                    <a:pt x="24373" y="16905"/>
                  </a:cubicBezTo>
                  <a:close/>
                  <a:moveTo>
                    <a:pt x="25326" y="16881"/>
                  </a:moveTo>
                  <a:cubicBezTo>
                    <a:pt x="25254" y="16941"/>
                    <a:pt x="25183" y="16988"/>
                    <a:pt x="25123" y="17036"/>
                  </a:cubicBezTo>
                  <a:cubicBezTo>
                    <a:pt x="24921" y="17179"/>
                    <a:pt x="24730" y="17345"/>
                    <a:pt x="24552" y="17500"/>
                  </a:cubicBezTo>
                  <a:lnTo>
                    <a:pt x="24242" y="17500"/>
                  </a:lnTo>
                  <a:cubicBezTo>
                    <a:pt x="24516" y="17322"/>
                    <a:pt x="24790" y="17119"/>
                    <a:pt x="25028" y="16893"/>
                  </a:cubicBezTo>
                  <a:cubicBezTo>
                    <a:pt x="25123" y="16893"/>
                    <a:pt x="25218" y="16881"/>
                    <a:pt x="25326" y="16881"/>
                  </a:cubicBezTo>
                  <a:close/>
                  <a:moveTo>
                    <a:pt x="13800" y="16607"/>
                  </a:moveTo>
                  <a:cubicBezTo>
                    <a:pt x="13265" y="16834"/>
                    <a:pt x="12776" y="17167"/>
                    <a:pt x="12312" y="17524"/>
                  </a:cubicBezTo>
                  <a:cubicBezTo>
                    <a:pt x="11979" y="17500"/>
                    <a:pt x="11633" y="17476"/>
                    <a:pt x="11288" y="17453"/>
                  </a:cubicBezTo>
                  <a:cubicBezTo>
                    <a:pt x="11729" y="17191"/>
                    <a:pt x="12169" y="16941"/>
                    <a:pt x="12562" y="16631"/>
                  </a:cubicBezTo>
                  <a:cubicBezTo>
                    <a:pt x="12979" y="16619"/>
                    <a:pt x="13384" y="16619"/>
                    <a:pt x="13800" y="16607"/>
                  </a:cubicBezTo>
                  <a:close/>
                  <a:moveTo>
                    <a:pt x="26492" y="16857"/>
                  </a:moveTo>
                  <a:cubicBezTo>
                    <a:pt x="26183" y="17048"/>
                    <a:pt x="25897" y="17286"/>
                    <a:pt x="25611" y="17524"/>
                  </a:cubicBezTo>
                  <a:cubicBezTo>
                    <a:pt x="25397" y="17524"/>
                    <a:pt x="25183" y="17512"/>
                    <a:pt x="24956" y="17512"/>
                  </a:cubicBezTo>
                  <a:cubicBezTo>
                    <a:pt x="25099" y="17417"/>
                    <a:pt x="25230" y="17322"/>
                    <a:pt x="25373" y="17226"/>
                  </a:cubicBezTo>
                  <a:cubicBezTo>
                    <a:pt x="25540" y="17107"/>
                    <a:pt x="25730" y="17000"/>
                    <a:pt x="25885" y="16869"/>
                  </a:cubicBezTo>
                  <a:cubicBezTo>
                    <a:pt x="26088" y="16869"/>
                    <a:pt x="26290" y="16857"/>
                    <a:pt x="26492" y="16857"/>
                  </a:cubicBezTo>
                  <a:close/>
                  <a:moveTo>
                    <a:pt x="27266" y="16834"/>
                  </a:moveTo>
                  <a:cubicBezTo>
                    <a:pt x="27219" y="16881"/>
                    <a:pt x="27171" y="16917"/>
                    <a:pt x="27123" y="16953"/>
                  </a:cubicBezTo>
                  <a:cubicBezTo>
                    <a:pt x="26873" y="17155"/>
                    <a:pt x="26611" y="17345"/>
                    <a:pt x="26349" y="17536"/>
                  </a:cubicBezTo>
                  <a:lnTo>
                    <a:pt x="26016" y="17536"/>
                  </a:lnTo>
                  <a:cubicBezTo>
                    <a:pt x="26314" y="17322"/>
                    <a:pt x="26588" y="17107"/>
                    <a:pt x="26826" y="16845"/>
                  </a:cubicBezTo>
                  <a:cubicBezTo>
                    <a:pt x="26969" y="16845"/>
                    <a:pt x="27123" y="16845"/>
                    <a:pt x="27266" y="16834"/>
                  </a:cubicBezTo>
                  <a:close/>
                  <a:moveTo>
                    <a:pt x="28338" y="16810"/>
                  </a:moveTo>
                  <a:cubicBezTo>
                    <a:pt x="28231" y="16893"/>
                    <a:pt x="28124" y="16976"/>
                    <a:pt x="28016" y="17060"/>
                  </a:cubicBezTo>
                  <a:cubicBezTo>
                    <a:pt x="27790" y="17238"/>
                    <a:pt x="27576" y="17405"/>
                    <a:pt x="27350" y="17584"/>
                  </a:cubicBezTo>
                  <a:cubicBezTo>
                    <a:pt x="27147" y="17572"/>
                    <a:pt x="26945" y="17560"/>
                    <a:pt x="26742" y="17560"/>
                  </a:cubicBezTo>
                  <a:cubicBezTo>
                    <a:pt x="26909" y="17441"/>
                    <a:pt x="27088" y="17334"/>
                    <a:pt x="27242" y="17215"/>
                  </a:cubicBezTo>
                  <a:cubicBezTo>
                    <a:pt x="27409" y="17095"/>
                    <a:pt x="27576" y="16964"/>
                    <a:pt x="27719" y="16822"/>
                  </a:cubicBezTo>
                  <a:cubicBezTo>
                    <a:pt x="27921" y="16822"/>
                    <a:pt x="28135" y="16822"/>
                    <a:pt x="28338" y="16810"/>
                  </a:cubicBezTo>
                  <a:close/>
                  <a:moveTo>
                    <a:pt x="14836" y="16595"/>
                  </a:moveTo>
                  <a:lnTo>
                    <a:pt x="14836" y="16595"/>
                  </a:lnTo>
                  <a:cubicBezTo>
                    <a:pt x="14265" y="16798"/>
                    <a:pt x="13717" y="17084"/>
                    <a:pt x="13241" y="17417"/>
                  </a:cubicBezTo>
                  <a:cubicBezTo>
                    <a:pt x="13181" y="17453"/>
                    <a:pt x="13122" y="17524"/>
                    <a:pt x="13098" y="17596"/>
                  </a:cubicBezTo>
                  <a:cubicBezTo>
                    <a:pt x="12955" y="17584"/>
                    <a:pt x="12800" y="17572"/>
                    <a:pt x="12657" y="17560"/>
                  </a:cubicBezTo>
                  <a:cubicBezTo>
                    <a:pt x="13122" y="17262"/>
                    <a:pt x="13610" y="16964"/>
                    <a:pt x="14038" y="16607"/>
                  </a:cubicBezTo>
                  <a:cubicBezTo>
                    <a:pt x="14300" y="16607"/>
                    <a:pt x="14562" y="16607"/>
                    <a:pt x="14836" y="16595"/>
                  </a:cubicBezTo>
                  <a:close/>
                  <a:moveTo>
                    <a:pt x="18956" y="17012"/>
                  </a:moveTo>
                  <a:cubicBezTo>
                    <a:pt x="19158" y="17024"/>
                    <a:pt x="19372" y="17024"/>
                    <a:pt x="19575" y="17024"/>
                  </a:cubicBezTo>
                  <a:cubicBezTo>
                    <a:pt x="19337" y="17155"/>
                    <a:pt x="19122" y="17345"/>
                    <a:pt x="18932" y="17500"/>
                  </a:cubicBezTo>
                  <a:cubicBezTo>
                    <a:pt x="18718" y="17536"/>
                    <a:pt x="18515" y="17572"/>
                    <a:pt x="18313" y="17619"/>
                  </a:cubicBezTo>
                  <a:cubicBezTo>
                    <a:pt x="18301" y="17572"/>
                    <a:pt x="18289" y="17512"/>
                    <a:pt x="18277" y="17465"/>
                  </a:cubicBezTo>
                  <a:cubicBezTo>
                    <a:pt x="18408" y="17381"/>
                    <a:pt x="18539" y="17298"/>
                    <a:pt x="18658" y="17215"/>
                  </a:cubicBezTo>
                  <a:cubicBezTo>
                    <a:pt x="18765" y="17155"/>
                    <a:pt x="18860" y="17084"/>
                    <a:pt x="18956" y="17012"/>
                  </a:cubicBezTo>
                  <a:close/>
                  <a:moveTo>
                    <a:pt x="29540" y="16786"/>
                  </a:moveTo>
                  <a:cubicBezTo>
                    <a:pt x="29100" y="17000"/>
                    <a:pt x="28683" y="17345"/>
                    <a:pt x="28278" y="17643"/>
                  </a:cubicBezTo>
                  <a:cubicBezTo>
                    <a:pt x="28076" y="17631"/>
                    <a:pt x="27873" y="17607"/>
                    <a:pt x="27671" y="17596"/>
                  </a:cubicBezTo>
                  <a:cubicBezTo>
                    <a:pt x="27826" y="17476"/>
                    <a:pt x="27993" y="17357"/>
                    <a:pt x="28147" y="17238"/>
                  </a:cubicBezTo>
                  <a:cubicBezTo>
                    <a:pt x="28326" y="17095"/>
                    <a:pt x="28505" y="16964"/>
                    <a:pt x="28671" y="16810"/>
                  </a:cubicBezTo>
                  <a:cubicBezTo>
                    <a:pt x="28957" y="16798"/>
                    <a:pt x="29255" y="16786"/>
                    <a:pt x="29540" y="16786"/>
                  </a:cubicBezTo>
                  <a:close/>
                  <a:moveTo>
                    <a:pt x="30683" y="16762"/>
                  </a:moveTo>
                  <a:cubicBezTo>
                    <a:pt x="30159" y="16941"/>
                    <a:pt x="29648" y="17191"/>
                    <a:pt x="29195" y="17488"/>
                  </a:cubicBezTo>
                  <a:cubicBezTo>
                    <a:pt x="29136" y="17536"/>
                    <a:pt x="29076" y="17619"/>
                    <a:pt x="29052" y="17703"/>
                  </a:cubicBezTo>
                  <a:cubicBezTo>
                    <a:pt x="28921" y="17691"/>
                    <a:pt x="28778" y="17679"/>
                    <a:pt x="28647" y="17667"/>
                  </a:cubicBezTo>
                  <a:cubicBezTo>
                    <a:pt x="29052" y="17417"/>
                    <a:pt x="29469" y="17155"/>
                    <a:pt x="29778" y="16810"/>
                  </a:cubicBezTo>
                  <a:cubicBezTo>
                    <a:pt x="29790" y="16798"/>
                    <a:pt x="29790" y="16786"/>
                    <a:pt x="29790" y="16774"/>
                  </a:cubicBezTo>
                  <a:cubicBezTo>
                    <a:pt x="30088" y="16774"/>
                    <a:pt x="30386" y="16762"/>
                    <a:pt x="30683" y="16762"/>
                  </a:cubicBezTo>
                  <a:close/>
                  <a:moveTo>
                    <a:pt x="15289" y="16857"/>
                  </a:moveTo>
                  <a:lnTo>
                    <a:pt x="15289" y="16857"/>
                  </a:lnTo>
                  <a:cubicBezTo>
                    <a:pt x="15253" y="17060"/>
                    <a:pt x="15229" y="17262"/>
                    <a:pt x="15205" y="17453"/>
                  </a:cubicBezTo>
                  <a:cubicBezTo>
                    <a:pt x="14991" y="17584"/>
                    <a:pt x="14777" y="17738"/>
                    <a:pt x="14562" y="17869"/>
                  </a:cubicBezTo>
                  <a:cubicBezTo>
                    <a:pt x="14181" y="18119"/>
                    <a:pt x="13800" y="18358"/>
                    <a:pt x="13419" y="18608"/>
                  </a:cubicBezTo>
                  <a:cubicBezTo>
                    <a:pt x="13431" y="18393"/>
                    <a:pt x="13419" y="18179"/>
                    <a:pt x="13407" y="17965"/>
                  </a:cubicBezTo>
                  <a:lnTo>
                    <a:pt x="13467" y="17965"/>
                  </a:lnTo>
                  <a:cubicBezTo>
                    <a:pt x="13491" y="17953"/>
                    <a:pt x="13503" y="17941"/>
                    <a:pt x="13515" y="17941"/>
                  </a:cubicBezTo>
                  <a:cubicBezTo>
                    <a:pt x="13526" y="17929"/>
                    <a:pt x="13538" y="17929"/>
                    <a:pt x="13550" y="17929"/>
                  </a:cubicBezTo>
                  <a:cubicBezTo>
                    <a:pt x="13610" y="17929"/>
                    <a:pt x="13646" y="17905"/>
                    <a:pt x="13669" y="17869"/>
                  </a:cubicBezTo>
                  <a:cubicBezTo>
                    <a:pt x="14241" y="17607"/>
                    <a:pt x="14789" y="17250"/>
                    <a:pt x="15289" y="16857"/>
                  </a:cubicBezTo>
                  <a:close/>
                  <a:moveTo>
                    <a:pt x="15181" y="17703"/>
                  </a:moveTo>
                  <a:cubicBezTo>
                    <a:pt x="15158" y="18012"/>
                    <a:pt x="15134" y="18310"/>
                    <a:pt x="15122" y="18619"/>
                  </a:cubicBezTo>
                  <a:cubicBezTo>
                    <a:pt x="15078" y="18612"/>
                    <a:pt x="15034" y="18608"/>
                    <a:pt x="14990" y="18608"/>
                  </a:cubicBezTo>
                  <a:cubicBezTo>
                    <a:pt x="14418" y="18608"/>
                    <a:pt x="13869" y="19219"/>
                    <a:pt x="13372" y="19429"/>
                  </a:cubicBezTo>
                  <a:cubicBezTo>
                    <a:pt x="13384" y="19203"/>
                    <a:pt x="13407" y="18977"/>
                    <a:pt x="13419" y="18739"/>
                  </a:cubicBezTo>
                  <a:cubicBezTo>
                    <a:pt x="13426" y="18745"/>
                    <a:pt x="13437" y="18752"/>
                    <a:pt x="13450" y="18752"/>
                  </a:cubicBezTo>
                  <a:cubicBezTo>
                    <a:pt x="13459" y="18752"/>
                    <a:pt x="13469" y="18749"/>
                    <a:pt x="13479" y="18739"/>
                  </a:cubicBezTo>
                  <a:cubicBezTo>
                    <a:pt x="13872" y="18500"/>
                    <a:pt x="14265" y="18262"/>
                    <a:pt x="14646" y="18024"/>
                  </a:cubicBezTo>
                  <a:cubicBezTo>
                    <a:pt x="14824" y="17917"/>
                    <a:pt x="15003" y="17822"/>
                    <a:pt x="15181" y="17703"/>
                  </a:cubicBezTo>
                  <a:close/>
                  <a:moveTo>
                    <a:pt x="15110" y="18739"/>
                  </a:moveTo>
                  <a:lnTo>
                    <a:pt x="15110" y="18739"/>
                  </a:lnTo>
                  <a:cubicBezTo>
                    <a:pt x="15098" y="18929"/>
                    <a:pt x="15098" y="19131"/>
                    <a:pt x="15086" y="19334"/>
                  </a:cubicBezTo>
                  <a:cubicBezTo>
                    <a:pt x="14455" y="19572"/>
                    <a:pt x="13848" y="19977"/>
                    <a:pt x="13276" y="20334"/>
                  </a:cubicBezTo>
                  <a:cubicBezTo>
                    <a:pt x="13300" y="20084"/>
                    <a:pt x="13324" y="19822"/>
                    <a:pt x="13360" y="19572"/>
                  </a:cubicBezTo>
                  <a:cubicBezTo>
                    <a:pt x="13681" y="19536"/>
                    <a:pt x="13943" y="19393"/>
                    <a:pt x="14217" y="19215"/>
                  </a:cubicBezTo>
                  <a:cubicBezTo>
                    <a:pt x="14515" y="19024"/>
                    <a:pt x="14812" y="18893"/>
                    <a:pt x="15110" y="18739"/>
                  </a:cubicBezTo>
                  <a:close/>
                  <a:moveTo>
                    <a:pt x="15086" y="19608"/>
                  </a:moveTo>
                  <a:cubicBezTo>
                    <a:pt x="15086" y="19774"/>
                    <a:pt x="15086" y="19941"/>
                    <a:pt x="15086" y="20108"/>
                  </a:cubicBezTo>
                  <a:cubicBezTo>
                    <a:pt x="14443" y="20405"/>
                    <a:pt x="13836" y="20786"/>
                    <a:pt x="13217" y="21144"/>
                  </a:cubicBezTo>
                  <a:cubicBezTo>
                    <a:pt x="13229" y="20929"/>
                    <a:pt x="13241" y="20727"/>
                    <a:pt x="13265" y="20524"/>
                  </a:cubicBezTo>
                  <a:cubicBezTo>
                    <a:pt x="13265" y="20513"/>
                    <a:pt x="13265" y="20501"/>
                    <a:pt x="13265" y="20501"/>
                  </a:cubicBezTo>
                  <a:cubicBezTo>
                    <a:pt x="13872" y="20227"/>
                    <a:pt x="14527" y="19965"/>
                    <a:pt x="15086" y="19608"/>
                  </a:cubicBezTo>
                  <a:close/>
                  <a:moveTo>
                    <a:pt x="15086" y="20370"/>
                  </a:moveTo>
                  <a:cubicBezTo>
                    <a:pt x="15086" y="20548"/>
                    <a:pt x="15086" y="20715"/>
                    <a:pt x="15086" y="20882"/>
                  </a:cubicBezTo>
                  <a:cubicBezTo>
                    <a:pt x="14729" y="21013"/>
                    <a:pt x="14396" y="21239"/>
                    <a:pt x="14050" y="21429"/>
                  </a:cubicBezTo>
                  <a:cubicBezTo>
                    <a:pt x="13765" y="21572"/>
                    <a:pt x="13479" y="21715"/>
                    <a:pt x="13181" y="21858"/>
                  </a:cubicBezTo>
                  <a:cubicBezTo>
                    <a:pt x="13193" y="21679"/>
                    <a:pt x="13205" y="21489"/>
                    <a:pt x="13217" y="21310"/>
                  </a:cubicBezTo>
                  <a:cubicBezTo>
                    <a:pt x="13848" y="21048"/>
                    <a:pt x="14503" y="20763"/>
                    <a:pt x="15086" y="20370"/>
                  </a:cubicBezTo>
                  <a:close/>
                  <a:moveTo>
                    <a:pt x="15098" y="21048"/>
                  </a:moveTo>
                  <a:cubicBezTo>
                    <a:pt x="15098" y="21191"/>
                    <a:pt x="15098" y="21322"/>
                    <a:pt x="15110" y="21453"/>
                  </a:cubicBezTo>
                  <a:cubicBezTo>
                    <a:pt x="14800" y="21584"/>
                    <a:pt x="14515" y="21786"/>
                    <a:pt x="14229" y="21941"/>
                  </a:cubicBezTo>
                  <a:cubicBezTo>
                    <a:pt x="13872" y="22120"/>
                    <a:pt x="13503" y="22275"/>
                    <a:pt x="13134" y="22418"/>
                  </a:cubicBezTo>
                  <a:cubicBezTo>
                    <a:pt x="13145" y="22275"/>
                    <a:pt x="13157" y="22144"/>
                    <a:pt x="13169" y="22001"/>
                  </a:cubicBezTo>
                  <a:cubicBezTo>
                    <a:pt x="13836" y="21775"/>
                    <a:pt x="14586" y="21501"/>
                    <a:pt x="15098" y="21048"/>
                  </a:cubicBezTo>
                  <a:close/>
                  <a:moveTo>
                    <a:pt x="15146" y="22537"/>
                  </a:moveTo>
                  <a:cubicBezTo>
                    <a:pt x="15146" y="22644"/>
                    <a:pt x="15146" y="22751"/>
                    <a:pt x="15158" y="22858"/>
                  </a:cubicBezTo>
                  <a:cubicBezTo>
                    <a:pt x="14872" y="22906"/>
                    <a:pt x="14598" y="22941"/>
                    <a:pt x="14312" y="22989"/>
                  </a:cubicBezTo>
                  <a:cubicBezTo>
                    <a:pt x="14598" y="22858"/>
                    <a:pt x="14884" y="22703"/>
                    <a:pt x="15146" y="22537"/>
                  </a:cubicBezTo>
                  <a:close/>
                  <a:moveTo>
                    <a:pt x="15110" y="21667"/>
                  </a:moveTo>
                  <a:cubicBezTo>
                    <a:pt x="15122" y="21882"/>
                    <a:pt x="15122" y="22096"/>
                    <a:pt x="15134" y="22310"/>
                  </a:cubicBezTo>
                  <a:cubicBezTo>
                    <a:pt x="14562" y="22501"/>
                    <a:pt x="14015" y="22822"/>
                    <a:pt x="13479" y="23144"/>
                  </a:cubicBezTo>
                  <a:cubicBezTo>
                    <a:pt x="13324" y="23168"/>
                    <a:pt x="13169" y="23191"/>
                    <a:pt x="13014" y="23227"/>
                  </a:cubicBezTo>
                  <a:cubicBezTo>
                    <a:pt x="13062" y="23013"/>
                    <a:pt x="13098" y="22787"/>
                    <a:pt x="13122" y="22560"/>
                  </a:cubicBezTo>
                  <a:cubicBezTo>
                    <a:pt x="13776" y="22406"/>
                    <a:pt x="14610" y="22156"/>
                    <a:pt x="15110" y="21667"/>
                  </a:cubicBezTo>
                  <a:close/>
                  <a:moveTo>
                    <a:pt x="12693" y="23811"/>
                  </a:moveTo>
                  <a:cubicBezTo>
                    <a:pt x="12788" y="23942"/>
                    <a:pt x="12895" y="24072"/>
                    <a:pt x="12991" y="24192"/>
                  </a:cubicBezTo>
                  <a:cubicBezTo>
                    <a:pt x="12776" y="24323"/>
                    <a:pt x="12574" y="24465"/>
                    <a:pt x="12360" y="24584"/>
                  </a:cubicBezTo>
                  <a:cubicBezTo>
                    <a:pt x="12074" y="24751"/>
                    <a:pt x="11764" y="24894"/>
                    <a:pt x="11443" y="25013"/>
                  </a:cubicBezTo>
                  <a:cubicBezTo>
                    <a:pt x="11360" y="24930"/>
                    <a:pt x="11276" y="24846"/>
                    <a:pt x="11181" y="24775"/>
                  </a:cubicBezTo>
                  <a:cubicBezTo>
                    <a:pt x="11717" y="24525"/>
                    <a:pt x="12229" y="24192"/>
                    <a:pt x="12693" y="23811"/>
                  </a:cubicBezTo>
                  <a:close/>
                  <a:moveTo>
                    <a:pt x="13122" y="24358"/>
                  </a:moveTo>
                  <a:cubicBezTo>
                    <a:pt x="13276" y="24549"/>
                    <a:pt x="13431" y="24739"/>
                    <a:pt x="13586" y="24930"/>
                  </a:cubicBezTo>
                  <a:cubicBezTo>
                    <a:pt x="13384" y="25025"/>
                    <a:pt x="13181" y="25204"/>
                    <a:pt x="13014" y="25287"/>
                  </a:cubicBezTo>
                  <a:cubicBezTo>
                    <a:pt x="12705" y="25477"/>
                    <a:pt x="12395" y="25644"/>
                    <a:pt x="12074" y="25811"/>
                  </a:cubicBezTo>
                  <a:cubicBezTo>
                    <a:pt x="11919" y="25585"/>
                    <a:pt x="11764" y="25370"/>
                    <a:pt x="11598" y="25180"/>
                  </a:cubicBezTo>
                  <a:cubicBezTo>
                    <a:pt x="12145" y="25013"/>
                    <a:pt x="12741" y="24763"/>
                    <a:pt x="13122" y="24358"/>
                  </a:cubicBezTo>
                  <a:close/>
                  <a:moveTo>
                    <a:pt x="13753" y="25144"/>
                  </a:moveTo>
                  <a:cubicBezTo>
                    <a:pt x="13812" y="25215"/>
                    <a:pt x="13872" y="25299"/>
                    <a:pt x="13931" y="25370"/>
                  </a:cubicBezTo>
                  <a:cubicBezTo>
                    <a:pt x="13729" y="25442"/>
                    <a:pt x="13538" y="25608"/>
                    <a:pt x="13372" y="25704"/>
                  </a:cubicBezTo>
                  <a:cubicBezTo>
                    <a:pt x="13038" y="25906"/>
                    <a:pt x="12717" y="26108"/>
                    <a:pt x="12395" y="26311"/>
                  </a:cubicBezTo>
                  <a:cubicBezTo>
                    <a:pt x="12324" y="26192"/>
                    <a:pt x="12252" y="26085"/>
                    <a:pt x="12181" y="25966"/>
                  </a:cubicBezTo>
                  <a:cubicBezTo>
                    <a:pt x="12383" y="25882"/>
                    <a:pt x="12598" y="25787"/>
                    <a:pt x="12800" y="25692"/>
                  </a:cubicBezTo>
                  <a:cubicBezTo>
                    <a:pt x="13003" y="25585"/>
                    <a:pt x="13574" y="25370"/>
                    <a:pt x="13753" y="25144"/>
                  </a:cubicBezTo>
                  <a:close/>
                  <a:moveTo>
                    <a:pt x="14074" y="25561"/>
                  </a:moveTo>
                  <a:cubicBezTo>
                    <a:pt x="14193" y="25704"/>
                    <a:pt x="14312" y="25858"/>
                    <a:pt x="14431" y="26013"/>
                  </a:cubicBezTo>
                  <a:cubicBezTo>
                    <a:pt x="14157" y="26144"/>
                    <a:pt x="13919" y="26347"/>
                    <a:pt x="13669" y="26513"/>
                  </a:cubicBezTo>
                  <a:cubicBezTo>
                    <a:pt x="13419" y="26692"/>
                    <a:pt x="13169" y="26882"/>
                    <a:pt x="12919" y="27073"/>
                  </a:cubicBezTo>
                  <a:cubicBezTo>
                    <a:pt x="12907" y="27061"/>
                    <a:pt x="12884" y="27037"/>
                    <a:pt x="12872" y="27013"/>
                  </a:cubicBezTo>
                  <a:cubicBezTo>
                    <a:pt x="12741" y="26847"/>
                    <a:pt x="12610" y="26644"/>
                    <a:pt x="12467" y="26430"/>
                  </a:cubicBezTo>
                  <a:cubicBezTo>
                    <a:pt x="12717" y="26311"/>
                    <a:pt x="12967" y="26180"/>
                    <a:pt x="13217" y="26049"/>
                  </a:cubicBezTo>
                  <a:cubicBezTo>
                    <a:pt x="13372" y="25966"/>
                    <a:pt x="13526" y="25882"/>
                    <a:pt x="13681" y="25787"/>
                  </a:cubicBezTo>
                  <a:cubicBezTo>
                    <a:pt x="13776" y="25739"/>
                    <a:pt x="13943" y="25608"/>
                    <a:pt x="14074" y="25561"/>
                  </a:cubicBezTo>
                  <a:close/>
                  <a:moveTo>
                    <a:pt x="14562" y="26180"/>
                  </a:moveTo>
                  <a:cubicBezTo>
                    <a:pt x="14681" y="26335"/>
                    <a:pt x="14800" y="26489"/>
                    <a:pt x="14919" y="26632"/>
                  </a:cubicBezTo>
                  <a:cubicBezTo>
                    <a:pt x="14693" y="26728"/>
                    <a:pt x="14479" y="26882"/>
                    <a:pt x="14265" y="27001"/>
                  </a:cubicBezTo>
                  <a:cubicBezTo>
                    <a:pt x="13955" y="27192"/>
                    <a:pt x="13646" y="27394"/>
                    <a:pt x="13336" y="27597"/>
                  </a:cubicBezTo>
                  <a:cubicBezTo>
                    <a:pt x="13229" y="27466"/>
                    <a:pt x="13122" y="27323"/>
                    <a:pt x="13014" y="27192"/>
                  </a:cubicBezTo>
                  <a:cubicBezTo>
                    <a:pt x="13288" y="27013"/>
                    <a:pt x="13562" y="26835"/>
                    <a:pt x="13836" y="26656"/>
                  </a:cubicBezTo>
                  <a:cubicBezTo>
                    <a:pt x="14074" y="26501"/>
                    <a:pt x="14348" y="26358"/>
                    <a:pt x="14562" y="26180"/>
                  </a:cubicBezTo>
                  <a:close/>
                  <a:moveTo>
                    <a:pt x="31886" y="439"/>
                  </a:moveTo>
                  <a:cubicBezTo>
                    <a:pt x="31803" y="3106"/>
                    <a:pt x="31767" y="5785"/>
                    <a:pt x="31636" y="8452"/>
                  </a:cubicBezTo>
                  <a:cubicBezTo>
                    <a:pt x="31505" y="11119"/>
                    <a:pt x="31041" y="13809"/>
                    <a:pt x="31041" y="16464"/>
                  </a:cubicBezTo>
                  <a:cubicBezTo>
                    <a:pt x="28814" y="16345"/>
                    <a:pt x="26600" y="16262"/>
                    <a:pt x="24373" y="16238"/>
                  </a:cubicBezTo>
                  <a:cubicBezTo>
                    <a:pt x="23738" y="16224"/>
                    <a:pt x="23108" y="16218"/>
                    <a:pt x="22476" y="16218"/>
                  </a:cubicBezTo>
                  <a:cubicBezTo>
                    <a:pt x="22030" y="16218"/>
                    <a:pt x="21583" y="16221"/>
                    <a:pt x="21135" y="16226"/>
                  </a:cubicBezTo>
                  <a:cubicBezTo>
                    <a:pt x="21092" y="16227"/>
                    <a:pt x="21049" y="16227"/>
                    <a:pt x="21006" y="16227"/>
                  </a:cubicBezTo>
                  <a:cubicBezTo>
                    <a:pt x="20608" y="16227"/>
                    <a:pt x="20191" y="16208"/>
                    <a:pt x="19776" y="16208"/>
                  </a:cubicBezTo>
                  <a:cubicBezTo>
                    <a:pt x="19166" y="16208"/>
                    <a:pt x="18558" y="16249"/>
                    <a:pt x="18015" y="16453"/>
                  </a:cubicBezTo>
                  <a:cubicBezTo>
                    <a:pt x="17896" y="16500"/>
                    <a:pt x="17837" y="16631"/>
                    <a:pt x="17872" y="16726"/>
                  </a:cubicBezTo>
                  <a:cubicBezTo>
                    <a:pt x="17563" y="18846"/>
                    <a:pt x="17765" y="21013"/>
                    <a:pt x="17908" y="23144"/>
                  </a:cubicBezTo>
                  <a:cubicBezTo>
                    <a:pt x="17920" y="23322"/>
                    <a:pt x="18039" y="23441"/>
                    <a:pt x="18229" y="23465"/>
                  </a:cubicBezTo>
                  <a:cubicBezTo>
                    <a:pt x="18908" y="23525"/>
                    <a:pt x="19587" y="23632"/>
                    <a:pt x="20253" y="23775"/>
                  </a:cubicBezTo>
                  <a:cubicBezTo>
                    <a:pt x="19087" y="25192"/>
                    <a:pt x="17908" y="26632"/>
                    <a:pt x="16860" y="28144"/>
                  </a:cubicBezTo>
                  <a:cubicBezTo>
                    <a:pt x="15801" y="26632"/>
                    <a:pt x="14634" y="25192"/>
                    <a:pt x="13455" y="23775"/>
                  </a:cubicBezTo>
                  <a:cubicBezTo>
                    <a:pt x="14122" y="23632"/>
                    <a:pt x="14800" y="23525"/>
                    <a:pt x="15491" y="23465"/>
                  </a:cubicBezTo>
                  <a:cubicBezTo>
                    <a:pt x="15670" y="23441"/>
                    <a:pt x="15801" y="23322"/>
                    <a:pt x="15812" y="23144"/>
                  </a:cubicBezTo>
                  <a:cubicBezTo>
                    <a:pt x="15932" y="20917"/>
                    <a:pt x="15943" y="18667"/>
                    <a:pt x="15598" y="16464"/>
                  </a:cubicBezTo>
                  <a:cubicBezTo>
                    <a:pt x="15598" y="16393"/>
                    <a:pt x="15562" y="16322"/>
                    <a:pt x="15467" y="16322"/>
                  </a:cubicBezTo>
                  <a:cubicBezTo>
                    <a:pt x="13193" y="16179"/>
                    <a:pt x="10919" y="16060"/>
                    <a:pt x="8633" y="15976"/>
                  </a:cubicBezTo>
                  <a:cubicBezTo>
                    <a:pt x="7523" y="15938"/>
                    <a:pt x="6152" y="15764"/>
                    <a:pt x="4843" y="15764"/>
                  </a:cubicBezTo>
                  <a:cubicBezTo>
                    <a:pt x="4102" y="15764"/>
                    <a:pt x="3381" y="15820"/>
                    <a:pt x="2739" y="15988"/>
                  </a:cubicBezTo>
                  <a:cubicBezTo>
                    <a:pt x="3049" y="13405"/>
                    <a:pt x="3001" y="10738"/>
                    <a:pt x="3013" y="8142"/>
                  </a:cubicBezTo>
                  <a:cubicBezTo>
                    <a:pt x="3013" y="5749"/>
                    <a:pt x="3156" y="3177"/>
                    <a:pt x="2692" y="808"/>
                  </a:cubicBezTo>
                  <a:lnTo>
                    <a:pt x="2692" y="808"/>
                  </a:lnTo>
                  <a:cubicBezTo>
                    <a:pt x="3265" y="858"/>
                    <a:pt x="3846" y="875"/>
                    <a:pt x="4431" y="875"/>
                  </a:cubicBezTo>
                  <a:cubicBezTo>
                    <a:pt x="5804" y="875"/>
                    <a:pt x="7197" y="777"/>
                    <a:pt x="8550" y="760"/>
                  </a:cubicBezTo>
                  <a:cubicBezTo>
                    <a:pt x="11490" y="712"/>
                    <a:pt x="14431" y="677"/>
                    <a:pt x="17372" y="629"/>
                  </a:cubicBezTo>
                  <a:cubicBezTo>
                    <a:pt x="20253" y="593"/>
                    <a:pt x="23135" y="558"/>
                    <a:pt x="26028" y="522"/>
                  </a:cubicBezTo>
                  <a:cubicBezTo>
                    <a:pt x="26167" y="521"/>
                    <a:pt x="26305" y="521"/>
                    <a:pt x="26444" y="521"/>
                  </a:cubicBezTo>
                  <a:cubicBezTo>
                    <a:pt x="27278" y="521"/>
                    <a:pt x="28118" y="534"/>
                    <a:pt x="28957" y="534"/>
                  </a:cubicBezTo>
                  <a:cubicBezTo>
                    <a:pt x="29936" y="534"/>
                    <a:pt x="30916" y="516"/>
                    <a:pt x="31886" y="439"/>
                  </a:cubicBezTo>
                  <a:close/>
                  <a:moveTo>
                    <a:pt x="15074" y="26847"/>
                  </a:moveTo>
                  <a:lnTo>
                    <a:pt x="15312" y="27144"/>
                  </a:lnTo>
                  <a:cubicBezTo>
                    <a:pt x="15074" y="27251"/>
                    <a:pt x="14860" y="27406"/>
                    <a:pt x="14646" y="27537"/>
                  </a:cubicBezTo>
                  <a:cubicBezTo>
                    <a:pt x="14360" y="27728"/>
                    <a:pt x="14074" y="27942"/>
                    <a:pt x="13788" y="28156"/>
                  </a:cubicBezTo>
                  <a:cubicBezTo>
                    <a:pt x="13669" y="28002"/>
                    <a:pt x="13550" y="27859"/>
                    <a:pt x="13431" y="27716"/>
                  </a:cubicBezTo>
                  <a:cubicBezTo>
                    <a:pt x="13729" y="27561"/>
                    <a:pt x="14015" y="27406"/>
                    <a:pt x="14312" y="27251"/>
                  </a:cubicBezTo>
                  <a:cubicBezTo>
                    <a:pt x="14562" y="27120"/>
                    <a:pt x="14848" y="27001"/>
                    <a:pt x="15074" y="26847"/>
                  </a:cubicBezTo>
                  <a:close/>
                  <a:moveTo>
                    <a:pt x="15455" y="27323"/>
                  </a:moveTo>
                  <a:cubicBezTo>
                    <a:pt x="15527" y="27430"/>
                    <a:pt x="15610" y="27537"/>
                    <a:pt x="15693" y="27632"/>
                  </a:cubicBezTo>
                  <a:cubicBezTo>
                    <a:pt x="15158" y="27859"/>
                    <a:pt x="14669" y="28323"/>
                    <a:pt x="14181" y="28668"/>
                  </a:cubicBezTo>
                  <a:cubicBezTo>
                    <a:pt x="14086" y="28537"/>
                    <a:pt x="13979" y="28406"/>
                    <a:pt x="13884" y="28275"/>
                  </a:cubicBezTo>
                  <a:cubicBezTo>
                    <a:pt x="14181" y="28085"/>
                    <a:pt x="14467" y="27906"/>
                    <a:pt x="14765" y="27728"/>
                  </a:cubicBezTo>
                  <a:cubicBezTo>
                    <a:pt x="14991" y="27597"/>
                    <a:pt x="15229" y="27478"/>
                    <a:pt x="15455" y="27323"/>
                  </a:cubicBezTo>
                  <a:close/>
                  <a:moveTo>
                    <a:pt x="15872" y="27859"/>
                  </a:moveTo>
                  <a:cubicBezTo>
                    <a:pt x="15979" y="28002"/>
                    <a:pt x="16086" y="28144"/>
                    <a:pt x="16205" y="28287"/>
                  </a:cubicBezTo>
                  <a:cubicBezTo>
                    <a:pt x="15622" y="28537"/>
                    <a:pt x="15098" y="28930"/>
                    <a:pt x="14598" y="29323"/>
                  </a:cubicBezTo>
                  <a:cubicBezTo>
                    <a:pt x="14515" y="29156"/>
                    <a:pt x="14408" y="29002"/>
                    <a:pt x="14300" y="28835"/>
                  </a:cubicBezTo>
                  <a:cubicBezTo>
                    <a:pt x="14550" y="28704"/>
                    <a:pt x="14789" y="28549"/>
                    <a:pt x="15027" y="28383"/>
                  </a:cubicBezTo>
                  <a:cubicBezTo>
                    <a:pt x="15300" y="28192"/>
                    <a:pt x="15586" y="28025"/>
                    <a:pt x="15872" y="27859"/>
                  </a:cubicBezTo>
                  <a:close/>
                  <a:moveTo>
                    <a:pt x="16289" y="28394"/>
                  </a:moveTo>
                  <a:cubicBezTo>
                    <a:pt x="16348" y="28466"/>
                    <a:pt x="16408" y="28549"/>
                    <a:pt x="16467" y="28621"/>
                  </a:cubicBezTo>
                  <a:cubicBezTo>
                    <a:pt x="15872" y="28823"/>
                    <a:pt x="15277" y="29133"/>
                    <a:pt x="14753" y="29478"/>
                  </a:cubicBezTo>
                  <a:cubicBezTo>
                    <a:pt x="14741" y="29490"/>
                    <a:pt x="14729" y="29502"/>
                    <a:pt x="14717" y="29526"/>
                  </a:cubicBezTo>
                  <a:cubicBezTo>
                    <a:pt x="14705" y="29502"/>
                    <a:pt x="14693" y="29478"/>
                    <a:pt x="14681" y="29454"/>
                  </a:cubicBezTo>
                  <a:cubicBezTo>
                    <a:pt x="15217" y="29121"/>
                    <a:pt x="15789" y="28787"/>
                    <a:pt x="16289" y="28394"/>
                  </a:cubicBezTo>
                  <a:close/>
                  <a:moveTo>
                    <a:pt x="29245" y="1"/>
                  </a:moveTo>
                  <a:cubicBezTo>
                    <a:pt x="28218" y="1"/>
                    <a:pt x="27189" y="40"/>
                    <a:pt x="26183" y="46"/>
                  </a:cubicBezTo>
                  <a:cubicBezTo>
                    <a:pt x="23242" y="58"/>
                    <a:pt x="20301" y="81"/>
                    <a:pt x="17372" y="117"/>
                  </a:cubicBezTo>
                  <a:cubicBezTo>
                    <a:pt x="14479" y="141"/>
                    <a:pt x="11598" y="189"/>
                    <a:pt x="8716" y="224"/>
                  </a:cubicBezTo>
                  <a:cubicBezTo>
                    <a:pt x="8552" y="226"/>
                    <a:pt x="8386" y="227"/>
                    <a:pt x="8221" y="227"/>
                  </a:cubicBezTo>
                  <a:cubicBezTo>
                    <a:pt x="7300" y="227"/>
                    <a:pt x="6365" y="201"/>
                    <a:pt x="5434" y="201"/>
                  </a:cubicBezTo>
                  <a:cubicBezTo>
                    <a:pt x="4497" y="201"/>
                    <a:pt x="3565" y="227"/>
                    <a:pt x="2656" y="331"/>
                  </a:cubicBezTo>
                  <a:cubicBezTo>
                    <a:pt x="2561" y="331"/>
                    <a:pt x="2501" y="379"/>
                    <a:pt x="2466" y="439"/>
                  </a:cubicBezTo>
                  <a:cubicBezTo>
                    <a:pt x="1763" y="629"/>
                    <a:pt x="1073" y="963"/>
                    <a:pt x="465" y="1379"/>
                  </a:cubicBezTo>
                  <a:cubicBezTo>
                    <a:pt x="370" y="1439"/>
                    <a:pt x="287" y="1582"/>
                    <a:pt x="334" y="1713"/>
                  </a:cubicBezTo>
                  <a:cubicBezTo>
                    <a:pt x="346" y="1736"/>
                    <a:pt x="346" y="1760"/>
                    <a:pt x="358" y="1784"/>
                  </a:cubicBezTo>
                  <a:cubicBezTo>
                    <a:pt x="382" y="1820"/>
                    <a:pt x="430" y="1855"/>
                    <a:pt x="477" y="1879"/>
                  </a:cubicBezTo>
                  <a:cubicBezTo>
                    <a:pt x="453" y="1998"/>
                    <a:pt x="430" y="2129"/>
                    <a:pt x="418" y="2248"/>
                  </a:cubicBezTo>
                  <a:cubicBezTo>
                    <a:pt x="406" y="2248"/>
                    <a:pt x="394" y="2260"/>
                    <a:pt x="382" y="2260"/>
                  </a:cubicBezTo>
                  <a:cubicBezTo>
                    <a:pt x="311" y="2284"/>
                    <a:pt x="322" y="2379"/>
                    <a:pt x="394" y="2391"/>
                  </a:cubicBezTo>
                  <a:cubicBezTo>
                    <a:pt x="37" y="4642"/>
                    <a:pt x="37" y="7011"/>
                    <a:pt x="25" y="9273"/>
                  </a:cubicBezTo>
                  <a:cubicBezTo>
                    <a:pt x="1" y="11654"/>
                    <a:pt x="60" y="14059"/>
                    <a:pt x="239" y="16441"/>
                  </a:cubicBezTo>
                  <a:cubicBezTo>
                    <a:pt x="239" y="16453"/>
                    <a:pt x="239" y="16476"/>
                    <a:pt x="239" y="16488"/>
                  </a:cubicBezTo>
                  <a:cubicBezTo>
                    <a:pt x="275" y="16834"/>
                    <a:pt x="287" y="17179"/>
                    <a:pt x="322" y="17524"/>
                  </a:cubicBezTo>
                  <a:cubicBezTo>
                    <a:pt x="334" y="17596"/>
                    <a:pt x="358" y="17643"/>
                    <a:pt x="382" y="17679"/>
                  </a:cubicBezTo>
                  <a:cubicBezTo>
                    <a:pt x="427" y="17768"/>
                    <a:pt x="502" y="17847"/>
                    <a:pt x="629" y="17847"/>
                  </a:cubicBezTo>
                  <a:cubicBezTo>
                    <a:pt x="638" y="17847"/>
                    <a:pt x="647" y="17846"/>
                    <a:pt x="656" y="17846"/>
                  </a:cubicBezTo>
                  <a:cubicBezTo>
                    <a:pt x="1009" y="17836"/>
                    <a:pt x="1364" y="17832"/>
                    <a:pt x="1719" y="17832"/>
                  </a:cubicBezTo>
                  <a:cubicBezTo>
                    <a:pt x="4518" y="17832"/>
                    <a:pt x="7362" y="18087"/>
                    <a:pt x="10173" y="18087"/>
                  </a:cubicBezTo>
                  <a:cubicBezTo>
                    <a:pt x="11137" y="18087"/>
                    <a:pt x="12097" y="18057"/>
                    <a:pt x="13050" y="17977"/>
                  </a:cubicBezTo>
                  <a:lnTo>
                    <a:pt x="13050" y="17977"/>
                  </a:lnTo>
                  <a:cubicBezTo>
                    <a:pt x="12812" y="18786"/>
                    <a:pt x="12776" y="19679"/>
                    <a:pt x="12693" y="20513"/>
                  </a:cubicBezTo>
                  <a:cubicBezTo>
                    <a:pt x="12610" y="21489"/>
                    <a:pt x="12443" y="22489"/>
                    <a:pt x="12574" y="23453"/>
                  </a:cubicBezTo>
                  <a:cubicBezTo>
                    <a:pt x="11895" y="23644"/>
                    <a:pt x="11217" y="23977"/>
                    <a:pt x="10633" y="24382"/>
                  </a:cubicBezTo>
                  <a:cubicBezTo>
                    <a:pt x="10526" y="24453"/>
                    <a:pt x="10443" y="24584"/>
                    <a:pt x="10490" y="24715"/>
                  </a:cubicBezTo>
                  <a:cubicBezTo>
                    <a:pt x="10502" y="24739"/>
                    <a:pt x="10514" y="24763"/>
                    <a:pt x="10526" y="24787"/>
                  </a:cubicBezTo>
                  <a:cubicBezTo>
                    <a:pt x="10562" y="24846"/>
                    <a:pt x="10609" y="24894"/>
                    <a:pt x="10681" y="24918"/>
                  </a:cubicBezTo>
                  <a:cubicBezTo>
                    <a:pt x="10836" y="25787"/>
                    <a:pt x="11764" y="26620"/>
                    <a:pt x="12288" y="27275"/>
                  </a:cubicBezTo>
                  <a:cubicBezTo>
                    <a:pt x="13038" y="28216"/>
                    <a:pt x="13776" y="29359"/>
                    <a:pt x="14741" y="30085"/>
                  </a:cubicBezTo>
                  <a:cubicBezTo>
                    <a:pt x="14756" y="30101"/>
                    <a:pt x="14774" y="30107"/>
                    <a:pt x="14792" y="30107"/>
                  </a:cubicBezTo>
                  <a:cubicBezTo>
                    <a:pt x="14831" y="30107"/>
                    <a:pt x="14871" y="30078"/>
                    <a:pt x="14896" y="30038"/>
                  </a:cubicBezTo>
                  <a:cubicBezTo>
                    <a:pt x="14931" y="30038"/>
                    <a:pt x="14955" y="30038"/>
                    <a:pt x="14991" y="30026"/>
                  </a:cubicBezTo>
                  <a:cubicBezTo>
                    <a:pt x="15681" y="29752"/>
                    <a:pt x="16336" y="29311"/>
                    <a:pt x="16920" y="28835"/>
                  </a:cubicBezTo>
                  <a:cubicBezTo>
                    <a:pt x="16933" y="28837"/>
                    <a:pt x="16947" y="28838"/>
                    <a:pt x="16960" y="28838"/>
                  </a:cubicBezTo>
                  <a:cubicBezTo>
                    <a:pt x="17029" y="28838"/>
                    <a:pt x="17096" y="28811"/>
                    <a:pt x="17146" y="28752"/>
                  </a:cubicBezTo>
                  <a:cubicBezTo>
                    <a:pt x="18456" y="27109"/>
                    <a:pt x="19706" y="25418"/>
                    <a:pt x="21039" y="23787"/>
                  </a:cubicBezTo>
                  <a:cubicBezTo>
                    <a:pt x="21182" y="23620"/>
                    <a:pt x="21158" y="23322"/>
                    <a:pt x="20908" y="23263"/>
                  </a:cubicBezTo>
                  <a:cubicBezTo>
                    <a:pt x="20123" y="23096"/>
                    <a:pt x="19349" y="22965"/>
                    <a:pt x="18551" y="22858"/>
                  </a:cubicBezTo>
                  <a:cubicBezTo>
                    <a:pt x="18587" y="21275"/>
                    <a:pt x="18563" y="19679"/>
                    <a:pt x="18372" y="18096"/>
                  </a:cubicBezTo>
                  <a:lnTo>
                    <a:pt x="18372" y="18096"/>
                  </a:lnTo>
                  <a:cubicBezTo>
                    <a:pt x="19087" y="18209"/>
                    <a:pt x="19827" y="18241"/>
                    <a:pt x="20573" y="18241"/>
                  </a:cubicBezTo>
                  <a:cubicBezTo>
                    <a:pt x="21525" y="18241"/>
                    <a:pt x="22484" y="18189"/>
                    <a:pt x="23405" y="18189"/>
                  </a:cubicBezTo>
                  <a:cubicBezTo>
                    <a:pt x="23506" y="18189"/>
                    <a:pt x="23606" y="18189"/>
                    <a:pt x="23706" y="18191"/>
                  </a:cubicBezTo>
                  <a:cubicBezTo>
                    <a:pt x="24407" y="18195"/>
                    <a:pt x="25112" y="18209"/>
                    <a:pt x="25816" y="18209"/>
                  </a:cubicBezTo>
                  <a:cubicBezTo>
                    <a:pt x="26955" y="18209"/>
                    <a:pt x="28094" y="18174"/>
                    <a:pt x="29219" y="18012"/>
                  </a:cubicBezTo>
                  <a:cubicBezTo>
                    <a:pt x="29257" y="18035"/>
                    <a:pt x="29306" y="18048"/>
                    <a:pt x="29354" y="18048"/>
                  </a:cubicBezTo>
                  <a:cubicBezTo>
                    <a:pt x="29381" y="18048"/>
                    <a:pt x="29408" y="18044"/>
                    <a:pt x="29433" y="18036"/>
                  </a:cubicBezTo>
                  <a:cubicBezTo>
                    <a:pt x="30124" y="17762"/>
                    <a:pt x="30791" y="17357"/>
                    <a:pt x="31374" y="16881"/>
                  </a:cubicBezTo>
                  <a:cubicBezTo>
                    <a:pt x="31505" y="16881"/>
                    <a:pt x="31624" y="16822"/>
                    <a:pt x="31672" y="16667"/>
                  </a:cubicBezTo>
                  <a:cubicBezTo>
                    <a:pt x="32267" y="14131"/>
                    <a:pt x="32255" y="11357"/>
                    <a:pt x="32362" y="8761"/>
                  </a:cubicBezTo>
                  <a:cubicBezTo>
                    <a:pt x="32469" y="5939"/>
                    <a:pt x="32457" y="3118"/>
                    <a:pt x="32231" y="308"/>
                  </a:cubicBezTo>
                  <a:cubicBezTo>
                    <a:pt x="32220" y="200"/>
                    <a:pt x="32142" y="151"/>
                    <a:pt x="32066" y="151"/>
                  </a:cubicBezTo>
                  <a:cubicBezTo>
                    <a:pt x="32057" y="151"/>
                    <a:pt x="32049" y="152"/>
                    <a:pt x="32041" y="153"/>
                  </a:cubicBezTo>
                  <a:cubicBezTo>
                    <a:pt x="31124" y="33"/>
                    <a:pt x="30186" y="1"/>
                    <a:pt x="29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79" name="Google Shape;379;p20"/>
          <p:cNvGrpSpPr/>
          <p:nvPr/>
        </p:nvGrpSpPr>
        <p:grpSpPr>
          <a:xfrm>
            <a:off x="5771372" y="1078378"/>
            <a:ext cx="859474" cy="830143"/>
            <a:chOff x="5771372" y="1315403"/>
            <a:chExt cx="859474" cy="830143"/>
          </a:xfrm>
        </p:grpSpPr>
        <p:sp>
          <p:nvSpPr>
            <p:cNvPr id="380" name="Google Shape;380;p20"/>
            <p:cNvSpPr/>
            <p:nvPr/>
          </p:nvSpPr>
          <p:spPr>
            <a:xfrm>
              <a:off x="5838611" y="1392192"/>
              <a:ext cx="705969" cy="660618"/>
            </a:xfrm>
            <a:custGeom>
              <a:rect b="b" l="l" r="r" t="t"/>
              <a:pathLst>
                <a:path extrusionOk="0" h="15907" w="16998">
                  <a:moveTo>
                    <a:pt x="8566" y="1"/>
                  </a:moveTo>
                  <a:cubicBezTo>
                    <a:pt x="6331" y="1"/>
                    <a:pt x="4068" y="884"/>
                    <a:pt x="2406" y="2854"/>
                  </a:cubicBezTo>
                  <a:cubicBezTo>
                    <a:pt x="239" y="5437"/>
                    <a:pt x="1" y="9461"/>
                    <a:pt x="1846" y="12295"/>
                  </a:cubicBezTo>
                  <a:cubicBezTo>
                    <a:pt x="3320" y="14549"/>
                    <a:pt x="6017" y="15907"/>
                    <a:pt x="8706" y="15907"/>
                  </a:cubicBezTo>
                  <a:cubicBezTo>
                    <a:pt x="9383" y="15907"/>
                    <a:pt x="10060" y="15820"/>
                    <a:pt x="10716" y="15641"/>
                  </a:cubicBezTo>
                  <a:cubicBezTo>
                    <a:pt x="13978" y="14748"/>
                    <a:pt x="16491" y="11628"/>
                    <a:pt x="16693" y="8259"/>
                  </a:cubicBezTo>
                  <a:cubicBezTo>
                    <a:pt x="16998" y="3220"/>
                    <a:pt x="12832" y="1"/>
                    <a:pt x="8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5771372" y="1315403"/>
              <a:ext cx="859474" cy="830143"/>
            </a:xfrm>
            <a:custGeom>
              <a:rect b="b" l="l" r="r" t="t"/>
              <a:pathLst>
                <a:path extrusionOk="0" h="19989" w="20694">
                  <a:moveTo>
                    <a:pt x="9886" y="517"/>
                  </a:moveTo>
                  <a:cubicBezTo>
                    <a:pt x="10583" y="517"/>
                    <a:pt x="11293" y="611"/>
                    <a:pt x="12002" y="809"/>
                  </a:cubicBezTo>
                  <a:cubicBezTo>
                    <a:pt x="12038" y="809"/>
                    <a:pt x="12073" y="809"/>
                    <a:pt x="12097" y="797"/>
                  </a:cubicBezTo>
                  <a:cubicBezTo>
                    <a:pt x="16490" y="2024"/>
                    <a:pt x="19860" y="5750"/>
                    <a:pt x="19562" y="10620"/>
                  </a:cubicBezTo>
                  <a:cubicBezTo>
                    <a:pt x="19269" y="15458"/>
                    <a:pt x="15073" y="19323"/>
                    <a:pt x="10330" y="19323"/>
                  </a:cubicBezTo>
                  <a:cubicBezTo>
                    <a:pt x="9879" y="19323"/>
                    <a:pt x="9424" y="19289"/>
                    <a:pt x="8966" y="19216"/>
                  </a:cubicBezTo>
                  <a:cubicBezTo>
                    <a:pt x="3596" y="18359"/>
                    <a:pt x="846" y="12394"/>
                    <a:pt x="1762" y="7393"/>
                  </a:cubicBezTo>
                  <a:cubicBezTo>
                    <a:pt x="2490" y="3454"/>
                    <a:pt x="5985" y="517"/>
                    <a:pt x="9886" y="517"/>
                  </a:cubicBezTo>
                  <a:close/>
                  <a:moveTo>
                    <a:pt x="10737" y="0"/>
                  </a:moveTo>
                  <a:cubicBezTo>
                    <a:pt x="10588" y="0"/>
                    <a:pt x="10438" y="4"/>
                    <a:pt x="10287" y="11"/>
                  </a:cubicBezTo>
                  <a:cubicBezTo>
                    <a:pt x="10216" y="23"/>
                    <a:pt x="10168" y="47"/>
                    <a:pt x="10133" y="71"/>
                  </a:cubicBezTo>
                  <a:cubicBezTo>
                    <a:pt x="9959" y="59"/>
                    <a:pt x="9785" y="53"/>
                    <a:pt x="9611" y="53"/>
                  </a:cubicBezTo>
                  <a:cubicBezTo>
                    <a:pt x="6791" y="53"/>
                    <a:pt x="3884" y="1573"/>
                    <a:pt x="2382" y="3917"/>
                  </a:cubicBezTo>
                  <a:cubicBezTo>
                    <a:pt x="0" y="7643"/>
                    <a:pt x="584" y="12954"/>
                    <a:pt x="3144" y="16442"/>
                  </a:cubicBezTo>
                  <a:cubicBezTo>
                    <a:pt x="4875" y="18811"/>
                    <a:pt x="7480" y="19989"/>
                    <a:pt x="10190" y="19989"/>
                  </a:cubicBezTo>
                  <a:cubicBezTo>
                    <a:pt x="11579" y="19989"/>
                    <a:pt x="12995" y="19679"/>
                    <a:pt x="14335" y="19061"/>
                  </a:cubicBezTo>
                  <a:cubicBezTo>
                    <a:pt x="18360" y="17216"/>
                    <a:pt x="20693" y="13037"/>
                    <a:pt x="20169" y="8643"/>
                  </a:cubicBezTo>
                  <a:cubicBezTo>
                    <a:pt x="19604" y="3863"/>
                    <a:pt x="15543" y="0"/>
                    <a:pt x="10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2" name="Google Shape;382;p20"/>
          <p:cNvGrpSpPr/>
          <p:nvPr/>
        </p:nvGrpSpPr>
        <p:grpSpPr>
          <a:xfrm>
            <a:off x="2348864" y="1123998"/>
            <a:ext cx="859448" cy="781009"/>
            <a:chOff x="2400547" y="1411811"/>
            <a:chExt cx="756290" cy="687206"/>
          </a:xfrm>
        </p:grpSpPr>
        <p:sp>
          <p:nvSpPr>
            <p:cNvPr id="383" name="Google Shape;383;p20"/>
            <p:cNvSpPr/>
            <p:nvPr/>
          </p:nvSpPr>
          <p:spPr>
            <a:xfrm>
              <a:off x="2484745" y="1459512"/>
              <a:ext cx="591117" cy="591804"/>
            </a:xfrm>
            <a:custGeom>
              <a:rect b="b" l="l" r="r" t="t"/>
              <a:pathLst>
                <a:path extrusionOk="0" h="17487" w="17468">
                  <a:moveTo>
                    <a:pt x="7880" y="1"/>
                  </a:moveTo>
                  <a:cubicBezTo>
                    <a:pt x="5651" y="1"/>
                    <a:pt x="3484" y="831"/>
                    <a:pt x="2025" y="2710"/>
                  </a:cubicBezTo>
                  <a:cubicBezTo>
                    <a:pt x="513" y="4663"/>
                    <a:pt x="1" y="7258"/>
                    <a:pt x="179" y="9723"/>
                  </a:cubicBezTo>
                  <a:cubicBezTo>
                    <a:pt x="310" y="11545"/>
                    <a:pt x="810" y="13414"/>
                    <a:pt x="1965" y="14831"/>
                  </a:cubicBezTo>
                  <a:cubicBezTo>
                    <a:pt x="3370" y="16545"/>
                    <a:pt x="5608" y="17438"/>
                    <a:pt x="7823" y="17486"/>
                  </a:cubicBezTo>
                  <a:cubicBezTo>
                    <a:pt x="7868" y="17487"/>
                    <a:pt x="7913" y="17487"/>
                    <a:pt x="7958" y="17487"/>
                  </a:cubicBezTo>
                  <a:cubicBezTo>
                    <a:pt x="10925" y="17487"/>
                    <a:pt x="13873" y="15948"/>
                    <a:pt x="15526" y="13474"/>
                  </a:cubicBezTo>
                  <a:cubicBezTo>
                    <a:pt x="17205" y="10973"/>
                    <a:pt x="17467" y="7556"/>
                    <a:pt x="16145" y="4842"/>
                  </a:cubicBezTo>
                  <a:cubicBezTo>
                    <a:pt x="14690" y="1859"/>
                    <a:pt x="11215" y="1"/>
                    <a:pt x="7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2400547" y="1411811"/>
              <a:ext cx="756290" cy="687206"/>
            </a:xfrm>
            <a:custGeom>
              <a:rect b="b" l="l" r="r" t="t"/>
              <a:pathLst>
                <a:path extrusionOk="0" h="20306" w="22349">
                  <a:moveTo>
                    <a:pt x="9948" y="534"/>
                  </a:moveTo>
                  <a:lnTo>
                    <a:pt x="9948" y="534"/>
                  </a:lnTo>
                  <a:cubicBezTo>
                    <a:pt x="9969" y="546"/>
                    <a:pt x="9995" y="554"/>
                    <a:pt x="10025" y="554"/>
                  </a:cubicBezTo>
                  <a:cubicBezTo>
                    <a:pt x="15050" y="637"/>
                    <a:pt x="19741" y="3185"/>
                    <a:pt x="20646" y="8519"/>
                  </a:cubicBezTo>
                  <a:cubicBezTo>
                    <a:pt x="21515" y="13710"/>
                    <a:pt x="17693" y="18651"/>
                    <a:pt x="12514" y="19306"/>
                  </a:cubicBezTo>
                  <a:cubicBezTo>
                    <a:pt x="12027" y="19368"/>
                    <a:pt x="11517" y="19401"/>
                    <a:pt x="10997" y="19401"/>
                  </a:cubicBezTo>
                  <a:cubicBezTo>
                    <a:pt x="8528" y="19401"/>
                    <a:pt x="5822" y="18667"/>
                    <a:pt x="4179" y="16877"/>
                  </a:cubicBezTo>
                  <a:cubicBezTo>
                    <a:pt x="2453" y="14996"/>
                    <a:pt x="1679" y="12258"/>
                    <a:pt x="1703" y="9745"/>
                  </a:cubicBezTo>
                  <a:cubicBezTo>
                    <a:pt x="1739" y="7233"/>
                    <a:pt x="2596" y="4673"/>
                    <a:pt x="4465" y="2935"/>
                  </a:cubicBezTo>
                  <a:cubicBezTo>
                    <a:pt x="6027" y="1470"/>
                    <a:pt x="7921" y="811"/>
                    <a:pt x="9948" y="534"/>
                  </a:cubicBezTo>
                  <a:close/>
                  <a:moveTo>
                    <a:pt x="11946" y="0"/>
                  </a:moveTo>
                  <a:cubicBezTo>
                    <a:pt x="11589" y="0"/>
                    <a:pt x="11230" y="24"/>
                    <a:pt x="10870" y="73"/>
                  </a:cubicBezTo>
                  <a:lnTo>
                    <a:pt x="10870" y="73"/>
                  </a:lnTo>
                  <a:cubicBezTo>
                    <a:pt x="10585" y="41"/>
                    <a:pt x="10299" y="25"/>
                    <a:pt x="10013" y="25"/>
                  </a:cubicBezTo>
                  <a:cubicBezTo>
                    <a:pt x="6514" y="25"/>
                    <a:pt x="3094" y="2387"/>
                    <a:pt x="1715" y="5578"/>
                  </a:cubicBezTo>
                  <a:cubicBezTo>
                    <a:pt x="0" y="9555"/>
                    <a:pt x="798" y="15282"/>
                    <a:pt x="4263" y="18151"/>
                  </a:cubicBezTo>
                  <a:cubicBezTo>
                    <a:pt x="6025" y="19610"/>
                    <a:pt x="8395" y="20305"/>
                    <a:pt x="10777" y="20305"/>
                  </a:cubicBezTo>
                  <a:cubicBezTo>
                    <a:pt x="13255" y="20305"/>
                    <a:pt x="15747" y="19554"/>
                    <a:pt x="17586" y="18127"/>
                  </a:cubicBezTo>
                  <a:cubicBezTo>
                    <a:pt x="20991" y="15484"/>
                    <a:pt x="22348" y="11007"/>
                    <a:pt x="21015" y="6900"/>
                  </a:cubicBezTo>
                  <a:cubicBezTo>
                    <a:pt x="19773" y="3061"/>
                    <a:pt x="15999" y="0"/>
                    <a:pt x="11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5" name="Google Shape;385;p20"/>
          <p:cNvGrpSpPr/>
          <p:nvPr/>
        </p:nvGrpSpPr>
        <p:grpSpPr>
          <a:xfrm>
            <a:off x="849636" y="2566177"/>
            <a:ext cx="932859" cy="433731"/>
            <a:chOff x="849636" y="2803202"/>
            <a:chExt cx="932859" cy="433731"/>
          </a:xfrm>
        </p:grpSpPr>
        <p:sp>
          <p:nvSpPr>
            <p:cNvPr id="386" name="Google Shape;386;p20"/>
            <p:cNvSpPr/>
            <p:nvPr/>
          </p:nvSpPr>
          <p:spPr>
            <a:xfrm>
              <a:off x="904915" y="2852692"/>
              <a:ext cx="825737" cy="334748"/>
            </a:xfrm>
            <a:custGeom>
              <a:rect b="b" l="l" r="r" t="t"/>
              <a:pathLst>
                <a:path extrusionOk="0" h="11681" w="28814">
                  <a:moveTo>
                    <a:pt x="0" y="1"/>
                  </a:moveTo>
                  <a:lnTo>
                    <a:pt x="941" y="11062"/>
                  </a:lnTo>
                  <a:lnTo>
                    <a:pt x="28182" y="11681"/>
                  </a:lnTo>
                  <a:lnTo>
                    <a:pt x="28813" y="4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849636" y="2803202"/>
              <a:ext cx="932859" cy="433731"/>
            </a:xfrm>
            <a:custGeom>
              <a:rect b="b" l="l" r="r" t="t"/>
              <a:pathLst>
                <a:path extrusionOk="0" h="15135" w="32552">
                  <a:moveTo>
                    <a:pt x="15299" y="1"/>
                  </a:moveTo>
                  <a:cubicBezTo>
                    <a:pt x="10246" y="1"/>
                    <a:pt x="5197" y="234"/>
                    <a:pt x="215" y="815"/>
                  </a:cubicBezTo>
                  <a:cubicBezTo>
                    <a:pt x="12" y="839"/>
                    <a:pt x="0" y="1149"/>
                    <a:pt x="215" y="1149"/>
                  </a:cubicBezTo>
                  <a:cubicBezTo>
                    <a:pt x="334" y="1149"/>
                    <a:pt x="441" y="1137"/>
                    <a:pt x="548" y="1137"/>
                  </a:cubicBezTo>
                  <a:cubicBezTo>
                    <a:pt x="227" y="5280"/>
                    <a:pt x="584" y="9483"/>
                    <a:pt x="929" y="13615"/>
                  </a:cubicBezTo>
                  <a:cubicBezTo>
                    <a:pt x="953" y="13847"/>
                    <a:pt x="1146" y="13963"/>
                    <a:pt x="1328" y="13963"/>
                  </a:cubicBezTo>
                  <a:cubicBezTo>
                    <a:pt x="1509" y="13963"/>
                    <a:pt x="1679" y="13847"/>
                    <a:pt x="1655" y="13615"/>
                  </a:cubicBezTo>
                  <a:cubicBezTo>
                    <a:pt x="1215" y="9459"/>
                    <a:pt x="1191" y="5292"/>
                    <a:pt x="893" y="1125"/>
                  </a:cubicBezTo>
                  <a:cubicBezTo>
                    <a:pt x="5509" y="1013"/>
                    <a:pt x="10107" y="913"/>
                    <a:pt x="14701" y="913"/>
                  </a:cubicBezTo>
                  <a:cubicBezTo>
                    <a:pt x="20344" y="913"/>
                    <a:pt x="25983" y="1064"/>
                    <a:pt x="31647" y="1530"/>
                  </a:cubicBezTo>
                  <a:cubicBezTo>
                    <a:pt x="31683" y="3613"/>
                    <a:pt x="31659" y="5697"/>
                    <a:pt x="31588" y="7781"/>
                  </a:cubicBezTo>
                  <a:cubicBezTo>
                    <a:pt x="31504" y="9757"/>
                    <a:pt x="31171" y="11805"/>
                    <a:pt x="31183" y="13793"/>
                  </a:cubicBezTo>
                  <a:cubicBezTo>
                    <a:pt x="31139" y="13771"/>
                    <a:pt x="31091" y="13757"/>
                    <a:pt x="31043" y="13757"/>
                  </a:cubicBezTo>
                  <a:cubicBezTo>
                    <a:pt x="30986" y="13757"/>
                    <a:pt x="30930" y="13777"/>
                    <a:pt x="30885" y="13829"/>
                  </a:cubicBezTo>
                  <a:cubicBezTo>
                    <a:pt x="30597" y="14117"/>
                    <a:pt x="30111" y="14206"/>
                    <a:pt x="29576" y="14206"/>
                  </a:cubicBezTo>
                  <a:cubicBezTo>
                    <a:pt x="28785" y="14206"/>
                    <a:pt x="27886" y="14012"/>
                    <a:pt x="27361" y="13984"/>
                  </a:cubicBezTo>
                  <a:cubicBezTo>
                    <a:pt x="26135" y="13912"/>
                    <a:pt x="24908" y="13853"/>
                    <a:pt x="23682" y="13793"/>
                  </a:cubicBezTo>
                  <a:cubicBezTo>
                    <a:pt x="21122" y="13686"/>
                    <a:pt x="18562" y="13615"/>
                    <a:pt x="16002" y="13579"/>
                  </a:cubicBezTo>
                  <a:cubicBezTo>
                    <a:pt x="14776" y="13561"/>
                    <a:pt x="13550" y="13549"/>
                    <a:pt x="12323" y="13549"/>
                  </a:cubicBezTo>
                  <a:cubicBezTo>
                    <a:pt x="11097" y="13549"/>
                    <a:pt x="9871" y="13561"/>
                    <a:pt x="8644" y="13591"/>
                  </a:cubicBezTo>
                  <a:cubicBezTo>
                    <a:pt x="6227" y="13650"/>
                    <a:pt x="3584" y="13472"/>
                    <a:pt x="1239" y="14043"/>
                  </a:cubicBezTo>
                  <a:cubicBezTo>
                    <a:pt x="1096" y="14079"/>
                    <a:pt x="1072" y="14317"/>
                    <a:pt x="1239" y="14341"/>
                  </a:cubicBezTo>
                  <a:cubicBezTo>
                    <a:pt x="2193" y="14491"/>
                    <a:pt x="3181" y="14538"/>
                    <a:pt x="4178" y="14538"/>
                  </a:cubicBezTo>
                  <a:cubicBezTo>
                    <a:pt x="5879" y="14538"/>
                    <a:pt x="7608" y="14400"/>
                    <a:pt x="9251" y="14400"/>
                  </a:cubicBezTo>
                  <a:cubicBezTo>
                    <a:pt x="11918" y="14400"/>
                    <a:pt x="14574" y="14412"/>
                    <a:pt x="17241" y="14484"/>
                  </a:cubicBezTo>
                  <a:cubicBezTo>
                    <a:pt x="19896" y="14555"/>
                    <a:pt x="22551" y="14662"/>
                    <a:pt x="25206" y="14817"/>
                  </a:cubicBezTo>
                  <a:cubicBezTo>
                    <a:pt x="26635" y="14901"/>
                    <a:pt x="28063" y="15031"/>
                    <a:pt x="29504" y="15115"/>
                  </a:cubicBezTo>
                  <a:cubicBezTo>
                    <a:pt x="29694" y="15124"/>
                    <a:pt x="29877" y="15135"/>
                    <a:pt x="30053" y="15135"/>
                  </a:cubicBezTo>
                  <a:cubicBezTo>
                    <a:pt x="30539" y="15135"/>
                    <a:pt x="30970" y="15056"/>
                    <a:pt x="31338" y="14662"/>
                  </a:cubicBezTo>
                  <a:cubicBezTo>
                    <a:pt x="31403" y="14706"/>
                    <a:pt x="31483" y="14730"/>
                    <a:pt x="31561" y="14730"/>
                  </a:cubicBezTo>
                  <a:cubicBezTo>
                    <a:pt x="31697" y="14730"/>
                    <a:pt x="31828" y="14657"/>
                    <a:pt x="31873" y="14484"/>
                  </a:cubicBezTo>
                  <a:cubicBezTo>
                    <a:pt x="32397" y="12448"/>
                    <a:pt x="32361" y="10174"/>
                    <a:pt x="32445" y="8078"/>
                  </a:cubicBezTo>
                  <a:cubicBezTo>
                    <a:pt x="32552" y="5768"/>
                    <a:pt x="32552" y="3447"/>
                    <a:pt x="32492" y="1137"/>
                  </a:cubicBezTo>
                  <a:cubicBezTo>
                    <a:pt x="32481" y="899"/>
                    <a:pt x="32302" y="732"/>
                    <a:pt x="32064" y="708"/>
                  </a:cubicBezTo>
                  <a:cubicBezTo>
                    <a:pt x="26526" y="289"/>
                    <a:pt x="20910" y="1"/>
                    <a:pt x="15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8" name="Google Shape;388;p20"/>
          <p:cNvGrpSpPr/>
          <p:nvPr/>
        </p:nvGrpSpPr>
        <p:grpSpPr>
          <a:xfrm>
            <a:off x="7301622" y="3627273"/>
            <a:ext cx="992755" cy="461580"/>
            <a:chOff x="7301622" y="3768497"/>
            <a:chExt cx="992755" cy="461580"/>
          </a:xfrm>
        </p:grpSpPr>
        <p:sp>
          <p:nvSpPr>
            <p:cNvPr id="389" name="Google Shape;389;p20"/>
            <p:cNvSpPr/>
            <p:nvPr/>
          </p:nvSpPr>
          <p:spPr>
            <a:xfrm flipH="1">
              <a:off x="7356791" y="3823119"/>
              <a:ext cx="878755" cy="356241"/>
            </a:xfrm>
            <a:custGeom>
              <a:rect b="b" l="l" r="r" t="t"/>
              <a:pathLst>
                <a:path extrusionOk="0" h="11681" w="28814">
                  <a:moveTo>
                    <a:pt x="0" y="1"/>
                  </a:moveTo>
                  <a:lnTo>
                    <a:pt x="941" y="11062"/>
                  </a:lnTo>
                  <a:lnTo>
                    <a:pt x="28182" y="11681"/>
                  </a:lnTo>
                  <a:lnTo>
                    <a:pt x="28813" y="4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 flipH="1">
              <a:off x="7301622" y="3768497"/>
              <a:ext cx="992755" cy="461580"/>
            </a:xfrm>
            <a:custGeom>
              <a:rect b="b" l="l" r="r" t="t"/>
              <a:pathLst>
                <a:path extrusionOk="0" h="15135" w="32552">
                  <a:moveTo>
                    <a:pt x="15299" y="1"/>
                  </a:moveTo>
                  <a:cubicBezTo>
                    <a:pt x="10246" y="1"/>
                    <a:pt x="5197" y="234"/>
                    <a:pt x="215" y="815"/>
                  </a:cubicBezTo>
                  <a:cubicBezTo>
                    <a:pt x="12" y="839"/>
                    <a:pt x="0" y="1149"/>
                    <a:pt x="215" y="1149"/>
                  </a:cubicBezTo>
                  <a:cubicBezTo>
                    <a:pt x="334" y="1149"/>
                    <a:pt x="441" y="1137"/>
                    <a:pt x="548" y="1137"/>
                  </a:cubicBezTo>
                  <a:cubicBezTo>
                    <a:pt x="227" y="5280"/>
                    <a:pt x="584" y="9483"/>
                    <a:pt x="929" y="13615"/>
                  </a:cubicBezTo>
                  <a:cubicBezTo>
                    <a:pt x="953" y="13847"/>
                    <a:pt x="1146" y="13963"/>
                    <a:pt x="1328" y="13963"/>
                  </a:cubicBezTo>
                  <a:cubicBezTo>
                    <a:pt x="1509" y="13963"/>
                    <a:pt x="1679" y="13847"/>
                    <a:pt x="1655" y="13615"/>
                  </a:cubicBezTo>
                  <a:cubicBezTo>
                    <a:pt x="1215" y="9459"/>
                    <a:pt x="1191" y="5292"/>
                    <a:pt x="893" y="1125"/>
                  </a:cubicBezTo>
                  <a:cubicBezTo>
                    <a:pt x="5509" y="1013"/>
                    <a:pt x="10107" y="913"/>
                    <a:pt x="14701" y="913"/>
                  </a:cubicBezTo>
                  <a:cubicBezTo>
                    <a:pt x="20344" y="913"/>
                    <a:pt x="25983" y="1064"/>
                    <a:pt x="31647" y="1530"/>
                  </a:cubicBezTo>
                  <a:cubicBezTo>
                    <a:pt x="31683" y="3613"/>
                    <a:pt x="31659" y="5697"/>
                    <a:pt x="31588" y="7781"/>
                  </a:cubicBezTo>
                  <a:cubicBezTo>
                    <a:pt x="31504" y="9757"/>
                    <a:pt x="31171" y="11805"/>
                    <a:pt x="31183" y="13793"/>
                  </a:cubicBezTo>
                  <a:cubicBezTo>
                    <a:pt x="31139" y="13771"/>
                    <a:pt x="31091" y="13757"/>
                    <a:pt x="31043" y="13757"/>
                  </a:cubicBezTo>
                  <a:cubicBezTo>
                    <a:pt x="30986" y="13757"/>
                    <a:pt x="30930" y="13777"/>
                    <a:pt x="30885" y="13829"/>
                  </a:cubicBezTo>
                  <a:cubicBezTo>
                    <a:pt x="30597" y="14117"/>
                    <a:pt x="30111" y="14206"/>
                    <a:pt x="29576" y="14206"/>
                  </a:cubicBezTo>
                  <a:cubicBezTo>
                    <a:pt x="28785" y="14206"/>
                    <a:pt x="27886" y="14012"/>
                    <a:pt x="27361" y="13984"/>
                  </a:cubicBezTo>
                  <a:cubicBezTo>
                    <a:pt x="26135" y="13912"/>
                    <a:pt x="24908" y="13853"/>
                    <a:pt x="23682" y="13793"/>
                  </a:cubicBezTo>
                  <a:cubicBezTo>
                    <a:pt x="21122" y="13686"/>
                    <a:pt x="18562" y="13615"/>
                    <a:pt x="16002" y="13579"/>
                  </a:cubicBezTo>
                  <a:cubicBezTo>
                    <a:pt x="14776" y="13561"/>
                    <a:pt x="13550" y="13549"/>
                    <a:pt x="12323" y="13549"/>
                  </a:cubicBezTo>
                  <a:cubicBezTo>
                    <a:pt x="11097" y="13549"/>
                    <a:pt x="9871" y="13561"/>
                    <a:pt x="8644" y="13591"/>
                  </a:cubicBezTo>
                  <a:cubicBezTo>
                    <a:pt x="6227" y="13650"/>
                    <a:pt x="3584" y="13472"/>
                    <a:pt x="1239" y="14043"/>
                  </a:cubicBezTo>
                  <a:cubicBezTo>
                    <a:pt x="1096" y="14079"/>
                    <a:pt x="1072" y="14317"/>
                    <a:pt x="1239" y="14341"/>
                  </a:cubicBezTo>
                  <a:cubicBezTo>
                    <a:pt x="2193" y="14491"/>
                    <a:pt x="3181" y="14538"/>
                    <a:pt x="4178" y="14538"/>
                  </a:cubicBezTo>
                  <a:cubicBezTo>
                    <a:pt x="5879" y="14538"/>
                    <a:pt x="7608" y="14400"/>
                    <a:pt x="9251" y="14400"/>
                  </a:cubicBezTo>
                  <a:cubicBezTo>
                    <a:pt x="11918" y="14400"/>
                    <a:pt x="14574" y="14412"/>
                    <a:pt x="17241" y="14484"/>
                  </a:cubicBezTo>
                  <a:cubicBezTo>
                    <a:pt x="19896" y="14555"/>
                    <a:pt x="22551" y="14662"/>
                    <a:pt x="25206" y="14817"/>
                  </a:cubicBezTo>
                  <a:cubicBezTo>
                    <a:pt x="26635" y="14901"/>
                    <a:pt x="28063" y="15031"/>
                    <a:pt x="29504" y="15115"/>
                  </a:cubicBezTo>
                  <a:cubicBezTo>
                    <a:pt x="29694" y="15124"/>
                    <a:pt x="29877" y="15135"/>
                    <a:pt x="30053" y="15135"/>
                  </a:cubicBezTo>
                  <a:cubicBezTo>
                    <a:pt x="30539" y="15135"/>
                    <a:pt x="30970" y="15056"/>
                    <a:pt x="31338" y="14662"/>
                  </a:cubicBezTo>
                  <a:cubicBezTo>
                    <a:pt x="31403" y="14706"/>
                    <a:pt x="31483" y="14730"/>
                    <a:pt x="31561" y="14730"/>
                  </a:cubicBezTo>
                  <a:cubicBezTo>
                    <a:pt x="31697" y="14730"/>
                    <a:pt x="31828" y="14657"/>
                    <a:pt x="31873" y="14484"/>
                  </a:cubicBezTo>
                  <a:cubicBezTo>
                    <a:pt x="32397" y="12448"/>
                    <a:pt x="32361" y="10174"/>
                    <a:pt x="32445" y="8078"/>
                  </a:cubicBezTo>
                  <a:cubicBezTo>
                    <a:pt x="32552" y="5768"/>
                    <a:pt x="32552" y="3447"/>
                    <a:pt x="32492" y="1137"/>
                  </a:cubicBezTo>
                  <a:cubicBezTo>
                    <a:pt x="32481" y="899"/>
                    <a:pt x="32302" y="732"/>
                    <a:pt x="32064" y="708"/>
                  </a:cubicBezTo>
                  <a:cubicBezTo>
                    <a:pt x="26526" y="289"/>
                    <a:pt x="20910" y="1"/>
                    <a:pt x="15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1" name="Google Shape;391;p20"/>
          <p:cNvGrpSpPr/>
          <p:nvPr/>
        </p:nvGrpSpPr>
        <p:grpSpPr>
          <a:xfrm>
            <a:off x="3099472" y="3820129"/>
            <a:ext cx="1175055" cy="610106"/>
            <a:chOff x="3099472" y="4057154"/>
            <a:chExt cx="1175055" cy="610106"/>
          </a:xfrm>
        </p:grpSpPr>
        <p:sp>
          <p:nvSpPr>
            <p:cNvPr id="392" name="Google Shape;392;p20"/>
            <p:cNvSpPr/>
            <p:nvPr/>
          </p:nvSpPr>
          <p:spPr>
            <a:xfrm>
              <a:off x="3214038" y="4109809"/>
              <a:ext cx="1020769" cy="453847"/>
            </a:xfrm>
            <a:custGeom>
              <a:rect b="b" l="l" r="r" t="t"/>
              <a:pathLst>
                <a:path extrusionOk="0" h="14955" w="33636">
                  <a:moveTo>
                    <a:pt x="33635" y="0"/>
                  </a:moveTo>
                  <a:lnTo>
                    <a:pt x="0" y="107"/>
                  </a:lnTo>
                  <a:cubicBezTo>
                    <a:pt x="0" y="107"/>
                    <a:pt x="619" y="5096"/>
                    <a:pt x="822" y="9240"/>
                  </a:cubicBezTo>
                  <a:cubicBezTo>
                    <a:pt x="1036" y="13395"/>
                    <a:pt x="1036" y="14955"/>
                    <a:pt x="1036" y="14955"/>
                  </a:cubicBezTo>
                  <a:lnTo>
                    <a:pt x="32695" y="14228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3099472" y="4057154"/>
              <a:ext cx="1175055" cy="610106"/>
            </a:xfrm>
            <a:custGeom>
              <a:rect b="b" l="l" r="r" t="t"/>
              <a:pathLst>
                <a:path extrusionOk="0" h="20104" w="38720">
                  <a:moveTo>
                    <a:pt x="2799" y="1581"/>
                  </a:moveTo>
                  <a:cubicBezTo>
                    <a:pt x="2811" y="1723"/>
                    <a:pt x="2823" y="1878"/>
                    <a:pt x="2823" y="2021"/>
                  </a:cubicBezTo>
                  <a:cubicBezTo>
                    <a:pt x="1965" y="2533"/>
                    <a:pt x="1203" y="3236"/>
                    <a:pt x="382" y="3831"/>
                  </a:cubicBezTo>
                  <a:cubicBezTo>
                    <a:pt x="370" y="3664"/>
                    <a:pt x="346" y="3509"/>
                    <a:pt x="322" y="3343"/>
                  </a:cubicBezTo>
                  <a:lnTo>
                    <a:pt x="322" y="3343"/>
                  </a:lnTo>
                  <a:cubicBezTo>
                    <a:pt x="348" y="3351"/>
                    <a:pt x="374" y="3355"/>
                    <a:pt x="401" y="3355"/>
                  </a:cubicBezTo>
                  <a:cubicBezTo>
                    <a:pt x="448" y="3355"/>
                    <a:pt x="494" y="3342"/>
                    <a:pt x="525" y="3319"/>
                  </a:cubicBezTo>
                  <a:cubicBezTo>
                    <a:pt x="989" y="2985"/>
                    <a:pt x="1430" y="2616"/>
                    <a:pt x="1870" y="2271"/>
                  </a:cubicBezTo>
                  <a:cubicBezTo>
                    <a:pt x="2156" y="2057"/>
                    <a:pt x="2513" y="1842"/>
                    <a:pt x="2799" y="1581"/>
                  </a:cubicBezTo>
                  <a:close/>
                  <a:moveTo>
                    <a:pt x="2834" y="2188"/>
                  </a:moveTo>
                  <a:cubicBezTo>
                    <a:pt x="2846" y="2438"/>
                    <a:pt x="2858" y="2688"/>
                    <a:pt x="2870" y="2938"/>
                  </a:cubicBezTo>
                  <a:cubicBezTo>
                    <a:pt x="2430" y="3152"/>
                    <a:pt x="2049" y="3521"/>
                    <a:pt x="1691" y="3831"/>
                  </a:cubicBezTo>
                  <a:cubicBezTo>
                    <a:pt x="1287" y="4176"/>
                    <a:pt x="906" y="4533"/>
                    <a:pt x="525" y="4902"/>
                  </a:cubicBezTo>
                  <a:cubicBezTo>
                    <a:pt x="489" y="4593"/>
                    <a:pt x="453" y="4283"/>
                    <a:pt x="406" y="3974"/>
                  </a:cubicBezTo>
                  <a:cubicBezTo>
                    <a:pt x="1227" y="3450"/>
                    <a:pt x="2156" y="2890"/>
                    <a:pt x="2834" y="2188"/>
                  </a:cubicBezTo>
                  <a:close/>
                  <a:moveTo>
                    <a:pt x="2882" y="3164"/>
                  </a:moveTo>
                  <a:cubicBezTo>
                    <a:pt x="2894" y="3486"/>
                    <a:pt x="2906" y="3807"/>
                    <a:pt x="2930" y="4128"/>
                  </a:cubicBezTo>
                  <a:cubicBezTo>
                    <a:pt x="2584" y="4379"/>
                    <a:pt x="2275" y="4700"/>
                    <a:pt x="1965" y="4974"/>
                  </a:cubicBezTo>
                  <a:cubicBezTo>
                    <a:pt x="1537" y="5355"/>
                    <a:pt x="1108" y="5748"/>
                    <a:pt x="679" y="6141"/>
                  </a:cubicBezTo>
                  <a:cubicBezTo>
                    <a:pt x="632" y="5795"/>
                    <a:pt x="596" y="5438"/>
                    <a:pt x="548" y="5081"/>
                  </a:cubicBezTo>
                  <a:cubicBezTo>
                    <a:pt x="929" y="4759"/>
                    <a:pt x="1310" y="4438"/>
                    <a:pt x="1703" y="4117"/>
                  </a:cubicBezTo>
                  <a:cubicBezTo>
                    <a:pt x="2084" y="3807"/>
                    <a:pt x="2525" y="3521"/>
                    <a:pt x="2882" y="3164"/>
                  </a:cubicBezTo>
                  <a:close/>
                  <a:moveTo>
                    <a:pt x="2942" y="4414"/>
                  </a:moveTo>
                  <a:cubicBezTo>
                    <a:pt x="2954" y="4688"/>
                    <a:pt x="2977" y="4950"/>
                    <a:pt x="2989" y="5224"/>
                  </a:cubicBezTo>
                  <a:cubicBezTo>
                    <a:pt x="2620" y="5450"/>
                    <a:pt x="2287" y="5736"/>
                    <a:pt x="1953" y="5986"/>
                  </a:cubicBezTo>
                  <a:cubicBezTo>
                    <a:pt x="1561" y="6295"/>
                    <a:pt x="1156" y="6593"/>
                    <a:pt x="763" y="6903"/>
                  </a:cubicBezTo>
                  <a:cubicBezTo>
                    <a:pt x="739" y="6688"/>
                    <a:pt x="715" y="6486"/>
                    <a:pt x="691" y="6283"/>
                  </a:cubicBezTo>
                  <a:cubicBezTo>
                    <a:pt x="1168" y="5891"/>
                    <a:pt x="1632" y="5510"/>
                    <a:pt x="2108" y="5117"/>
                  </a:cubicBezTo>
                  <a:cubicBezTo>
                    <a:pt x="2382" y="4879"/>
                    <a:pt x="2680" y="4664"/>
                    <a:pt x="2942" y="4414"/>
                  </a:cubicBezTo>
                  <a:close/>
                  <a:moveTo>
                    <a:pt x="3001" y="5510"/>
                  </a:moveTo>
                  <a:cubicBezTo>
                    <a:pt x="3025" y="5772"/>
                    <a:pt x="3037" y="6022"/>
                    <a:pt x="3049" y="6283"/>
                  </a:cubicBezTo>
                  <a:cubicBezTo>
                    <a:pt x="2715" y="6486"/>
                    <a:pt x="2394" y="6748"/>
                    <a:pt x="2096" y="6986"/>
                  </a:cubicBezTo>
                  <a:cubicBezTo>
                    <a:pt x="1680" y="7307"/>
                    <a:pt x="1263" y="7653"/>
                    <a:pt x="858" y="7998"/>
                  </a:cubicBezTo>
                  <a:cubicBezTo>
                    <a:pt x="834" y="7677"/>
                    <a:pt x="810" y="7367"/>
                    <a:pt x="775" y="7045"/>
                  </a:cubicBezTo>
                  <a:cubicBezTo>
                    <a:pt x="1203" y="6760"/>
                    <a:pt x="1632" y="6462"/>
                    <a:pt x="2061" y="6164"/>
                  </a:cubicBezTo>
                  <a:cubicBezTo>
                    <a:pt x="2370" y="5950"/>
                    <a:pt x="2704" y="5748"/>
                    <a:pt x="3001" y="5510"/>
                  </a:cubicBezTo>
                  <a:close/>
                  <a:moveTo>
                    <a:pt x="3061" y="6617"/>
                  </a:moveTo>
                  <a:cubicBezTo>
                    <a:pt x="3073" y="6819"/>
                    <a:pt x="3085" y="7034"/>
                    <a:pt x="3096" y="7236"/>
                  </a:cubicBezTo>
                  <a:cubicBezTo>
                    <a:pt x="2334" y="7593"/>
                    <a:pt x="1596" y="8165"/>
                    <a:pt x="929" y="8736"/>
                  </a:cubicBezTo>
                  <a:cubicBezTo>
                    <a:pt x="918" y="8546"/>
                    <a:pt x="894" y="8367"/>
                    <a:pt x="882" y="8188"/>
                  </a:cubicBezTo>
                  <a:cubicBezTo>
                    <a:pt x="1322" y="7843"/>
                    <a:pt x="1775" y="7510"/>
                    <a:pt x="2239" y="7188"/>
                  </a:cubicBezTo>
                  <a:cubicBezTo>
                    <a:pt x="2501" y="6998"/>
                    <a:pt x="2799" y="6819"/>
                    <a:pt x="3061" y="6617"/>
                  </a:cubicBezTo>
                  <a:close/>
                  <a:moveTo>
                    <a:pt x="3108" y="7522"/>
                  </a:moveTo>
                  <a:cubicBezTo>
                    <a:pt x="3132" y="7772"/>
                    <a:pt x="3132" y="8034"/>
                    <a:pt x="3144" y="8296"/>
                  </a:cubicBezTo>
                  <a:cubicBezTo>
                    <a:pt x="2751" y="8439"/>
                    <a:pt x="2430" y="8831"/>
                    <a:pt x="2108" y="9093"/>
                  </a:cubicBezTo>
                  <a:cubicBezTo>
                    <a:pt x="1751" y="9391"/>
                    <a:pt x="1382" y="9665"/>
                    <a:pt x="1025" y="9951"/>
                  </a:cubicBezTo>
                  <a:cubicBezTo>
                    <a:pt x="1001" y="9617"/>
                    <a:pt x="977" y="9284"/>
                    <a:pt x="953" y="8950"/>
                  </a:cubicBezTo>
                  <a:cubicBezTo>
                    <a:pt x="1322" y="8700"/>
                    <a:pt x="1691" y="8450"/>
                    <a:pt x="2061" y="8200"/>
                  </a:cubicBezTo>
                  <a:cubicBezTo>
                    <a:pt x="2406" y="7974"/>
                    <a:pt x="2775" y="7760"/>
                    <a:pt x="3108" y="7522"/>
                  </a:cubicBezTo>
                  <a:close/>
                  <a:moveTo>
                    <a:pt x="3156" y="8462"/>
                  </a:moveTo>
                  <a:cubicBezTo>
                    <a:pt x="3168" y="8772"/>
                    <a:pt x="3180" y="9081"/>
                    <a:pt x="3192" y="9391"/>
                  </a:cubicBezTo>
                  <a:cubicBezTo>
                    <a:pt x="2799" y="9582"/>
                    <a:pt x="2465" y="9903"/>
                    <a:pt x="2120" y="10165"/>
                  </a:cubicBezTo>
                  <a:cubicBezTo>
                    <a:pt x="1775" y="10403"/>
                    <a:pt x="1430" y="10641"/>
                    <a:pt x="1084" y="10867"/>
                  </a:cubicBezTo>
                  <a:cubicBezTo>
                    <a:pt x="1072" y="10617"/>
                    <a:pt x="1049" y="10379"/>
                    <a:pt x="1037" y="10129"/>
                  </a:cubicBezTo>
                  <a:cubicBezTo>
                    <a:pt x="1430" y="9903"/>
                    <a:pt x="1799" y="9641"/>
                    <a:pt x="2144" y="9355"/>
                  </a:cubicBezTo>
                  <a:cubicBezTo>
                    <a:pt x="2477" y="9105"/>
                    <a:pt x="2930" y="8831"/>
                    <a:pt x="3156" y="8462"/>
                  </a:cubicBezTo>
                  <a:close/>
                  <a:moveTo>
                    <a:pt x="3204" y="9605"/>
                  </a:moveTo>
                  <a:cubicBezTo>
                    <a:pt x="3227" y="10153"/>
                    <a:pt x="3215" y="10713"/>
                    <a:pt x="3204" y="11284"/>
                  </a:cubicBezTo>
                  <a:cubicBezTo>
                    <a:pt x="2811" y="11534"/>
                    <a:pt x="2453" y="11868"/>
                    <a:pt x="2108" y="12177"/>
                  </a:cubicBezTo>
                  <a:cubicBezTo>
                    <a:pt x="1811" y="12427"/>
                    <a:pt x="1525" y="12677"/>
                    <a:pt x="1239" y="12939"/>
                  </a:cubicBezTo>
                  <a:cubicBezTo>
                    <a:pt x="1215" y="12665"/>
                    <a:pt x="1191" y="12391"/>
                    <a:pt x="1168" y="12118"/>
                  </a:cubicBezTo>
                  <a:cubicBezTo>
                    <a:pt x="1489" y="11856"/>
                    <a:pt x="1811" y="11594"/>
                    <a:pt x="2132" y="11320"/>
                  </a:cubicBezTo>
                  <a:cubicBezTo>
                    <a:pt x="2477" y="11034"/>
                    <a:pt x="2882" y="10760"/>
                    <a:pt x="3132" y="10391"/>
                  </a:cubicBezTo>
                  <a:cubicBezTo>
                    <a:pt x="3161" y="10342"/>
                    <a:pt x="3119" y="10302"/>
                    <a:pt x="3076" y="10302"/>
                  </a:cubicBezTo>
                  <a:cubicBezTo>
                    <a:pt x="3067" y="10302"/>
                    <a:pt x="3057" y="10304"/>
                    <a:pt x="3049" y="10308"/>
                  </a:cubicBezTo>
                  <a:cubicBezTo>
                    <a:pt x="2644" y="10498"/>
                    <a:pt x="2311" y="10867"/>
                    <a:pt x="1977" y="11165"/>
                  </a:cubicBezTo>
                  <a:cubicBezTo>
                    <a:pt x="1703" y="11403"/>
                    <a:pt x="1430" y="11653"/>
                    <a:pt x="1156" y="11903"/>
                  </a:cubicBezTo>
                  <a:cubicBezTo>
                    <a:pt x="1144" y="11701"/>
                    <a:pt x="1132" y="11510"/>
                    <a:pt x="1120" y="11320"/>
                  </a:cubicBezTo>
                  <a:cubicBezTo>
                    <a:pt x="1108" y="11236"/>
                    <a:pt x="1108" y="11153"/>
                    <a:pt x="1096" y="11082"/>
                  </a:cubicBezTo>
                  <a:cubicBezTo>
                    <a:pt x="1513" y="10844"/>
                    <a:pt x="1918" y="10594"/>
                    <a:pt x="2311" y="10320"/>
                  </a:cubicBezTo>
                  <a:cubicBezTo>
                    <a:pt x="2608" y="10105"/>
                    <a:pt x="2954" y="9891"/>
                    <a:pt x="3204" y="9605"/>
                  </a:cubicBezTo>
                  <a:close/>
                  <a:moveTo>
                    <a:pt x="3204" y="11558"/>
                  </a:moveTo>
                  <a:lnTo>
                    <a:pt x="3204" y="11558"/>
                  </a:lnTo>
                  <a:cubicBezTo>
                    <a:pt x="3192" y="11844"/>
                    <a:pt x="3180" y="12129"/>
                    <a:pt x="3180" y="12403"/>
                  </a:cubicBezTo>
                  <a:cubicBezTo>
                    <a:pt x="2489" y="12701"/>
                    <a:pt x="1870" y="13261"/>
                    <a:pt x="1310" y="13796"/>
                  </a:cubicBezTo>
                  <a:cubicBezTo>
                    <a:pt x="1287" y="13582"/>
                    <a:pt x="1275" y="13368"/>
                    <a:pt x="1251" y="13153"/>
                  </a:cubicBezTo>
                  <a:cubicBezTo>
                    <a:pt x="1561" y="12903"/>
                    <a:pt x="1882" y="12653"/>
                    <a:pt x="2180" y="12391"/>
                  </a:cubicBezTo>
                  <a:cubicBezTo>
                    <a:pt x="2513" y="12118"/>
                    <a:pt x="2882" y="11856"/>
                    <a:pt x="3204" y="11558"/>
                  </a:cubicBezTo>
                  <a:close/>
                  <a:moveTo>
                    <a:pt x="3168" y="12606"/>
                  </a:moveTo>
                  <a:lnTo>
                    <a:pt x="3168" y="12606"/>
                  </a:lnTo>
                  <a:cubicBezTo>
                    <a:pt x="3156" y="12927"/>
                    <a:pt x="3144" y="13261"/>
                    <a:pt x="3132" y="13582"/>
                  </a:cubicBezTo>
                  <a:cubicBezTo>
                    <a:pt x="2489" y="13939"/>
                    <a:pt x="1906" y="14487"/>
                    <a:pt x="1394" y="15023"/>
                  </a:cubicBezTo>
                  <a:cubicBezTo>
                    <a:pt x="1382" y="14701"/>
                    <a:pt x="1358" y="14380"/>
                    <a:pt x="1334" y="14058"/>
                  </a:cubicBezTo>
                  <a:cubicBezTo>
                    <a:pt x="1644" y="13820"/>
                    <a:pt x="1953" y="13570"/>
                    <a:pt x="2263" y="13332"/>
                  </a:cubicBezTo>
                  <a:cubicBezTo>
                    <a:pt x="2561" y="13106"/>
                    <a:pt x="2894" y="12880"/>
                    <a:pt x="3168" y="12606"/>
                  </a:cubicBezTo>
                  <a:close/>
                  <a:moveTo>
                    <a:pt x="3132" y="13880"/>
                  </a:moveTo>
                  <a:lnTo>
                    <a:pt x="3132" y="13880"/>
                  </a:lnTo>
                  <a:cubicBezTo>
                    <a:pt x="3120" y="14130"/>
                    <a:pt x="3120" y="14368"/>
                    <a:pt x="3120" y="14618"/>
                  </a:cubicBezTo>
                  <a:cubicBezTo>
                    <a:pt x="2811" y="14808"/>
                    <a:pt x="2537" y="15058"/>
                    <a:pt x="2263" y="15285"/>
                  </a:cubicBezTo>
                  <a:cubicBezTo>
                    <a:pt x="1989" y="15499"/>
                    <a:pt x="1715" y="15737"/>
                    <a:pt x="1441" y="15963"/>
                  </a:cubicBezTo>
                  <a:cubicBezTo>
                    <a:pt x="1441" y="15713"/>
                    <a:pt x="1430" y="15475"/>
                    <a:pt x="1418" y="15225"/>
                  </a:cubicBezTo>
                  <a:cubicBezTo>
                    <a:pt x="1775" y="14904"/>
                    <a:pt x="2144" y="14594"/>
                    <a:pt x="2525" y="14296"/>
                  </a:cubicBezTo>
                  <a:cubicBezTo>
                    <a:pt x="2715" y="14154"/>
                    <a:pt x="2930" y="14023"/>
                    <a:pt x="3132" y="13880"/>
                  </a:cubicBezTo>
                  <a:close/>
                  <a:moveTo>
                    <a:pt x="3120" y="14904"/>
                  </a:moveTo>
                  <a:cubicBezTo>
                    <a:pt x="3120" y="15142"/>
                    <a:pt x="3132" y="15392"/>
                    <a:pt x="3132" y="15630"/>
                  </a:cubicBezTo>
                  <a:cubicBezTo>
                    <a:pt x="2858" y="15832"/>
                    <a:pt x="2620" y="16082"/>
                    <a:pt x="2370" y="16320"/>
                  </a:cubicBezTo>
                  <a:cubicBezTo>
                    <a:pt x="2061" y="16606"/>
                    <a:pt x="1763" y="16892"/>
                    <a:pt x="1465" y="17190"/>
                  </a:cubicBezTo>
                  <a:cubicBezTo>
                    <a:pt x="1465" y="16856"/>
                    <a:pt x="1465" y="16523"/>
                    <a:pt x="1453" y="16189"/>
                  </a:cubicBezTo>
                  <a:cubicBezTo>
                    <a:pt x="1751" y="15963"/>
                    <a:pt x="2049" y="15737"/>
                    <a:pt x="2346" y="15511"/>
                  </a:cubicBezTo>
                  <a:cubicBezTo>
                    <a:pt x="2596" y="15320"/>
                    <a:pt x="2882" y="15130"/>
                    <a:pt x="3120" y="14904"/>
                  </a:cubicBezTo>
                  <a:close/>
                  <a:moveTo>
                    <a:pt x="31745" y="840"/>
                  </a:moveTo>
                  <a:cubicBezTo>
                    <a:pt x="33915" y="840"/>
                    <a:pt x="36085" y="849"/>
                    <a:pt x="38256" y="866"/>
                  </a:cubicBezTo>
                  <a:cubicBezTo>
                    <a:pt x="37839" y="3414"/>
                    <a:pt x="37744" y="6069"/>
                    <a:pt x="37565" y="8641"/>
                  </a:cubicBezTo>
                  <a:cubicBezTo>
                    <a:pt x="37375" y="11308"/>
                    <a:pt x="37160" y="13987"/>
                    <a:pt x="37017" y="16666"/>
                  </a:cubicBezTo>
                  <a:cubicBezTo>
                    <a:pt x="36613" y="16560"/>
                    <a:pt x="36165" y="16527"/>
                    <a:pt x="35707" y="16527"/>
                  </a:cubicBezTo>
                  <a:cubicBezTo>
                    <a:pt x="34978" y="16527"/>
                    <a:pt x="34225" y="16611"/>
                    <a:pt x="33588" y="16618"/>
                  </a:cubicBezTo>
                  <a:cubicBezTo>
                    <a:pt x="32088" y="16642"/>
                    <a:pt x="30588" y="16666"/>
                    <a:pt x="29088" y="16701"/>
                  </a:cubicBezTo>
                  <a:cubicBezTo>
                    <a:pt x="25623" y="16761"/>
                    <a:pt x="22170" y="16821"/>
                    <a:pt x="18706" y="16916"/>
                  </a:cubicBezTo>
                  <a:cubicBezTo>
                    <a:pt x="14169" y="17035"/>
                    <a:pt x="9645" y="17178"/>
                    <a:pt x="5120" y="17416"/>
                  </a:cubicBezTo>
                  <a:cubicBezTo>
                    <a:pt x="5103" y="17398"/>
                    <a:pt x="5086" y="17387"/>
                    <a:pt x="5068" y="17387"/>
                  </a:cubicBezTo>
                  <a:cubicBezTo>
                    <a:pt x="5062" y="17387"/>
                    <a:pt x="5055" y="17389"/>
                    <a:pt x="5049" y="17392"/>
                  </a:cubicBezTo>
                  <a:cubicBezTo>
                    <a:pt x="5037" y="17404"/>
                    <a:pt x="5025" y="17416"/>
                    <a:pt x="5013" y="17416"/>
                  </a:cubicBezTo>
                  <a:cubicBezTo>
                    <a:pt x="4680" y="17440"/>
                    <a:pt x="4347" y="17452"/>
                    <a:pt x="4013" y="17475"/>
                  </a:cubicBezTo>
                  <a:cubicBezTo>
                    <a:pt x="4073" y="17190"/>
                    <a:pt x="4108" y="16904"/>
                    <a:pt x="4144" y="16606"/>
                  </a:cubicBezTo>
                  <a:cubicBezTo>
                    <a:pt x="4180" y="16582"/>
                    <a:pt x="4204" y="16559"/>
                    <a:pt x="4239" y="16535"/>
                  </a:cubicBezTo>
                  <a:cubicBezTo>
                    <a:pt x="4272" y="16491"/>
                    <a:pt x="4244" y="16426"/>
                    <a:pt x="4193" y="16426"/>
                  </a:cubicBezTo>
                  <a:cubicBezTo>
                    <a:pt x="4189" y="16426"/>
                    <a:pt x="4184" y="16427"/>
                    <a:pt x="4180" y="16428"/>
                  </a:cubicBezTo>
                  <a:lnTo>
                    <a:pt x="4168" y="16428"/>
                  </a:lnTo>
                  <a:cubicBezTo>
                    <a:pt x="4394" y="14118"/>
                    <a:pt x="4025" y="11534"/>
                    <a:pt x="3894" y="9284"/>
                  </a:cubicBezTo>
                  <a:cubicBezTo>
                    <a:pt x="3739" y="6605"/>
                    <a:pt x="3477" y="3926"/>
                    <a:pt x="3096" y="1271"/>
                  </a:cubicBezTo>
                  <a:cubicBezTo>
                    <a:pt x="3120" y="1235"/>
                    <a:pt x="3144" y="1188"/>
                    <a:pt x="3168" y="1152"/>
                  </a:cubicBezTo>
                  <a:cubicBezTo>
                    <a:pt x="4042" y="1233"/>
                    <a:pt x="4929" y="1261"/>
                    <a:pt x="5820" y="1261"/>
                  </a:cubicBezTo>
                  <a:cubicBezTo>
                    <a:pt x="7684" y="1261"/>
                    <a:pt x="9567" y="1137"/>
                    <a:pt x="11395" y="1104"/>
                  </a:cubicBezTo>
                  <a:cubicBezTo>
                    <a:pt x="14336" y="1057"/>
                    <a:pt x="17277" y="997"/>
                    <a:pt x="20218" y="938"/>
                  </a:cubicBezTo>
                  <a:cubicBezTo>
                    <a:pt x="24060" y="869"/>
                    <a:pt x="27903" y="840"/>
                    <a:pt x="31745" y="840"/>
                  </a:cubicBezTo>
                  <a:close/>
                  <a:moveTo>
                    <a:pt x="3156" y="15904"/>
                  </a:moveTo>
                  <a:cubicBezTo>
                    <a:pt x="3168" y="16225"/>
                    <a:pt x="3192" y="16547"/>
                    <a:pt x="3227" y="16868"/>
                  </a:cubicBezTo>
                  <a:cubicBezTo>
                    <a:pt x="3013" y="17011"/>
                    <a:pt x="2799" y="17166"/>
                    <a:pt x="2584" y="17309"/>
                  </a:cubicBezTo>
                  <a:cubicBezTo>
                    <a:pt x="2180" y="17583"/>
                    <a:pt x="1799" y="17892"/>
                    <a:pt x="1418" y="18202"/>
                  </a:cubicBezTo>
                  <a:cubicBezTo>
                    <a:pt x="1430" y="17940"/>
                    <a:pt x="1441" y="17678"/>
                    <a:pt x="1453" y="17416"/>
                  </a:cubicBezTo>
                  <a:cubicBezTo>
                    <a:pt x="1811" y="17106"/>
                    <a:pt x="2180" y="16797"/>
                    <a:pt x="2525" y="16475"/>
                  </a:cubicBezTo>
                  <a:cubicBezTo>
                    <a:pt x="2739" y="16285"/>
                    <a:pt x="2954" y="16106"/>
                    <a:pt x="3156" y="15904"/>
                  </a:cubicBezTo>
                  <a:close/>
                  <a:moveTo>
                    <a:pt x="33922" y="17523"/>
                  </a:moveTo>
                  <a:cubicBezTo>
                    <a:pt x="34184" y="17523"/>
                    <a:pt x="34457" y="17535"/>
                    <a:pt x="34731" y="17547"/>
                  </a:cubicBezTo>
                  <a:cubicBezTo>
                    <a:pt x="34565" y="17678"/>
                    <a:pt x="34398" y="17833"/>
                    <a:pt x="34243" y="17964"/>
                  </a:cubicBezTo>
                  <a:cubicBezTo>
                    <a:pt x="33946" y="18214"/>
                    <a:pt x="33648" y="18464"/>
                    <a:pt x="33350" y="18726"/>
                  </a:cubicBezTo>
                  <a:cubicBezTo>
                    <a:pt x="33267" y="18722"/>
                    <a:pt x="33184" y="18721"/>
                    <a:pt x="33101" y="18721"/>
                  </a:cubicBezTo>
                  <a:cubicBezTo>
                    <a:pt x="32875" y="18721"/>
                    <a:pt x="32648" y="18732"/>
                    <a:pt x="32422" y="18749"/>
                  </a:cubicBezTo>
                  <a:cubicBezTo>
                    <a:pt x="32624" y="18595"/>
                    <a:pt x="32826" y="18428"/>
                    <a:pt x="33029" y="18273"/>
                  </a:cubicBezTo>
                  <a:cubicBezTo>
                    <a:pt x="33326" y="18035"/>
                    <a:pt x="33660" y="17797"/>
                    <a:pt x="33922" y="17523"/>
                  </a:cubicBezTo>
                  <a:close/>
                  <a:moveTo>
                    <a:pt x="35446" y="17559"/>
                  </a:moveTo>
                  <a:cubicBezTo>
                    <a:pt x="34981" y="17940"/>
                    <a:pt x="34565" y="18368"/>
                    <a:pt x="34136" y="18773"/>
                  </a:cubicBezTo>
                  <a:cubicBezTo>
                    <a:pt x="33993" y="18761"/>
                    <a:pt x="33850" y="18737"/>
                    <a:pt x="33707" y="18737"/>
                  </a:cubicBezTo>
                  <a:cubicBezTo>
                    <a:pt x="33946" y="18547"/>
                    <a:pt x="34196" y="18356"/>
                    <a:pt x="34434" y="18154"/>
                  </a:cubicBezTo>
                  <a:cubicBezTo>
                    <a:pt x="34672" y="17964"/>
                    <a:pt x="34922" y="17773"/>
                    <a:pt x="35148" y="17559"/>
                  </a:cubicBezTo>
                  <a:close/>
                  <a:moveTo>
                    <a:pt x="33588" y="17511"/>
                  </a:moveTo>
                  <a:lnTo>
                    <a:pt x="33588" y="17511"/>
                  </a:lnTo>
                  <a:cubicBezTo>
                    <a:pt x="33350" y="17678"/>
                    <a:pt x="33136" y="17868"/>
                    <a:pt x="32922" y="18047"/>
                  </a:cubicBezTo>
                  <a:cubicBezTo>
                    <a:pt x="32624" y="18285"/>
                    <a:pt x="32326" y="18523"/>
                    <a:pt x="32041" y="18773"/>
                  </a:cubicBezTo>
                  <a:cubicBezTo>
                    <a:pt x="31707" y="18797"/>
                    <a:pt x="31398" y="18809"/>
                    <a:pt x="31112" y="18821"/>
                  </a:cubicBezTo>
                  <a:lnTo>
                    <a:pt x="30945" y="18821"/>
                  </a:lnTo>
                  <a:cubicBezTo>
                    <a:pt x="31219" y="18595"/>
                    <a:pt x="31505" y="18380"/>
                    <a:pt x="31779" y="18154"/>
                  </a:cubicBezTo>
                  <a:cubicBezTo>
                    <a:pt x="32029" y="17952"/>
                    <a:pt x="32302" y="17749"/>
                    <a:pt x="32552" y="17535"/>
                  </a:cubicBezTo>
                  <a:cubicBezTo>
                    <a:pt x="32898" y="17523"/>
                    <a:pt x="33243" y="17523"/>
                    <a:pt x="33588" y="17511"/>
                  </a:cubicBezTo>
                  <a:close/>
                  <a:moveTo>
                    <a:pt x="32124" y="17535"/>
                  </a:moveTo>
                  <a:lnTo>
                    <a:pt x="32124" y="17535"/>
                  </a:lnTo>
                  <a:cubicBezTo>
                    <a:pt x="31981" y="17666"/>
                    <a:pt x="31838" y="17797"/>
                    <a:pt x="31683" y="17916"/>
                  </a:cubicBezTo>
                  <a:cubicBezTo>
                    <a:pt x="31338" y="18214"/>
                    <a:pt x="30981" y="18523"/>
                    <a:pt x="30636" y="18821"/>
                  </a:cubicBezTo>
                  <a:cubicBezTo>
                    <a:pt x="30302" y="18833"/>
                    <a:pt x="29957" y="18833"/>
                    <a:pt x="29624" y="18845"/>
                  </a:cubicBezTo>
                  <a:cubicBezTo>
                    <a:pt x="30016" y="18535"/>
                    <a:pt x="30409" y="18225"/>
                    <a:pt x="30802" y="17904"/>
                  </a:cubicBezTo>
                  <a:cubicBezTo>
                    <a:pt x="30945" y="17785"/>
                    <a:pt x="31100" y="17666"/>
                    <a:pt x="31243" y="17547"/>
                  </a:cubicBezTo>
                  <a:cubicBezTo>
                    <a:pt x="31540" y="17547"/>
                    <a:pt x="31826" y="17547"/>
                    <a:pt x="32124" y="17535"/>
                  </a:cubicBezTo>
                  <a:close/>
                  <a:moveTo>
                    <a:pt x="30838" y="17559"/>
                  </a:moveTo>
                  <a:cubicBezTo>
                    <a:pt x="30778" y="17618"/>
                    <a:pt x="30707" y="17678"/>
                    <a:pt x="30636" y="17737"/>
                  </a:cubicBezTo>
                  <a:cubicBezTo>
                    <a:pt x="30231" y="18071"/>
                    <a:pt x="29838" y="18428"/>
                    <a:pt x="29445" y="18773"/>
                  </a:cubicBezTo>
                  <a:cubicBezTo>
                    <a:pt x="29421" y="18797"/>
                    <a:pt x="29409" y="18821"/>
                    <a:pt x="29421" y="18845"/>
                  </a:cubicBezTo>
                  <a:cubicBezTo>
                    <a:pt x="29147" y="18845"/>
                    <a:pt x="28862" y="18856"/>
                    <a:pt x="28588" y="18856"/>
                  </a:cubicBezTo>
                  <a:cubicBezTo>
                    <a:pt x="28838" y="18606"/>
                    <a:pt x="29088" y="18368"/>
                    <a:pt x="29362" y="18130"/>
                  </a:cubicBezTo>
                  <a:cubicBezTo>
                    <a:pt x="29600" y="17940"/>
                    <a:pt x="29862" y="17761"/>
                    <a:pt x="30124" y="17571"/>
                  </a:cubicBezTo>
                  <a:cubicBezTo>
                    <a:pt x="30362" y="17571"/>
                    <a:pt x="30600" y="17559"/>
                    <a:pt x="30838" y="17559"/>
                  </a:cubicBezTo>
                  <a:close/>
                  <a:moveTo>
                    <a:pt x="29635" y="17571"/>
                  </a:moveTo>
                  <a:lnTo>
                    <a:pt x="29635" y="17571"/>
                  </a:lnTo>
                  <a:cubicBezTo>
                    <a:pt x="29159" y="17952"/>
                    <a:pt x="28731" y="18416"/>
                    <a:pt x="28338" y="18868"/>
                  </a:cubicBezTo>
                  <a:cubicBezTo>
                    <a:pt x="27992" y="18868"/>
                    <a:pt x="27647" y="18868"/>
                    <a:pt x="27302" y="18880"/>
                  </a:cubicBezTo>
                  <a:cubicBezTo>
                    <a:pt x="27838" y="18464"/>
                    <a:pt x="28385" y="18047"/>
                    <a:pt x="28873" y="17594"/>
                  </a:cubicBezTo>
                  <a:cubicBezTo>
                    <a:pt x="28945" y="17583"/>
                    <a:pt x="29016" y="17583"/>
                    <a:pt x="29088" y="17583"/>
                  </a:cubicBezTo>
                  <a:cubicBezTo>
                    <a:pt x="29266" y="17583"/>
                    <a:pt x="29457" y="17583"/>
                    <a:pt x="29635" y="17571"/>
                  </a:cubicBezTo>
                  <a:close/>
                  <a:moveTo>
                    <a:pt x="28421" y="17594"/>
                  </a:moveTo>
                  <a:lnTo>
                    <a:pt x="28421" y="17594"/>
                  </a:lnTo>
                  <a:cubicBezTo>
                    <a:pt x="27921" y="17999"/>
                    <a:pt x="27445" y="18464"/>
                    <a:pt x="26968" y="18880"/>
                  </a:cubicBezTo>
                  <a:cubicBezTo>
                    <a:pt x="26849" y="18892"/>
                    <a:pt x="26730" y="18892"/>
                    <a:pt x="26611" y="18892"/>
                  </a:cubicBezTo>
                  <a:cubicBezTo>
                    <a:pt x="26385" y="18892"/>
                    <a:pt x="26159" y="18904"/>
                    <a:pt x="25921" y="18904"/>
                  </a:cubicBezTo>
                  <a:cubicBezTo>
                    <a:pt x="26195" y="18678"/>
                    <a:pt x="26456" y="18452"/>
                    <a:pt x="26730" y="18237"/>
                  </a:cubicBezTo>
                  <a:cubicBezTo>
                    <a:pt x="26992" y="18023"/>
                    <a:pt x="27266" y="17833"/>
                    <a:pt x="27540" y="17618"/>
                  </a:cubicBezTo>
                  <a:cubicBezTo>
                    <a:pt x="27838" y="17606"/>
                    <a:pt x="28123" y="17606"/>
                    <a:pt x="28421" y="17594"/>
                  </a:cubicBezTo>
                  <a:close/>
                  <a:moveTo>
                    <a:pt x="36648" y="17487"/>
                  </a:moveTo>
                  <a:lnTo>
                    <a:pt x="36648" y="17487"/>
                  </a:lnTo>
                  <a:cubicBezTo>
                    <a:pt x="36422" y="17654"/>
                    <a:pt x="36208" y="17844"/>
                    <a:pt x="35993" y="17987"/>
                  </a:cubicBezTo>
                  <a:cubicBezTo>
                    <a:pt x="35577" y="18297"/>
                    <a:pt x="35160" y="18630"/>
                    <a:pt x="34708" y="18904"/>
                  </a:cubicBezTo>
                  <a:cubicBezTo>
                    <a:pt x="34624" y="18868"/>
                    <a:pt x="34529" y="18856"/>
                    <a:pt x="34446" y="18833"/>
                  </a:cubicBezTo>
                  <a:cubicBezTo>
                    <a:pt x="34934" y="18428"/>
                    <a:pt x="35422" y="18011"/>
                    <a:pt x="35851" y="17559"/>
                  </a:cubicBezTo>
                  <a:cubicBezTo>
                    <a:pt x="36124" y="17547"/>
                    <a:pt x="36398" y="17535"/>
                    <a:pt x="36648" y="17487"/>
                  </a:cubicBezTo>
                  <a:close/>
                  <a:moveTo>
                    <a:pt x="27135" y="17618"/>
                  </a:moveTo>
                  <a:lnTo>
                    <a:pt x="27135" y="17618"/>
                  </a:lnTo>
                  <a:cubicBezTo>
                    <a:pt x="26968" y="17761"/>
                    <a:pt x="26814" y="17892"/>
                    <a:pt x="26659" y="18023"/>
                  </a:cubicBezTo>
                  <a:cubicBezTo>
                    <a:pt x="26314" y="18309"/>
                    <a:pt x="25992" y="18606"/>
                    <a:pt x="25659" y="18904"/>
                  </a:cubicBezTo>
                  <a:cubicBezTo>
                    <a:pt x="25361" y="18916"/>
                    <a:pt x="25052" y="18916"/>
                    <a:pt x="24754" y="18928"/>
                  </a:cubicBezTo>
                  <a:cubicBezTo>
                    <a:pt x="24992" y="18690"/>
                    <a:pt x="25230" y="18452"/>
                    <a:pt x="25468" y="18225"/>
                  </a:cubicBezTo>
                  <a:cubicBezTo>
                    <a:pt x="25683" y="18023"/>
                    <a:pt x="25921" y="17833"/>
                    <a:pt x="26147" y="17642"/>
                  </a:cubicBezTo>
                  <a:cubicBezTo>
                    <a:pt x="26468" y="17630"/>
                    <a:pt x="26802" y="17630"/>
                    <a:pt x="27135" y="17618"/>
                  </a:cubicBezTo>
                  <a:close/>
                  <a:moveTo>
                    <a:pt x="25742" y="17642"/>
                  </a:moveTo>
                  <a:lnTo>
                    <a:pt x="25742" y="17642"/>
                  </a:lnTo>
                  <a:cubicBezTo>
                    <a:pt x="25623" y="17761"/>
                    <a:pt x="25492" y="17880"/>
                    <a:pt x="25373" y="17999"/>
                  </a:cubicBezTo>
                  <a:cubicBezTo>
                    <a:pt x="25063" y="18297"/>
                    <a:pt x="24766" y="18606"/>
                    <a:pt x="24468" y="18928"/>
                  </a:cubicBezTo>
                  <a:cubicBezTo>
                    <a:pt x="24230" y="18940"/>
                    <a:pt x="24004" y="18940"/>
                    <a:pt x="23766" y="18952"/>
                  </a:cubicBezTo>
                  <a:cubicBezTo>
                    <a:pt x="23992" y="18678"/>
                    <a:pt x="24230" y="18404"/>
                    <a:pt x="24480" y="18154"/>
                  </a:cubicBezTo>
                  <a:cubicBezTo>
                    <a:pt x="24647" y="17987"/>
                    <a:pt x="24825" y="17833"/>
                    <a:pt x="25004" y="17666"/>
                  </a:cubicBezTo>
                  <a:cubicBezTo>
                    <a:pt x="25254" y="17654"/>
                    <a:pt x="25504" y="17654"/>
                    <a:pt x="25742" y="17642"/>
                  </a:cubicBezTo>
                  <a:close/>
                  <a:moveTo>
                    <a:pt x="24575" y="17666"/>
                  </a:moveTo>
                  <a:lnTo>
                    <a:pt x="24575" y="17666"/>
                  </a:lnTo>
                  <a:cubicBezTo>
                    <a:pt x="24480" y="17761"/>
                    <a:pt x="24385" y="17868"/>
                    <a:pt x="24290" y="17964"/>
                  </a:cubicBezTo>
                  <a:cubicBezTo>
                    <a:pt x="23980" y="18273"/>
                    <a:pt x="23718" y="18606"/>
                    <a:pt x="23456" y="18952"/>
                  </a:cubicBezTo>
                  <a:cubicBezTo>
                    <a:pt x="23147" y="18964"/>
                    <a:pt x="22825" y="18964"/>
                    <a:pt x="22516" y="18976"/>
                  </a:cubicBezTo>
                  <a:cubicBezTo>
                    <a:pt x="22754" y="18737"/>
                    <a:pt x="22980" y="18511"/>
                    <a:pt x="23206" y="18273"/>
                  </a:cubicBezTo>
                  <a:cubicBezTo>
                    <a:pt x="23397" y="18083"/>
                    <a:pt x="23599" y="17892"/>
                    <a:pt x="23766" y="17678"/>
                  </a:cubicBezTo>
                  <a:cubicBezTo>
                    <a:pt x="24040" y="17678"/>
                    <a:pt x="24313" y="17678"/>
                    <a:pt x="24575" y="17666"/>
                  </a:cubicBezTo>
                  <a:close/>
                  <a:moveTo>
                    <a:pt x="23385" y="17690"/>
                  </a:moveTo>
                  <a:cubicBezTo>
                    <a:pt x="23266" y="17821"/>
                    <a:pt x="23135" y="17952"/>
                    <a:pt x="23016" y="18083"/>
                  </a:cubicBezTo>
                  <a:cubicBezTo>
                    <a:pt x="22718" y="18368"/>
                    <a:pt x="22444" y="18678"/>
                    <a:pt x="22158" y="18976"/>
                  </a:cubicBezTo>
                  <a:cubicBezTo>
                    <a:pt x="21896" y="18987"/>
                    <a:pt x="21634" y="18987"/>
                    <a:pt x="21373" y="18987"/>
                  </a:cubicBezTo>
                  <a:cubicBezTo>
                    <a:pt x="21587" y="18773"/>
                    <a:pt x="21801" y="18559"/>
                    <a:pt x="22015" y="18333"/>
                  </a:cubicBezTo>
                  <a:cubicBezTo>
                    <a:pt x="22218" y="18130"/>
                    <a:pt x="22432" y="17928"/>
                    <a:pt x="22623" y="17702"/>
                  </a:cubicBezTo>
                  <a:cubicBezTo>
                    <a:pt x="22873" y="17702"/>
                    <a:pt x="23135" y="17690"/>
                    <a:pt x="23385" y="17690"/>
                  </a:cubicBezTo>
                  <a:close/>
                  <a:moveTo>
                    <a:pt x="22265" y="17713"/>
                  </a:moveTo>
                  <a:cubicBezTo>
                    <a:pt x="21801" y="18071"/>
                    <a:pt x="21420" y="18571"/>
                    <a:pt x="21063" y="18999"/>
                  </a:cubicBezTo>
                  <a:cubicBezTo>
                    <a:pt x="20944" y="18999"/>
                    <a:pt x="20813" y="19011"/>
                    <a:pt x="20694" y="19011"/>
                  </a:cubicBezTo>
                  <a:cubicBezTo>
                    <a:pt x="20837" y="18821"/>
                    <a:pt x="20992" y="18630"/>
                    <a:pt x="21158" y="18452"/>
                  </a:cubicBezTo>
                  <a:cubicBezTo>
                    <a:pt x="21396" y="18202"/>
                    <a:pt x="21694" y="17987"/>
                    <a:pt x="21908" y="17713"/>
                  </a:cubicBezTo>
                  <a:close/>
                  <a:moveTo>
                    <a:pt x="21634" y="17725"/>
                  </a:moveTo>
                  <a:cubicBezTo>
                    <a:pt x="21373" y="17880"/>
                    <a:pt x="21146" y="18118"/>
                    <a:pt x="20956" y="18333"/>
                  </a:cubicBezTo>
                  <a:cubicBezTo>
                    <a:pt x="20753" y="18547"/>
                    <a:pt x="20563" y="18773"/>
                    <a:pt x="20396" y="19011"/>
                  </a:cubicBezTo>
                  <a:cubicBezTo>
                    <a:pt x="20087" y="19023"/>
                    <a:pt x="19777" y="19035"/>
                    <a:pt x="19456" y="19035"/>
                  </a:cubicBezTo>
                  <a:cubicBezTo>
                    <a:pt x="19860" y="18630"/>
                    <a:pt x="20241" y="18214"/>
                    <a:pt x="20515" y="17737"/>
                  </a:cubicBezTo>
                  <a:cubicBezTo>
                    <a:pt x="20896" y="17737"/>
                    <a:pt x="21265" y="17725"/>
                    <a:pt x="21634" y="17725"/>
                  </a:cubicBezTo>
                  <a:close/>
                  <a:moveTo>
                    <a:pt x="20325" y="17749"/>
                  </a:moveTo>
                  <a:cubicBezTo>
                    <a:pt x="19860" y="18118"/>
                    <a:pt x="19468" y="18583"/>
                    <a:pt x="19098" y="19047"/>
                  </a:cubicBezTo>
                  <a:cubicBezTo>
                    <a:pt x="18717" y="19059"/>
                    <a:pt x="18336" y="19059"/>
                    <a:pt x="17955" y="19071"/>
                  </a:cubicBezTo>
                  <a:cubicBezTo>
                    <a:pt x="18158" y="18821"/>
                    <a:pt x="18360" y="18583"/>
                    <a:pt x="18563" y="18345"/>
                  </a:cubicBezTo>
                  <a:cubicBezTo>
                    <a:pt x="18741" y="18154"/>
                    <a:pt x="18932" y="17964"/>
                    <a:pt x="19087" y="17761"/>
                  </a:cubicBezTo>
                  <a:cubicBezTo>
                    <a:pt x="19503" y="17761"/>
                    <a:pt x="19908" y="17749"/>
                    <a:pt x="20325" y="17749"/>
                  </a:cubicBezTo>
                  <a:close/>
                  <a:moveTo>
                    <a:pt x="18753" y="17773"/>
                  </a:moveTo>
                  <a:cubicBezTo>
                    <a:pt x="18598" y="17940"/>
                    <a:pt x="18455" y="18106"/>
                    <a:pt x="18313" y="18273"/>
                  </a:cubicBezTo>
                  <a:cubicBezTo>
                    <a:pt x="18098" y="18535"/>
                    <a:pt x="17896" y="18809"/>
                    <a:pt x="17693" y="19083"/>
                  </a:cubicBezTo>
                  <a:cubicBezTo>
                    <a:pt x="17503" y="19083"/>
                    <a:pt x="17312" y="19083"/>
                    <a:pt x="17134" y="19095"/>
                  </a:cubicBezTo>
                  <a:cubicBezTo>
                    <a:pt x="17301" y="18904"/>
                    <a:pt x="17467" y="18714"/>
                    <a:pt x="17634" y="18511"/>
                  </a:cubicBezTo>
                  <a:cubicBezTo>
                    <a:pt x="17836" y="18285"/>
                    <a:pt x="18051" y="18047"/>
                    <a:pt x="18194" y="17785"/>
                  </a:cubicBezTo>
                  <a:cubicBezTo>
                    <a:pt x="18360" y="17785"/>
                    <a:pt x="18539" y="17773"/>
                    <a:pt x="18706" y="17773"/>
                  </a:cubicBezTo>
                  <a:close/>
                  <a:moveTo>
                    <a:pt x="17920" y="17785"/>
                  </a:moveTo>
                  <a:cubicBezTo>
                    <a:pt x="17741" y="17952"/>
                    <a:pt x="17586" y="18142"/>
                    <a:pt x="17443" y="18321"/>
                  </a:cubicBezTo>
                  <a:cubicBezTo>
                    <a:pt x="17217" y="18571"/>
                    <a:pt x="17015" y="18833"/>
                    <a:pt x="16801" y="19095"/>
                  </a:cubicBezTo>
                  <a:cubicBezTo>
                    <a:pt x="16610" y="19107"/>
                    <a:pt x="16420" y="19107"/>
                    <a:pt x="16229" y="19118"/>
                  </a:cubicBezTo>
                  <a:lnTo>
                    <a:pt x="16062" y="19118"/>
                  </a:lnTo>
                  <a:cubicBezTo>
                    <a:pt x="16253" y="18904"/>
                    <a:pt x="16455" y="18690"/>
                    <a:pt x="16658" y="18475"/>
                  </a:cubicBezTo>
                  <a:cubicBezTo>
                    <a:pt x="16848" y="18261"/>
                    <a:pt x="17062" y="18047"/>
                    <a:pt x="17217" y="17797"/>
                  </a:cubicBezTo>
                  <a:cubicBezTo>
                    <a:pt x="17455" y="17797"/>
                    <a:pt x="17682" y="17785"/>
                    <a:pt x="17920" y="17785"/>
                  </a:cubicBezTo>
                  <a:close/>
                  <a:moveTo>
                    <a:pt x="16872" y="17797"/>
                  </a:moveTo>
                  <a:lnTo>
                    <a:pt x="16872" y="17797"/>
                  </a:lnTo>
                  <a:cubicBezTo>
                    <a:pt x="16705" y="17964"/>
                    <a:pt x="16550" y="18154"/>
                    <a:pt x="16408" y="18321"/>
                  </a:cubicBezTo>
                  <a:cubicBezTo>
                    <a:pt x="16169" y="18583"/>
                    <a:pt x="15943" y="18856"/>
                    <a:pt x="15717" y="19130"/>
                  </a:cubicBezTo>
                  <a:cubicBezTo>
                    <a:pt x="15360" y="19142"/>
                    <a:pt x="15003" y="19142"/>
                    <a:pt x="14657" y="19154"/>
                  </a:cubicBezTo>
                  <a:cubicBezTo>
                    <a:pt x="14836" y="18976"/>
                    <a:pt x="15026" y="18809"/>
                    <a:pt x="15217" y="18630"/>
                  </a:cubicBezTo>
                  <a:cubicBezTo>
                    <a:pt x="15503" y="18368"/>
                    <a:pt x="15824" y="18106"/>
                    <a:pt x="16098" y="17821"/>
                  </a:cubicBezTo>
                  <a:cubicBezTo>
                    <a:pt x="16348" y="17809"/>
                    <a:pt x="16610" y="17809"/>
                    <a:pt x="16872" y="17797"/>
                  </a:cubicBezTo>
                  <a:close/>
                  <a:moveTo>
                    <a:pt x="3275" y="17202"/>
                  </a:moveTo>
                  <a:cubicBezTo>
                    <a:pt x="3299" y="17344"/>
                    <a:pt x="3311" y="17475"/>
                    <a:pt x="3335" y="17618"/>
                  </a:cubicBezTo>
                  <a:cubicBezTo>
                    <a:pt x="3323" y="17654"/>
                    <a:pt x="3323" y="17690"/>
                    <a:pt x="3323" y="17725"/>
                  </a:cubicBezTo>
                  <a:cubicBezTo>
                    <a:pt x="2906" y="17904"/>
                    <a:pt x="2525" y="18261"/>
                    <a:pt x="2180" y="18511"/>
                  </a:cubicBezTo>
                  <a:cubicBezTo>
                    <a:pt x="1894" y="18726"/>
                    <a:pt x="1596" y="18952"/>
                    <a:pt x="1299" y="19166"/>
                  </a:cubicBezTo>
                  <a:cubicBezTo>
                    <a:pt x="1334" y="18928"/>
                    <a:pt x="1370" y="18690"/>
                    <a:pt x="1394" y="18452"/>
                  </a:cubicBezTo>
                  <a:cubicBezTo>
                    <a:pt x="1858" y="18118"/>
                    <a:pt x="2323" y="17785"/>
                    <a:pt x="2811" y="17475"/>
                  </a:cubicBezTo>
                  <a:cubicBezTo>
                    <a:pt x="2954" y="17380"/>
                    <a:pt x="3120" y="17297"/>
                    <a:pt x="3275" y="17202"/>
                  </a:cubicBezTo>
                  <a:close/>
                  <a:moveTo>
                    <a:pt x="15788" y="17821"/>
                  </a:moveTo>
                  <a:cubicBezTo>
                    <a:pt x="15253" y="18166"/>
                    <a:pt x="14776" y="18678"/>
                    <a:pt x="14348" y="19166"/>
                  </a:cubicBezTo>
                  <a:cubicBezTo>
                    <a:pt x="14145" y="19166"/>
                    <a:pt x="13943" y="19178"/>
                    <a:pt x="13741" y="19178"/>
                  </a:cubicBezTo>
                  <a:cubicBezTo>
                    <a:pt x="13943" y="18987"/>
                    <a:pt x="14145" y="18797"/>
                    <a:pt x="14348" y="18595"/>
                  </a:cubicBezTo>
                  <a:cubicBezTo>
                    <a:pt x="14610" y="18345"/>
                    <a:pt x="14907" y="18106"/>
                    <a:pt x="15146" y="17833"/>
                  </a:cubicBezTo>
                  <a:cubicBezTo>
                    <a:pt x="15360" y="17821"/>
                    <a:pt x="15574" y="17821"/>
                    <a:pt x="15788" y="17821"/>
                  </a:cubicBezTo>
                  <a:close/>
                  <a:moveTo>
                    <a:pt x="14800" y="17833"/>
                  </a:moveTo>
                  <a:lnTo>
                    <a:pt x="14800" y="17833"/>
                  </a:lnTo>
                  <a:cubicBezTo>
                    <a:pt x="14264" y="18202"/>
                    <a:pt x="13800" y="18714"/>
                    <a:pt x="13372" y="19190"/>
                  </a:cubicBezTo>
                  <a:cubicBezTo>
                    <a:pt x="12967" y="19202"/>
                    <a:pt x="12574" y="19214"/>
                    <a:pt x="12169" y="19226"/>
                  </a:cubicBezTo>
                  <a:cubicBezTo>
                    <a:pt x="12693" y="18797"/>
                    <a:pt x="13264" y="18356"/>
                    <a:pt x="13693" y="17844"/>
                  </a:cubicBezTo>
                  <a:cubicBezTo>
                    <a:pt x="14062" y="17844"/>
                    <a:pt x="14431" y="17844"/>
                    <a:pt x="14800" y="17833"/>
                  </a:cubicBezTo>
                  <a:close/>
                  <a:moveTo>
                    <a:pt x="13312" y="17856"/>
                  </a:moveTo>
                  <a:cubicBezTo>
                    <a:pt x="12788" y="18261"/>
                    <a:pt x="12312" y="18773"/>
                    <a:pt x="11848" y="19237"/>
                  </a:cubicBezTo>
                  <a:cubicBezTo>
                    <a:pt x="11550" y="19249"/>
                    <a:pt x="11252" y="19261"/>
                    <a:pt x="10955" y="19261"/>
                  </a:cubicBezTo>
                  <a:cubicBezTo>
                    <a:pt x="11467" y="18833"/>
                    <a:pt x="12014" y="18380"/>
                    <a:pt x="12431" y="17868"/>
                  </a:cubicBezTo>
                  <a:cubicBezTo>
                    <a:pt x="12729" y="17856"/>
                    <a:pt x="13014" y="17856"/>
                    <a:pt x="13312" y="17856"/>
                  </a:cubicBezTo>
                  <a:close/>
                  <a:moveTo>
                    <a:pt x="12026" y="17868"/>
                  </a:moveTo>
                  <a:cubicBezTo>
                    <a:pt x="11502" y="18285"/>
                    <a:pt x="11038" y="18809"/>
                    <a:pt x="10574" y="19273"/>
                  </a:cubicBezTo>
                  <a:cubicBezTo>
                    <a:pt x="10204" y="19285"/>
                    <a:pt x="9835" y="19297"/>
                    <a:pt x="9466" y="19309"/>
                  </a:cubicBezTo>
                  <a:cubicBezTo>
                    <a:pt x="9704" y="19118"/>
                    <a:pt x="9943" y="18928"/>
                    <a:pt x="10181" y="18749"/>
                  </a:cubicBezTo>
                  <a:cubicBezTo>
                    <a:pt x="10550" y="18464"/>
                    <a:pt x="10966" y="18225"/>
                    <a:pt x="11300" y="17904"/>
                  </a:cubicBezTo>
                  <a:cubicBezTo>
                    <a:pt x="11312" y="17892"/>
                    <a:pt x="11312" y="17892"/>
                    <a:pt x="11312" y="17880"/>
                  </a:cubicBezTo>
                  <a:cubicBezTo>
                    <a:pt x="11550" y="17880"/>
                    <a:pt x="11788" y="17868"/>
                    <a:pt x="12026" y="17868"/>
                  </a:cubicBezTo>
                  <a:close/>
                  <a:moveTo>
                    <a:pt x="11026" y="17880"/>
                  </a:moveTo>
                  <a:lnTo>
                    <a:pt x="11026" y="17880"/>
                  </a:lnTo>
                  <a:cubicBezTo>
                    <a:pt x="10324" y="18190"/>
                    <a:pt x="9681" y="18773"/>
                    <a:pt x="9121" y="19321"/>
                  </a:cubicBezTo>
                  <a:cubicBezTo>
                    <a:pt x="8883" y="19333"/>
                    <a:pt x="8633" y="19345"/>
                    <a:pt x="8395" y="19357"/>
                  </a:cubicBezTo>
                  <a:cubicBezTo>
                    <a:pt x="8514" y="19249"/>
                    <a:pt x="8645" y="19142"/>
                    <a:pt x="8764" y="19035"/>
                  </a:cubicBezTo>
                  <a:cubicBezTo>
                    <a:pt x="9157" y="18714"/>
                    <a:pt x="9597" y="18404"/>
                    <a:pt x="9919" y="18011"/>
                  </a:cubicBezTo>
                  <a:cubicBezTo>
                    <a:pt x="9958" y="17972"/>
                    <a:pt x="9932" y="17907"/>
                    <a:pt x="9881" y="17907"/>
                  </a:cubicBezTo>
                  <a:cubicBezTo>
                    <a:pt x="9871" y="17907"/>
                    <a:pt x="9859" y="17910"/>
                    <a:pt x="9847" y="17916"/>
                  </a:cubicBezTo>
                  <a:cubicBezTo>
                    <a:pt x="9169" y="18237"/>
                    <a:pt x="8573" y="18809"/>
                    <a:pt x="8014" y="19368"/>
                  </a:cubicBezTo>
                  <a:cubicBezTo>
                    <a:pt x="7537" y="19380"/>
                    <a:pt x="7073" y="19404"/>
                    <a:pt x="6597" y="19428"/>
                  </a:cubicBezTo>
                  <a:cubicBezTo>
                    <a:pt x="6823" y="19214"/>
                    <a:pt x="7061" y="19023"/>
                    <a:pt x="7287" y="18821"/>
                  </a:cubicBezTo>
                  <a:cubicBezTo>
                    <a:pt x="7657" y="18511"/>
                    <a:pt x="8085" y="18249"/>
                    <a:pt x="8430" y="17904"/>
                  </a:cubicBezTo>
                  <a:cubicBezTo>
                    <a:pt x="9288" y="17892"/>
                    <a:pt x="10157" y="17892"/>
                    <a:pt x="11026" y="17880"/>
                  </a:cubicBezTo>
                  <a:close/>
                  <a:moveTo>
                    <a:pt x="8073" y="17904"/>
                  </a:moveTo>
                  <a:cubicBezTo>
                    <a:pt x="7776" y="18083"/>
                    <a:pt x="7514" y="18321"/>
                    <a:pt x="7252" y="18547"/>
                  </a:cubicBezTo>
                  <a:cubicBezTo>
                    <a:pt x="6918" y="18821"/>
                    <a:pt x="6609" y="19118"/>
                    <a:pt x="6311" y="19440"/>
                  </a:cubicBezTo>
                  <a:cubicBezTo>
                    <a:pt x="5906" y="19452"/>
                    <a:pt x="5490" y="19464"/>
                    <a:pt x="5085" y="19487"/>
                  </a:cubicBezTo>
                  <a:cubicBezTo>
                    <a:pt x="5335" y="19249"/>
                    <a:pt x="5585" y="19011"/>
                    <a:pt x="5847" y="18785"/>
                  </a:cubicBezTo>
                  <a:cubicBezTo>
                    <a:pt x="6192" y="18499"/>
                    <a:pt x="6573" y="18225"/>
                    <a:pt x="6895" y="17904"/>
                  </a:cubicBezTo>
                  <a:close/>
                  <a:moveTo>
                    <a:pt x="6561" y="17904"/>
                  </a:moveTo>
                  <a:cubicBezTo>
                    <a:pt x="6275" y="18106"/>
                    <a:pt x="6013" y="18356"/>
                    <a:pt x="5763" y="18583"/>
                  </a:cubicBezTo>
                  <a:cubicBezTo>
                    <a:pt x="5442" y="18880"/>
                    <a:pt x="5132" y="19190"/>
                    <a:pt x="4835" y="19499"/>
                  </a:cubicBezTo>
                  <a:cubicBezTo>
                    <a:pt x="4680" y="19499"/>
                    <a:pt x="4525" y="19511"/>
                    <a:pt x="4370" y="19523"/>
                  </a:cubicBezTo>
                  <a:cubicBezTo>
                    <a:pt x="4549" y="19333"/>
                    <a:pt x="4716" y="19142"/>
                    <a:pt x="4894" y="18964"/>
                  </a:cubicBezTo>
                  <a:cubicBezTo>
                    <a:pt x="5204" y="18654"/>
                    <a:pt x="5585" y="18392"/>
                    <a:pt x="5847" y="18035"/>
                  </a:cubicBezTo>
                  <a:cubicBezTo>
                    <a:pt x="5876" y="17996"/>
                    <a:pt x="5834" y="17957"/>
                    <a:pt x="5798" y="17957"/>
                  </a:cubicBezTo>
                  <a:cubicBezTo>
                    <a:pt x="5790" y="17957"/>
                    <a:pt x="5782" y="17959"/>
                    <a:pt x="5775" y="17964"/>
                  </a:cubicBezTo>
                  <a:cubicBezTo>
                    <a:pt x="5371" y="18166"/>
                    <a:pt x="5025" y="18559"/>
                    <a:pt x="4728" y="18892"/>
                  </a:cubicBezTo>
                  <a:cubicBezTo>
                    <a:pt x="4537" y="19095"/>
                    <a:pt x="4358" y="19309"/>
                    <a:pt x="4180" y="19535"/>
                  </a:cubicBezTo>
                  <a:cubicBezTo>
                    <a:pt x="3787" y="19547"/>
                    <a:pt x="3394" y="19571"/>
                    <a:pt x="2989" y="19595"/>
                  </a:cubicBezTo>
                  <a:cubicBezTo>
                    <a:pt x="3323" y="19285"/>
                    <a:pt x="3644" y="18976"/>
                    <a:pt x="3977" y="18666"/>
                  </a:cubicBezTo>
                  <a:cubicBezTo>
                    <a:pt x="4228" y="18416"/>
                    <a:pt x="4513" y="18166"/>
                    <a:pt x="4763" y="17904"/>
                  </a:cubicBezTo>
                  <a:close/>
                  <a:moveTo>
                    <a:pt x="4430" y="17904"/>
                  </a:moveTo>
                  <a:cubicBezTo>
                    <a:pt x="4216" y="18094"/>
                    <a:pt x="4013" y="18309"/>
                    <a:pt x="3823" y="18499"/>
                  </a:cubicBezTo>
                  <a:cubicBezTo>
                    <a:pt x="3442" y="18868"/>
                    <a:pt x="3061" y="19226"/>
                    <a:pt x="2704" y="19607"/>
                  </a:cubicBezTo>
                  <a:cubicBezTo>
                    <a:pt x="2287" y="19630"/>
                    <a:pt x="1882" y="19642"/>
                    <a:pt x="1465" y="19666"/>
                  </a:cubicBezTo>
                  <a:cubicBezTo>
                    <a:pt x="1763" y="19428"/>
                    <a:pt x="2072" y="19190"/>
                    <a:pt x="2382" y="18952"/>
                  </a:cubicBezTo>
                  <a:cubicBezTo>
                    <a:pt x="2775" y="18642"/>
                    <a:pt x="3335" y="18333"/>
                    <a:pt x="3632" y="17904"/>
                  </a:cubicBezTo>
                  <a:close/>
                  <a:moveTo>
                    <a:pt x="32150" y="1"/>
                  </a:moveTo>
                  <a:cubicBezTo>
                    <a:pt x="28068" y="1"/>
                    <a:pt x="23980" y="128"/>
                    <a:pt x="19908" y="223"/>
                  </a:cubicBezTo>
                  <a:cubicBezTo>
                    <a:pt x="16872" y="295"/>
                    <a:pt x="13824" y="354"/>
                    <a:pt x="10788" y="438"/>
                  </a:cubicBezTo>
                  <a:cubicBezTo>
                    <a:pt x="8121" y="521"/>
                    <a:pt x="5311" y="354"/>
                    <a:pt x="2704" y="890"/>
                  </a:cubicBezTo>
                  <a:cubicBezTo>
                    <a:pt x="2584" y="914"/>
                    <a:pt x="2608" y="1057"/>
                    <a:pt x="2704" y="1104"/>
                  </a:cubicBezTo>
                  <a:cubicBezTo>
                    <a:pt x="2334" y="1295"/>
                    <a:pt x="1989" y="1616"/>
                    <a:pt x="1680" y="1842"/>
                  </a:cubicBezTo>
                  <a:cubicBezTo>
                    <a:pt x="1215" y="2176"/>
                    <a:pt x="763" y="2557"/>
                    <a:pt x="251" y="2831"/>
                  </a:cubicBezTo>
                  <a:cubicBezTo>
                    <a:pt x="203" y="2855"/>
                    <a:pt x="167" y="2902"/>
                    <a:pt x="144" y="2950"/>
                  </a:cubicBezTo>
                  <a:cubicBezTo>
                    <a:pt x="72" y="2962"/>
                    <a:pt x="1" y="3009"/>
                    <a:pt x="1" y="3093"/>
                  </a:cubicBezTo>
                  <a:cubicBezTo>
                    <a:pt x="108" y="5926"/>
                    <a:pt x="322" y="8748"/>
                    <a:pt x="429" y="11582"/>
                  </a:cubicBezTo>
                  <a:cubicBezTo>
                    <a:pt x="525" y="14201"/>
                    <a:pt x="108" y="17082"/>
                    <a:pt x="560" y="19642"/>
                  </a:cubicBezTo>
                  <a:cubicBezTo>
                    <a:pt x="572" y="19690"/>
                    <a:pt x="584" y="19738"/>
                    <a:pt x="620" y="19761"/>
                  </a:cubicBezTo>
                  <a:cubicBezTo>
                    <a:pt x="620" y="19785"/>
                    <a:pt x="620" y="19809"/>
                    <a:pt x="620" y="19833"/>
                  </a:cubicBezTo>
                  <a:cubicBezTo>
                    <a:pt x="632" y="19857"/>
                    <a:pt x="644" y="19868"/>
                    <a:pt x="656" y="19892"/>
                  </a:cubicBezTo>
                  <a:cubicBezTo>
                    <a:pt x="691" y="19976"/>
                    <a:pt x="799" y="20023"/>
                    <a:pt x="894" y="20035"/>
                  </a:cubicBezTo>
                  <a:cubicBezTo>
                    <a:pt x="929" y="20071"/>
                    <a:pt x="977" y="20095"/>
                    <a:pt x="1037" y="20095"/>
                  </a:cubicBezTo>
                  <a:cubicBezTo>
                    <a:pt x="1865" y="20101"/>
                    <a:pt x="2693" y="20103"/>
                    <a:pt x="3521" y="20103"/>
                  </a:cubicBezTo>
                  <a:cubicBezTo>
                    <a:pt x="7762" y="20103"/>
                    <a:pt x="11995" y="20033"/>
                    <a:pt x="16229" y="19964"/>
                  </a:cubicBezTo>
                  <a:cubicBezTo>
                    <a:pt x="19694" y="19916"/>
                    <a:pt x="23158" y="19833"/>
                    <a:pt x="26611" y="19785"/>
                  </a:cubicBezTo>
                  <a:cubicBezTo>
                    <a:pt x="28111" y="19749"/>
                    <a:pt x="29612" y="19726"/>
                    <a:pt x="31112" y="19714"/>
                  </a:cubicBezTo>
                  <a:cubicBezTo>
                    <a:pt x="31168" y="19713"/>
                    <a:pt x="31225" y="19712"/>
                    <a:pt x="31283" y="19712"/>
                  </a:cubicBezTo>
                  <a:cubicBezTo>
                    <a:pt x="31843" y="19712"/>
                    <a:pt x="32481" y="19762"/>
                    <a:pt x="33106" y="19762"/>
                  </a:cubicBezTo>
                  <a:cubicBezTo>
                    <a:pt x="33720" y="19762"/>
                    <a:pt x="34322" y="19714"/>
                    <a:pt x="34827" y="19523"/>
                  </a:cubicBezTo>
                  <a:cubicBezTo>
                    <a:pt x="34910" y="19487"/>
                    <a:pt x="34981" y="19416"/>
                    <a:pt x="35005" y="19345"/>
                  </a:cubicBezTo>
                  <a:cubicBezTo>
                    <a:pt x="35410" y="19047"/>
                    <a:pt x="35791" y="18726"/>
                    <a:pt x="36196" y="18416"/>
                  </a:cubicBezTo>
                  <a:cubicBezTo>
                    <a:pt x="36541" y="18154"/>
                    <a:pt x="37005" y="17880"/>
                    <a:pt x="37315" y="17535"/>
                  </a:cubicBezTo>
                  <a:cubicBezTo>
                    <a:pt x="37470" y="17535"/>
                    <a:pt x="37636" y="17428"/>
                    <a:pt x="37648" y="17225"/>
                  </a:cubicBezTo>
                  <a:cubicBezTo>
                    <a:pt x="37898" y="14463"/>
                    <a:pt x="38053" y="11689"/>
                    <a:pt x="38244" y="8915"/>
                  </a:cubicBezTo>
                  <a:cubicBezTo>
                    <a:pt x="38422" y="6176"/>
                    <a:pt x="38720" y="3366"/>
                    <a:pt x="38637" y="616"/>
                  </a:cubicBezTo>
                  <a:cubicBezTo>
                    <a:pt x="38637" y="592"/>
                    <a:pt x="38625" y="580"/>
                    <a:pt x="38625" y="569"/>
                  </a:cubicBezTo>
                  <a:cubicBezTo>
                    <a:pt x="38648" y="366"/>
                    <a:pt x="38541" y="128"/>
                    <a:pt x="38267" y="116"/>
                  </a:cubicBezTo>
                  <a:cubicBezTo>
                    <a:pt x="36232" y="33"/>
                    <a:pt x="34192" y="1"/>
                    <a:pt x="32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4" name="Google Shape;394;p20"/>
          <p:cNvGrpSpPr/>
          <p:nvPr/>
        </p:nvGrpSpPr>
        <p:grpSpPr>
          <a:xfrm>
            <a:off x="5735639" y="2437469"/>
            <a:ext cx="932820" cy="691127"/>
            <a:chOff x="5735639" y="2674494"/>
            <a:chExt cx="932820" cy="691127"/>
          </a:xfrm>
        </p:grpSpPr>
        <p:sp>
          <p:nvSpPr>
            <p:cNvPr id="395" name="Google Shape;395;p20"/>
            <p:cNvSpPr/>
            <p:nvPr/>
          </p:nvSpPr>
          <p:spPr>
            <a:xfrm>
              <a:off x="5855975" y="2725831"/>
              <a:ext cx="763450" cy="550377"/>
            </a:xfrm>
            <a:custGeom>
              <a:rect b="b" l="l" r="r" t="t"/>
              <a:pathLst>
                <a:path extrusionOk="0" h="18789" w="26063">
                  <a:moveTo>
                    <a:pt x="26063" y="0"/>
                  </a:moveTo>
                  <a:lnTo>
                    <a:pt x="0" y="1143"/>
                  </a:lnTo>
                  <a:cubicBezTo>
                    <a:pt x="0" y="1143"/>
                    <a:pt x="727" y="8204"/>
                    <a:pt x="834" y="11109"/>
                  </a:cubicBezTo>
                  <a:cubicBezTo>
                    <a:pt x="941" y="14014"/>
                    <a:pt x="727" y="18788"/>
                    <a:pt x="727" y="18788"/>
                  </a:cubicBezTo>
                  <a:cubicBezTo>
                    <a:pt x="727" y="18788"/>
                    <a:pt x="9966" y="18693"/>
                    <a:pt x="15371" y="18479"/>
                  </a:cubicBezTo>
                  <a:cubicBezTo>
                    <a:pt x="16425" y="18439"/>
                    <a:pt x="17452" y="18423"/>
                    <a:pt x="18422" y="18423"/>
                  </a:cubicBezTo>
                  <a:cubicBezTo>
                    <a:pt x="22415" y="18423"/>
                    <a:pt x="25444" y="18693"/>
                    <a:pt x="25444" y="18693"/>
                  </a:cubicBezTo>
                  <a:cubicBezTo>
                    <a:pt x="25444" y="18693"/>
                    <a:pt x="25337" y="11109"/>
                    <a:pt x="25337" y="8204"/>
                  </a:cubicBezTo>
                  <a:cubicBezTo>
                    <a:pt x="25337" y="5298"/>
                    <a:pt x="26063" y="0"/>
                    <a:pt x="26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5735639" y="2674494"/>
              <a:ext cx="932820" cy="691127"/>
            </a:xfrm>
            <a:custGeom>
              <a:rect b="b" l="l" r="r" t="t"/>
              <a:pathLst>
                <a:path extrusionOk="0" h="23594" w="31845">
                  <a:moveTo>
                    <a:pt x="2822" y="1875"/>
                  </a:moveTo>
                  <a:cubicBezTo>
                    <a:pt x="2858" y="2375"/>
                    <a:pt x="2882" y="2887"/>
                    <a:pt x="2918" y="3399"/>
                  </a:cubicBezTo>
                  <a:cubicBezTo>
                    <a:pt x="2584" y="3578"/>
                    <a:pt x="2203" y="4006"/>
                    <a:pt x="2037" y="4161"/>
                  </a:cubicBezTo>
                  <a:cubicBezTo>
                    <a:pt x="1525" y="4613"/>
                    <a:pt x="1048" y="5090"/>
                    <a:pt x="584" y="5590"/>
                  </a:cubicBezTo>
                  <a:cubicBezTo>
                    <a:pt x="548" y="5280"/>
                    <a:pt x="513" y="4983"/>
                    <a:pt x="477" y="4673"/>
                  </a:cubicBezTo>
                  <a:cubicBezTo>
                    <a:pt x="798" y="4375"/>
                    <a:pt x="1120" y="4090"/>
                    <a:pt x="1453" y="3804"/>
                  </a:cubicBezTo>
                  <a:cubicBezTo>
                    <a:pt x="1894" y="3423"/>
                    <a:pt x="2394" y="3078"/>
                    <a:pt x="2787" y="2649"/>
                  </a:cubicBezTo>
                  <a:cubicBezTo>
                    <a:pt x="2827" y="2609"/>
                    <a:pt x="2791" y="2560"/>
                    <a:pt x="2750" y="2560"/>
                  </a:cubicBezTo>
                  <a:cubicBezTo>
                    <a:pt x="2742" y="2560"/>
                    <a:pt x="2735" y="2562"/>
                    <a:pt x="2727" y="2566"/>
                  </a:cubicBezTo>
                  <a:cubicBezTo>
                    <a:pt x="1882" y="3006"/>
                    <a:pt x="1132" y="3756"/>
                    <a:pt x="465" y="4471"/>
                  </a:cubicBezTo>
                  <a:cubicBezTo>
                    <a:pt x="441" y="4256"/>
                    <a:pt x="417" y="4042"/>
                    <a:pt x="393" y="3828"/>
                  </a:cubicBezTo>
                  <a:cubicBezTo>
                    <a:pt x="417" y="3816"/>
                    <a:pt x="429" y="3816"/>
                    <a:pt x="453" y="3804"/>
                  </a:cubicBezTo>
                  <a:cubicBezTo>
                    <a:pt x="905" y="3459"/>
                    <a:pt x="1334" y="3078"/>
                    <a:pt x="1775" y="2720"/>
                  </a:cubicBezTo>
                  <a:cubicBezTo>
                    <a:pt x="2084" y="2458"/>
                    <a:pt x="2513" y="2197"/>
                    <a:pt x="2822" y="1875"/>
                  </a:cubicBezTo>
                  <a:close/>
                  <a:moveTo>
                    <a:pt x="2930" y="3685"/>
                  </a:moveTo>
                  <a:cubicBezTo>
                    <a:pt x="2989" y="4673"/>
                    <a:pt x="3037" y="5673"/>
                    <a:pt x="3072" y="6673"/>
                  </a:cubicBezTo>
                  <a:cubicBezTo>
                    <a:pt x="2668" y="6876"/>
                    <a:pt x="2287" y="7221"/>
                    <a:pt x="1929" y="7507"/>
                  </a:cubicBezTo>
                  <a:cubicBezTo>
                    <a:pt x="1584" y="7781"/>
                    <a:pt x="1227" y="8066"/>
                    <a:pt x="882" y="8352"/>
                  </a:cubicBezTo>
                  <a:cubicBezTo>
                    <a:pt x="858" y="8090"/>
                    <a:pt x="822" y="7840"/>
                    <a:pt x="798" y="7578"/>
                  </a:cubicBezTo>
                  <a:cubicBezTo>
                    <a:pt x="1155" y="7292"/>
                    <a:pt x="1513" y="7007"/>
                    <a:pt x="1870" y="6709"/>
                  </a:cubicBezTo>
                  <a:cubicBezTo>
                    <a:pt x="2215" y="6435"/>
                    <a:pt x="2668" y="6173"/>
                    <a:pt x="2918" y="5792"/>
                  </a:cubicBezTo>
                  <a:cubicBezTo>
                    <a:pt x="2939" y="5749"/>
                    <a:pt x="2902" y="5695"/>
                    <a:pt x="2850" y="5695"/>
                  </a:cubicBezTo>
                  <a:cubicBezTo>
                    <a:pt x="2845" y="5695"/>
                    <a:pt x="2839" y="5696"/>
                    <a:pt x="2834" y="5697"/>
                  </a:cubicBezTo>
                  <a:cubicBezTo>
                    <a:pt x="2429" y="5852"/>
                    <a:pt x="2096" y="6221"/>
                    <a:pt x="1775" y="6495"/>
                  </a:cubicBezTo>
                  <a:cubicBezTo>
                    <a:pt x="1429" y="6792"/>
                    <a:pt x="1108" y="7090"/>
                    <a:pt x="774" y="7400"/>
                  </a:cubicBezTo>
                  <a:cubicBezTo>
                    <a:pt x="751" y="7173"/>
                    <a:pt x="727" y="6959"/>
                    <a:pt x="703" y="6733"/>
                  </a:cubicBezTo>
                  <a:cubicBezTo>
                    <a:pt x="1060" y="6388"/>
                    <a:pt x="1417" y="6066"/>
                    <a:pt x="1798" y="5756"/>
                  </a:cubicBezTo>
                  <a:cubicBezTo>
                    <a:pt x="2132" y="5471"/>
                    <a:pt x="2560" y="5209"/>
                    <a:pt x="2834" y="4852"/>
                  </a:cubicBezTo>
                  <a:cubicBezTo>
                    <a:pt x="2855" y="4821"/>
                    <a:pt x="2822" y="4764"/>
                    <a:pt x="2782" y="4764"/>
                  </a:cubicBezTo>
                  <a:cubicBezTo>
                    <a:pt x="2776" y="4764"/>
                    <a:pt x="2769" y="4765"/>
                    <a:pt x="2763" y="4768"/>
                  </a:cubicBezTo>
                  <a:cubicBezTo>
                    <a:pt x="2358" y="4923"/>
                    <a:pt x="2025" y="5268"/>
                    <a:pt x="1703" y="5542"/>
                  </a:cubicBezTo>
                  <a:cubicBezTo>
                    <a:pt x="1346" y="5852"/>
                    <a:pt x="1013" y="6185"/>
                    <a:pt x="679" y="6530"/>
                  </a:cubicBezTo>
                  <a:cubicBezTo>
                    <a:pt x="655" y="6280"/>
                    <a:pt x="632" y="6030"/>
                    <a:pt x="596" y="5780"/>
                  </a:cubicBezTo>
                  <a:cubicBezTo>
                    <a:pt x="1191" y="5256"/>
                    <a:pt x="2501" y="4102"/>
                    <a:pt x="2930" y="3685"/>
                  </a:cubicBezTo>
                  <a:close/>
                  <a:moveTo>
                    <a:pt x="3084" y="6876"/>
                  </a:moveTo>
                  <a:cubicBezTo>
                    <a:pt x="3096" y="7161"/>
                    <a:pt x="3108" y="7459"/>
                    <a:pt x="3120" y="7757"/>
                  </a:cubicBezTo>
                  <a:cubicBezTo>
                    <a:pt x="2679" y="8031"/>
                    <a:pt x="2310" y="8435"/>
                    <a:pt x="1917" y="8769"/>
                  </a:cubicBezTo>
                  <a:cubicBezTo>
                    <a:pt x="1620" y="9043"/>
                    <a:pt x="1322" y="9328"/>
                    <a:pt x="1013" y="9602"/>
                  </a:cubicBezTo>
                  <a:cubicBezTo>
                    <a:pt x="977" y="9245"/>
                    <a:pt x="941" y="8888"/>
                    <a:pt x="905" y="8531"/>
                  </a:cubicBezTo>
                  <a:cubicBezTo>
                    <a:pt x="1286" y="8245"/>
                    <a:pt x="1679" y="7959"/>
                    <a:pt x="2060" y="7673"/>
                  </a:cubicBezTo>
                  <a:cubicBezTo>
                    <a:pt x="2406" y="7423"/>
                    <a:pt x="2787" y="7173"/>
                    <a:pt x="3084" y="6876"/>
                  </a:cubicBezTo>
                  <a:close/>
                  <a:moveTo>
                    <a:pt x="3120" y="7959"/>
                  </a:moveTo>
                  <a:cubicBezTo>
                    <a:pt x="3132" y="8340"/>
                    <a:pt x="3156" y="8721"/>
                    <a:pt x="3168" y="9114"/>
                  </a:cubicBezTo>
                  <a:cubicBezTo>
                    <a:pt x="2846" y="9269"/>
                    <a:pt x="2572" y="9662"/>
                    <a:pt x="2358" y="9864"/>
                  </a:cubicBezTo>
                  <a:cubicBezTo>
                    <a:pt x="1953" y="10245"/>
                    <a:pt x="1560" y="10638"/>
                    <a:pt x="1167" y="11019"/>
                  </a:cubicBezTo>
                  <a:cubicBezTo>
                    <a:pt x="1120" y="10614"/>
                    <a:pt x="1084" y="10209"/>
                    <a:pt x="1036" y="9805"/>
                  </a:cubicBezTo>
                  <a:cubicBezTo>
                    <a:pt x="1382" y="9507"/>
                    <a:pt x="1727" y="9221"/>
                    <a:pt x="2072" y="8912"/>
                  </a:cubicBezTo>
                  <a:cubicBezTo>
                    <a:pt x="2418" y="8602"/>
                    <a:pt x="2810" y="8304"/>
                    <a:pt x="3120" y="7959"/>
                  </a:cubicBezTo>
                  <a:close/>
                  <a:moveTo>
                    <a:pt x="3168" y="9364"/>
                  </a:moveTo>
                  <a:cubicBezTo>
                    <a:pt x="3180" y="9686"/>
                    <a:pt x="3191" y="10007"/>
                    <a:pt x="3203" y="10328"/>
                  </a:cubicBezTo>
                  <a:cubicBezTo>
                    <a:pt x="2560" y="10924"/>
                    <a:pt x="1941" y="11531"/>
                    <a:pt x="1263" y="12067"/>
                  </a:cubicBezTo>
                  <a:cubicBezTo>
                    <a:pt x="1239" y="11793"/>
                    <a:pt x="1215" y="11519"/>
                    <a:pt x="1179" y="11233"/>
                  </a:cubicBezTo>
                  <a:cubicBezTo>
                    <a:pt x="1501" y="10948"/>
                    <a:pt x="1822" y="10650"/>
                    <a:pt x="2144" y="10364"/>
                  </a:cubicBezTo>
                  <a:cubicBezTo>
                    <a:pt x="2251" y="10257"/>
                    <a:pt x="2822" y="9650"/>
                    <a:pt x="3168" y="9364"/>
                  </a:cubicBezTo>
                  <a:close/>
                  <a:moveTo>
                    <a:pt x="3215" y="10662"/>
                  </a:moveTo>
                  <a:cubicBezTo>
                    <a:pt x="3215" y="10864"/>
                    <a:pt x="3227" y="11067"/>
                    <a:pt x="3227" y="11269"/>
                  </a:cubicBezTo>
                  <a:cubicBezTo>
                    <a:pt x="3227" y="11317"/>
                    <a:pt x="3227" y="11352"/>
                    <a:pt x="3239" y="11400"/>
                  </a:cubicBezTo>
                  <a:cubicBezTo>
                    <a:pt x="2882" y="11626"/>
                    <a:pt x="2584" y="11960"/>
                    <a:pt x="2287" y="12233"/>
                  </a:cubicBezTo>
                  <a:cubicBezTo>
                    <a:pt x="1977" y="12519"/>
                    <a:pt x="1667" y="12829"/>
                    <a:pt x="1358" y="13126"/>
                  </a:cubicBezTo>
                  <a:cubicBezTo>
                    <a:pt x="1334" y="12829"/>
                    <a:pt x="1310" y="12543"/>
                    <a:pt x="1275" y="12245"/>
                  </a:cubicBezTo>
                  <a:cubicBezTo>
                    <a:pt x="1965" y="11793"/>
                    <a:pt x="2644" y="11269"/>
                    <a:pt x="3215" y="10662"/>
                  </a:cubicBezTo>
                  <a:close/>
                  <a:moveTo>
                    <a:pt x="3239" y="11698"/>
                  </a:moveTo>
                  <a:cubicBezTo>
                    <a:pt x="3239" y="11864"/>
                    <a:pt x="3251" y="12031"/>
                    <a:pt x="3251" y="12198"/>
                  </a:cubicBezTo>
                  <a:cubicBezTo>
                    <a:pt x="3025" y="12341"/>
                    <a:pt x="2799" y="12662"/>
                    <a:pt x="2679" y="12793"/>
                  </a:cubicBezTo>
                  <a:cubicBezTo>
                    <a:pt x="2287" y="13186"/>
                    <a:pt x="1858" y="13555"/>
                    <a:pt x="1417" y="13900"/>
                  </a:cubicBezTo>
                  <a:cubicBezTo>
                    <a:pt x="1406" y="13710"/>
                    <a:pt x="1394" y="13507"/>
                    <a:pt x="1370" y="13317"/>
                  </a:cubicBezTo>
                  <a:cubicBezTo>
                    <a:pt x="1739" y="13007"/>
                    <a:pt x="2096" y="12710"/>
                    <a:pt x="2453" y="12400"/>
                  </a:cubicBezTo>
                  <a:cubicBezTo>
                    <a:pt x="2715" y="12174"/>
                    <a:pt x="3001" y="11960"/>
                    <a:pt x="3239" y="11698"/>
                  </a:cubicBezTo>
                  <a:close/>
                  <a:moveTo>
                    <a:pt x="3251" y="12579"/>
                  </a:moveTo>
                  <a:cubicBezTo>
                    <a:pt x="3263" y="12710"/>
                    <a:pt x="3263" y="12853"/>
                    <a:pt x="3263" y="12995"/>
                  </a:cubicBezTo>
                  <a:cubicBezTo>
                    <a:pt x="2930" y="13162"/>
                    <a:pt x="2668" y="13472"/>
                    <a:pt x="2418" y="13722"/>
                  </a:cubicBezTo>
                  <a:cubicBezTo>
                    <a:pt x="2084" y="14043"/>
                    <a:pt x="1775" y="14389"/>
                    <a:pt x="1477" y="14734"/>
                  </a:cubicBezTo>
                  <a:cubicBezTo>
                    <a:pt x="1465" y="14531"/>
                    <a:pt x="1453" y="14317"/>
                    <a:pt x="1441" y="14115"/>
                  </a:cubicBezTo>
                  <a:cubicBezTo>
                    <a:pt x="1798" y="13865"/>
                    <a:pt x="2144" y="13615"/>
                    <a:pt x="2465" y="13341"/>
                  </a:cubicBezTo>
                  <a:cubicBezTo>
                    <a:pt x="2644" y="13186"/>
                    <a:pt x="2810" y="13031"/>
                    <a:pt x="2977" y="12876"/>
                  </a:cubicBezTo>
                  <a:cubicBezTo>
                    <a:pt x="3060" y="12781"/>
                    <a:pt x="3156" y="12686"/>
                    <a:pt x="3239" y="12591"/>
                  </a:cubicBezTo>
                  <a:cubicBezTo>
                    <a:pt x="3239" y="12591"/>
                    <a:pt x="3251" y="12579"/>
                    <a:pt x="3251" y="12579"/>
                  </a:cubicBezTo>
                  <a:close/>
                  <a:moveTo>
                    <a:pt x="3263" y="13281"/>
                  </a:moveTo>
                  <a:cubicBezTo>
                    <a:pt x="3263" y="13519"/>
                    <a:pt x="3263" y="13769"/>
                    <a:pt x="3263" y="14019"/>
                  </a:cubicBezTo>
                  <a:cubicBezTo>
                    <a:pt x="2918" y="14234"/>
                    <a:pt x="2608" y="14531"/>
                    <a:pt x="2310" y="14793"/>
                  </a:cubicBezTo>
                  <a:cubicBezTo>
                    <a:pt x="2048" y="15031"/>
                    <a:pt x="1787" y="15281"/>
                    <a:pt x="1536" y="15532"/>
                  </a:cubicBezTo>
                  <a:cubicBezTo>
                    <a:pt x="1525" y="15341"/>
                    <a:pt x="1513" y="15151"/>
                    <a:pt x="1501" y="14960"/>
                  </a:cubicBezTo>
                  <a:cubicBezTo>
                    <a:pt x="1501" y="14948"/>
                    <a:pt x="1513" y="14948"/>
                    <a:pt x="1525" y="14936"/>
                  </a:cubicBezTo>
                  <a:cubicBezTo>
                    <a:pt x="1846" y="14591"/>
                    <a:pt x="2191" y="14269"/>
                    <a:pt x="2537" y="13936"/>
                  </a:cubicBezTo>
                  <a:cubicBezTo>
                    <a:pt x="2751" y="13722"/>
                    <a:pt x="3049" y="13519"/>
                    <a:pt x="3263" y="13281"/>
                  </a:cubicBezTo>
                  <a:close/>
                  <a:moveTo>
                    <a:pt x="3263" y="14281"/>
                  </a:moveTo>
                  <a:cubicBezTo>
                    <a:pt x="3263" y="14591"/>
                    <a:pt x="3263" y="14912"/>
                    <a:pt x="3251" y="15222"/>
                  </a:cubicBezTo>
                  <a:cubicBezTo>
                    <a:pt x="2965" y="15377"/>
                    <a:pt x="2739" y="15674"/>
                    <a:pt x="2501" y="15889"/>
                  </a:cubicBezTo>
                  <a:cubicBezTo>
                    <a:pt x="2203" y="16163"/>
                    <a:pt x="1906" y="16424"/>
                    <a:pt x="1596" y="16686"/>
                  </a:cubicBezTo>
                  <a:cubicBezTo>
                    <a:pt x="1572" y="16389"/>
                    <a:pt x="1560" y="16079"/>
                    <a:pt x="1548" y="15782"/>
                  </a:cubicBezTo>
                  <a:cubicBezTo>
                    <a:pt x="1858" y="15508"/>
                    <a:pt x="2168" y="15222"/>
                    <a:pt x="2477" y="14960"/>
                  </a:cubicBezTo>
                  <a:cubicBezTo>
                    <a:pt x="2727" y="14734"/>
                    <a:pt x="3013" y="14519"/>
                    <a:pt x="3263" y="14281"/>
                  </a:cubicBezTo>
                  <a:close/>
                  <a:moveTo>
                    <a:pt x="3251" y="15543"/>
                  </a:moveTo>
                  <a:cubicBezTo>
                    <a:pt x="3251" y="15734"/>
                    <a:pt x="3251" y="15924"/>
                    <a:pt x="3251" y="16115"/>
                  </a:cubicBezTo>
                  <a:cubicBezTo>
                    <a:pt x="2691" y="16686"/>
                    <a:pt x="2168" y="17294"/>
                    <a:pt x="1632" y="17889"/>
                  </a:cubicBezTo>
                  <a:cubicBezTo>
                    <a:pt x="1620" y="17567"/>
                    <a:pt x="1608" y="17246"/>
                    <a:pt x="1596" y="16925"/>
                  </a:cubicBezTo>
                  <a:cubicBezTo>
                    <a:pt x="1953" y="16663"/>
                    <a:pt x="2298" y="16401"/>
                    <a:pt x="2632" y="16115"/>
                  </a:cubicBezTo>
                  <a:cubicBezTo>
                    <a:pt x="2834" y="15948"/>
                    <a:pt x="3072" y="15758"/>
                    <a:pt x="3251" y="15543"/>
                  </a:cubicBezTo>
                  <a:close/>
                  <a:moveTo>
                    <a:pt x="3251" y="16496"/>
                  </a:moveTo>
                  <a:cubicBezTo>
                    <a:pt x="3251" y="16746"/>
                    <a:pt x="3251" y="16996"/>
                    <a:pt x="3251" y="17246"/>
                  </a:cubicBezTo>
                  <a:cubicBezTo>
                    <a:pt x="2703" y="17734"/>
                    <a:pt x="2191" y="18258"/>
                    <a:pt x="1644" y="18746"/>
                  </a:cubicBezTo>
                  <a:cubicBezTo>
                    <a:pt x="1644" y="18520"/>
                    <a:pt x="1644" y="18294"/>
                    <a:pt x="1632" y="18079"/>
                  </a:cubicBezTo>
                  <a:cubicBezTo>
                    <a:pt x="1656" y="18079"/>
                    <a:pt x="1667" y="18068"/>
                    <a:pt x="1679" y="18056"/>
                  </a:cubicBezTo>
                  <a:cubicBezTo>
                    <a:pt x="2203" y="17544"/>
                    <a:pt x="2739" y="17032"/>
                    <a:pt x="3251" y="16496"/>
                  </a:cubicBezTo>
                  <a:close/>
                  <a:moveTo>
                    <a:pt x="3251" y="17603"/>
                  </a:moveTo>
                  <a:cubicBezTo>
                    <a:pt x="3251" y="17877"/>
                    <a:pt x="3251" y="18139"/>
                    <a:pt x="3251" y="18413"/>
                  </a:cubicBezTo>
                  <a:cubicBezTo>
                    <a:pt x="2632" y="18782"/>
                    <a:pt x="2251" y="19496"/>
                    <a:pt x="1644" y="19889"/>
                  </a:cubicBezTo>
                  <a:cubicBezTo>
                    <a:pt x="1656" y="19592"/>
                    <a:pt x="1656" y="19294"/>
                    <a:pt x="1656" y="18996"/>
                  </a:cubicBezTo>
                  <a:cubicBezTo>
                    <a:pt x="1977" y="18746"/>
                    <a:pt x="2287" y="18496"/>
                    <a:pt x="2584" y="18222"/>
                  </a:cubicBezTo>
                  <a:cubicBezTo>
                    <a:pt x="2763" y="18068"/>
                    <a:pt x="2941" y="17901"/>
                    <a:pt x="3108" y="17734"/>
                  </a:cubicBezTo>
                  <a:cubicBezTo>
                    <a:pt x="3144" y="17698"/>
                    <a:pt x="3191" y="17651"/>
                    <a:pt x="3251" y="17603"/>
                  </a:cubicBezTo>
                  <a:close/>
                  <a:moveTo>
                    <a:pt x="31445" y="553"/>
                  </a:moveTo>
                  <a:cubicBezTo>
                    <a:pt x="30052" y="6995"/>
                    <a:pt x="30028" y="13877"/>
                    <a:pt x="30231" y="20449"/>
                  </a:cubicBezTo>
                  <a:cubicBezTo>
                    <a:pt x="27735" y="20099"/>
                    <a:pt x="25149" y="20033"/>
                    <a:pt x="22571" y="20033"/>
                  </a:cubicBezTo>
                  <a:cubicBezTo>
                    <a:pt x="20995" y="20033"/>
                    <a:pt x="19422" y="20058"/>
                    <a:pt x="17875" y="20058"/>
                  </a:cubicBezTo>
                  <a:cubicBezTo>
                    <a:pt x="17643" y="20058"/>
                    <a:pt x="17412" y="20057"/>
                    <a:pt x="17181" y="20056"/>
                  </a:cubicBezTo>
                  <a:cubicBezTo>
                    <a:pt x="16619" y="20054"/>
                    <a:pt x="16055" y="20053"/>
                    <a:pt x="15492" y="20053"/>
                  </a:cubicBezTo>
                  <a:cubicBezTo>
                    <a:pt x="11690" y="20053"/>
                    <a:pt x="7869" y="20105"/>
                    <a:pt x="4084" y="20437"/>
                  </a:cubicBezTo>
                  <a:cubicBezTo>
                    <a:pt x="4477" y="14912"/>
                    <a:pt x="3930" y="9221"/>
                    <a:pt x="3382" y="3685"/>
                  </a:cubicBezTo>
                  <a:cubicBezTo>
                    <a:pt x="3465" y="3590"/>
                    <a:pt x="3489" y="3447"/>
                    <a:pt x="3346" y="3363"/>
                  </a:cubicBezTo>
                  <a:cubicBezTo>
                    <a:pt x="3287" y="2816"/>
                    <a:pt x="3239" y="2280"/>
                    <a:pt x="3180" y="1732"/>
                  </a:cubicBezTo>
                  <a:cubicBezTo>
                    <a:pt x="3180" y="1649"/>
                    <a:pt x="3120" y="1589"/>
                    <a:pt x="3049" y="1566"/>
                  </a:cubicBezTo>
                  <a:cubicBezTo>
                    <a:pt x="7716" y="1435"/>
                    <a:pt x="12359" y="970"/>
                    <a:pt x="17027" y="804"/>
                  </a:cubicBezTo>
                  <a:cubicBezTo>
                    <a:pt x="20320" y="687"/>
                    <a:pt x="23614" y="623"/>
                    <a:pt x="26908" y="623"/>
                  </a:cubicBezTo>
                  <a:cubicBezTo>
                    <a:pt x="28341" y="623"/>
                    <a:pt x="29774" y="635"/>
                    <a:pt x="31207" y="661"/>
                  </a:cubicBezTo>
                  <a:cubicBezTo>
                    <a:pt x="31314" y="661"/>
                    <a:pt x="31397" y="613"/>
                    <a:pt x="31445" y="553"/>
                  </a:cubicBezTo>
                  <a:close/>
                  <a:moveTo>
                    <a:pt x="3263" y="18699"/>
                  </a:moveTo>
                  <a:cubicBezTo>
                    <a:pt x="3263" y="19032"/>
                    <a:pt x="3275" y="19365"/>
                    <a:pt x="3287" y="19699"/>
                  </a:cubicBezTo>
                  <a:cubicBezTo>
                    <a:pt x="3049" y="19877"/>
                    <a:pt x="2822" y="20092"/>
                    <a:pt x="2608" y="20270"/>
                  </a:cubicBezTo>
                  <a:cubicBezTo>
                    <a:pt x="2275" y="20580"/>
                    <a:pt x="1941" y="20889"/>
                    <a:pt x="1620" y="21199"/>
                  </a:cubicBezTo>
                  <a:cubicBezTo>
                    <a:pt x="1632" y="20830"/>
                    <a:pt x="1644" y="20461"/>
                    <a:pt x="1644" y="20092"/>
                  </a:cubicBezTo>
                  <a:cubicBezTo>
                    <a:pt x="1941" y="19961"/>
                    <a:pt x="2191" y="19758"/>
                    <a:pt x="2429" y="19532"/>
                  </a:cubicBezTo>
                  <a:cubicBezTo>
                    <a:pt x="2691" y="19282"/>
                    <a:pt x="3025" y="19008"/>
                    <a:pt x="3263" y="18699"/>
                  </a:cubicBezTo>
                  <a:close/>
                  <a:moveTo>
                    <a:pt x="3299" y="20020"/>
                  </a:moveTo>
                  <a:cubicBezTo>
                    <a:pt x="3311" y="20294"/>
                    <a:pt x="3311" y="20556"/>
                    <a:pt x="3322" y="20830"/>
                  </a:cubicBezTo>
                  <a:cubicBezTo>
                    <a:pt x="3334" y="20889"/>
                    <a:pt x="3346" y="20949"/>
                    <a:pt x="3370" y="20996"/>
                  </a:cubicBezTo>
                  <a:cubicBezTo>
                    <a:pt x="3096" y="21187"/>
                    <a:pt x="2846" y="21413"/>
                    <a:pt x="2608" y="21592"/>
                  </a:cubicBezTo>
                  <a:cubicBezTo>
                    <a:pt x="2263" y="21866"/>
                    <a:pt x="1917" y="22151"/>
                    <a:pt x="1560" y="22413"/>
                  </a:cubicBezTo>
                  <a:cubicBezTo>
                    <a:pt x="1572" y="22056"/>
                    <a:pt x="1596" y="21711"/>
                    <a:pt x="1608" y="21366"/>
                  </a:cubicBezTo>
                  <a:cubicBezTo>
                    <a:pt x="1620" y="21366"/>
                    <a:pt x="1620" y="21366"/>
                    <a:pt x="1632" y="21354"/>
                  </a:cubicBezTo>
                  <a:cubicBezTo>
                    <a:pt x="2013" y="21056"/>
                    <a:pt x="2406" y="20758"/>
                    <a:pt x="2787" y="20449"/>
                  </a:cubicBezTo>
                  <a:cubicBezTo>
                    <a:pt x="2953" y="20306"/>
                    <a:pt x="3132" y="20175"/>
                    <a:pt x="3299" y="20020"/>
                  </a:cubicBezTo>
                  <a:close/>
                  <a:moveTo>
                    <a:pt x="20170" y="20901"/>
                  </a:moveTo>
                  <a:cubicBezTo>
                    <a:pt x="20515" y="20913"/>
                    <a:pt x="20848" y="20925"/>
                    <a:pt x="21182" y="20937"/>
                  </a:cubicBezTo>
                  <a:cubicBezTo>
                    <a:pt x="20944" y="21127"/>
                    <a:pt x="20729" y="21377"/>
                    <a:pt x="20527" y="21604"/>
                  </a:cubicBezTo>
                  <a:cubicBezTo>
                    <a:pt x="20277" y="21889"/>
                    <a:pt x="20027" y="22187"/>
                    <a:pt x="19777" y="22473"/>
                  </a:cubicBezTo>
                  <a:cubicBezTo>
                    <a:pt x="19396" y="22473"/>
                    <a:pt x="19003" y="22485"/>
                    <a:pt x="18622" y="22485"/>
                  </a:cubicBezTo>
                  <a:cubicBezTo>
                    <a:pt x="18896" y="22235"/>
                    <a:pt x="19182" y="21997"/>
                    <a:pt x="19467" y="21747"/>
                  </a:cubicBezTo>
                  <a:cubicBezTo>
                    <a:pt x="19729" y="21520"/>
                    <a:pt x="20015" y="21294"/>
                    <a:pt x="20182" y="20973"/>
                  </a:cubicBezTo>
                  <a:cubicBezTo>
                    <a:pt x="20205" y="20949"/>
                    <a:pt x="20194" y="20913"/>
                    <a:pt x="20170" y="20901"/>
                  </a:cubicBezTo>
                  <a:close/>
                  <a:moveTo>
                    <a:pt x="21444" y="20949"/>
                  </a:moveTo>
                  <a:cubicBezTo>
                    <a:pt x="21753" y="20973"/>
                    <a:pt x="22063" y="20985"/>
                    <a:pt x="22372" y="20996"/>
                  </a:cubicBezTo>
                  <a:cubicBezTo>
                    <a:pt x="21896" y="21389"/>
                    <a:pt x="21479" y="21889"/>
                    <a:pt x="21039" y="22318"/>
                  </a:cubicBezTo>
                  <a:cubicBezTo>
                    <a:pt x="20979" y="22378"/>
                    <a:pt x="21015" y="22449"/>
                    <a:pt x="21075" y="22485"/>
                  </a:cubicBezTo>
                  <a:cubicBezTo>
                    <a:pt x="20753" y="22473"/>
                    <a:pt x="20444" y="22473"/>
                    <a:pt x="20134" y="22473"/>
                  </a:cubicBezTo>
                  <a:cubicBezTo>
                    <a:pt x="20360" y="22247"/>
                    <a:pt x="20586" y="22008"/>
                    <a:pt x="20801" y="21770"/>
                  </a:cubicBezTo>
                  <a:cubicBezTo>
                    <a:pt x="21039" y="21520"/>
                    <a:pt x="21289" y="21258"/>
                    <a:pt x="21444" y="20949"/>
                  </a:cubicBezTo>
                  <a:close/>
                  <a:moveTo>
                    <a:pt x="14895" y="20818"/>
                  </a:moveTo>
                  <a:cubicBezTo>
                    <a:pt x="14312" y="21306"/>
                    <a:pt x="13788" y="21937"/>
                    <a:pt x="13276" y="22497"/>
                  </a:cubicBezTo>
                  <a:lnTo>
                    <a:pt x="12466" y="22497"/>
                  </a:lnTo>
                  <a:cubicBezTo>
                    <a:pt x="12681" y="22294"/>
                    <a:pt x="12883" y="22080"/>
                    <a:pt x="13097" y="21878"/>
                  </a:cubicBezTo>
                  <a:cubicBezTo>
                    <a:pt x="13395" y="21556"/>
                    <a:pt x="13752" y="21246"/>
                    <a:pt x="13979" y="20865"/>
                  </a:cubicBezTo>
                  <a:cubicBezTo>
                    <a:pt x="13990" y="20842"/>
                    <a:pt x="13990" y="20830"/>
                    <a:pt x="13979" y="20818"/>
                  </a:cubicBezTo>
                  <a:close/>
                  <a:moveTo>
                    <a:pt x="15264" y="20806"/>
                  </a:moveTo>
                  <a:cubicBezTo>
                    <a:pt x="15586" y="20806"/>
                    <a:pt x="15907" y="20818"/>
                    <a:pt x="16229" y="20818"/>
                  </a:cubicBezTo>
                  <a:cubicBezTo>
                    <a:pt x="15931" y="21008"/>
                    <a:pt x="15669" y="21282"/>
                    <a:pt x="15419" y="21520"/>
                  </a:cubicBezTo>
                  <a:cubicBezTo>
                    <a:pt x="15086" y="21830"/>
                    <a:pt x="14788" y="22163"/>
                    <a:pt x="14490" y="22497"/>
                  </a:cubicBezTo>
                  <a:lnTo>
                    <a:pt x="13586" y="22497"/>
                  </a:lnTo>
                  <a:cubicBezTo>
                    <a:pt x="14169" y="21973"/>
                    <a:pt x="14800" y="21425"/>
                    <a:pt x="15264" y="20806"/>
                  </a:cubicBezTo>
                  <a:close/>
                  <a:moveTo>
                    <a:pt x="16884" y="20818"/>
                  </a:moveTo>
                  <a:cubicBezTo>
                    <a:pt x="17146" y="20818"/>
                    <a:pt x="17396" y="20818"/>
                    <a:pt x="17658" y="20830"/>
                  </a:cubicBezTo>
                  <a:cubicBezTo>
                    <a:pt x="17312" y="20973"/>
                    <a:pt x="17038" y="21318"/>
                    <a:pt x="16788" y="21592"/>
                  </a:cubicBezTo>
                  <a:cubicBezTo>
                    <a:pt x="16491" y="21889"/>
                    <a:pt x="16193" y="22199"/>
                    <a:pt x="15895" y="22497"/>
                  </a:cubicBezTo>
                  <a:lnTo>
                    <a:pt x="14824" y="22497"/>
                  </a:lnTo>
                  <a:cubicBezTo>
                    <a:pt x="15086" y="22247"/>
                    <a:pt x="15360" y="21985"/>
                    <a:pt x="15633" y="21735"/>
                  </a:cubicBezTo>
                  <a:cubicBezTo>
                    <a:pt x="15943" y="21437"/>
                    <a:pt x="16300" y="21163"/>
                    <a:pt x="16562" y="20818"/>
                  </a:cubicBezTo>
                  <a:close/>
                  <a:moveTo>
                    <a:pt x="17741" y="20830"/>
                  </a:moveTo>
                  <a:lnTo>
                    <a:pt x="17741" y="20830"/>
                  </a:lnTo>
                  <a:cubicBezTo>
                    <a:pt x="18098" y="20842"/>
                    <a:pt x="18455" y="20842"/>
                    <a:pt x="18812" y="20854"/>
                  </a:cubicBezTo>
                  <a:cubicBezTo>
                    <a:pt x="18527" y="21068"/>
                    <a:pt x="18289" y="21354"/>
                    <a:pt x="18039" y="21580"/>
                  </a:cubicBezTo>
                  <a:cubicBezTo>
                    <a:pt x="17705" y="21889"/>
                    <a:pt x="17360" y="22199"/>
                    <a:pt x="17015" y="22497"/>
                  </a:cubicBezTo>
                  <a:lnTo>
                    <a:pt x="16169" y="22497"/>
                  </a:lnTo>
                  <a:cubicBezTo>
                    <a:pt x="16431" y="22259"/>
                    <a:pt x="16705" y="22008"/>
                    <a:pt x="16967" y="21770"/>
                  </a:cubicBezTo>
                  <a:cubicBezTo>
                    <a:pt x="17241" y="21508"/>
                    <a:pt x="17622" y="21246"/>
                    <a:pt x="17765" y="20889"/>
                  </a:cubicBezTo>
                  <a:cubicBezTo>
                    <a:pt x="17777" y="20865"/>
                    <a:pt x="17765" y="20842"/>
                    <a:pt x="17741" y="20830"/>
                  </a:cubicBezTo>
                  <a:close/>
                  <a:moveTo>
                    <a:pt x="19062" y="20865"/>
                  </a:moveTo>
                  <a:cubicBezTo>
                    <a:pt x="19408" y="20877"/>
                    <a:pt x="19741" y="20877"/>
                    <a:pt x="20075" y="20901"/>
                  </a:cubicBezTo>
                  <a:cubicBezTo>
                    <a:pt x="19765" y="21056"/>
                    <a:pt x="19515" y="21306"/>
                    <a:pt x="19265" y="21556"/>
                  </a:cubicBezTo>
                  <a:cubicBezTo>
                    <a:pt x="18991" y="21830"/>
                    <a:pt x="18729" y="22104"/>
                    <a:pt x="18455" y="22378"/>
                  </a:cubicBezTo>
                  <a:cubicBezTo>
                    <a:pt x="18420" y="22413"/>
                    <a:pt x="18420" y="22461"/>
                    <a:pt x="18431" y="22485"/>
                  </a:cubicBezTo>
                  <a:cubicBezTo>
                    <a:pt x="18086" y="22485"/>
                    <a:pt x="17753" y="22485"/>
                    <a:pt x="17408" y="22497"/>
                  </a:cubicBezTo>
                  <a:cubicBezTo>
                    <a:pt x="17669" y="22282"/>
                    <a:pt x="17931" y="22068"/>
                    <a:pt x="18181" y="21842"/>
                  </a:cubicBezTo>
                  <a:cubicBezTo>
                    <a:pt x="18491" y="21556"/>
                    <a:pt x="18872" y="21235"/>
                    <a:pt x="19062" y="20865"/>
                  </a:cubicBezTo>
                  <a:close/>
                  <a:moveTo>
                    <a:pt x="13848" y="20818"/>
                  </a:moveTo>
                  <a:cubicBezTo>
                    <a:pt x="13490" y="21044"/>
                    <a:pt x="13193" y="21377"/>
                    <a:pt x="12907" y="21687"/>
                  </a:cubicBezTo>
                  <a:cubicBezTo>
                    <a:pt x="12657" y="21949"/>
                    <a:pt x="12407" y="22223"/>
                    <a:pt x="12157" y="22497"/>
                  </a:cubicBezTo>
                  <a:cubicBezTo>
                    <a:pt x="11800" y="22497"/>
                    <a:pt x="11431" y="22497"/>
                    <a:pt x="11073" y="22509"/>
                  </a:cubicBezTo>
                  <a:cubicBezTo>
                    <a:pt x="11312" y="22247"/>
                    <a:pt x="11538" y="21997"/>
                    <a:pt x="11776" y="21747"/>
                  </a:cubicBezTo>
                  <a:cubicBezTo>
                    <a:pt x="12074" y="21449"/>
                    <a:pt x="12431" y="21163"/>
                    <a:pt x="12693" y="20818"/>
                  </a:cubicBezTo>
                  <a:close/>
                  <a:moveTo>
                    <a:pt x="12383" y="20830"/>
                  </a:moveTo>
                  <a:cubicBezTo>
                    <a:pt x="12109" y="21056"/>
                    <a:pt x="11859" y="21342"/>
                    <a:pt x="11621" y="21592"/>
                  </a:cubicBezTo>
                  <a:cubicBezTo>
                    <a:pt x="11335" y="21889"/>
                    <a:pt x="11073" y="22199"/>
                    <a:pt x="10811" y="22509"/>
                  </a:cubicBezTo>
                  <a:cubicBezTo>
                    <a:pt x="10478" y="22509"/>
                    <a:pt x="10157" y="22509"/>
                    <a:pt x="9835" y="22520"/>
                  </a:cubicBezTo>
                  <a:cubicBezTo>
                    <a:pt x="10061" y="22294"/>
                    <a:pt x="10276" y="22068"/>
                    <a:pt x="10514" y="21854"/>
                  </a:cubicBezTo>
                  <a:cubicBezTo>
                    <a:pt x="10823" y="21556"/>
                    <a:pt x="11252" y="21270"/>
                    <a:pt x="11466" y="20889"/>
                  </a:cubicBezTo>
                  <a:cubicBezTo>
                    <a:pt x="11466" y="20877"/>
                    <a:pt x="11466" y="20854"/>
                    <a:pt x="11454" y="20830"/>
                  </a:cubicBezTo>
                  <a:close/>
                  <a:moveTo>
                    <a:pt x="22587" y="21008"/>
                  </a:moveTo>
                  <a:cubicBezTo>
                    <a:pt x="23349" y="21044"/>
                    <a:pt x="24099" y="21068"/>
                    <a:pt x="24861" y="21092"/>
                  </a:cubicBezTo>
                  <a:cubicBezTo>
                    <a:pt x="24670" y="21270"/>
                    <a:pt x="24527" y="21508"/>
                    <a:pt x="24385" y="21711"/>
                  </a:cubicBezTo>
                  <a:cubicBezTo>
                    <a:pt x="24194" y="21985"/>
                    <a:pt x="24004" y="22259"/>
                    <a:pt x="23801" y="22532"/>
                  </a:cubicBezTo>
                  <a:cubicBezTo>
                    <a:pt x="23515" y="22520"/>
                    <a:pt x="23242" y="22509"/>
                    <a:pt x="22956" y="22509"/>
                  </a:cubicBezTo>
                  <a:cubicBezTo>
                    <a:pt x="23075" y="22378"/>
                    <a:pt x="23206" y="22259"/>
                    <a:pt x="23337" y="22128"/>
                  </a:cubicBezTo>
                  <a:cubicBezTo>
                    <a:pt x="23551" y="21901"/>
                    <a:pt x="23789" y="21675"/>
                    <a:pt x="23908" y="21377"/>
                  </a:cubicBezTo>
                  <a:cubicBezTo>
                    <a:pt x="23927" y="21331"/>
                    <a:pt x="23887" y="21299"/>
                    <a:pt x="23846" y="21299"/>
                  </a:cubicBezTo>
                  <a:cubicBezTo>
                    <a:pt x="23835" y="21299"/>
                    <a:pt x="23823" y="21301"/>
                    <a:pt x="23813" y="21306"/>
                  </a:cubicBezTo>
                  <a:cubicBezTo>
                    <a:pt x="23515" y="21449"/>
                    <a:pt x="23289" y="21723"/>
                    <a:pt x="23075" y="21961"/>
                  </a:cubicBezTo>
                  <a:cubicBezTo>
                    <a:pt x="22908" y="22128"/>
                    <a:pt x="22753" y="22318"/>
                    <a:pt x="22599" y="22497"/>
                  </a:cubicBezTo>
                  <a:cubicBezTo>
                    <a:pt x="22122" y="22485"/>
                    <a:pt x="21646" y="22485"/>
                    <a:pt x="21170" y="22485"/>
                  </a:cubicBezTo>
                  <a:cubicBezTo>
                    <a:pt x="21182" y="22473"/>
                    <a:pt x="21194" y="22473"/>
                    <a:pt x="21194" y="22461"/>
                  </a:cubicBezTo>
                  <a:cubicBezTo>
                    <a:pt x="21694" y="22044"/>
                    <a:pt x="22253" y="21580"/>
                    <a:pt x="22587" y="21008"/>
                  </a:cubicBezTo>
                  <a:close/>
                  <a:moveTo>
                    <a:pt x="11312" y="20830"/>
                  </a:moveTo>
                  <a:cubicBezTo>
                    <a:pt x="10954" y="20996"/>
                    <a:pt x="10657" y="21354"/>
                    <a:pt x="10395" y="21627"/>
                  </a:cubicBezTo>
                  <a:cubicBezTo>
                    <a:pt x="10109" y="21913"/>
                    <a:pt x="9835" y="22211"/>
                    <a:pt x="9561" y="22520"/>
                  </a:cubicBezTo>
                  <a:cubicBezTo>
                    <a:pt x="9133" y="22532"/>
                    <a:pt x="8704" y="22532"/>
                    <a:pt x="8275" y="22544"/>
                  </a:cubicBezTo>
                  <a:cubicBezTo>
                    <a:pt x="8549" y="22259"/>
                    <a:pt x="8835" y="21985"/>
                    <a:pt x="9133" y="21723"/>
                  </a:cubicBezTo>
                  <a:cubicBezTo>
                    <a:pt x="9478" y="21425"/>
                    <a:pt x="9883" y="21163"/>
                    <a:pt x="10204" y="20842"/>
                  </a:cubicBezTo>
                  <a:cubicBezTo>
                    <a:pt x="10573" y="20842"/>
                    <a:pt x="10942" y="20830"/>
                    <a:pt x="11312" y="20830"/>
                  </a:cubicBezTo>
                  <a:close/>
                  <a:moveTo>
                    <a:pt x="25135" y="21104"/>
                  </a:moveTo>
                  <a:cubicBezTo>
                    <a:pt x="25575" y="21116"/>
                    <a:pt x="26016" y="21127"/>
                    <a:pt x="26468" y="21139"/>
                  </a:cubicBezTo>
                  <a:cubicBezTo>
                    <a:pt x="26159" y="21354"/>
                    <a:pt x="25944" y="21687"/>
                    <a:pt x="25694" y="21949"/>
                  </a:cubicBezTo>
                  <a:cubicBezTo>
                    <a:pt x="25480" y="22175"/>
                    <a:pt x="25278" y="22389"/>
                    <a:pt x="25051" y="22604"/>
                  </a:cubicBezTo>
                  <a:cubicBezTo>
                    <a:pt x="24718" y="22580"/>
                    <a:pt x="24373" y="22556"/>
                    <a:pt x="24027" y="22544"/>
                  </a:cubicBezTo>
                  <a:cubicBezTo>
                    <a:pt x="24218" y="22318"/>
                    <a:pt x="24408" y="22092"/>
                    <a:pt x="24599" y="21878"/>
                  </a:cubicBezTo>
                  <a:cubicBezTo>
                    <a:pt x="24789" y="21639"/>
                    <a:pt x="25039" y="21401"/>
                    <a:pt x="25135" y="21104"/>
                  </a:cubicBezTo>
                  <a:close/>
                  <a:moveTo>
                    <a:pt x="9930" y="20842"/>
                  </a:moveTo>
                  <a:cubicBezTo>
                    <a:pt x="9633" y="21020"/>
                    <a:pt x="9371" y="21258"/>
                    <a:pt x="9121" y="21473"/>
                  </a:cubicBezTo>
                  <a:cubicBezTo>
                    <a:pt x="8728" y="21806"/>
                    <a:pt x="8383" y="22175"/>
                    <a:pt x="8037" y="22556"/>
                  </a:cubicBezTo>
                  <a:cubicBezTo>
                    <a:pt x="7811" y="22556"/>
                    <a:pt x="7585" y="22568"/>
                    <a:pt x="7359" y="22568"/>
                  </a:cubicBezTo>
                  <a:cubicBezTo>
                    <a:pt x="7561" y="22354"/>
                    <a:pt x="7763" y="22139"/>
                    <a:pt x="7978" y="21937"/>
                  </a:cubicBezTo>
                  <a:cubicBezTo>
                    <a:pt x="8240" y="21675"/>
                    <a:pt x="8680" y="21425"/>
                    <a:pt x="8811" y="21080"/>
                  </a:cubicBezTo>
                  <a:cubicBezTo>
                    <a:pt x="8823" y="21032"/>
                    <a:pt x="8775" y="21008"/>
                    <a:pt x="8740" y="21008"/>
                  </a:cubicBezTo>
                  <a:cubicBezTo>
                    <a:pt x="8371" y="21068"/>
                    <a:pt x="8002" y="21544"/>
                    <a:pt x="7752" y="21806"/>
                  </a:cubicBezTo>
                  <a:cubicBezTo>
                    <a:pt x="7525" y="22044"/>
                    <a:pt x="7311" y="22306"/>
                    <a:pt x="7109" y="22580"/>
                  </a:cubicBezTo>
                  <a:cubicBezTo>
                    <a:pt x="6644" y="22592"/>
                    <a:pt x="6180" y="22616"/>
                    <a:pt x="5727" y="22640"/>
                  </a:cubicBezTo>
                  <a:cubicBezTo>
                    <a:pt x="6037" y="22366"/>
                    <a:pt x="6359" y="22104"/>
                    <a:pt x="6668" y="21830"/>
                  </a:cubicBezTo>
                  <a:cubicBezTo>
                    <a:pt x="6870" y="21663"/>
                    <a:pt x="7073" y="21485"/>
                    <a:pt x="7263" y="21306"/>
                  </a:cubicBezTo>
                  <a:cubicBezTo>
                    <a:pt x="7335" y="21246"/>
                    <a:pt x="7561" y="20973"/>
                    <a:pt x="7716" y="20842"/>
                  </a:cubicBezTo>
                  <a:close/>
                  <a:moveTo>
                    <a:pt x="7275" y="20842"/>
                  </a:moveTo>
                  <a:cubicBezTo>
                    <a:pt x="7097" y="21008"/>
                    <a:pt x="6942" y="21187"/>
                    <a:pt x="6823" y="21294"/>
                  </a:cubicBezTo>
                  <a:cubicBezTo>
                    <a:pt x="6335" y="21735"/>
                    <a:pt x="5858" y="22187"/>
                    <a:pt x="5370" y="22651"/>
                  </a:cubicBezTo>
                  <a:cubicBezTo>
                    <a:pt x="5144" y="22663"/>
                    <a:pt x="4918" y="22675"/>
                    <a:pt x="4692" y="22687"/>
                  </a:cubicBezTo>
                  <a:cubicBezTo>
                    <a:pt x="4930" y="22413"/>
                    <a:pt x="5168" y="22151"/>
                    <a:pt x="5418" y="21889"/>
                  </a:cubicBezTo>
                  <a:cubicBezTo>
                    <a:pt x="5716" y="21580"/>
                    <a:pt x="6120" y="21270"/>
                    <a:pt x="6311" y="20877"/>
                  </a:cubicBezTo>
                  <a:cubicBezTo>
                    <a:pt x="6323" y="20865"/>
                    <a:pt x="6323" y="20854"/>
                    <a:pt x="6323" y="20842"/>
                  </a:cubicBezTo>
                  <a:close/>
                  <a:moveTo>
                    <a:pt x="26540" y="21139"/>
                  </a:moveTo>
                  <a:cubicBezTo>
                    <a:pt x="26873" y="21139"/>
                    <a:pt x="27194" y="21139"/>
                    <a:pt x="27528" y="21151"/>
                  </a:cubicBezTo>
                  <a:cubicBezTo>
                    <a:pt x="27266" y="21342"/>
                    <a:pt x="27052" y="21627"/>
                    <a:pt x="26849" y="21889"/>
                  </a:cubicBezTo>
                  <a:cubicBezTo>
                    <a:pt x="26647" y="22151"/>
                    <a:pt x="26444" y="22413"/>
                    <a:pt x="26254" y="22687"/>
                  </a:cubicBezTo>
                  <a:cubicBezTo>
                    <a:pt x="25956" y="22663"/>
                    <a:pt x="25670" y="22640"/>
                    <a:pt x="25373" y="22616"/>
                  </a:cubicBezTo>
                  <a:cubicBezTo>
                    <a:pt x="25563" y="22461"/>
                    <a:pt x="25742" y="22282"/>
                    <a:pt x="25920" y="22092"/>
                  </a:cubicBezTo>
                  <a:cubicBezTo>
                    <a:pt x="26159" y="21830"/>
                    <a:pt x="26444" y="21544"/>
                    <a:pt x="26563" y="21199"/>
                  </a:cubicBezTo>
                  <a:cubicBezTo>
                    <a:pt x="26575" y="21175"/>
                    <a:pt x="26563" y="21151"/>
                    <a:pt x="26540" y="21139"/>
                  </a:cubicBezTo>
                  <a:close/>
                  <a:moveTo>
                    <a:pt x="5466" y="20830"/>
                  </a:moveTo>
                  <a:cubicBezTo>
                    <a:pt x="5692" y="20842"/>
                    <a:pt x="5918" y="20842"/>
                    <a:pt x="6144" y="20842"/>
                  </a:cubicBezTo>
                  <a:cubicBezTo>
                    <a:pt x="5799" y="21032"/>
                    <a:pt x="5501" y="21413"/>
                    <a:pt x="5239" y="21711"/>
                  </a:cubicBezTo>
                  <a:cubicBezTo>
                    <a:pt x="4942" y="22032"/>
                    <a:pt x="4668" y="22366"/>
                    <a:pt x="4394" y="22699"/>
                  </a:cubicBezTo>
                  <a:cubicBezTo>
                    <a:pt x="4001" y="22723"/>
                    <a:pt x="3608" y="22747"/>
                    <a:pt x="3227" y="22770"/>
                  </a:cubicBezTo>
                  <a:cubicBezTo>
                    <a:pt x="3513" y="22520"/>
                    <a:pt x="3799" y="22270"/>
                    <a:pt x="4096" y="22020"/>
                  </a:cubicBezTo>
                  <a:cubicBezTo>
                    <a:pt x="4549" y="21639"/>
                    <a:pt x="5073" y="21282"/>
                    <a:pt x="5466" y="20830"/>
                  </a:cubicBezTo>
                  <a:close/>
                  <a:moveTo>
                    <a:pt x="28921" y="21127"/>
                  </a:moveTo>
                  <a:lnTo>
                    <a:pt x="28921" y="21127"/>
                  </a:lnTo>
                  <a:cubicBezTo>
                    <a:pt x="28659" y="21389"/>
                    <a:pt x="28433" y="21711"/>
                    <a:pt x="28195" y="21997"/>
                  </a:cubicBezTo>
                  <a:cubicBezTo>
                    <a:pt x="27956" y="22270"/>
                    <a:pt x="27706" y="22544"/>
                    <a:pt x="27456" y="22818"/>
                  </a:cubicBezTo>
                  <a:cubicBezTo>
                    <a:pt x="27147" y="22782"/>
                    <a:pt x="26837" y="22747"/>
                    <a:pt x="26528" y="22711"/>
                  </a:cubicBezTo>
                  <a:cubicBezTo>
                    <a:pt x="26730" y="22473"/>
                    <a:pt x="26944" y="22235"/>
                    <a:pt x="27159" y="21985"/>
                  </a:cubicBezTo>
                  <a:cubicBezTo>
                    <a:pt x="27373" y="21735"/>
                    <a:pt x="27623" y="21461"/>
                    <a:pt x="27766" y="21151"/>
                  </a:cubicBezTo>
                  <a:cubicBezTo>
                    <a:pt x="28147" y="21139"/>
                    <a:pt x="28540" y="21139"/>
                    <a:pt x="28921" y="21127"/>
                  </a:cubicBezTo>
                  <a:close/>
                  <a:moveTo>
                    <a:pt x="30064" y="21092"/>
                  </a:moveTo>
                  <a:lnTo>
                    <a:pt x="30064" y="21092"/>
                  </a:lnTo>
                  <a:cubicBezTo>
                    <a:pt x="29766" y="21294"/>
                    <a:pt x="29492" y="21556"/>
                    <a:pt x="29242" y="21747"/>
                  </a:cubicBezTo>
                  <a:cubicBezTo>
                    <a:pt x="28778" y="22104"/>
                    <a:pt x="28337" y="22497"/>
                    <a:pt x="27837" y="22782"/>
                  </a:cubicBezTo>
                  <a:cubicBezTo>
                    <a:pt x="27814" y="22806"/>
                    <a:pt x="27790" y="22818"/>
                    <a:pt x="27766" y="22842"/>
                  </a:cubicBezTo>
                  <a:lnTo>
                    <a:pt x="27695" y="22842"/>
                  </a:lnTo>
                  <a:cubicBezTo>
                    <a:pt x="28242" y="22354"/>
                    <a:pt x="28873" y="21782"/>
                    <a:pt x="29159" y="21139"/>
                  </a:cubicBezTo>
                  <a:cubicBezTo>
                    <a:pt x="29159" y="21139"/>
                    <a:pt x="29159" y="21127"/>
                    <a:pt x="29159" y="21127"/>
                  </a:cubicBezTo>
                  <a:cubicBezTo>
                    <a:pt x="29457" y="21116"/>
                    <a:pt x="29766" y="21116"/>
                    <a:pt x="30064" y="21092"/>
                  </a:cubicBezTo>
                  <a:close/>
                  <a:moveTo>
                    <a:pt x="4120" y="20818"/>
                  </a:moveTo>
                  <a:cubicBezTo>
                    <a:pt x="4454" y="20818"/>
                    <a:pt x="4799" y="20830"/>
                    <a:pt x="5144" y="20830"/>
                  </a:cubicBezTo>
                  <a:cubicBezTo>
                    <a:pt x="4727" y="21092"/>
                    <a:pt x="4346" y="21449"/>
                    <a:pt x="3989" y="21758"/>
                  </a:cubicBezTo>
                  <a:cubicBezTo>
                    <a:pt x="3596" y="22104"/>
                    <a:pt x="3227" y="22449"/>
                    <a:pt x="2858" y="22806"/>
                  </a:cubicBezTo>
                  <a:cubicBezTo>
                    <a:pt x="2489" y="22830"/>
                    <a:pt x="2132" y="22854"/>
                    <a:pt x="1763" y="22890"/>
                  </a:cubicBezTo>
                  <a:cubicBezTo>
                    <a:pt x="2120" y="22604"/>
                    <a:pt x="2453" y="22318"/>
                    <a:pt x="2810" y="22032"/>
                  </a:cubicBezTo>
                  <a:cubicBezTo>
                    <a:pt x="3156" y="21747"/>
                    <a:pt x="3632" y="21461"/>
                    <a:pt x="3930" y="21092"/>
                  </a:cubicBezTo>
                  <a:cubicBezTo>
                    <a:pt x="3942" y="21092"/>
                    <a:pt x="3942" y="21080"/>
                    <a:pt x="3942" y="21080"/>
                  </a:cubicBezTo>
                  <a:cubicBezTo>
                    <a:pt x="4013" y="20996"/>
                    <a:pt x="4073" y="20901"/>
                    <a:pt x="4120" y="20818"/>
                  </a:cubicBezTo>
                  <a:close/>
                  <a:moveTo>
                    <a:pt x="26517" y="0"/>
                  </a:moveTo>
                  <a:cubicBezTo>
                    <a:pt x="23249" y="0"/>
                    <a:pt x="19978" y="63"/>
                    <a:pt x="16717" y="208"/>
                  </a:cubicBezTo>
                  <a:cubicBezTo>
                    <a:pt x="12097" y="399"/>
                    <a:pt x="7394" y="565"/>
                    <a:pt x="2834" y="1292"/>
                  </a:cubicBezTo>
                  <a:cubicBezTo>
                    <a:pt x="2751" y="1304"/>
                    <a:pt x="2715" y="1375"/>
                    <a:pt x="2727" y="1446"/>
                  </a:cubicBezTo>
                  <a:cubicBezTo>
                    <a:pt x="2310" y="1637"/>
                    <a:pt x="1917" y="2018"/>
                    <a:pt x="1572" y="2292"/>
                  </a:cubicBezTo>
                  <a:cubicBezTo>
                    <a:pt x="1108" y="2637"/>
                    <a:pt x="667" y="3030"/>
                    <a:pt x="167" y="3316"/>
                  </a:cubicBezTo>
                  <a:cubicBezTo>
                    <a:pt x="84" y="3375"/>
                    <a:pt x="12" y="3494"/>
                    <a:pt x="36" y="3601"/>
                  </a:cubicBezTo>
                  <a:cubicBezTo>
                    <a:pt x="12" y="3625"/>
                    <a:pt x="1" y="3661"/>
                    <a:pt x="12" y="3709"/>
                  </a:cubicBezTo>
                  <a:cubicBezTo>
                    <a:pt x="36" y="4090"/>
                    <a:pt x="60" y="4483"/>
                    <a:pt x="84" y="4875"/>
                  </a:cubicBezTo>
                  <a:cubicBezTo>
                    <a:pt x="72" y="4887"/>
                    <a:pt x="60" y="4899"/>
                    <a:pt x="48" y="4911"/>
                  </a:cubicBezTo>
                  <a:cubicBezTo>
                    <a:pt x="12" y="4947"/>
                    <a:pt x="48" y="5006"/>
                    <a:pt x="96" y="5006"/>
                  </a:cubicBezTo>
                  <a:cubicBezTo>
                    <a:pt x="286" y="7781"/>
                    <a:pt x="429" y="10555"/>
                    <a:pt x="560" y="13317"/>
                  </a:cubicBezTo>
                  <a:cubicBezTo>
                    <a:pt x="715" y="16532"/>
                    <a:pt x="608" y="19758"/>
                    <a:pt x="786" y="22961"/>
                  </a:cubicBezTo>
                  <a:cubicBezTo>
                    <a:pt x="803" y="23195"/>
                    <a:pt x="972" y="23306"/>
                    <a:pt x="1146" y="23306"/>
                  </a:cubicBezTo>
                  <a:cubicBezTo>
                    <a:pt x="1219" y="23306"/>
                    <a:pt x="1294" y="23286"/>
                    <a:pt x="1358" y="23247"/>
                  </a:cubicBezTo>
                  <a:cubicBezTo>
                    <a:pt x="1727" y="23247"/>
                    <a:pt x="2108" y="23259"/>
                    <a:pt x="2477" y="23259"/>
                  </a:cubicBezTo>
                  <a:cubicBezTo>
                    <a:pt x="2501" y="23290"/>
                    <a:pt x="2535" y="23317"/>
                    <a:pt x="2573" y="23317"/>
                  </a:cubicBezTo>
                  <a:cubicBezTo>
                    <a:pt x="2592" y="23317"/>
                    <a:pt x="2612" y="23310"/>
                    <a:pt x="2632" y="23294"/>
                  </a:cubicBezTo>
                  <a:cubicBezTo>
                    <a:pt x="2644" y="23282"/>
                    <a:pt x="2644" y="23271"/>
                    <a:pt x="2656" y="23271"/>
                  </a:cubicBezTo>
                  <a:cubicBezTo>
                    <a:pt x="3642" y="23285"/>
                    <a:pt x="4628" y="23290"/>
                    <a:pt x="5615" y="23290"/>
                  </a:cubicBezTo>
                  <a:cubicBezTo>
                    <a:pt x="8182" y="23290"/>
                    <a:pt x="10751" y="23255"/>
                    <a:pt x="13317" y="23255"/>
                  </a:cubicBezTo>
                  <a:cubicBezTo>
                    <a:pt x="13779" y="23255"/>
                    <a:pt x="14242" y="23256"/>
                    <a:pt x="14705" y="23259"/>
                  </a:cubicBezTo>
                  <a:cubicBezTo>
                    <a:pt x="18288" y="23278"/>
                    <a:pt x="21941" y="23593"/>
                    <a:pt x="25545" y="23593"/>
                  </a:cubicBezTo>
                  <a:cubicBezTo>
                    <a:pt x="26396" y="23593"/>
                    <a:pt x="27244" y="23576"/>
                    <a:pt x="28087" y="23532"/>
                  </a:cubicBezTo>
                  <a:cubicBezTo>
                    <a:pt x="28326" y="23521"/>
                    <a:pt x="28457" y="23235"/>
                    <a:pt x="28373" y="23056"/>
                  </a:cubicBezTo>
                  <a:cubicBezTo>
                    <a:pt x="28730" y="22770"/>
                    <a:pt x="29088" y="22473"/>
                    <a:pt x="29433" y="22187"/>
                  </a:cubicBezTo>
                  <a:cubicBezTo>
                    <a:pt x="29850" y="21854"/>
                    <a:pt x="30421" y="21508"/>
                    <a:pt x="30695" y="21044"/>
                  </a:cubicBezTo>
                  <a:cubicBezTo>
                    <a:pt x="30838" y="21008"/>
                    <a:pt x="30945" y="20901"/>
                    <a:pt x="30933" y="20723"/>
                  </a:cubicBezTo>
                  <a:cubicBezTo>
                    <a:pt x="30790" y="13900"/>
                    <a:pt x="31528" y="7185"/>
                    <a:pt x="31838" y="387"/>
                  </a:cubicBezTo>
                  <a:cubicBezTo>
                    <a:pt x="31845" y="274"/>
                    <a:pt x="31751" y="211"/>
                    <a:pt x="31659" y="211"/>
                  </a:cubicBezTo>
                  <a:cubicBezTo>
                    <a:pt x="31596" y="211"/>
                    <a:pt x="31534" y="240"/>
                    <a:pt x="31505" y="303"/>
                  </a:cubicBezTo>
                  <a:cubicBezTo>
                    <a:pt x="31481" y="172"/>
                    <a:pt x="31385" y="42"/>
                    <a:pt x="31207" y="42"/>
                  </a:cubicBezTo>
                  <a:cubicBezTo>
                    <a:pt x="29646" y="15"/>
                    <a:pt x="28082" y="0"/>
                    <a:pt x="26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97" name="Google Shape;397;p20"/>
          <p:cNvSpPr/>
          <p:nvPr/>
        </p:nvSpPr>
        <p:spPr>
          <a:xfrm rot="10800000">
            <a:off x="3460757" y="1427214"/>
            <a:ext cx="338865" cy="182351"/>
          </a:xfrm>
          <a:custGeom>
            <a:rect b="b" l="l" r="r" t="t"/>
            <a:pathLst>
              <a:path extrusionOk="0" h="5639" w="10479">
                <a:moveTo>
                  <a:pt x="5990" y="1"/>
                </a:moveTo>
                <a:cubicBezTo>
                  <a:pt x="5820" y="1"/>
                  <a:pt x="5675" y="130"/>
                  <a:pt x="5656" y="323"/>
                </a:cubicBezTo>
                <a:cubicBezTo>
                  <a:pt x="5621" y="763"/>
                  <a:pt x="5585" y="1192"/>
                  <a:pt x="5549" y="1632"/>
                </a:cubicBezTo>
                <a:cubicBezTo>
                  <a:pt x="3775" y="1716"/>
                  <a:pt x="1965" y="1954"/>
                  <a:pt x="203" y="2180"/>
                </a:cubicBezTo>
                <a:cubicBezTo>
                  <a:pt x="60" y="2192"/>
                  <a:pt x="1" y="2406"/>
                  <a:pt x="168" y="2454"/>
                </a:cubicBezTo>
                <a:cubicBezTo>
                  <a:pt x="703" y="2594"/>
                  <a:pt x="1256" y="2644"/>
                  <a:pt x="1817" y="2644"/>
                </a:cubicBezTo>
                <a:cubicBezTo>
                  <a:pt x="3165" y="2644"/>
                  <a:pt x="4559" y="2353"/>
                  <a:pt x="5871" y="2311"/>
                </a:cubicBezTo>
                <a:cubicBezTo>
                  <a:pt x="6061" y="2311"/>
                  <a:pt x="6204" y="2156"/>
                  <a:pt x="6216" y="1966"/>
                </a:cubicBezTo>
                <a:cubicBezTo>
                  <a:pt x="6240" y="1597"/>
                  <a:pt x="6264" y="1216"/>
                  <a:pt x="6275" y="846"/>
                </a:cubicBezTo>
                <a:cubicBezTo>
                  <a:pt x="7371" y="1430"/>
                  <a:pt x="8419" y="2097"/>
                  <a:pt x="9419" y="2823"/>
                </a:cubicBezTo>
                <a:cubicBezTo>
                  <a:pt x="8419" y="3537"/>
                  <a:pt x="7371" y="4216"/>
                  <a:pt x="6275" y="4787"/>
                </a:cubicBezTo>
                <a:cubicBezTo>
                  <a:pt x="6264" y="4418"/>
                  <a:pt x="6240" y="4049"/>
                  <a:pt x="6216" y="3668"/>
                </a:cubicBezTo>
                <a:cubicBezTo>
                  <a:pt x="6204" y="3478"/>
                  <a:pt x="6061" y="3335"/>
                  <a:pt x="5871" y="3323"/>
                </a:cubicBezTo>
                <a:cubicBezTo>
                  <a:pt x="4553" y="3289"/>
                  <a:pt x="3152" y="2992"/>
                  <a:pt x="1798" y="2992"/>
                </a:cubicBezTo>
                <a:cubicBezTo>
                  <a:pt x="1243" y="2992"/>
                  <a:pt x="697" y="3042"/>
                  <a:pt x="168" y="3180"/>
                </a:cubicBezTo>
                <a:cubicBezTo>
                  <a:pt x="1" y="3228"/>
                  <a:pt x="60" y="3442"/>
                  <a:pt x="203" y="3466"/>
                </a:cubicBezTo>
                <a:cubicBezTo>
                  <a:pt x="1965" y="3680"/>
                  <a:pt x="3775" y="3918"/>
                  <a:pt x="5549" y="4002"/>
                </a:cubicBezTo>
                <a:cubicBezTo>
                  <a:pt x="5585" y="4442"/>
                  <a:pt x="5621" y="4883"/>
                  <a:pt x="5656" y="5323"/>
                </a:cubicBezTo>
                <a:cubicBezTo>
                  <a:pt x="5674" y="5505"/>
                  <a:pt x="5817" y="5638"/>
                  <a:pt x="5985" y="5638"/>
                </a:cubicBezTo>
                <a:cubicBezTo>
                  <a:pt x="6037" y="5638"/>
                  <a:pt x="6091" y="5625"/>
                  <a:pt x="6144" y="5597"/>
                </a:cubicBezTo>
                <a:cubicBezTo>
                  <a:pt x="7549" y="4883"/>
                  <a:pt x="8895" y="4121"/>
                  <a:pt x="10181" y="3228"/>
                </a:cubicBezTo>
                <a:cubicBezTo>
                  <a:pt x="10300" y="3204"/>
                  <a:pt x="10395" y="3097"/>
                  <a:pt x="10443" y="2966"/>
                </a:cubicBezTo>
                <a:cubicBezTo>
                  <a:pt x="10455" y="2954"/>
                  <a:pt x="10455" y="2930"/>
                  <a:pt x="10466" y="2918"/>
                </a:cubicBezTo>
                <a:cubicBezTo>
                  <a:pt x="10466" y="2906"/>
                  <a:pt x="10466" y="2906"/>
                  <a:pt x="10466" y="2906"/>
                </a:cubicBezTo>
                <a:cubicBezTo>
                  <a:pt x="10466" y="2882"/>
                  <a:pt x="10466" y="2870"/>
                  <a:pt x="10478" y="2847"/>
                </a:cubicBezTo>
                <a:cubicBezTo>
                  <a:pt x="10478" y="2835"/>
                  <a:pt x="10478" y="2823"/>
                  <a:pt x="10478" y="2823"/>
                </a:cubicBezTo>
                <a:cubicBezTo>
                  <a:pt x="10478" y="2811"/>
                  <a:pt x="10478" y="2799"/>
                  <a:pt x="10478" y="2787"/>
                </a:cubicBezTo>
                <a:cubicBezTo>
                  <a:pt x="10478" y="2775"/>
                  <a:pt x="10466" y="2751"/>
                  <a:pt x="10466" y="2728"/>
                </a:cubicBezTo>
                <a:cubicBezTo>
                  <a:pt x="10455" y="2704"/>
                  <a:pt x="10455" y="2680"/>
                  <a:pt x="10443" y="2668"/>
                </a:cubicBezTo>
                <a:cubicBezTo>
                  <a:pt x="10395" y="2537"/>
                  <a:pt x="10300" y="2442"/>
                  <a:pt x="10181" y="2406"/>
                </a:cubicBezTo>
                <a:cubicBezTo>
                  <a:pt x="8883" y="1513"/>
                  <a:pt x="7549" y="751"/>
                  <a:pt x="6144" y="37"/>
                </a:cubicBezTo>
                <a:cubicBezTo>
                  <a:pt x="6093" y="12"/>
                  <a:pt x="6040" y="1"/>
                  <a:pt x="59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20"/>
          <p:cNvSpPr/>
          <p:nvPr/>
        </p:nvSpPr>
        <p:spPr>
          <a:xfrm rot="5400000">
            <a:off x="4383716" y="3388838"/>
            <a:ext cx="357875" cy="361035"/>
          </a:xfrm>
          <a:custGeom>
            <a:rect b="b" l="l" r="r" t="t"/>
            <a:pathLst>
              <a:path extrusionOk="0" h="18054" w="17896">
                <a:moveTo>
                  <a:pt x="17301" y="561"/>
                </a:moveTo>
                <a:cubicBezTo>
                  <a:pt x="17110" y="2347"/>
                  <a:pt x="16836" y="4180"/>
                  <a:pt x="16836" y="5966"/>
                </a:cubicBezTo>
                <a:cubicBezTo>
                  <a:pt x="16610" y="5716"/>
                  <a:pt x="16396" y="5466"/>
                  <a:pt x="16181" y="5216"/>
                </a:cubicBezTo>
                <a:cubicBezTo>
                  <a:pt x="15919" y="4918"/>
                  <a:pt x="15705" y="4561"/>
                  <a:pt x="15372" y="4335"/>
                </a:cubicBezTo>
                <a:cubicBezTo>
                  <a:pt x="15372" y="4335"/>
                  <a:pt x="15372" y="4335"/>
                  <a:pt x="15360" y="4323"/>
                </a:cubicBezTo>
                <a:cubicBezTo>
                  <a:pt x="15348" y="4311"/>
                  <a:pt x="15312" y="4299"/>
                  <a:pt x="15288" y="4299"/>
                </a:cubicBezTo>
                <a:cubicBezTo>
                  <a:pt x="15269" y="4294"/>
                  <a:pt x="15249" y="4292"/>
                  <a:pt x="15231" y="4292"/>
                </a:cubicBezTo>
                <a:cubicBezTo>
                  <a:pt x="15160" y="4292"/>
                  <a:pt x="15100" y="4326"/>
                  <a:pt x="15062" y="4383"/>
                </a:cubicBezTo>
                <a:cubicBezTo>
                  <a:pt x="14265" y="4776"/>
                  <a:pt x="13598" y="5776"/>
                  <a:pt x="13014" y="6395"/>
                </a:cubicBezTo>
                <a:cubicBezTo>
                  <a:pt x="12312" y="7157"/>
                  <a:pt x="11407" y="7931"/>
                  <a:pt x="10847" y="8812"/>
                </a:cubicBezTo>
                <a:cubicBezTo>
                  <a:pt x="10776" y="8847"/>
                  <a:pt x="10716" y="8943"/>
                  <a:pt x="10728" y="9026"/>
                </a:cubicBezTo>
                <a:cubicBezTo>
                  <a:pt x="10716" y="9121"/>
                  <a:pt x="10776" y="9205"/>
                  <a:pt x="10847" y="9240"/>
                </a:cubicBezTo>
                <a:cubicBezTo>
                  <a:pt x="11407" y="10121"/>
                  <a:pt x="12312" y="10895"/>
                  <a:pt x="13014" y="11657"/>
                </a:cubicBezTo>
                <a:cubicBezTo>
                  <a:pt x="13598" y="12276"/>
                  <a:pt x="14265" y="13277"/>
                  <a:pt x="15062" y="13669"/>
                </a:cubicBezTo>
                <a:cubicBezTo>
                  <a:pt x="15104" y="13732"/>
                  <a:pt x="15173" y="13767"/>
                  <a:pt x="15253" y="13767"/>
                </a:cubicBezTo>
                <a:cubicBezTo>
                  <a:pt x="15264" y="13767"/>
                  <a:pt x="15276" y="13766"/>
                  <a:pt x="15288" y="13765"/>
                </a:cubicBezTo>
                <a:cubicBezTo>
                  <a:pt x="15312" y="13765"/>
                  <a:pt x="15348" y="13753"/>
                  <a:pt x="15360" y="13729"/>
                </a:cubicBezTo>
                <a:cubicBezTo>
                  <a:pt x="15372" y="13717"/>
                  <a:pt x="15372" y="13717"/>
                  <a:pt x="15372" y="13717"/>
                </a:cubicBezTo>
                <a:cubicBezTo>
                  <a:pt x="15705" y="13491"/>
                  <a:pt x="15919" y="13146"/>
                  <a:pt x="16181" y="12836"/>
                </a:cubicBezTo>
                <a:cubicBezTo>
                  <a:pt x="16396" y="12586"/>
                  <a:pt x="16610" y="12336"/>
                  <a:pt x="16836" y="12098"/>
                </a:cubicBezTo>
                <a:cubicBezTo>
                  <a:pt x="16836" y="13884"/>
                  <a:pt x="17110" y="15705"/>
                  <a:pt x="17301" y="17491"/>
                </a:cubicBezTo>
                <a:cubicBezTo>
                  <a:pt x="15702" y="17373"/>
                  <a:pt x="14064" y="17175"/>
                  <a:pt x="12458" y="17175"/>
                </a:cubicBezTo>
                <a:cubicBezTo>
                  <a:pt x="12294" y="17175"/>
                  <a:pt x="12130" y="17177"/>
                  <a:pt x="11967" y="17182"/>
                </a:cubicBezTo>
                <a:cubicBezTo>
                  <a:pt x="12252" y="16920"/>
                  <a:pt x="12490" y="16622"/>
                  <a:pt x="12729" y="16360"/>
                </a:cubicBezTo>
                <a:cubicBezTo>
                  <a:pt x="12919" y="16146"/>
                  <a:pt x="13193" y="15860"/>
                  <a:pt x="13276" y="15574"/>
                </a:cubicBezTo>
                <a:cubicBezTo>
                  <a:pt x="13372" y="15479"/>
                  <a:pt x="13419" y="15313"/>
                  <a:pt x="13288" y="15182"/>
                </a:cubicBezTo>
                <a:cubicBezTo>
                  <a:pt x="12229" y="14098"/>
                  <a:pt x="10955" y="13205"/>
                  <a:pt x="9847" y="12169"/>
                </a:cubicBezTo>
                <a:cubicBezTo>
                  <a:pt x="9264" y="11634"/>
                  <a:pt x="8811" y="11026"/>
                  <a:pt x="8026" y="10812"/>
                </a:cubicBezTo>
                <a:cubicBezTo>
                  <a:pt x="7667" y="10714"/>
                  <a:pt x="7278" y="10677"/>
                  <a:pt x="6877" y="10677"/>
                </a:cubicBezTo>
                <a:cubicBezTo>
                  <a:pt x="6012" y="10677"/>
                  <a:pt x="5095" y="10849"/>
                  <a:pt x="4323" y="10955"/>
                </a:cubicBezTo>
                <a:cubicBezTo>
                  <a:pt x="3096" y="11122"/>
                  <a:pt x="1882" y="11264"/>
                  <a:pt x="668" y="11431"/>
                </a:cubicBezTo>
                <a:cubicBezTo>
                  <a:pt x="751" y="10681"/>
                  <a:pt x="608" y="9859"/>
                  <a:pt x="596" y="9109"/>
                </a:cubicBezTo>
                <a:cubicBezTo>
                  <a:pt x="584" y="8324"/>
                  <a:pt x="632" y="7526"/>
                  <a:pt x="513" y="6752"/>
                </a:cubicBezTo>
                <a:lnTo>
                  <a:pt x="513" y="6752"/>
                </a:lnTo>
                <a:cubicBezTo>
                  <a:pt x="1775" y="6931"/>
                  <a:pt x="3049" y="7026"/>
                  <a:pt x="4311" y="7169"/>
                </a:cubicBezTo>
                <a:cubicBezTo>
                  <a:pt x="5059" y="7247"/>
                  <a:pt x="5935" y="7386"/>
                  <a:pt x="6768" y="7386"/>
                </a:cubicBezTo>
                <a:cubicBezTo>
                  <a:pt x="7207" y="7386"/>
                  <a:pt x="7635" y="7347"/>
                  <a:pt x="8026" y="7240"/>
                </a:cubicBezTo>
                <a:cubicBezTo>
                  <a:pt x="8811" y="7038"/>
                  <a:pt x="9252" y="6419"/>
                  <a:pt x="9847" y="5883"/>
                </a:cubicBezTo>
                <a:cubicBezTo>
                  <a:pt x="10955" y="4847"/>
                  <a:pt x="12229" y="3954"/>
                  <a:pt x="13288" y="2871"/>
                </a:cubicBezTo>
                <a:cubicBezTo>
                  <a:pt x="13419" y="2740"/>
                  <a:pt x="13372" y="2573"/>
                  <a:pt x="13276" y="2490"/>
                </a:cubicBezTo>
                <a:cubicBezTo>
                  <a:pt x="13193" y="2192"/>
                  <a:pt x="12919" y="1906"/>
                  <a:pt x="12729" y="1704"/>
                </a:cubicBezTo>
                <a:cubicBezTo>
                  <a:pt x="12490" y="1430"/>
                  <a:pt x="12252" y="1132"/>
                  <a:pt x="11967" y="882"/>
                </a:cubicBezTo>
                <a:lnTo>
                  <a:pt x="11967" y="882"/>
                </a:lnTo>
                <a:cubicBezTo>
                  <a:pt x="12093" y="885"/>
                  <a:pt x="12219" y="886"/>
                  <a:pt x="12346" y="886"/>
                </a:cubicBezTo>
                <a:cubicBezTo>
                  <a:pt x="13988" y="886"/>
                  <a:pt x="15665" y="682"/>
                  <a:pt x="17301" y="561"/>
                </a:cubicBezTo>
                <a:close/>
                <a:moveTo>
                  <a:pt x="17627" y="0"/>
                </a:moveTo>
                <a:cubicBezTo>
                  <a:pt x="17621" y="0"/>
                  <a:pt x="17616" y="1"/>
                  <a:pt x="17610" y="1"/>
                </a:cubicBezTo>
                <a:cubicBezTo>
                  <a:pt x="15622" y="180"/>
                  <a:pt x="13538" y="204"/>
                  <a:pt x="11586" y="585"/>
                </a:cubicBezTo>
                <a:cubicBezTo>
                  <a:pt x="11573" y="582"/>
                  <a:pt x="11560" y="581"/>
                  <a:pt x="11547" y="581"/>
                </a:cubicBezTo>
                <a:cubicBezTo>
                  <a:pt x="11380" y="581"/>
                  <a:pt x="11213" y="787"/>
                  <a:pt x="11324" y="942"/>
                </a:cubicBezTo>
                <a:cubicBezTo>
                  <a:pt x="11598" y="1323"/>
                  <a:pt x="11967" y="1620"/>
                  <a:pt x="12276" y="1966"/>
                </a:cubicBezTo>
                <a:cubicBezTo>
                  <a:pt x="12419" y="2120"/>
                  <a:pt x="12598" y="2370"/>
                  <a:pt x="12788" y="2561"/>
                </a:cubicBezTo>
                <a:cubicBezTo>
                  <a:pt x="11931" y="3073"/>
                  <a:pt x="11169" y="3764"/>
                  <a:pt x="10419" y="4430"/>
                </a:cubicBezTo>
                <a:cubicBezTo>
                  <a:pt x="9359" y="5359"/>
                  <a:pt x="8573" y="6526"/>
                  <a:pt x="7085" y="6681"/>
                </a:cubicBezTo>
                <a:cubicBezTo>
                  <a:pt x="6765" y="6715"/>
                  <a:pt x="6445" y="6729"/>
                  <a:pt x="6125" y="6729"/>
                </a:cubicBezTo>
                <a:cubicBezTo>
                  <a:pt x="4637" y="6729"/>
                  <a:pt x="3142" y="6426"/>
                  <a:pt x="1654" y="6426"/>
                </a:cubicBezTo>
                <a:cubicBezTo>
                  <a:pt x="1229" y="6426"/>
                  <a:pt x="805" y="6450"/>
                  <a:pt x="382" y="6514"/>
                </a:cubicBezTo>
                <a:cubicBezTo>
                  <a:pt x="346" y="6514"/>
                  <a:pt x="322" y="6538"/>
                  <a:pt x="310" y="6573"/>
                </a:cubicBezTo>
                <a:cubicBezTo>
                  <a:pt x="310" y="6585"/>
                  <a:pt x="298" y="6585"/>
                  <a:pt x="298" y="6597"/>
                </a:cubicBezTo>
                <a:cubicBezTo>
                  <a:pt x="144" y="7419"/>
                  <a:pt x="144" y="8276"/>
                  <a:pt x="132" y="9109"/>
                </a:cubicBezTo>
                <a:cubicBezTo>
                  <a:pt x="120" y="9907"/>
                  <a:pt x="1" y="10883"/>
                  <a:pt x="298" y="11634"/>
                </a:cubicBezTo>
                <a:cubicBezTo>
                  <a:pt x="322" y="11706"/>
                  <a:pt x="411" y="11756"/>
                  <a:pt x="492" y="11756"/>
                </a:cubicBezTo>
                <a:cubicBezTo>
                  <a:pt x="531" y="11756"/>
                  <a:pt x="569" y="11744"/>
                  <a:pt x="596" y="11717"/>
                </a:cubicBezTo>
                <a:cubicBezTo>
                  <a:pt x="874" y="11749"/>
                  <a:pt x="1152" y="11763"/>
                  <a:pt x="1430" y="11763"/>
                </a:cubicBezTo>
                <a:cubicBezTo>
                  <a:pt x="3018" y="11763"/>
                  <a:pt x="4605" y="11318"/>
                  <a:pt x="6187" y="11318"/>
                </a:cubicBezTo>
                <a:cubicBezTo>
                  <a:pt x="6486" y="11318"/>
                  <a:pt x="6786" y="11334"/>
                  <a:pt x="7085" y="11372"/>
                </a:cubicBezTo>
                <a:cubicBezTo>
                  <a:pt x="8490" y="11550"/>
                  <a:pt x="9192" y="12526"/>
                  <a:pt x="10204" y="13443"/>
                </a:cubicBezTo>
                <a:cubicBezTo>
                  <a:pt x="11014" y="14170"/>
                  <a:pt x="11848" y="14932"/>
                  <a:pt x="12788" y="15491"/>
                </a:cubicBezTo>
                <a:cubicBezTo>
                  <a:pt x="12598" y="15682"/>
                  <a:pt x="12419" y="15932"/>
                  <a:pt x="12276" y="16086"/>
                </a:cubicBezTo>
                <a:cubicBezTo>
                  <a:pt x="11967" y="16432"/>
                  <a:pt x="11598" y="16729"/>
                  <a:pt x="11324" y="17110"/>
                </a:cubicBezTo>
                <a:cubicBezTo>
                  <a:pt x="11213" y="17265"/>
                  <a:pt x="11380" y="17471"/>
                  <a:pt x="11547" y="17471"/>
                </a:cubicBezTo>
                <a:cubicBezTo>
                  <a:pt x="11560" y="17471"/>
                  <a:pt x="11573" y="17470"/>
                  <a:pt x="11586" y="17468"/>
                </a:cubicBezTo>
                <a:cubicBezTo>
                  <a:pt x="13538" y="17849"/>
                  <a:pt x="15622" y="17872"/>
                  <a:pt x="17610" y="18051"/>
                </a:cubicBezTo>
                <a:cubicBezTo>
                  <a:pt x="17620" y="18053"/>
                  <a:pt x="17630" y="18053"/>
                  <a:pt x="17640" y="18053"/>
                </a:cubicBezTo>
                <a:cubicBezTo>
                  <a:pt x="17772" y="18053"/>
                  <a:pt x="17895" y="17910"/>
                  <a:pt x="17884" y="17777"/>
                </a:cubicBezTo>
                <a:cubicBezTo>
                  <a:pt x="17729" y="15836"/>
                  <a:pt x="17682" y="13800"/>
                  <a:pt x="17313" y="11884"/>
                </a:cubicBezTo>
                <a:cubicBezTo>
                  <a:pt x="17301" y="11753"/>
                  <a:pt x="17193" y="11705"/>
                  <a:pt x="17098" y="11705"/>
                </a:cubicBezTo>
                <a:cubicBezTo>
                  <a:pt x="17081" y="11662"/>
                  <a:pt x="17046" y="11626"/>
                  <a:pt x="17001" y="11626"/>
                </a:cubicBezTo>
                <a:cubicBezTo>
                  <a:pt x="16983" y="11626"/>
                  <a:pt x="16964" y="11632"/>
                  <a:pt x="16943" y="11645"/>
                </a:cubicBezTo>
                <a:cubicBezTo>
                  <a:pt x="16610" y="11860"/>
                  <a:pt x="16277" y="12086"/>
                  <a:pt x="15991" y="12360"/>
                </a:cubicBezTo>
                <a:cubicBezTo>
                  <a:pt x="15729" y="12622"/>
                  <a:pt x="15491" y="12931"/>
                  <a:pt x="15193" y="13181"/>
                </a:cubicBezTo>
                <a:cubicBezTo>
                  <a:pt x="14788" y="12455"/>
                  <a:pt x="13955" y="11800"/>
                  <a:pt x="13431" y="11241"/>
                </a:cubicBezTo>
                <a:cubicBezTo>
                  <a:pt x="12764" y="10526"/>
                  <a:pt x="12098" y="9633"/>
                  <a:pt x="11312" y="9026"/>
                </a:cubicBezTo>
                <a:cubicBezTo>
                  <a:pt x="12098" y="8419"/>
                  <a:pt x="12764" y="7526"/>
                  <a:pt x="13431" y="6811"/>
                </a:cubicBezTo>
                <a:cubicBezTo>
                  <a:pt x="13955" y="6252"/>
                  <a:pt x="14788" y="5597"/>
                  <a:pt x="15193" y="4871"/>
                </a:cubicBezTo>
                <a:cubicBezTo>
                  <a:pt x="15491" y="5121"/>
                  <a:pt x="15729" y="5430"/>
                  <a:pt x="15991" y="5692"/>
                </a:cubicBezTo>
                <a:cubicBezTo>
                  <a:pt x="16277" y="5966"/>
                  <a:pt x="16610" y="6192"/>
                  <a:pt x="16943" y="6407"/>
                </a:cubicBezTo>
                <a:cubicBezTo>
                  <a:pt x="16960" y="6420"/>
                  <a:pt x="16978" y="6426"/>
                  <a:pt x="16996" y="6426"/>
                </a:cubicBezTo>
                <a:cubicBezTo>
                  <a:pt x="17040" y="6426"/>
                  <a:pt x="17081" y="6390"/>
                  <a:pt x="17098" y="6347"/>
                </a:cubicBezTo>
                <a:cubicBezTo>
                  <a:pt x="17205" y="6347"/>
                  <a:pt x="17301" y="6300"/>
                  <a:pt x="17313" y="6169"/>
                </a:cubicBezTo>
                <a:cubicBezTo>
                  <a:pt x="17682" y="4252"/>
                  <a:pt x="17729" y="2216"/>
                  <a:pt x="17884" y="275"/>
                </a:cubicBezTo>
                <a:cubicBezTo>
                  <a:pt x="17895" y="138"/>
                  <a:pt x="17764" y="0"/>
                  <a:pt x="176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3537230" y="2691860"/>
            <a:ext cx="368223" cy="182354"/>
          </a:xfrm>
          <a:custGeom>
            <a:rect b="b" l="l" r="r" t="t"/>
            <a:pathLst>
              <a:path extrusionOk="0" h="7576" w="15298">
                <a:moveTo>
                  <a:pt x="4811" y="457"/>
                </a:moveTo>
                <a:cubicBezTo>
                  <a:pt x="4811" y="815"/>
                  <a:pt x="4834" y="1172"/>
                  <a:pt x="4858" y="1529"/>
                </a:cubicBezTo>
                <a:cubicBezTo>
                  <a:pt x="4870" y="1874"/>
                  <a:pt x="4858" y="2243"/>
                  <a:pt x="5001" y="2565"/>
                </a:cubicBezTo>
                <a:cubicBezTo>
                  <a:pt x="4977" y="2660"/>
                  <a:pt x="5037" y="2779"/>
                  <a:pt x="5156" y="2779"/>
                </a:cubicBezTo>
                <a:cubicBezTo>
                  <a:pt x="5555" y="2815"/>
                  <a:pt x="5957" y="2831"/>
                  <a:pt x="6361" y="2831"/>
                </a:cubicBezTo>
                <a:cubicBezTo>
                  <a:pt x="9057" y="2831"/>
                  <a:pt x="11852" y="2116"/>
                  <a:pt x="14502" y="1743"/>
                </a:cubicBezTo>
                <a:cubicBezTo>
                  <a:pt x="14550" y="3136"/>
                  <a:pt x="14562" y="4541"/>
                  <a:pt x="14621" y="5934"/>
                </a:cubicBezTo>
                <a:cubicBezTo>
                  <a:pt x="12099" y="5526"/>
                  <a:pt x="9276" y="4783"/>
                  <a:pt x="6655" y="4783"/>
                </a:cubicBezTo>
                <a:cubicBezTo>
                  <a:pt x="6147" y="4783"/>
                  <a:pt x="5646" y="4811"/>
                  <a:pt x="5156" y="4875"/>
                </a:cubicBezTo>
                <a:cubicBezTo>
                  <a:pt x="5132" y="4875"/>
                  <a:pt x="5108" y="4887"/>
                  <a:pt x="5096" y="4887"/>
                </a:cubicBezTo>
                <a:cubicBezTo>
                  <a:pt x="5061" y="4898"/>
                  <a:pt x="5037" y="4910"/>
                  <a:pt x="5025" y="4946"/>
                </a:cubicBezTo>
                <a:cubicBezTo>
                  <a:pt x="5025" y="4946"/>
                  <a:pt x="5025" y="4958"/>
                  <a:pt x="5025" y="4958"/>
                </a:cubicBezTo>
                <a:cubicBezTo>
                  <a:pt x="5013" y="4970"/>
                  <a:pt x="5013" y="4982"/>
                  <a:pt x="5001" y="4994"/>
                </a:cubicBezTo>
                <a:cubicBezTo>
                  <a:pt x="4858" y="5315"/>
                  <a:pt x="4870" y="5696"/>
                  <a:pt x="4858" y="6041"/>
                </a:cubicBezTo>
                <a:cubicBezTo>
                  <a:pt x="4834" y="6399"/>
                  <a:pt x="4811" y="6756"/>
                  <a:pt x="4811" y="7113"/>
                </a:cubicBezTo>
                <a:cubicBezTo>
                  <a:pt x="3453" y="5958"/>
                  <a:pt x="1989" y="4875"/>
                  <a:pt x="572" y="3791"/>
                </a:cubicBezTo>
                <a:cubicBezTo>
                  <a:pt x="1989" y="2696"/>
                  <a:pt x="3453" y="1624"/>
                  <a:pt x="4811" y="457"/>
                </a:cubicBezTo>
                <a:close/>
                <a:moveTo>
                  <a:pt x="5042" y="0"/>
                </a:moveTo>
                <a:cubicBezTo>
                  <a:pt x="5032" y="0"/>
                  <a:pt x="5022" y="2"/>
                  <a:pt x="5013" y="5"/>
                </a:cubicBezTo>
                <a:cubicBezTo>
                  <a:pt x="3203" y="743"/>
                  <a:pt x="1655" y="2327"/>
                  <a:pt x="119" y="3505"/>
                </a:cubicBezTo>
                <a:cubicBezTo>
                  <a:pt x="24" y="3577"/>
                  <a:pt x="0" y="3684"/>
                  <a:pt x="24" y="3791"/>
                </a:cubicBezTo>
                <a:cubicBezTo>
                  <a:pt x="0" y="3886"/>
                  <a:pt x="24" y="3994"/>
                  <a:pt x="119" y="4077"/>
                </a:cubicBezTo>
                <a:cubicBezTo>
                  <a:pt x="1655" y="5256"/>
                  <a:pt x="3203" y="6839"/>
                  <a:pt x="5013" y="7565"/>
                </a:cubicBezTo>
                <a:cubicBezTo>
                  <a:pt x="5023" y="7572"/>
                  <a:pt x="5034" y="7575"/>
                  <a:pt x="5044" y="7575"/>
                </a:cubicBezTo>
                <a:cubicBezTo>
                  <a:pt x="5070" y="7575"/>
                  <a:pt x="5095" y="7559"/>
                  <a:pt x="5120" y="7542"/>
                </a:cubicBezTo>
                <a:lnTo>
                  <a:pt x="5144" y="7542"/>
                </a:lnTo>
                <a:cubicBezTo>
                  <a:pt x="5227" y="7530"/>
                  <a:pt x="5311" y="7435"/>
                  <a:pt x="5322" y="7351"/>
                </a:cubicBezTo>
                <a:cubicBezTo>
                  <a:pt x="5394" y="6946"/>
                  <a:pt x="5394" y="6542"/>
                  <a:pt x="5382" y="6125"/>
                </a:cubicBezTo>
                <a:cubicBezTo>
                  <a:pt x="5382" y="5839"/>
                  <a:pt x="5406" y="5530"/>
                  <a:pt x="5346" y="5244"/>
                </a:cubicBezTo>
                <a:lnTo>
                  <a:pt x="5346" y="5244"/>
                </a:lnTo>
                <a:cubicBezTo>
                  <a:pt x="6930" y="5637"/>
                  <a:pt x="8621" y="5708"/>
                  <a:pt x="10240" y="5958"/>
                </a:cubicBezTo>
                <a:cubicBezTo>
                  <a:pt x="11776" y="6184"/>
                  <a:pt x="13300" y="6434"/>
                  <a:pt x="14836" y="6625"/>
                </a:cubicBezTo>
                <a:lnTo>
                  <a:pt x="14859" y="6625"/>
                </a:lnTo>
                <a:cubicBezTo>
                  <a:pt x="14896" y="6636"/>
                  <a:pt x="14934" y="6642"/>
                  <a:pt x="14973" y="6642"/>
                </a:cubicBezTo>
                <a:cubicBezTo>
                  <a:pt x="15136" y="6642"/>
                  <a:pt x="15298" y="6539"/>
                  <a:pt x="15288" y="6327"/>
                </a:cubicBezTo>
                <a:cubicBezTo>
                  <a:pt x="15240" y="4672"/>
                  <a:pt x="15240" y="3017"/>
                  <a:pt x="15181" y="1362"/>
                </a:cubicBezTo>
                <a:cubicBezTo>
                  <a:pt x="15170" y="1205"/>
                  <a:pt x="15041" y="1015"/>
                  <a:pt x="14866" y="1015"/>
                </a:cubicBezTo>
                <a:cubicBezTo>
                  <a:pt x="14856" y="1015"/>
                  <a:pt x="14846" y="1016"/>
                  <a:pt x="14836" y="1017"/>
                </a:cubicBezTo>
                <a:cubicBezTo>
                  <a:pt x="11692" y="1422"/>
                  <a:pt x="8418" y="1743"/>
                  <a:pt x="5322" y="2422"/>
                </a:cubicBezTo>
                <a:cubicBezTo>
                  <a:pt x="5406" y="2112"/>
                  <a:pt x="5382" y="1767"/>
                  <a:pt x="5382" y="1446"/>
                </a:cubicBezTo>
                <a:cubicBezTo>
                  <a:pt x="5394" y="1041"/>
                  <a:pt x="5394" y="624"/>
                  <a:pt x="5322" y="219"/>
                </a:cubicBezTo>
                <a:cubicBezTo>
                  <a:pt x="5311" y="136"/>
                  <a:pt x="5227" y="41"/>
                  <a:pt x="5144" y="41"/>
                </a:cubicBezTo>
                <a:cubicBezTo>
                  <a:pt x="5132" y="29"/>
                  <a:pt x="5120" y="29"/>
                  <a:pt x="5120" y="29"/>
                </a:cubicBezTo>
                <a:cubicBezTo>
                  <a:pt x="5094" y="11"/>
                  <a:pt x="5068" y="0"/>
                  <a:pt x="50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1246428" y="3180978"/>
            <a:ext cx="139293" cy="250617"/>
          </a:xfrm>
          <a:custGeom>
            <a:rect b="b" l="l" r="r" t="t"/>
            <a:pathLst>
              <a:path extrusionOk="0" h="10412" w="5787">
                <a:moveTo>
                  <a:pt x="2409" y="1"/>
                </a:moveTo>
                <a:cubicBezTo>
                  <a:pt x="2337" y="1"/>
                  <a:pt x="2258" y="58"/>
                  <a:pt x="2251" y="148"/>
                </a:cubicBezTo>
                <a:cubicBezTo>
                  <a:pt x="2037" y="1899"/>
                  <a:pt x="1787" y="3708"/>
                  <a:pt x="1703" y="5482"/>
                </a:cubicBezTo>
                <a:cubicBezTo>
                  <a:pt x="1275" y="5518"/>
                  <a:pt x="834" y="5554"/>
                  <a:pt x="393" y="5590"/>
                </a:cubicBezTo>
                <a:cubicBezTo>
                  <a:pt x="143" y="5613"/>
                  <a:pt x="1" y="5851"/>
                  <a:pt x="120" y="6078"/>
                </a:cubicBezTo>
                <a:cubicBezTo>
                  <a:pt x="822" y="7483"/>
                  <a:pt x="1584" y="8828"/>
                  <a:pt x="2477" y="10114"/>
                </a:cubicBezTo>
                <a:cubicBezTo>
                  <a:pt x="2513" y="10233"/>
                  <a:pt x="2608" y="10340"/>
                  <a:pt x="2739" y="10388"/>
                </a:cubicBezTo>
                <a:cubicBezTo>
                  <a:pt x="2763" y="10388"/>
                  <a:pt x="2775" y="10400"/>
                  <a:pt x="2799" y="10400"/>
                </a:cubicBezTo>
                <a:lnTo>
                  <a:pt x="2810" y="10400"/>
                </a:lnTo>
                <a:cubicBezTo>
                  <a:pt x="2822" y="10400"/>
                  <a:pt x="2846" y="10412"/>
                  <a:pt x="2858" y="10412"/>
                </a:cubicBezTo>
                <a:lnTo>
                  <a:pt x="2918" y="10412"/>
                </a:lnTo>
                <a:cubicBezTo>
                  <a:pt x="2941" y="10412"/>
                  <a:pt x="2965" y="10400"/>
                  <a:pt x="2977" y="10400"/>
                </a:cubicBezTo>
                <a:cubicBezTo>
                  <a:pt x="3001" y="10400"/>
                  <a:pt x="3025" y="10388"/>
                  <a:pt x="3049" y="10376"/>
                </a:cubicBezTo>
                <a:cubicBezTo>
                  <a:pt x="3168" y="10340"/>
                  <a:pt x="3275" y="10233"/>
                  <a:pt x="3299" y="10114"/>
                </a:cubicBezTo>
                <a:cubicBezTo>
                  <a:pt x="4203" y="8828"/>
                  <a:pt x="4954" y="7483"/>
                  <a:pt x="5668" y="6078"/>
                </a:cubicBezTo>
                <a:cubicBezTo>
                  <a:pt x="5787" y="5851"/>
                  <a:pt x="5644" y="5613"/>
                  <a:pt x="5394" y="5590"/>
                </a:cubicBezTo>
                <a:cubicBezTo>
                  <a:pt x="4954" y="5554"/>
                  <a:pt x="4513" y="5518"/>
                  <a:pt x="4073" y="5482"/>
                </a:cubicBezTo>
                <a:cubicBezTo>
                  <a:pt x="4001" y="3708"/>
                  <a:pt x="3751" y="1899"/>
                  <a:pt x="3537" y="148"/>
                </a:cubicBezTo>
                <a:cubicBezTo>
                  <a:pt x="3523" y="58"/>
                  <a:pt x="3445" y="1"/>
                  <a:pt x="3372" y="1"/>
                </a:cubicBezTo>
                <a:cubicBezTo>
                  <a:pt x="3320" y="1"/>
                  <a:pt x="3271" y="31"/>
                  <a:pt x="3251" y="101"/>
                </a:cubicBezTo>
                <a:cubicBezTo>
                  <a:pt x="2787" y="1922"/>
                  <a:pt x="3346" y="3946"/>
                  <a:pt x="3394" y="5804"/>
                </a:cubicBezTo>
                <a:cubicBezTo>
                  <a:pt x="3406" y="5994"/>
                  <a:pt x="3549" y="6137"/>
                  <a:pt x="3739" y="6149"/>
                </a:cubicBezTo>
                <a:cubicBezTo>
                  <a:pt x="4120" y="6173"/>
                  <a:pt x="4489" y="6197"/>
                  <a:pt x="4870" y="6209"/>
                </a:cubicBezTo>
                <a:cubicBezTo>
                  <a:pt x="4287" y="7304"/>
                  <a:pt x="3608" y="8352"/>
                  <a:pt x="2894" y="9352"/>
                </a:cubicBezTo>
                <a:cubicBezTo>
                  <a:pt x="2168" y="8352"/>
                  <a:pt x="1501" y="7304"/>
                  <a:pt x="917" y="6209"/>
                </a:cubicBezTo>
                <a:cubicBezTo>
                  <a:pt x="1286" y="6197"/>
                  <a:pt x="1667" y="6173"/>
                  <a:pt x="2037" y="6149"/>
                </a:cubicBezTo>
                <a:cubicBezTo>
                  <a:pt x="2227" y="6137"/>
                  <a:pt x="2382" y="6006"/>
                  <a:pt x="2382" y="5804"/>
                </a:cubicBezTo>
                <a:cubicBezTo>
                  <a:pt x="2441" y="3946"/>
                  <a:pt x="3001" y="1934"/>
                  <a:pt x="2525" y="101"/>
                </a:cubicBezTo>
                <a:cubicBezTo>
                  <a:pt x="2510" y="31"/>
                  <a:pt x="2461" y="1"/>
                  <a:pt x="24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01" name="Google Shape;401;p20"/>
          <p:cNvGrpSpPr/>
          <p:nvPr/>
        </p:nvGrpSpPr>
        <p:grpSpPr>
          <a:xfrm>
            <a:off x="849623" y="3627273"/>
            <a:ext cx="992728" cy="461567"/>
            <a:chOff x="7416753" y="3683603"/>
            <a:chExt cx="1031085" cy="479401"/>
          </a:xfrm>
        </p:grpSpPr>
        <p:sp>
          <p:nvSpPr>
            <p:cNvPr id="402" name="Google Shape;402;p20"/>
            <p:cNvSpPr/>
            <p:nvPr/>
          </p:nvSpPr>
          <p:spPr>
            <a:xfrm flipH="1">
              <a:off x="7474051" y="3740335"/>
              <a:ext cx="912683" cy="369996"/>
            </a:xfrm>
            <a:custGeom>
              <a:rect b="b" l="l" r="r" t="t"/>
              <a:pathLst>
                <a:path extrusionOk="0" h="11681" w="28814">
                  <a:moveTo>
                    <a:pt x="0" y="1"/>
                  </a:moveTo>
                  <a:lnTo>
                    <a:pt x="941" y="11062"/>
                  </a:lnTo>
                  <a:lnTo>
                    <a:pt x="28182" y="11681"/>
                  </a:lnTo>
                  <a:lnTo>
                    <a:pt x="28813" y="4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 flipH="1">
              <a:off x="7416753" y="3683603"/>
              <a:ext cx="1031085" cy="479401"/>
            </a:xfrm>
            <a:custGeom>
              <a:rect b="b" l="l" r="r" t="t"/>
              <a:pathLst>
                <a:path extrusionOk="0" h="15135" w="32552">
                  <a:moveTo>
                    <a:pt x="15299" y="1"/>
                  </a:moveTo>
                  <a:cubicBezTo>
                    <a:pt x="10246" y="1"/>
                    <a:pt x="5197" y="234"/>
                    <a:pt x="215" y="815"/>
                  </a:cubicBezTo>
                  <a:cubicBezTo>
                    <a:pt x="12" y="839"/>
                    <a:pt x="0" y="1149"/>
                    <a:pt x="215" y="1149"/>
                  </a:cubicBezTo>
                  <a:cubicBezTo>
                    <a:pt x="334" y="1149"/>
                    <a:pt x="441" y="1137"/>
                    <a:pt x="548" y="1137"/>
                  </a:cubicBezTo>
                  <a:cubicBezTo>
                    <a:pt x="227" y="5280"/>
                    <a:pt x="584" y="9483"/>
                    <a:pt x="929" y="13615"/>
                  </a:cubicBezTo>
                  <a:cubicBezTo>
                    <a:pt x="953" y="13847"/>
                    <a:pt x="1146" y="13963"/>
                    <a:pt x="1328" y="13963"/>
                  </a:cubicBezTo>
                  <a:cubicBezTo>
                    <a:pt x="1509" y="13963"/>
                    <a:pt x="1679" y="13847"/>
                    <a:pt x="1655" y="13615"/>
                  </a:cubicBezTo>
                  <a:cubicBezTo>
                    <a:pt x="1215" y="9459"/>
                    <a:pt x="1191" y="5292"/>
                    <a:pt x="893" y="1125"/>
                  </a:cubicBezTo>
                  <a:cubicBezTo>
                    <a:pt x="5509" y="1013"/>
                    <a:pt x="10107" y="913"/>
                    <a:pt x="14701" y="913"/>
                  </a:cubicBezTo>
                  <a:cubicBezTo>
                    <a:pt x="20344" y="913"/>
                    <a:pt x="25983" y="1064"/>
                    <a:pt x="31647" y="1530"/>
                  </a:cubicBezTo>
                  <a:cubicBezTo>
                    <a:pt x="31683" y="3613"/>
                    <a:pt x="31659" y="5697"/>
                    <a:pt x="31588" y="7781"/>
                  </a:cubicBezTo>
                  <a:cubicBezTo>
                    <a:pt x="31504" y="9757"/>
                    <a:pt x="31171" y="11805"/>
                    <a:pt x="31183" y="13793"/>
                  </a:cubicBezTo>
                  <a:cubicBezTo>
                    <a:pt x="31139" y="13771"/>
                    <a:pt x="31091" y="13757"/>
                    <a:pt x="31043" y="13757"/>
                  </a:cubicBezTo>
                  <a:cubicBezTo>
                    <a:pt x="30986" y="13757"/>
                    <a:pt x="30930" y="13777"/>
                    <a:pt x="30885" y="13829"/>
                  </a:cubicBezTo>
                  <a:cubicBezTo>
                    <a:pt x="30597" y="14117"/>
                    <a:pt x="30111" y="14206"/>
                    <a:pt x="29576" y="14206"/>
                  </a:cubicBezTo>
                  <a:cubicBezTo>
                    <a:pt x="28785" y="14206"/>
                    <a:pt x="27886" y="14012"/>
                    <a:pt x="27361" y="13984"/>
                  </a:cubicBezTo>
                  <a:cubicBezTo>
                    <a:pt x="26135" y="13912"/>
                    <a:pt x="24908" y="13853"/>
                    <a:pt x="23682" y="13793"/>
                  </a:cubicBezTo>
                  <a:cubicBezTo>
                    <a:pt x="21122" y="13686"/>
                    <a:pt x="18562" y="13615"/>
                    <a:pt x="16002" y="13579"/>
                  </a:cubicBezTo>
                  <a:cubicBezTo>
                    <a:pt x="14776" y="13561"/>
                    <a:pt x="13550" y="13549"/>
                    <a:pt x="12323" y="13549"/>
                  </a:cubicBezTo>
                  <a:cubicBezTo>
                    <a:pt x="11097" y="13549"/>
                    <a:pt x="9871" y="13561"/>
                    <a:pt x="8644" y="13591"/>
                  </a:cubicBezTo>
                  <a:cubicBezTo>
                    <a:pt x="6227" y="13650"/>
                    <a:pt x="3584" y="13472"/>
                    <a:pt x="1239" y="14043"/>
                  </a:cubicBezTo>
                  <a:cubicBezTo>
                    <a:pt x="1096" y="14079"/>
                    <a:pt x="1072" y="14317"/>
                    <a:pt x="1239" y="14341"/>
                  </a:cubicBezTo>
                  <a:cubicBezTo>
                    <a:pt x="2193" y="14491"/>
                    <a:pt x="3181" y="14538"/>
                    <a:pt x="4178" y="14538"/>
                  </a:cubicBezTo>
                  <a:cubicBezTo>
                    <a:pt x="5879" y="14538"/>
                    <a:pt x="7608" y="14400"/>
                    <a:pt x="9251" y="14400"/>
                  </a:cubicBezTo>
                  <a:cubicBezTo>
                    <a:pt x="11918" y="14400"/>
                    <a:pt x="14574" y="14412"/>
                    <a:pt x="17241" y="14484"/>
                  </a:cubicBezTo>
                  <a:cubicBezTo>
                    <a:pt x="19896" y="14555"/>
                    <a:pt x="22551" y="14662"/>
                    <a:pt x="25206" y="14817"/>
                  </a:cubicBezTo>
                  <a:cubicBezTo>
                    <a:pt x="26635" y="14901"/>
                    <a:pt x="28063" y="15031"/>
                    <a:pt x="29504" y="15115"/>
                  </a:cubicBezTo>
                  <a:cubicBezTo>
                    <a:pt x="29694" y="15124"/>
                    <a:pt x="29877" y="15135"/>
                    <a:pt x="30053" y="15135"/>
                  </a:cubicBezTo>
                  <a:cubicBezTo>
                    <a:pt x="30539" y="15135"/>
                    <a:pt x="30970" y="15056"/>
                    <a:pt x="31338" y="14662"/>
                  </a:cubicBezTo>
                  <a:cubicBezTo>
                    <a:pt x="31403" y="14706"/>
                    <a:pt x="31483" y="14730"/>
                    <a:pt x="31561" y="14730"/>
                  </a:cubicBezTo>
                  <a:cubicBezTo>
                    <a:pt x="31697" y="14730"/>
                    <a:pt x="31828" y="14657"/>
                    <a:pt x="31873" y="14484"/>
                  </a:cubicBezTo>
                  <a:cubicBezTo>
                    <a:pt x="32397" y="12448"/>
                    <a:pt x="32361" y="10174"/>
                    <a:pt x="32445" y="8078"/>
                  </a:cubicBezTo>
                  <a:cubicBezTo>
                    <a:pt x="32552" y="5768"/>
                    <a:pt x="32552" y="3447"/>
                    <a:pt x="32492" y="1137"/>
                  </a:cubicBezTo>
                  <a:cubicBezTo>
                    <a:pt x="32481" y="899"/>
                    <a:pt x="32302" y="732"/>
                    <a:pt x="32064" y="708"/>
                  </a:cubicBezTo>
                  <a:cubicBezTo>
                    <a:pt x="26526" y="289"/>
                    <a:pt x="20910" y="1"/>
                    <a:pt x="15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409" name="Google Shape;409;p21"/>
          <p:cNvGrpSpPr/>
          <p:nvPr/>
        </p:nvGrpSpPr>
        <p:grpSpPr>
          <a:xfrm>
            <a:off x="5015407" y="1263013"/>
            <a:ext cx="2346391" cy="1450197"/>
            <a:chOff x="5015407" y="1263013"/>
            <a:chExt cx="2346391" cy="1450197"/>
          </a:xfrm>
        </p:grpSpPr>
        <p:sp>
          <p:nvSpPr>
            <p:cNvPr id="410" name="Google Shape;410;p21"/>
            <p:cNvSpPr/>
            <p:nvPr/>
          </p:nvSpPr>
          <p:spPr>
            <a:xfrm rot="929024">
              <a:off x="5070876" y="2117674"/>
              <a:ext cx="702563" cy="511031"/>
            </a:xfrm>
            <a:custGeom>
              <a:rect b="b" l="l" r="r" t="t"/>
              <a:pathLst>
                <a:path extrusionOk="0" h="15925" w="21892">
                  <a:moveTo>
                    <a:pt x="7632" y="6390"/>
                  </a:moveTo>
                  <a:cubicBezTo>
                    <a:pt x="8023" y="6390"/>
                    <a:pt x="8404" y="6450"/>
                    <a:pt x="8775" y="6570"/>
                  </a:cubicBezTo>
                  <a:cubicBezTo>
                    <a:pt x="9704" y="6761"/>
                    <a:pt x="9930" y="7297"/>
                    <a:pt x="9454" y="8190"/>
                  </a:cubicBezTo>
                  <a:cubicBezTo>
                    <a:pt x="9418" y="8214"/>
                    <a:pt x="9382" y="8249"/>
                    <a:pt x="9359" y="8285"/>
                  </a:cubicBezTo>
                  <a:cubicBezTo>
                    <a:pt x="9335" y="8273"/>
                    <a:pt x="9311" y="8273"/>
                    <a:pt x="9287" y="8273"/>
                  </a:cubicBezTo>
                  <a:cubicBezTo>
                    <a:pt x="9163" y="8325"/>
                    <a:pt x="9025" y="8348"/>
                    <a:pt x="8882" y="8348"/>
                  </a:cubicBezTo>
                  <a:cubicBezTo>
                    <a:pt x="8301" y="8348"/>
                    <a:pt x="7628" y="7960"/>
                    <a:pt x="7370" y="7511"/>
                  </a:cubicBezTo>
                  <a:cubicBezTo>
                    <a:pt x="7204" y="7213"/>
                    <a:pt x="7132" y="6809"/>
                    <a:pt x="7144" y="6416"/>
                  </a:cubicBezTo>
                  <a:cubicBezTo>
                    <a:pt x="7275" y="6404"/>
                    <a:pt x="7406" y="6392"/>
                    <a:pt x="7525" y="6392"/>
                  </a:cubicBezTo>
                  <a:cubicBezTo>
                    <a:pt x="7561" y="6391"/>
                    <a:pt x="7596" y="6390"/>
                    <a:pt x="7632" y="6390"/>
                  </a:cubicBezTo>
                  <a:close/>
                  <a:moveTo>
                    <a:pt x="17218" y="0"/>
                  </a:moveTo>
                  <a:cubicBezTo>
                    <a:pt x="14198" y="0"/>
                    <a:pt x="11141" y="997"/>
                    <a:pt x="8751" y="2749"/>
                  </a:cubicBezTo>
                  <a:cubicBezTo>
                    <a:pt x="7751" y="3475"/>
                    <a:pt x="6692" y="4487"/>
                    <a:pt x="6382" y="5725"/>
                  </a:cubicBezTo>
                  <a:cubicBezTo>
                    <a:pt x="5834" y="5856"/>
                    <a:pt x="5311" y="6059"/>
                    <a:pt x="4846" y="6297"/>
                  </a:cubicBezTo>
                  <a:cubicBezTo>
                    <a:pt x="1239" y="8154"/>
                    <a:pt x="0" y="12369"/>
                    <a:pt x="2108" y="15845"/>
                  </a:cubicBezTo>
                  <a:cubicBezTo>
                    <a:pt x="2141" y="15901"/>
                    <a:pt x="2192" y="15925"/>
                    <a:pt x="2244" y="15925"/>
                  </a:cubicBezTo>
                  <a:cubicBezTo>
                    <a:pt x="2355" y="15925"/>
                    <a:pt x="2467" y="15813"/>
                    <a:pt x="2393" y="15691"/>
                  </a:cubicBezTo>
                  <a:cubicBezTo>
                    <a:pt x="1072" y="13440"/>
                    <a:pt x="1310" y="10690"/>
                    <a:pt x="3048" y="8714"/>
                  </a:cubicBezTo>
                  <a:cubicBezTo>
                    <a:pt x="3715" y="7952"/>
                    <a:pt x="4549" y="7321"/>
                    <a:pt x="5477" y="6904"/>
                  </a:cubicBezTo>
                  <a:cubicBezTo>
                    <a:pt x="5739" y="6785"/>
                    <a:pt x="6013" y="6678"/>
                    <a:pt x="6299" y="6594"/>
                  </a:cubicBezTo>
                  <a:cubicBezTo>
                    <a:pt x="6299" y="6725"/>
                    <a:pt x="6323" y="6868"/>
                    <a:pt x="6346" y="7011"/>
                  </a:cubicBezTo>
                  <a:cubicBezTo>
                    <a:pt x="6558" y="8131"/>
                    <a:pt x="7365" y="8716"/>
                    <a:pt x="8311" y="8716"/>
                  </a:cubicBezTo>
                  <a:cubicBezTo>
                    <a:pt x="8641" y="8716"/>
                    <a:pt x="8989" y="8644"/>
                    <a:pt x="9335" y="8499"/>
                  </a:cubicBezTo>
                  <a:cubicBezTo>
                    <a:pt x="9364" y="8626"/>
                    <a:pt x="9465" y="8744"/>
                    <a:pt x="9592" y="8744"/>
                  </a:cubicBezTo>
                  <a:cubicBezTo>
                    <a:pt x="9620" y="8744"/>
                    <a:pt x="9650" y="8739"/>
                    <a:pt x="9680" y="8726"/>
                  </a:cubicBezTo>
                  <a:cubicBezTo>
                    <a:pt x="10799" y="8261"/>
                    <a:pt x="10716" y="7023"/>
                    <a:pt x="9859" y="6297"/>
                  </a:cubicBezTo>
                  <a:cubicBezTo>
                    <a:pt x="9242" y="5772"/>
                    <a:pt x="8474" y="5567"/>
                    <a:pt x="7685" y="5567"/>
                  </a:cubicBezTo>
                  <a:cubicBezTo>
                    <a:pt x="7561" y="5567"/>
                    <a:pt x="7436" y="5573"/>
                    <a:pt x="7311" y="5582"/>
                  </a:cubicBezTo>
                  <a:cubicBezTo>
                    <a:pt x="7632" y="4737"/>
                    <a:pt x="8347" y="4106"/>
                    <a:pt x="9049" y="3582"/>
                  </a:cubicBezTo>
                  <a:cubicBezTo>
                    <a:pt x="10216" y="2701"/>
                    <a:pt x="11526" y="2022"/>
                    <a:pt x="12919" y="1582"/>
                  </a:cubicBezTo>
                  <a:cubicBezTo>
                    <a:pt x="14268" y="1150"/>
                    <a:pt x="15617" y="958"/>
                    <a:pt x="16970" y="958"/>
                  </a:cubicBezTo>
                  <a:cubicBezTo>
                    <a:pt x="18373" y="958"/>
                    <a:pt x="19780" y="1164"/>
                    <a:pt x="21193" y="1522"/>
                  </a:cubicBezTo>
                  <a:cubicBezTo>
                    <a:pt x="21235" y="1532"/>
                    <a:pt x="21274" y="1537"/>
                    <a:pt x="21312" y="1537"/>
                  </a:cubicBezTo>
                  <a:cubicBezTo>
                    <a:pt x="21756" y="1537"/>
                    <a:pt x="21892" y="865"/>
                    <a:pt x="21420" y="701"/>
                  </a:cubicBezTo>
                  <a:cubicBezTo>
                    <a:pt x="20078" y="225"/>
                    <a:pt x="18652" y="0"/>
                    <a:pt x="1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820090" y="1870196"/>
              <a:ext cx="902762" cy="431996"/>
            </a:xfrm>
            <a:custGeom>
              <a:rect b="b" l="l" r="r" t="t"/>
              <a:pathLst>
                <a:path extrusionOk="0" h="13462" w="28130">
                  <a:moveTo>
                    <a:pt x="14092" y="7153"/>
                  </a:moveTo>
                  <a:lnTo>
                    <a:pt x="14092" y="7153"/>
                  </a:lnTo>
                  <a:cubicBezTo>
                    <a:pt x="14148" y="7185"/>
                    <a:pt x="14203" y="7206"/>
                    <a:pt x="14262" y="7206"/>
                  </a:cubicBezTo>
                  <a:cubicBezTo>
                    <a:pt x="14292" y="7206"/>
                    <a:pt x="14322" y="7201"/>
                    <a:pt x="14354" y="7189"/>
                  </a:cubicBezTo>
                  <a:cubicBezTo>
                    <a:pt x="14386" y="7175"/>
                    <a:pt x="14420" y="7169"/>
                    <a:pt x="14457" y="7169"/>
                  </a:cubicBezTo>
                  <a:cubicBezTo>
                    <a:pt x="14927" y="7169"/>
                    <a:pt x="15750" y="8241"/>
                    <a:pt x="15783" y="8606"/>
                  </a:cubicBezTo>
                  <a:cubicBezTo>
                    <a:pt x="15819" y="8915"/>
                    <a:pt x="15473" y="9451"/>
                    <a:pt x="15307" y="9713"/>
                  </a:cubicBezTo>
                  <a:cubicBezTo>
                    <a:pt x="15188" y="9927"/>
                    <a:pt x="15033" y="10142"/>
                    <a:pt x="14866" y="10332"/>
                  </a:cubicBezTo>
                  <a:cubicBezTo>
                    <a:pt x="13830" y="9570"/>
                    <a:pt x="12937" y="8058"/>
                    <a:pt x="14092" y="7153"/>
                  </a:cubicBezTo>
                  <a:close/>
                  <a:moveTo>
                    <a:pt x="25722" y="1"/>
                  </a:moveTo>
                  <a:cubicBezTo>
                    <a:pt x="25451" y="1"/>
                    <a:pt x="25150" y="250"/>
                    <a:pt x="25260" y="557"/>
                  </a:cubicBezTo>
                  <a:cubicBezTo>
                    <a:pt x="26356" y="3677"/>
                    <a:pt x="25582" y="7296"/>
                    <a:pt x="22772" y="9272"/>
                  </a:cubicBezTo>
                  <a:cubicBezTo>
                    <a:pt x="21427" y="10213"/>
                    <a:pt x="19712" y="10868"/>
                    <a:pt x="18081" y="11023"/>
                  </a:cubicBezTo>
                  <a:cubicBezTo>
                    <a:pt x="17873" y="11040"/>
                    <a:pt x="17665" y="11050"/>
                    <a:pt x="17456" y="11050"/>
                  </a:cubicBezTo>
                  <a:cubicBezTo>
                    <a:pt x="16814" y="11050"/>
                    <a:pt x="16174" y="10959"/>
                    <a:pt x="15581" y="10725"/>
                  </a:cubicBezTo>
                  <a:cubicBezTo>
                    <a:pt x="16307" y="9868"/>
                    <a:pt x="16819" y="8808"/>
                    <a:pt x="16605" y="7737"/>
                  </a:cubicBezTo>
                  <a:cubicBezTo>
                    <a:pt x="16437" y="6884"/>
                    <a:pt x="15719" y="6278"/>
                    <a:pt x="14956" y="6278"/>
                  </a:cubicBezTo>
                  <a:cubicBezTo>
                    <a:pt x="14686" y="6278"/>
                    <a:pt x="14410" y="6354"/>
                    <a:pt x="14152" y="6522"/>
                  </a:cubicBezTo>
                  <a:cubicBezTo>
                    <a:pt x="12425" y="6903"/>
                    <a:pt x="12473" y="9213"/>
                    <a:pt x="13557" y="10439"/>
                  </a:cubicBezTo>
                  <a:cubicBezTo>
                    <a:pt x="13747" y="10654"/>
                    <a:pt x="13949" y="10832"/>
                    <a:pt x="14176" y="10999"/>
                  </a:cubicBezTo>
                  <a:cubicBezTo>
                    <a:pt x="14021" y="11130"/>
                    <a:pt x="13854" y="11249"/>
                    <a:pt x="13699" y="11356"/>
                  </a:cubicBezTo>
                  <a:cubicBezTo>
                    <a:pt x="12390" y="12225"/>
                    <a:pt x="10830" y="12582"/>
                    <a:pt x="9282" y="12630"/>
                  </a:cubicBezTo>
                  <a:cubicBezTo>
                    <a:pt x="9140" y="12634"/>
                    <a:pt x="8998" y="12636"/>
                    <a:pt x="8856" y="12636"/>
                  </a:cubicBezTo>
                  <a:cubicBezTo>
                    <a:pt x="5993" y="12636"/>
                    <a:pt x="3086" y="11856"/>
                    <a:pt x="341" y="11142"/>
                  </a:cubicBezTo>
                  <a:cubicBezTo>
                    <a:pt x="321" y="11137"/>
                    <a:pt x="303" y="11135"/>
                    <a:pt x="285" y="11135"/>
                  </a:cubicBezTo>
                  <a:cubicBezTo>
                    <a:pt x="66" y="11135"/>
                    <a:pt x="1" y="11457"/>
                    <a:pt x="222" y="11535"/>
                  </a:cubicBezTo>
                  <a:cubicBezTo>
                    <a:pt x="2774" y="12467"/>
                    <a:pt x="5927" y="13461"/>
                    <a:pt x="8909" y="13461"/>
                  </a:cubicBezTo>
                  <a:cubicBezTo>
                    <a:pt x="10838" y="13461"/>
                    <a:pt x="12695" y="13045"/>
                    <a:pt x="14271" y="11928"/>
                  </a:cubicBezTo>
                  <a:cubicBezTo>
                    <a:pt x="14473" y="11785"/>
                    <a:pt x="14688" y="11618"/>
                    <a:pt x="14890" y="11427"/>
                  </a:cubicBezTo>
                  <a:cubicBezTo>
                    <a:pt x="15658" y="11795"/>
                    <a:pt x="16524" y="11946"/>
                    <a:pt x="17401" y="11946"/>
                  </a:cubicBezTo>
                  <a:cubicBezTo>
                    <a:pt x="18401" y="11946"/>
                    <a:pt x="19413" y="11749"/>
                    <a:pt x="20307" y="11451"/>
                  </a:cubicBezTo>
                  <a:cubicBezTo>
                    <a:pt x="25010" y="9915"/>
                    <a:pt x="28130" y="5070"/>
                    <a:pt x="26058" y="224"/>
                  </a:cubicBezTo>
                  <a:cubicBezTo>
                    <a:pt x="25993" y="66"/>
                    <a:pt x="25862" y="1"/>
                    <a:pt x="25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6293021" y="1263013"/>
              <a:ext cx="1068777" cy="951244"/>
              <a:chOff x="5684784" y="577213"/>
              <a:chExt cx="1068777" cy="951244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5687832" y="588894"/>
                <a:ext cx="986235" cy="915239"/>
              </a:xfrm>
              <a:custGeom>
                <a:rect b="b" l="l" r="r" t="t"/>
                <a:pathLst>
                  <a:path extrusionOk="0" h="28521" w="30731">
                    <a:moveTo>
                      <a:pt x="15459" y="1"/>
                    </a:moveTo>
                    <a:cubicBezTo>
                      <a:pt x="11531" y="1"/>
                      <a:pt x="7626" y="1524"/>
                      <a:pt x="4918" y="4506"/>
                    </a:cubicBezTo>
                    <a:cubicBezTo>
                      <a:pt x="1298" y="8495"/>
                      <a:pt x="1" y="14412"/>
                      <a:pt x="1953" y="19484"/>
                    </a:cubicBezTo>
                    <a:cubicBezTo>
                      <a:pt x="4047" y="24885"/>
                      <a:pt x="9152" y="28521"/>
                      <a:pt x="14886" y="28521"/>
                    </a:cubicBezTo>
                    <a:cubicBezTo>
                      <a:pt x="15346" y="28521"/>
                      <a:pt x="15810" y="28497"/>
                      <a:pt x="16276" y="28450"/>
                    </a:cubicBezTo>
                    <a:lnTo>
                      <a:pt x="16300" y="28450"/>
                    </a:lnTo>
                    <a:cubicBezTo>
                      <a:pt x="18146" y="28235"/>
                      <a:pt x="19920" y="27807"/>
                      <a:pt x="21563" y="27068"/>
                    </a:cubicBezTo>
                    <a:cubicBezTo>
                      <a:pt x="21587" y="27056"/>
                      <a:pt x="21622" y="27045"/>
                      <a:pt x="21658" y="27033"/>
                    </a:cubicBezTo>
                    <a:cubicBezTo>
                      <a:pt x="21789" y="26973"/>
                      <a:pt x="21908" y="26914"/>
                      <a:pt x="22027" y="26854"/>
                    </a:cubicBezTo>
                    <a:cubicBezTo>
                      <a:pt x="22099" y="26818"/>
                      <a:pt x="22170" y="26783"/>
                      <a:pt x="22241" y="26747"/>
                    </a:cubicBezTo>
                    <a:cubicBezTo>
                      <a:pt x="23301" y="26211"/>
                      <a:pt x="24301" y="25532"/>
                      <a:pt x="25230" y="24687"/>
                    </a:cubicBezTo>
                    <a:cubicBezTo>
                      <a:pt x="27671" y="22473"/>
                      <a:pt x="29230" y="19532"/>
                      <a:pt x="29766" y="16281"/>
                    </a:cubicBezTo>
                    <a:cubicBezTo>
                      <a:pt x="30731" y="10316"/>
                      <a:pt x="27290" y="4030"/>
                      <a:pt x="21884" y="1434"/>
                    </a:cubicBezTo>
                    <a:cubicBezTo>
                      <a:pt x="21765" y="1375"/>
                      <a:pt x="21646" y="1327"/>
                      <a:pt x="21515" y="1268"/>
                    </a:cubicBezTo>
                    <a:cubicBezTo>
                      <a:pt x="20527" y="994"/>
                      <a:pt x="19527" y="648"/>
                      <a:pt x="18527" y="315"/>
                    </a:cubicBezTo>
                    <a:cubicBezTo>
                      <a:pt x="17516" y="105"/>
                      <a:pt x="16487" y="1"/>
                      <a:pt x="15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5684784" y="577213"/>
                <a:ext cx="1068777" cy="951244"/>
              </a:xfrm>
              <a:custGeom>
                <a:rect b="b" l="l" r="r" t="t"/>
                <a:pathLst>
                  <a:path extrusionOk="0" h="29643" w="33303">
                    <a:moveTo>
                      <a:pt x="25111" y="3132"/>
                    </a:moveTo>
                    <a:lnTo>
                      <a:pt x="25111" y="3132"/>
                    </a:lnTo>
                    <a:cubicBezTo>
                      <a:pt x="25408" y="3334"/>
                      <a:pt x="25706" y="3537"/>
                      <a:pt x="26004" y="3763"/>
                    </a:cubicBezTo>
                    <a:cubicBezTo>
                      <a:pt x="25885" y="3691"/>
                      <a:pt x="25765" y="3620"/>
                      <a:pt x="25646" y="3560"/>
                    </a:cubicBezTo>
                    <a:cubicBezTo>
                      <a:pt x="25468" y="3406"/>
                      <a:pt x="25289" y="3263"/>
                      <a:pt x="25111" y="3132"/>
                    </a:cubicBezTo>
                    <a:close/>
                    <a:moveTo>
                      <a:pt x="30683" y="17336"/>
                    </a:moveTo>
                    <a:lnTo>
                      <a:pt x="30683" y="17336"/>
                    </a:lnTo>
                    <a:cubicBezTo>
                      <a:pt x="30647" y="17562"/>
                      <a:pt x="30599" y="17788"/>
                      <a:pt x="30540" y="18015"/>
                    </a:cubicBezTo>
                    <a:cubicBezTo>
                      <a:pt x="30528" y="17991"/>
                      <a:pt x="30504" y="17967"/>
                      <a:pt x="30492" y="17943"/>
                    </a:cubicBezTo>
                    <a:cubicBezTo>
                      <a:pt x="30552" y="17741"/>
                      <a:pt x="30623" y="17538"/>
                      <a:pt x="30683" y="17336"/>
                    </a:cubicBezTo>
                    <a:close/>
                    <a:moveTo>
                      <a:pt x="15554" y="365"/>
                    </a:moveTo>
                    <a:cubicBezTo>
                      <a:pt x="16582" y="365"/>
                      <a:pt x="17611" y="469"/>
                      <a:pt x="18622" y="679"/>
                    </a:cubicBezTo>
                    <a:cubicBezTo>
                      <a:pt x="19622" y="1024"/>
                      <a:pt x="20622" y="1358"/>
                      <a:pt x="21610" y="1632"/>
                    </a:cubicBezTo>
                    <a:cubicBezTo>
                      <a:pt x="21741" y="1691"/>
                      <a:pt x="21860" y="1739"/>
                      <a:pt x="21979" y="1798"/>
                    </a:cubicBezTo>
                    <a:cubicBezTo>
                      <a:pt x="27385" y="4394"/>
                      <a:pt x="30826" y="10680"/>
                      <a:pt x="29861" y="16645"/>
                    </a:cubicBezTo>
                    <a:cubicBezTo>
                      <a:pt x="29325" y="19896"/>
                      <a:pt x="27766" y="22837"/>
                      <a:pt x="25325" y="25051"/>
                    </a:cubicBezTo>
                    <a:cubicBezTo>
                      <a:pt x="24396" y="25896"/>
                      <a:pt x="23396" y="26575"/>
                      <a:pt x="22336" y="27111"/>
                    </a:cubicBezTo>
                    <a:cubicBezTo>
                      <a:pt x="22265" y="27147"/>
                      <a:pt x="22194" y="27182"/>
                      <a:pt x="22134" y="27218"/>
                    </a:cubicBezTo>
                    <a:cubicBezTo>
                      <a:pt x="22003" y="27278"/>
                      <a:pt x="21884" y="27337"/>
                      <a:pt x="21753" y="27397"/>
                    </a:cubicBezTo>
                    <a:cubicBezTo>
                      <a:pt x="21717" y="27409"/>
                      <a:pt x="21682" y="27420"/>
                      <a:pt x="21658" y="27432"/>
                    </a:cubicBezTo>
                    <a:cubicBezTo>
                      <a:pt x="20015" y="28171"/>
                      <a:pt x="18241" y="28599"/>
                      <a:pt x="16395" y="28814"/>
                    </a:cubicBezTo>
                    <a:lnTo>
                      <a:pt x="16371" y="28814"/>
                    </a:lnTo>
                    <a:cubicBezTo>
                      <a:pt x="15905" y="28861"/>
                      <a:pt x="15441" y="28885"/>
                      <a:pt x="14981" y="28885"/>
                    </a:cubicBezTo>
                    <a:cubicBezTo>
                      <a:pt x="9247" y="28885"/>
                      <a:pt x="4143" y="25249"/>
                      <a:pt x="2060" y="19848"/>
                    </a:cubicBezTo>
                    <a:cubicBezTo>
                      <a:pt x="96" y="14776"/>
                      <a:pt x="1393" y="8859"/>
                      <a:pt x="5013" y="4870"/>
                    </a:cubicBezTo>
                    <a:cubicBezTo>
                      <a:pt x="7721" y="1888"/>
                      <a:pt x="11626" y="365"/>
                      <a:pt x="15554" y="365"/>
                    </a:cubicBezTo>
                    <a:close/>
                    <a:moveTo>
                      <a:pt x="15488" y="1"/>
                    </a:moveTo>
                    <a:cubicBezTo>
                      <a:pt x="12349" y="1"/>
                      <a:pt x="9219" y="954"/>
                      <a:pt x="6680" y="2894"/>
                    </a:cubicBezTo>
                    <a:cubicBezTo>
                      <a:pt x="2215" y="6311"/>
                      <a:pt x="0" y="12300"/>
                      <a:pt x="1155" y="17800"/>
                    </a:cubicBezTo>
                    <a:cubicBezTo>
                      <a:pt x="1786" y="20789"/>
                      <a:pt x="3334" y="23432"/>
                      <a:pt x="5453" y="25420"/>
                    </a:cubicBezTo>
                    <a:cubicBezTo>
                      <a:pt x="5453" y="25420"/>
                      <a:pt x="5465" y="25432"/>
                      <a:pt x="5465" y="25444"/>
                    </a:cubicBezTo>
                    <a:cubicBezTo>
                      <a:pt x="8405" y="28194"/>
                      <a:pt x="12391" y="29643"/>
                      <a:pt x="16359" y="29643"/>
                    </a:cubicBezTo>
                    <a:cubicBezTo>
                      <a:pt x="19350" y="29643"/>
                      <a:pt x="22331" y="28820"/>
                      <a:pt x="24849" y="27111"/>
                    </a:cubicBezTo>
                    <a:cubicBezTo>
                      <a:pt x="30849" y="23027"/>
                      <a:pt x="33302" y="13966"/>
                      <a:pt x="29754" y="7525"/>
                    </a:cubicBezTo>
                    <a:cubicBezTo>
                      <a:pt x="27873" y="4132"/>
                      <a:pt x="24611" y="1751"/>
                      <a:pt x="20836" y="953"/>
                    </a:cubicBezTo>
                    <a:cubicBezTo>
                      <a:pt x="20622" y="882"/>
                      <a:pt x="20420" y="810"/>
                      <a:pt x="20217" y="739"/>
                    </a:cubicBezTo>
                    <a:cubicBezTo>
                      <a:pt x="18690" y="248"/>
                      <a:pt x="17088" y="1"/>
                      <a:pt x="15488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21"/>
            <p:cNvGrpSpPr/>
            <p:nvPr/>
          </p:nvGrpSpPr>
          <p:grpSpPr>
            <a:xfrm>
              <a:off x="5530692" y="1932891"/>
              <a:ext cx="568968" cy="525859"/>
              <a:chOff x="4988644" y="1502441"/>
              <a:chExt cx="568968" cy="525859"/>
            </a:xfrm>
          </p:grpSpPr>
          <p:sp>
            <p:nvSpPr>
              <p:cNvPr id="416" name="Google Shape;416;p21"/>
              <p:cNvSpPr/>
              <p:nvPr/>
            </p:nvSpPr>
            <p:spPr>
              <a:xfrm>
                <a:off x="4988644" y="1502441"/>
                <a:ext cx="568968" cy="525859"/>
              </a:xfrm>
              <a:custGeom>
                <a:rect b="b" l="l" r="r" t="t"/>
                <a:pathLst>
                  <a:path extrusionOk="0" h="16387" w="17729">
                    <a:moveTo>
                      <a:pt x="8903" y="469"/>
                    </a:moveTo>
                    <a:cubicBezTo>
                      <a:pt x="11479" y="469"/>
                      <a:pt x="13528" y="1947"/>
                      <a:pt x="14692" y="4018"/>
                    </a:cubicBezTo>
                    <a:cubicBezTo>
                      <a:pt x="14823" y="4411"/>
                      <a:pt x="15038" y="4851"/>
                      <a:pt x="15252" y="5244"/>
                    </a:cubicBezTo>
                    <a:cubicBezTo>
                      <a:pt x="15585" y="6173"/>
                      <a:pt x="15752" y="7161"/>
                      <a:pt x="15740" y="8173"/>
                    </a:cubicBezTo>
                    <a:cubicBezTo>
                      <a:pt x="15705" y="12150"/>
                      <a:pt x="12335" y="15126"/>
                      <a:pt x="8549" y="15555"/>
                    </a:cubicBezTo>
                    <a:cubicBezTo>
                      <a:pt x="8537" y="15555"/>
                      <a:pt x="8537" y="15567"/>
                      <a:pt x="8525" y="15567"/>
                    </a:cubicBezTo>
                    <a:cubicBezTo>
                      <a:pt x="8501" y="15567"/>
                      <a:pt x="8478" y="15567"/>
                      <a:pt x="8454" y="15567"/>
                    </a:cubicBezTo>
                    <a:cubicBezTo>
                      <a:pt x="4284" y="15567"/>
                      <a:pt x="904" y="12447"/>
                      <a:pt x="786" y="8185"/>
                    </a:cubicBezTo>
                    <a:cubicBezTo>
                      <a:pt x="726" y="6149"/>
                      <a:pt x="1393" y="4006"/>
                      <a:pt x="2822" y="2518"/>
                    </a:cubicBezTo>
                    <a:cubicBezTo>
                      <a:pt x="4405" y="874"/>
                      <a:pt x="6620" y="505"/>
                      <a:pt x="8811" y="470"/>
                    </a:cubicBezTo>
                    <a:cubicBezTo>
                      <a:pt x="8842" y="469"/>
                      <a:pt x="8872" y="469"/>
                      <a:pt x="8903" y="469"/>
                    </a:cubicBezTo>
                    <a:close/>
                    <a:moveTo>
                      <a:pt x="8536" y="0"/>
                    </a:moveTo>
                    <a:cubicBezTo>
                      <a:pt x="7093" y="0"/>
                      <a:pt x="5638" y="343"/>
                      <a:pt x="4370" y="982"/>
                    </a:cubicBezTo>
                    <a:cubicBezTo>
                      <a:pt x="1369" y="2494"/>
                      <a:pt x="0" y="6185"/>
                      <a:pt x="536" y="9376"/>
                    </a:cubicBezTo>
                    <a:cubicBezTo>
                      <a:pt x="929" y="11650"/>
                      <a:pt x="2322" y="13626"/>
                      <a:pt x="4215" y="14769"/>
                    </a:cubicBezTo>
                    <a:cubicBezTo>
                      <a:pt x="5756" y="15829"/>
                      <a:pt x="7532" y="16387"/>
                      <a:pt x="9283" y="16387"/>
                    </a:cubicBezTo>
                    <a:cubicBezTo>
                      <a:pt x="11819" y="16387"/>
                      <a:pt x="14301" y="15217"/>
                      <a:pt x="15943" y="12709"/>
                    </a:cubicBezTo>
                    <a:cubicBezTo>
                      <a:pt x="16002" y="12614"/>
                      <a:pt x="16062" y="12507"/>
                      <a:pt x="16121" y="12400"/>
                    </a:cubicBezTo>
                    <a:cubicBezTo>
                      <a:pt x="16609" y="11769"/>
                      <a:pt x="16931" y="10935"/>
                      <a:pt x="17133" y="10066"/>
                    </a:cubicBezTo>
                    <a:cubicBezTo>
                      <a:pt x="17669" y="8244"/>
                      <a:pt x="17729" y="6232"/>
                      <a:pt x="17026" y="4577"/>
                    </a:cubicBezTo>
                    <a:cubicBezTo>
                      <a:pt x="15871" y="1863"/>
                      <a:pt x="12990" y="613"/>
                      <a:pt x="10299" y="29"/>
                    </a:cubicBezTo>
                    <a:cubicBezTo>
                      <a:pt x="10283" y="25"/>
                      <a:pt x="10267" y="24"/>
                      <a:pt x="10252" y="24"/>
                    </a:cubicBezTo>
                    <a:cubicBezTo>
                      <a:pt x="10171" y="24"/>
                      <a:pt x="10115" y="76"/>
                      <a:pt x="10085" y="136"/>
                    </a:cubicBezTo>
                    <a:cubicBezTo>
                      <a:pt x="9576" y="45"/>
                      <a:pt x="9057" y="0"/>
                      <a:pt x="8536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5011942" y="1517491"/>
                <a:ext cx="482254" cy="484527"/>
              </a:xfrm>
              <a:custGeom>
                <a:rect b="b" l="l" r="r" t="t"/>
                <a:pathLst>
                  <a:path extrusionOk="0" h="15099" w="15027">
                    <a:moveTo>
                      <a:pt x="8177" y="0"/>
                    </a:moveTo>
                    <a:cubicBezTo>
                      <a:pt x="8146" y="0"/>
                      <a:pt x="8116" y="0"/>
                      <a:pt x="8085" y="1"/>
                    </a:cubicBezTo>
                    <a:cubicBezTo>
                      <a:pt x="5894" y="36"/>
                      <a:pt x="3679" y="405"/>
                      <a:pt x="2096" y="2049"/>
                    </a:cubicBezTo>
                    <a:cubicBezTo>
                      <a:pt x="667" y="3537"/>
                      <a:pt x="0" y="5680"/>
                      <a:pt x="60" y="7716"/>
                    </a:cubicBezTo>
                    <a:cubicBezTo>
                      <a:pt x="178" y="11978"/>
                      <a:pt x="3558" y="15098"/>
                      <a:pt x="7728" y="15098"/>
                    </a:cubicBezTo>
                    <a:cubicBezTo>
                      <a:pt x="7752" y="15098"/>
                      <a:pt x="7775" y="15098"/>
                      <a:pt x="7799" y="15098"/>
                    </a:cubicBezTo>
                    <a:cubicBezTo>
                      <a:pt x="7811" y="15098"/>
                      <a:pt x="7811" y="15086"/>
                      <a:pt x="7823" y="15086"/>
                    </a:cubicBezTo>
                    <a:cubicBezTo>
                      <a:pt x="11609" y="14657"/>
                      <a:pt x="14979" y="11681"/>
                      <a:pt x="15014" y="7704"/>
                    </a:cubicBezTo>
                    <a:cubicBezTo>
                      <a:pt x="15026" y="6692"/>
                      <a:pt x="14859" y="5704"/>
                      <a:pt x="14526" y="4775"/>
                    </a:cubicBezTo>
                    <a:cubicBezTo>
                      <a:pt x="14312" y="4382"/>
                      <a:pt x="14097" y="3942"/>
                      <a:pt x="13966" y="3549"/>
                    </a:cubicBezTo>
                    <a:cubicBezTo>
                      <a:pt x="12802" y="1478"/>
                      <a:pt x="10753" y="0"/>
                      <a:pt x="8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418" name="Google Shape;418;p21"/>
          <p:cNvGrpSpPr/>
          <p:nvPr/>
        </p:nvGrpSpPr>
        <p:grpSpPr>
          <a:xfrm>
            <a:off x="1794266" y="1263013"/>
            <a:ext cx="2349567" cy="1307822"/>
            <a:chOff x="1794266" y="1263013"/>
            <a:chExt cx="2349567" cy="1307822"/>
          </a:xfrm>
        </p:grpSpPr>
        <p:sp>
          <p:nvSpPr>
            <p:cNvPr id="419" name="Google Shape;419;p21"/>
            <p:cNvSpPr/>
            <p:nvPr/>
          </p:nvSpPr>
          <p:spPr>
            <a:xfrm rot="-1919188">
              <a:off x="3657555" y="1857417"/>
              <a:ext cx="332254" cy="676790"/>
            </a:xfrm>
            <a:custGeom>
              <a:rect b="b" l="l" r="r" t="t"/>
              <a:pathLst>
                <a:path extrusionOk="0" h="21091" w="10353">
                  <a:moveTo>
                    <a:pt x="5417" y="12698"/>
                  </a:moveTo>
                  <a:cubicBezTo>
                    <a:pt x="5778" y="12698"/>
                    <a:pt x="6179" y="12798"/>
                    <a:pt x="6531" y="12941"/>
                  </a:cubicBezTo>
                  <a:cubicBezTo>
                    <a:pt x="6186" y="13301"/>
                    <a:pt x="5744" y="13522"/>
                    <a:pt x="5216" y="13522"/>
                  </a:cubicBezTo>
                  <a:cubicBezTo>
                    <a:pt x="4960" y="13522"/>
                    <a:pt x="4683" y="13470"/>
                    <a:pt x="4388" y="13357"/>
                  </a:cubicBezTo>
                  <a:cubicBezTo>
                    <a:pt x="4524" y="12874"/>
                    <a:pt x="4936" y="12698"/>
                    <a:pt x="5417" y="12698"/>
                  </a:cubicBezTo>
                  <a:close/>
                  <a:moveTo>
                    <a:pt x="624" y="1"/>
                  </a:moveTo>
                  <a:cubicBezTo>
                    <a:pt x="251" y="1"/>
                    <a:pt x="1" y="559"/>
                    <a:pt x="399" y="737"/>
                  </a:cubicBezTo>
                  <a:cubicBezTo>
                    <a:pt x="3007" y="1951"/>
                    <a:pt x="5138" y="3487"/>
                    <a:pt x="6412" y="6154"/>
                  </a:cubicBezTo>
                  <a:cubicBezTo>
                    <a:pt x="7043" y="7464"/>
                    <a:pt x="7412" y="8916"/>
                    <a:pt x="7400" y="10357"/>
                  </a:cubicBezTo>
                  <a:cubicBezTo>
                    <a:pt x="7400" y="11024"/>
                    <a:pt x="7269" y="11667"/>
                    <a:pt x="7019" y="12202"/>
                  </a:cubicBezTo>
                  <a:cubicBezTo>
                    <a:pt x="6575" y="11966"/>
                    <a:pt x="6079" y="11813"/>
                    <a:pt x="5578" y="11813"/>
                  </a:cubicBezTo>
                  <a:cubicBezTo>
                    <a:pt x="5447" y="11813"/>
                    <a:pt x="5316" y="11823"/>
                    <a:pt x="5186" y="11845"/>
                  </a:cubicBezTo>
                  <a:cubicBezTo>
                    <a:pt x="4281" y="11988"/>
                    <a:pt x="3424" y="12702"/>
                    <a:pt x="3745" y="13667"/>
                  </a:cubicBezTo>
                  <a:cubicBezTo>
                    <a:pt x="3800" y="13820"/>
                    <a:pt x="3925" y="13883"/>
                    <a:pt x="4037" y="13883"/>
                  </a:cubicBezTo>
                  <a:cubicBezTo>
                    <a:pt x="4047" y="13883"/>
                    <a:pt x="4057" y="13882"/>
                    <a:pt x="4067" y="13881"/>
                  </a:cubicBezTo>
                  <a:cubicBezTo>
                    <a:pt x="4393" y="14185"/>
                    <a:pt x="4841" y="14319"/>
                    <a:pt x="5308" y="14319"/>
                  </a:cubicBezTo>
                  <a:cubicBezTo>
                    <a:pt x="5829" y="14319"/>
                    <a:pt x="6372" y="14152"/>
                    <a:pt x="6793" y="13869"/>
                  </a:cubicBezTo>
                  <a:cubicBezTo>
                    <a:pt x="6984" y="13738"/>
                    <a:pt x="7162" y="13584"/>
                    <a:pt x="7317" y="13417"/>
                  </a:cubicBezTo>
                  <a:cubicBezTo>
                    <a:pt x="7948" y="13976"/>
                    <a:pt x="8389" y="14703"/>
                    <a:pt x="8579" y="15536"/>
                  </a:cubicBezTo>
                  <a:cubicBezTo>
                    <a:pt x="9008" y="17382"/>
                    <a:pt x="8079" y="19144"/>
                    <a:pt x="7055" y="20596"/>
                  </a:cubicBezTo>
                  <a:cubicBezTo>
                    <a:pt x="6894" y="20820"/>
                    <a:pt x="7129" y="21090"/>
                    <a:pt x="7357" y="21090"/>
                  </a:cubicBezTo>
                  <a:cubicBezTo>
                    <a:pt x="7433" y="21090"/>
                    <a:pt x="7508" y="21060"/>
                    <a:pt x="7567" y="20989"/>
                  </a:cubicBezTo>
                  <a:cubicBezTo>
                    <a:pt x="9412" y="18810"/>
                    <a:pt x="10353" y="15477"/>
                    <a:pt x="8234" y="13143"/>
                  </a:cubicBezTo>
                  <a:cubicBezTo>
                    <a:pt x="8091" y="12988"/>
                    <a:pt x="7948" y="12845"/>
                    <a:pt x="7781" y="12702"/>
                  </a:cubicBezTo>
                  <a:cubicBezTo>
                    <a:pt x="8353" y="11559"/>
                    <a:pt x="8329" y="10035"/>
                    <a:pt x="8150" y="8845"/>
                  </a:cubicBezTo>
                  <a:cubicBezTo>
                    <a:pt x="7591" y="5023"/>
                    <a:pt x="4590" y="963"/>
                    <a:pt x="709" y="10"/>
                  </a:cubicBezTo>
                  <a:cubicBezTo>
                    <a:pt x="680" y="4"/>
                    <a:pt x="652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 rot="-402621">
              <a:off x="2624147" y="1464887"/>
              <a:ext cx="744157" cy="611408"/>
            </a:xfrm>
            <a:custGeom>
              <a:rect b="b" l="l" r="r" t="t"/>
              <a:pathLst>
                <a:path extrusionOk="0" h="19053" w="23188">
                  <a:moveTo>
                    <a:pt x="13413" y="4370"/>
                  </a:moveTo>
                  <a:cubicBezTo>
                    <a:pt x="13568" y="4727"/>
                    <a:pt x="13603" y="5060"/>
                    <a:pt x="13556" y="5537"/>
                  </a:cubicBezTo>
                  <a:cubicBezTo>
                    <a:pt x="13495" y="6198"/>
                    <a:pt x="13277" y="7163"/>
                    <a:pt x="12347" y="7163"/>
                  </a:cubicBezTo>
                  <a:cubicBezTo>
                    <a:pt x="12188" y="7163"/>
                    <a:pt x="12008" y="7135"/>
                    <a:pt x="11805" y="7073"/>
                  </a:cubicBezTo>
                  <a:lnTo>
                    <a:pt x="11794" y="7073"/>
                  </a:lnTo>
                  <a:lnTo>
                    <a:pt x="11282" y="5203"/>
                  </a:lnTo>
                  <a:cubicBezTo>
                    <a:pt x="11484" y="5060"/>
                    <a:pt x="11686" y="4918"/>
                    <a:pt x="11889" y="4775"/>
                  </a:cubicBezTo>
                  <a:cubicBezTo>
                    <a:pt x="12365" y="4513"/>
                    <a:pt x="12877" y="4394"/>
                    <a:pt x="13413" y="4370"/>
                  </a:cubicBezTo>
                  <a:close/>
                  <a:moveTo>
                    <a:pt x="7103" y="0"/>
                  </a:moveTo>
                  <a:cubicBezTo>
                    <a:pt x="4249" y="0"/>
                    <a:pt x="1320" y="1266"/>
                    <a:pt x="125" y="3905"/>
                  </a:cubicBezTo>
                  <a:cubicBezTo>
                    <a:pt x="1" y="4173"/>
                    <a:pt x="216" y="4473"/>
                    <a:pt x="462" y="4473"/>
                  </a:cubicBezTo>
                  <a:cubicBezTo>
                    <a:pt x="544" y="4473"/>
                    <a:pt x="631" y="4439"/>
                    <a:pt x="709" y="4358"/>
                  </a:cubicBezTo>
                  <a:cubicBezTo>
                    <a:pt x="2530" y="2457"/>
                    <a:pt x="4340" y="883"/>
                    <a:pt x="7075" y="883"/>
                  </a:cubicBezTo>
                  <a:cubicBezTo>
                    <a:pt x="7201" y="883"/>
                    <a:pt x="7329" y="886"/>
                    <a:pt x="7460" y="893"/>
                  </a:cubicBezTo>
                  <a:cubicBezTo>
                    <a:pt x="8865" y="953"/>
                    <a:pt x="10258" y="1405"/>
                    <a:pt x="11424" y="2203"/>
                  </a:cubicBezTo>
                  <a:cubicBezTo>
                    <a:pt x="11984" y="2584"/>
                    <a:pt x="12532" y="3048"/>
                    <a:pt x="12948" y="3596"/>
                  </a:cubicBezTo>
                  <a:cubicBezTo>
                    <a:pt x="11972" y="3727"/>
                    <a:pt x="11079" y="4156"/>
                    <a:pt x="10484" y="4989"/>
                  </a:cubicBezTo>
                  <a:cubicBezTo>
                    <a:pt x="9370" y="6558"/>
                    <a:pt x="10836" y="7722"/>
                    <a:pt x="12322" y="7722"/>
                  </a:cubicBezTo>
                  <a:cubicBezTo>
                    <a:pt x="12504" y="7722"/>
                    <a:pt x="12687" y="7704"/>
                    <a:pt x="12865" y="7668"/>
                  </a:cubicBezTo>
                  <a:cubicBezTo>
                    <a:pt x="12972" y="7644"/>
                    <a:pt x="13020" y="7513"/>
                    <a:pt x="12984" y="7406"/>
                  </a:cubicBezTo>
                  <a:cubicBezTo>
                    <a:pt x="13830" y="7192"/>
                    <a:pt x="14484" y="6453"/>
                    <a:pt x="14532" y="5465"/>
                  </a:cubicBezTo>
                  <a:cubicBezTo>
                    <a:pt x="14556" y="5108"/>
                    <a:pt x="14508" y="4751"/>
                    <a:pt x="14401" y="4417"/>
                  </a:cubicBezTo>
                  <a:lnTo>
                    <a:pt x="14401" y="4417"/>
                  </a:lnTo>
                  <a:cubicBezTo>
                    <a:pt x="14627" y="4453"/>
                    <a:pt x="14842" y="4489"/>
                    <a:pt x="15044" y="4548"/>
                  </a:cubicBezTo>
                  <a:cubicBezTo>
                    <a:pt x="16878" y="5025"/>
                    <a:pt x="18390" y="6334"/>
                    <a:pt x="19425" y="7870"/>
                  </a:cubicBezTo>
                  <a:cubicBezTo>
                    <a:pt x="21581" y="11097"/>
                    <a:pt x="21497" y="15264"/>
                    <a:pt x="19890" y="18681"/>
                  </a:cubicBezTo>
                  <a:cubicBezTo>
                    <a:pt x="19800" y="18878"/>
                    <a:pt x="19958" y="19052"/>
                    <a:pt x="20120" y="19052"/>
                  </a:cubicBezTo>
                  <a:cubicBezTo>
                    <a:pt x="20193" y="19052"/>
                    <a:pt x="20267" y="19016"/>
                    <a:pt x="20318" y="18931"/>
                  </a:cubicBezTo>
                  <a:cubicBezTo>
                    <a:pt x="23188" y="14145"/>
                    <a:pt x="21985" y="7025"/>
                    <a:pt x="16770" y="4310"/>
                  </a:cubicBezTo>
                  <a:cubicBezTo>
                    <a:pt x="15996" y="3905"/>
                    <a:pt x="15008" y="3620"/>
                    <a:pt x="14020" y="3560"/>
                  </a:cubicBezTo>
                  <a:cubicBezTo>
                    <a:pt x="13329" y="2370"/>
                    <a:pt x="12044" y="1405"/>
                    <a:pt x="10924" y="846"/>
                  </a:cubicBezTo>
                  <a:cubicBezTo>
                    <a:pt x="9797" y="286"/>
                    <a:pt x="8459" y="0"/>
                    <a:pt x="7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21"/>
            <p:cNvGrpSpPr/>
            <p:nvPr/>
          </p:nvGrpSpPr>
          <p:grpSpPr>
            <a:xfrm>
              <a:off x="1794266" y="1263013"/>
              <a:ext cx="1068777" cy="951244"/>
              <a:chOff x="2390500" y="577213"/>
              <a:chExt cx="1068777" cy="951244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2393549" y="588894"/>
                <a:ext cx="986235" cy="915239"/>
              </a:xfrm>
              <a:custGeom>
                <a:rect b="b" l="l" r="r" t="t"/>
                <a:pathLst>
                  <a:path extrusionOk="0" h="28521" w="30731">
                    <a:moveTo>
                      <a:pt x="15459" y="1"/>
                    </a:moveTo>
                    <a:cubicBezTo>
                      <a:pt x="11531" y="1"/>
                      <a:pt x="7626" y="1524"/>
                      <a:pt x="4918" y="4506"/>
                    </a:cubicBezTo>
                    <a:cubicBezTo>
                      <a:pt x="1299" y="8495"/>
                      <a:pt x="1" y="14412"/>
                      <a:pt x="1954" y="19484"/>
                    </a:cubicBezTo>
                    <a:cubicBezTo>
                      <a:pt x="4048" y="24885"/>
                      <a:pt x="9152" y="28521"/>
                      <a:pt x="14886" y="28521"/>
                    </a:cubicBezTo>
                    <a:cubicBezTo>
                      <a:pt x="15346" y="28521"/>
                      <a:pt x="15810" y="28497"/>
                      <a:pt x="16277" y="28450"/>
                    </a:cubicBezTo>
                    <a:lnTo>
                      <a:pt x="16301" y="28450"/>
                    </a:lnTo>
                    <a:cubicBezTo>
                      <a:pt x="18146" y="28235"/>
                      <a:pt x="19920" y="27807"/>
                      <a:pt x="21563" y="27068"/>
                    </a:cubicBezTo>
                    <a:cubicBezTo>
                      <a:pt x="21587" y="27056"/>
                      <a:pt x="21623" y="27045"/>
                      <a:pt x="21658" y="27033"/>
                    </a:cubicBezTo>
                    <a:cubicBezTo>
                      <a:pt x="21789" y="26973"/>
                      <a:pt x="21908" y="26914"/>
                      <a:pt x="22027" y="26854"/>
                    </a:cubicBezTo>
                    <a:cubicBezTo>
                      <a:pt x="22099" y="26818"/>
                      <a:pt x="22170" y="26783"/>
                      <a:pt x="22242" y="26747"/>
                    </a:cubicBezTo>
                    <a:cubicBezTo>
                      <a:pt x="23301" y="26211"/>
                      <a:pt x="24302" y="25532"/>
                      <a:pt x="25230" y="24687"/>
                    </a:cubicBezTo>
                    <a:cubicBezTo>
                      <a:pt x="27671" y="22473"/>
                      <a:pt x="29231" y="19532"/>
                      <a:pt x="29767" y="16281"/>
                    </a:cubicBezTo>
                    <a:cubicBezTo>
                      <a:pt x="30731" y="10316"/>
                      <a:pt x="27290" y="4030"/>
                      <a:pt x="21885" y="1434"/>
                    </a:cubicBezTo>
                    <a:cubicBezTo>
                      <a:pt x="21766" y="1375"/>
                      <a:pt x="21646" y="1327"/>
                      <a:pt x="21516" y="1268"/>
                    </a:cubicBezTo>
                    <a:cubicBezTo>
                      <a:pt x="20527" y="994"/>
                      <a:pt x="19527" y="648"/>
                      <a:pt x="18527" y="315"/>
                    </a:cubicBezTo>
                    <a:cubicBezTo>
                      <a:pt x="17517" y="105"/>
                      <a:pt x="16487" y="1"/>
                      <a:pt x="15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2390500" y="577213"/>
                <a:ext cx="1068777" cy="951244"/>
              </a:xfrm>
              <a:custGeom>
                <a:rect b="b" l="l" r="r" t="t"/>
                <a:pathLst>
                  <a:path extrusionOk="0" h="29643" w="33303">
                    <a:moveTo>
                      <a:pt x="25111" y="3132"/>
                    </a:moveTo>
                    <a:lnTo>
                      <a:pt x="25111" y="3132"/>
                    </a:lnTo>
                    <a:cubicBezTo>
                      <a:pt x="25409" y="3334"/>
                      <a:pt x="25706" y="3537"/>
                      <a:pt x="26004" y="3763"/>
                    </a:cubicBezTo>
                    <a:cubicBezTo>
                      <a:pt x="25885" y="3691"/>
                      <a:pt x="25766" y="3620"/>
                      <a:pt x="25647" y="3560"/>
                    </a:cubicBezTo>
                    <a:cubicBezTo>
                      <a:pt x="25468" y="3406"/>
                      <a:pt x="25290" y="3263"/>
                      <a:pt x="25111" y="3132"/>
                    </a:cubicBezTo>
                    <a:close/>
                    <a:moveTo>
                      <a:pt x="30683" y="17336"/>
                    </a:moveTo>
                    <a:lnTo>
                      <a:pt x="30683" y="17336"/>
                    </a:lnTo>
                    <a:cubicBezTo>
                      <a:pt x="30647" y="17562"/>
                      <a:pt x="30600" y="17788"/>
                      <a:pt x="30540" y="18015"/>
                    </a:cubicBezTo>
                    <a:cubicBezTo>
                      <a:pt x="30528" y="17991"/>
                      <a:pt x="30504" y="17967"/>
                      <a:pt x="30493" y="17943"/>
                    </a:cubicBezTo>
                    <a:cubicBezTo>
                      <a:pt x="30552" y="17741"/>
                      <a:pt x="30624" y="17538"/>
                      <a:pt x="30683" y="17336"/>
                    </a:cubicBezTo>
                    <a:close/>
                    <a:moveTo>
                      <a:pt x="15554" y="365"/>
                    </a:moveTo>
                    <a:cubicBezTo>
                      <a:pt x="16582" y="365"/>
                      <a:pt x="17612" y="469"/>
                      <a:pt x="18622" y="679"/>
                    </a:cubicBezTo>
                    <a:cubicBezTo>
                      <a:pt x="19622" y="1024"/>
                      <a:pt x="20622" y="1358"/>
                      <a:pt x="21611" y="1632"/>
                    </a:cubicBezTo>
                    <a:cubicBezTo>
                      <a:pt x="21741" y="1691"/>
                      <a:pt x="21861" y="1739"/>
                      <a:pt x="21980" y="1798"/>
                    </a:cubicBezTo>
                    <a:cubicBezTo>
                      <a:pt x="27385" y="4394"/>
                      <a:pt x="30826" y="10680"/>
                      <a:pt x="29862" y="16645"/>
                    </a:cubicBezTo>
                    <a:cubicBezTo>
                      <a:pt x="29326" y="19896"/>
                      <a:pt x="27766" y="22837"/>
                      <a:pt x="25325" y="25051"/>
                    </a:cubicBezTo>
                    <a:cubicBezTo>
                      <a:pt x="24397" y="25896"/>
                      <a:pt x="23396" y="26575"/>
                      <a:pt x="22337" y="27111"/>
                    </a:cubicBezTo>
                    <a:cubicBezTo>
                      <a:pt x="22265" y="27147"/>
                      <a:pt x="22194" y="27182"/>
                      <a:pt x="22122" y="27218"/>
                    </a:cubicBezTo>
                    <a:cubicBezTo>
                      <a:pt x="22003" y="27278"/>
                      <a:pt x="21884" y="27337"/>
                      <a:pt x="21753" y="27397"/>
                    </a:cubicBezTo>
                    <a:cubicBezTo>
                      <a:pt x="21718" y="27409"/>
                      <a:pt x="21682" y="27420"/>
                      <a:pt x="21658" y="27432"/>
                    </a:cubicBezTo>
                    <a:cubicBezTo>
                      <a:pt x="20015" y="28171"/>
                      <a:pt x="18241" y="28599"/>
                      <a:pt x="16396" y="28814"/>
                    </a:cubicBezTo>
                    <a:lnTo>
                      <a:pt x="16372" y="28814"/>
                    </a:lnTo>
                    <a:cubicBezTo>
                      <a:pt x="15905" y="28861"/>
                      <a:pt x="15441" y="28885"/>
                      <a:pt x="14981" y="28885"/>
                    </a:cubicBezTo>
                    <a:cubicBezTo>
                      <a:pt x="9247" y="28885"/>
                      <a:pt x="4143" y="25249"/>
                      <a:pt x="2049" y="19848"/>
                    </a:cubicBezTo>
                    <a:cubicBezTo>
                      <a:pt x="96" y="14776"/>
                      <a:pt x="1394" y="8859"/>
                      <a:pt x="5013" y="4870"/>
                    </a:cubicBezTo>
                    <a:cubicBezTo>
                      <a:pt x="7721" y="1888"/>
                      <a:pt x="11626" y="365"/>
                      <a:pt x="15554" y="365"/>
                    </a:cubicBezTo>
                    <a:close/>
                    <a:moveTo>
                      <a:pt x="15485" y="1"/>
                    </a:moveTo>
                    <a:cubicBezTo>
                      <a:pt x="12349" y="1"/>
                      <a:pt x="9220" y="954"/>
                      <a:pt x="6680" y="2894"/>
                    </a:cubicBezTo>
                    <a:cubicBezTo>
                      <a:pt x="2215" y="6311"/>
                      <a:pt x="1" y="12300"/>
                      <a:pt x="1156" y="17800"/>
                    </a:cubicBezTo>
                    <a:cubicBezTo>
                      <a:pt x="1787" y="20789"/>
                      <a:pt x="3334" y="23432"/>
                      <a:pt x="5454" y="25420"/>
                    </a:cubicBezTo>
                    <a:cubicBezTo>
                      <a:pt x="5454" y="25420"/>
                      <a:pt x="5466" y="25432"/>
                      <a:pt x="5466" y="25444"/>
                    </a:cubicBezTo>
                    <a:cubicBezTo>
                      <a:pt x="8406" y="28194"/>
                      <a:pt x="12391" y="29643"/>
                      <a:pt x="16359" y="29643"/>
                    </a:cubicBezTo>
                    <a:cubicBezTo>
                      <a:pt x="19350" y="29643"/>
                      <a:pt x="22332" y="28820"/>
                      <a:pt x="24849" y="27111"/>
                    </a:cubicBezTo>
                    <a:cubicBezTo>
                      <a:pt x="30850" y="23027"/>
                      <a:pt x="33302" y="13966"/>
                      <a:pt x="29742" y="7525"/>
                    </a:cubicBezTo>
                    <a:cubicBezTo>
                      <a:pt x="27873" y="4132"/>
                      <a:pt x="24611" y="1751"/>
                      <a:pt x="20825" y="953"/>
                    </a:cubicBezTo>
                    <a:cubicBezTo>
                      <a:pt x="20622" y="882"/>
                      <a:pt x="20420" y="810"/>
                      <a:pt x="20206" y="739"/>
                    </a:cubicBezTo>
                    <a:cubicBezTo>
                      <a:pt x="18682" y="248"/>
                      <a:pt x="17083" y="1"/>
                      <a:pt x="15485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21"/>
            <p:cNvGrpSpPr/>
            <p:nvPr/>
          </p:nvGrpSpPr>
          <p:grpSpPr>
            <a:xfrm>
              <a:off x="3247130" y="1721750"/>
              <a:ext cx="568968" cy="525698"/>
              <a:chOff x="3663980" y="1348375"/>
              <a:chExt cx="568968" cy="525698"/>
            </a:xfrm>
          </p:grpSpPr>
          <p:sp>
            <p:nvSpPr>
              <p:cNvPr id="425" name="Google Shape;425;p21"/>
              <p:cNvSpPr/>
              <p:nvPr/>
            </p:nvSpPr>
            <p:spPr>
              <a:xfrm>
                <a:off x="3663980" y="1348375"/>
                <a:ext cx="568968" cy="525698"/>
              </a:xfrm>
              <a:custGeom>
                <a:rect b="b" l="l" r="r" t="t"/>
                <a:pathLst>
                  <a:path extrusionOk="0" h="16382" w="17729">
                    <a:moveTo>
                      <a:pt x="8933" y="471"/>
                    </a:moveTo>
                    <a:cubicBezTo>
                      <a:pt x="11495" y="471"/>
                      <a:pt x="13532" y="1946"/>
                      <a:pt x="14693" y="4009"/>
                    </a:cubicBezTo>
                    <a:cubicBezTo>
                      <a:pt x="14823" y="4413"/>
                      <a:pt x="15038" y="4842"/>
                      <a:pt x="15252" y="5235"/>
                    </a:cubicBezTo>
                    <a:cubicBezTo>
                      <a:pt x="15585" y="6164"/>
                      <a:pt x="15764" y="7164"/>
                      <a:pt x="15752" y="8164"/>
                    </a:cubicBezTo>
                    <a:cubicBezTo>
                      <a:pt x="15705" y="12152"/>
                      <a:pt x="12335" y="15129"/>
                      <a:pt x="8549" y="15558"/>
                    </a:cubicBezTo>
                    <a:lnTo>
                      <a:pt x="8525" y="15558"/>
                    </a:lnTo>
                    <a:cubicBezTo>
                      <a:pt x="8501" y="15558"/>
                      <a:pt x="8478" y="15558"/>
                      <a:pt x="8454" y="15558"/>
                    </a:cubicBezTo>
                    <a:cubicBezTo>
                      <a:pt x="4284" y="15558"/>
                      <a:pt x="904" y="12438"/>
                      <a:pt x="786" y="8176"/>
                    </a:cubicBezTo>
                    <a:cubicBezTo>
                      <a:pt x="726" y="6140"/>
                      <a:pt x="1405" y="3997"/>
                      <a:pt x="2822" y="2520"/>
                    </a:cubicBezTo>
                    <a:cubicBezTo>
                      <a:pt x="4406" y="865"/>
                      <a:pt x="6620" y="508"/>
                      <a:pt x="8811" y="472"/>
                    </a:cubicBezTo>
                    <a:cubicBezTo>
                      <a:pt x="8852" y="472"/>
                      <a:pt x="8892" y="471"/>
                      <a:pt x="8933" y="471"/>
                    </a:cubicBezTo>
                    <a:close/>
                    <a:moveTo>
                      <a:pt x="8515" y="1"/>
                    </a:moveTo>
                    <a:cubicBezTo>
                      <a:pt x="7080" y="1"/>
                      <a:pt x="5635" y="337"/>
                      <a:pt x="4382" y="973"/>
                    </a:cubicBezTo>
                    <a:cubicBezTo>
                      <a:pt x="1369" y="2485"/>
                      <a:pt x="0" y="6176"/>
                      <a:pt x="548" y="9366"/>
                    </a:cubicBezTo>
                    <a:cubicBezTo>
                      <a:pt x="929" y="11652"/>
                      <a:pt x="2322" y="13617"/>
                      <a:pt x="4215" y="14760"/>
                    </a:cubicBezTo>
                    <a:cubicBezTo>
                      <a:pt x="5763" y="15821"/>
                      <a:pt x="7545" y="16381"/>
                      <a:pt x="9299" y="16381"/>
                    </a:cubicBezTo>
                    <a:cubicBezTo>
                      <a:pt x="11833" y="16381"/>
                      <a:pt x="14310" y="15212"/>
                      <a:pt x="15943" y="12700"/>
                    </a:cubicBezTo>
                    <a:cubicBezTo>
                      <a:pt x="16002" y="12605"/>
                      <a:pt x="16062" y="12498"/>
                      <a:pt x="16133" y="12391"/>
                    </a:cubicBezTo>
                    <a:cubicBezTo>
                      <a:pt x="16609" y="11760"/>
                      <a:pt x="16931" y="10938"/>
                      <a:pt x="17133" y="10057"/>
                    </a:cubicBezTo>
                    <a:cubicBezTo>
                      <a:pt x="17669" y="8247"/>
                      <a:pt x="17729" y="6223"/>
                      <a:pt x="17026" y="4580"/>
                    </a:cubicBezTo>
                    <a:cubicBezTo>
                      <a:pt x="15883" y="1865"/>
                      <a:pt x="13002" y="615"/>
                      <a:pt x="10299" y="20"/>
                    </a:cubicBezTo>
                    <a:cubicBezTo>
                      <a:pt x="10283" y="16"/>
                      <a:pt x="10268" y="15"/>
                      <a:pt x="10253" y="15"/>
                    </a:cubicBezTo>
                    <a:cubicBezTo>
                      <a:pt x="10171" y="15"/>
                      <a:pt x="10115" y="68"/>
                      <a:pt x="10085" y="139"/>
                    </a:cubicBezTo>
                    <a:cubicBezTo>
                      <a:pt x="9569" y="46"/>
                      <a:pt x="9043" y="1"/>
                      <a:pt x="8515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3687278" y="1363490"/>
                <a:ext cx="482607" cy="484142"/>
              </a:xfrm>
              <a:custGeom>
                <a:rect b="b" l="l" r="r" t="t"/>
                <a:pathLst>
                  <a:path extrusionOk="0" h="15087" w="15038">
                    <a:moveTo>
                      <a:pt x="8207" y="0"/>
                    </a:moveTo>
                    <a:cubicBezTo>
                      <a:pt x="8166" y="0"/>
                      <a:pt x="8126" y="1"/>
                      <a:pt x="8085" y="1"/>
                    </a:cubicBezTo>
                    <a:cubicBezTo>
                      <a:pt x="5894" y="37"/>
                      <a:pt x="3680" y="394"/>
                      <a:pt x="2096" y="2049"/>
                    </a:cubicBezTo>
                    <a:cubicBezTo>
                      <a:pt x="679" y="3526"/>
                      <a:pt x="0" y="5669"/>
                      <a:pt x="60" y="7705"/>
                    </a:cubicBezTo>
                    <a:cubicBezTo>
                      <a:pt x="178" y="11967"/>
                      <a:pt x="3558" y="15087"/>
                      <a:pt x="7728" y="15087"/>
                    </a:cubicBezTo>
                    <a:cubicBezTo>
                      <a:pt x="7752" y="15087"/>
                      <a:pt x="7775" y="15087"/>
                      <a:pt x="7799" y="15087"/>
                    </a:cubicBezTo>
                    <a:lnTo>
                      <a:pt x="7823" y="15087"/>
                    </a:lnTo>
                    <a:cubicBezTo>
                      <a:pt x="11609" y="14658"/>
                      <a:pt x="14979" y="11681"/>
                      <a:pt x="15026" y="7693"/>
                    </a:cubicBezTo>
                    <a:cubicBezTo>
                      <a:pt x="15038" y="6693"/>
                      <a:pt x="14859" y="5693"/>
                      <a:pt x="14526" y="4764"/>
                    </a:cubicBezTo>
                    <a:cubicBezTo>
                      <a:pt x="14312" y="4371"/>
                      <a:pt x="14097" y="3942"/>
                      <a:pt x="13967" y="3538"/>
                    </a:cubicBezTo>
                    <a:cubicBezTo>
                      <a:pt x="12806" y="1475"/>
                      <a:pt x="10769" y="0"/>
                      <a:pt x="8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427" name="Google Shape;427;p21"/>
          <p:cNvGrpSpPr/>
          <p:nvPr/>
        </p:nvGrpSpPr>
        <p:grpSpPr>
          <a:xfrm>
            <a:off x="4847995" y="2665895"/>
            <a:ext cx="2513802" cy="1712355"/>
            <a:chOff x="4847995" y="2665895"/>
            <a:chExt cx="2513802" cy="1712355"/>
          </a:xfrm>
        </p:grpSpPr>
        <p:sp>
          <p:nvSpPr>
            <p:cNvPr id="428" name="Google Shape;428;p21"/>
            <p:cNvSpPr/>
            <p:nvPr/>
          </p:nvSpPr>
          <p:spPr>
            <a:xfrm rot="-1071036">
              <a:off x="4917621" y="2762679"/>
              <a:ext cx="720572" cy="567532"/>
            </a:xfrm>
            <a:custGeom>
              <a:rect b="b" l="l" r="r" t="t"/>
              <a:pathLst>
                <a:path extrusionOk="0" h="17686" w="22453">
                  <a:moveTo>
                    <a:pt x="15166" y="4802"/>
                  </a:moveTo>
                  <a:cubicBezTo>
                    <a:pt x="15499" y="4898"/>
                    <a:pt x="15809" y="5029"/>
                    <a:pt x="16107" y="5195"/>
                  </a:cubicBezTo>
                  <a:cubicBezTo>
                    <a:pt x="15825" y="5983"/>
                    <a:pt x="15075" y="6558"/>
                    <a:pt x="14159" y="6558"/>
                  </a:cubicBezTo>
                  <a:cubicBezTo>
                    <a:pt x="14106" y="6558"/>
                    <a:pt x="14053" y="6556"/>
                    <a:pt x="13999" y="6553"/>
                  </a:cubicBezTo>
                  <a:cubicBezTo>
                    <a:pt x="13994" y="6552"/>
                    <a:pt x="13989" y="6552"/>
                    <a:pt x="13984" y="6552"/>
                  </a:cubicBezTo>
                  <a:cubicBezTo>
                    <a:pt x="13888" y="6552"/>
                    <a:pt x="13846" y="6663"/>
                    <a:pt x="13880" y="6731"/>
                  </a:cubicBezTo>
                  <a:cubicBezTo>
                    <a:pt x="13868" y="6731"/>
                    <a:pt x="13856" y="6719"/>
                    <a:pt x="13844" y="6719"/>
                  </a:cubicBezTo>
                  <a:cubicBezTo>
                    <a:pt x="12904" y="5719"/>
                    <a:pt x="13344" y="5076"/>
                    <a:pt x="15166" y="4802"/>
                  </a:cubicBezTo>
                  <a:close/>
                  <a:moveTo>
                    <a:pt x="9696" y="0"/>
                  </a:moveTo>
                  <a:cubicBezTo>
                    <a:pt x="5931" y="0"/>
                    <a:pt x="1766" y="1421"/>
                    <a:pt x="81" y="4564"/>
                  </a:cubicBezTo>
                  <a:cubicBezTo>
                    <a:pt x="0" y="4698"/>
                    <a:pt x="121" y="4845"/>
                    <a:pt x="252" y="4845"/>
                  </a:cubicBezTo>
                  <a:cubicBezTo>
                    <a:pt x="295" y="4845"/>
                    <a:pt x="340" y="4829"/>
                    <a:pt x="378" y="4790"/>
                  </a:cubicBezTo>
                  <a:cubicBezTo>
                    <a:pt x="2783" y="2314"/>
                    <a:pt x="5867" y="921"/>
                    <a:pt x="9344" y="826"/>
                  </a:cubicBezTo>
                  <a:cubicBezTo>
                    <a:pt x="9505" y="821"/>
                    <a:pt x="9667" y="819"/>
                    <a:pt x="9830" y="819"/>
                  </a:cubicBezTo>
                  <a:cubicBezTo>
                    <a:pt x="11346" y="819"/>
                    <a:pt x="12940" y="1033"/>
                    <a:pt x="14273" y="1742"/>
                  </a:cubicBezTo>
                  <a:cubicBezTo>
                    <a:pt x="15095" y="2183"/>
                    <a:pt x="15880" y="2945"/>
                    <a:pt x="16142" y="3874"/>
                  </a:cubicBezTo>
                  <a:cubicBezTo>
                    <a:pt x="16178" y="4005"/>
                    <a:pt x="16202" y="4147"/>
                    <a:pt x="16214" y="4278"/>
                  </a:cubicBezTo>
                  <a:cubicBezTo>
                    <a:pt x="15715" y="4039"/>
                    <a:pt x="15194" y="3883"/>
                    <a:pt x="14682" y="3883"/>
                  </a:cubicBezTo>
                  <a:cubicBezTo>
                    <a:pt x="14228" y="3883"/>
                    <a:pt x="13782" y="4006"/>
                    <a:pt x="13368" y="4302"/>
                  </a:cubicBezTo>
                  <a:cubicBezTo>
                    <a:pt x="12213" y="5124"/>
                    <a:pt x="12463" y="6564"/>
                    <a:pt x="13725" y="7005"/>
                  </a:cubicBezTo>
                  <a:cubicBezTo>
                    <a:pt x="13739" y="7009"/>
                    <a:pt x="13753" y="7011"/>
                    <a:pt x="13766" y="7011"/>
                  </a:cubicBezTo>
                  <a:cubicBezTo>
                    <a:pt x="13875" y="7011"/>
                    <a:pt x="13948" y="6888"/>
                    <a:pt x="13916" y="6803"/>
                  </a:cubicBezTo>
                  <a:lnTo>
                    <a:pt x="13916" y="6803"/>
                  </a:lnTo>
                  <a:cubicBezTo>
                    <a:pt x="13928" y="6803"/>
                    <a:pt x="13940" y="6814"/>
                    <a:pt x="13963" y="6814"/>
                  </a:cubicBezTo>
                  <a:cubicBezTo>
                    <a:pt x="14142" y="6862"/>
                    <a:pt x="14320" y="6884"/>
                    <a:pt x="14495" y="6884"/>
                  </a:cubicBezTo>
                  <a:cubicBezTo>
                    <a:pt x="15384" y="6884"/>
                    <a:pt x="16201" y="6312"/>
                    <a:pt x="16619" y="5517"/>
                  </a:cubicBezTo>
                  <a:cubicBezTo>
                    <a:pt x="17000" y="5779"/>
                    <a:pt x="17369" y="6088"/>
                    <a:pt x="17702" y="6410"/>
                  </a:cubicBezTo>
                  <a:cubicBezTo>
                    <a:pt x="18631" y="7315"/>
                    <a:pt x="19357" y="8434"/>
                    <a:pt x="19809" y="9660"/>
                  </a:cubicBezTo>
                  <a:cubicBezTo>
                    <a:pt x="20762" y="12279"/>
                    <a:pt x="20179" y="14613"/>
                    <a:pt x="19131" y="17078"/>
                  </a:cubicBezTo>
                  <a:cubicBezTo>
                    <a:pt x="18984" y="17413"/>
                    <a:pt x="19218" y="17686"/>
                    <a:pt x="19483" y="17686"/>
                  </a:cubicBezTo>
                  <a:cubicBezTo>
                    <a:pt x="19605" y="17686"/>
                    <a:pt x="19732" y="17629"/>
                    <a:pt x="19833" y="17494"/>
                  </a:cubicBezTo>
                  <a:cubicBezTo>
                    <a:pt x="22453" y="13922"/>
                    <a:pt x="21262" y="8493"/>
                    <a:pt x="18166" y="5648"/>
                  </a:cubicBezTo>
                  <a:cubicBezTo>
                    <a:pt x="17797" y="5314"/>
                    <a:pt x="17369" y="4957"/>
                    <a:pt x="16880" y="4648"/>
                  </a:cubicBezTo>
                  <a:cubicBezTo>
                    <a:pt x="16880" y="4636"/>
                    <a:pt x="16892" y="4624"/>
                    <a:pt x="16892" y="4600"/>
                  </a:cubicBezTo>
                  <a:cubicBezTo>
                    <a:pt x="17095" y="2552"/>
                    <a:pt x="15190" y="1076"/>
                    <a:pt x="13440" y="528"/>
                  </a:cubicBezTo>
                  <a:cubicBezTo>
                    <a:pt x="12329" y="181"/>
                    <a:pt x="11038" y="0"/>
                    <a:pt x="9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1682538">
              <a:off x="5907113" y="3333455"/>
              <a:ext cx="594966" cy="518787"/>
            </a:xfrm>
            <a:custGeom>
              <a:rect b="b" l="l" r="r" t="t"/>
              <a:pathLst>
                <a:path extrusionOk="0" h="16167" w="18539">
                  <a:moveTo>
                    <a:pt x="6645" y="9865"/>
                  </a:moveTo>
                  <a:cubicBezTo>
                    <a:pt x="6820" y="9865"/>
                    <a:pt x="6994" y="9919"/>
                    <a:pt x="7156" y="10043"/>
                  </a:cubicBezTo>
                  <a:cubicBezTo>
                    <a:pt x="7120" y="10078"/>
                    <a:pt x="7096" y="10138"/>
                    <a:pt x="7096" y="10198"/>
                  </a:cubicBezTo>
                  <a:cubicBezTo>
                    <a:pt x="7072" y="10495"/>
                    <a:pt x="7191" y="10995"/>
                    <a:pt x="7191" y="11424"/>
                  </a:cubicBezTo>
                  <a:cubicBezTo>
                    <a:pt x="7156" y="11436"/>
                    <a:pt x="7120" y="11460"/>
                    <a:pt x="7084" y="11495"/>
                  </a:cubicBezTo>
                  <a:cubicBezTo>
                    <a:pt x="6620" y="11983"/>
                    <a:pt x="6060" y="12317"/>
                    <a:pt x="5453" y="12472"/>
                  </a:cubicBezTo>
                  <a:cubicBezTo>
                    <a:pt x="5322" y="12210"/>
                    <a:pt x="5227" y="11936"/>
                    <a:pt x="5203" y="11626"/>
                  </a:cubicBezTo>
                  <a:cubicBezTo>
                    <a:pt x="5155" y="10827"/>
                    <a:pt x="5908" y="9865"/>
                    <a:pt x="6645" y="9865"/>
                  </a:cubicBezTo>
                  <a:close/>
                  <a:moveTo>
                    <a:pt x="7213" y="0"/>
                  </a:moveTo>
                  <a:cubicBezTo>
                    <a:pt x="7198" y="0"/>
                    <a:pt x="7183" y="2"/>
                    <a:pt x="7168" y="6"/>
                  </a:cubicBezTo>
                  <a:cubicBezTo>
                    <a:pt x="3370" y="827"/>
                    <a:pt x="0" y="5542"/>
                    <a:pt x="643" y="9424"/>
                  </a:cubicBezTo>
                  <a:cubicBezTo>
                    <a:pt x="905" y="11019"/>
                    <a:pt x="1929" y="12614"/>
                    <a:pt x="3524" y="13126"/>
                  </a:cubicBezTo>
                  <a:cubicBezTo>
                    <a:pt x="3903" y="13259"/>
                    <a:pt x="4296" y="13316"/>
                    <a:pt x="4687" y="13316"/>
                  </a:cubicBezTo>
                  <a:cubicBezTo>
                    <a:pt x="4788" y="13316"/>
                    <a:pt x="4889" y="13312"/>
                    <a:pt x="4989" y="13305"/>
                  </a:cubicBezTo>
                  <a:cubicBezTo>
                    <a:pt x="5144" y="13531"/>
                    <a:pt x="5322" y="13746"/>
                    <a:pt x="5525" y="13924"/>
                  </a:cubicBezTo>
                  <a:cubicBezTo>
                    <a:pt x="7162" y="15438"/>
                    <a:pt x="9621" y="16166"/>
                    <a:pt x="12077" y="16166"/>
                  </a:cubicBezTo>
                  <a:cubicBezTo>
                    <a:pt x="14335" y="16166"/>
                    <a:pt x="16591" y="15551"/>
                    <a:pt x="18205" y="14365"/>
                  </a:cubicBezTo>
                  <a:cubicBezTo>
                    <a:pt x="18539" y="14122"/>
                    <a:pt x="18348" y="13664"/>
                    <a:pt x="18005" y="13664"/>
                  </a:cubicBezTo>
                  <a:cubicBezTo>
                    <a:pt x="17945" y="13664"/>
                    <a:pt x="17880" y="13678"/>
                    <a:pt x="17812" y="13710"/>
                  </a:cubicBezTo>
                  <a:cubicBezTo>
                    <a:pt x="15895" y="14604"/>
                    <a:pt x="14013" y="15226"/>
                    <a:pt x="11984" y="15226"/>
                  </a:cubicBezTo>
                  <a:cubicBezTo>
                    <a:pt x="11366" y="15226"/>
                    <a:pt x="10735" y="15168"/>
                    <a:pt x="10085" y="15043"/>
                  </a:cubicBezTo>
                  <a:cubicBezTo>
                    <a:pt x="8906" y="14817"/>
                    <a:pt x="7715" y="14412"/>
                    <a:pt x="6703" y="13746"/>
                  </a:cubicBezTo>
                  <a:cubicBezTo>
                    <a:pt x="6418" y="13555"/>
                    <a:pt x="6156" y="13341"/>
                    <a:pt x="5917" y="13091"/>
                  </a:cubicBezTo>
                  <a:cubicBezTo>
                    <a:pt x="6477" y="12888"/>
                    <a:pt x="6977" y="12531"/>
                    <a:pt x="7334" y="12019"/>
                  </a:cubicBezTo>
                  <a:cubicBezTo>
                    <a:pt x="7418" y="11948"/>
                    <a:pt x="7501" y="11864"/>
                    <a:pt x="7561" y="11793"/>
                  </a:cubicBezTo>
                  <a:cubicBezTo>
                    <a:pt x="7799" y="11507"/>
                    <a:pt x="7846" y="11067"/>
                    <a:pt x="7799" y="10674"/>
                  </a:cubicBezTo>
                  <a:cubicBezTo>
                    <a:pt x="7846" y="10638"/>
                    <a:pt x="7882" y="10579"/>
                    <a:pt x="7858" y="10519"/>
                  </a:cubicBezTo>
                  <a:cubicBezTo>
                    <a:pt x="7799" y="10376"/>
                    <a:pt x="7727" y="10245"/>
                    <a:pt x="7632" y="10126"/>
                  </a:cubicBezTo>
                  <a:cubicBezTo>
                    <a:pt x="7632" y="10102"/>
                    <a:pt x="7620" y="10078"/>
                    <a:pt x="7608" y="10055"/>
                  </a:cubicBezTo>
                  <a:cubicBezTo>
                    <a:pt x="7572" y="9995"/>
                    <a:pt x="7525" y="9959"/>
                    <a:pt x="7477" y="9936"/>
                  </a:cubicBezTo>
                  <a:cubicBezTo>
                    <a:pt x="7130" y="9581"/>
                    <a:pt x="6646" y="9375"/>
                    <a:pt x="6157" y="9375"/>
                  </a:cubicBezTo>
                  <a:cubicBezTo>
                    <a:pt x="5792" y="9375"/>
                    <a:pt x="5424" y="9490"/>
                    <a:pt x="5108" y="9745"/>
                  </a:cubicBezTo>
                  <a:cubicBezTo>
                    <a:pt x="4215" y="10459"/>
                    <a:pt x="4191" y="11579"/>
                    <a:pt x="4584" y="12555"/>
                  </a:cubicBezTo>
                  <a:cubicBezTo>
                    <a:pt x="3989" y="12519"/>
                    <a:pt x="3393" y="12293"/>
                    <a:pt x="2858" y="11841"/>
                  </a:cubicBezTo>
                  <a:cubicBezTo>
                    <a:pt x="1417" y="10614"/>
                    <a:pt x="1215" y="8590"/>
                    <a:pt x="1679" y="6864"/>
                  </a:cubicBezTo>
                  <a:cubicBezTo>
                    <a:pt x="2465" y="3887"/>
                    <a:pt x="4655" y="1708"/>
                    <a:pt x="7299" y="315"/>
                  </a:cubicBezTo>
                  <a:cubicBezTo>
                    <a:pt x="7463" y="228"/>
                    <a:pt x="7376" y="0"/>
                    <a:pt x="7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21"/>
            <p:cNvGrpSpPr/>
            <p:nvPr/>
          </p:nvGrpSpPr>
          <p:grpSpPr>
            <a:xfrm>
              <a:off x="6293021" y="3427006"/>
              <a:ext cx="1068777" cy="951244"/>
              <a:chOff x="5529658" y="3655606"/>
              <a:chExt cx="1068777" cy="951244"/>
            </a:xfrm>
          </p:grpSpPr>
          <p:sp>
            <p:nvSpPr>
              <p:cNvPr id="431" name="Google Shape;431;p21"/>
              <p:cNvSpPr/>
              <p:nvPr/>
            </p:nvSpPr>
            <p:spPr>
              <a:xfrm>
                <a:off x="5532707" y="3667287"/>
                <a:ext cx="986235" cy="915239"/>
              </a:xfrm>
              <a:custGeom>
                <a:rect b="b" l="l" r="r" t="t"/>
                <a:pathLst>
                  <a:path extrusionOk="0" h="28521" w="30731">
                    <a:moveTo>
                      <a:pt x="15459" y="0"/>
                    </a:moveTo>
                    <a:cubicBezTo>
                      <a:pt x="11531" y="0"/>
                      <a:pt x="7626" y="1524"/>
                      <a:pt x="4918" y="4506"/>
                    </a:cubicBezTo>
                    <a:cubicBezTo>
                      <a:pt x="1298" y="8494"/>
                      <a:pt x="1" y="14412"/>
                      <a:pt x="1965" y="19484"/>
                    </a:cubicBezTo>
                    <a:cubicBezTo>
                      <a:pt x="4048" y="24884"/>
                      <a:pt x="9152" y="28520"/>
                      <a:pt x="14886" y="28520"/>
                    </a:cubicBezTo>
                    <a:cubicBezTo>
                      <a:pt x="15346" y="28520"/>
                      <a:pt x="15810" y="28497"/>
                      <a:pt x="16277" y="28449"/>
                    </a:cubicBezTo>
                    <a:lnTo>
                      <a:pt x="16300" y="28449"/>
                    </a:lnTo>
                    <a:cubicBezTo>
                      <a:pt x="18146" y="28235"/>
                      <a:pt x="19920" y="27806"/>
                      <a:pt x="21563" y="27068"/>
                    </a:cubicBezTo>
                    <a:cubicBezTo>
                      <a:pt x="21587" y="27056"/>
                      <a:pt x="21622" y="27044"/>
                      <a:pt x="21658" y="27032"/>
                    </a:cubicBezTo>
                    <a:cubicBezTo>
                      <a:pt x="21789" y="26973"/>
                      <a:pt x="21908" y="26913"/>
                      <a:pt x="22039" y="26854"/>
                    </a:cubicBezTo>
                    <a:cubicBezTo>
                      <a:pt x="22099" y="26818"/>
                      <a:pt x="22170" y="26782"/>
                      <a:pt x="22242" y="26746"/>
                    </a:cubicBezTo>
                    <a:cubicBezTo>
                      <a:pt x="23301" y="26211"/>
                      <a:pt x="24313" y="25532"/>
                      <a:pt x="25230" y="24687"/>
                    </a:cubicBezTo>
                    <a:cubicBezTo>
                      <a:pt x="27671" y="22472"/>
                      <a:pt x="29242" y="19531"/>
                      <a:pt x="29766" y="16281"/>
                    </a:cubicBezTo>
                    <a:cubicBezTo>
                      <a:pt x="30731" y="10316"/>
                      <a:pt x="27290" y="4029"/>
                      <a:pt x="21884" y="1434"/>
                    </a:cubicBezTo>
                    <a:cubicBezTo>
                      <a:pt x="21765" y="1374"/>
                      <a:pt x="21646" y="1327"/>
                      <a:pt x="21515" y="1267"/>
                    </a:cubicBezTo>
                    <a:cubicBezTo>
                      <a:pt x="20527" y="993"/>
                      <a:pt x="19527" y="648"/>
                      <a:pt x="18527" y="315"/>
                    </a:cubicBezTo>
                    <a:cubicBezTo>
                      <a:pt x="17517" y="105"/>
                      <a:pt x="16487" y="0"/>
                      <a:pt x="154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5529658" y="3655606"/>
                <a:ext cx="1068777" cy="951244"/>
              </a:xfrm>
              <a:custGeom>
                <a:rect b="b" l="l" r="r" t="t"/>
                <a:pathLst>
                  <a:path extrusionOk="0" h="29643" w="33303">
                    <a:moveTo>
                      <a:pt x="25111" y="3131"/>
                    </a:moveTo>
                    <a:cubicBezTo>
                      <a:pt x="25420" y="3334"/>
                      <a:pt x="25706" y="3536"/>
                      <a:pt x="26004" y="3762"/>
                    </a:cubicBezTo>
                    <a:cubicBezTo>
                      <a:pt x="25885" y="3691"/>
                      <a:pt x="25766" y="3619"/>
                      <a:pt x="25646" y="3560"/>
                    </a:cubicBezTo>
                    <a:cubicBezTo>
                      <a:pt x="25468" y="3405"/>
                      <a:pt x="25289" y="3262"/>
                      <a:pt x="25111" y="3131"/>
                    </a:cubicBezTo>
                    <a:close/>
                    <a:moveTo>
                      <a:pt x="30695" y="17335"/>
                    </a:moveTo>
                    <a:lnTo>
                      <a:pt x="30695" y="17335"/>
                    </a:lnTo>
                    <a:cubicBezTo>
                      <a:pt x="30647" y="17562"/>
                      <a:pt x="30599" y="17788"/>
                      <a:pt x="30540" y="18014"/>
                    </a:cubicBezTo>
                    <a:cubicBezTo>
                      <a:pt x="30528" y="17990"/>
                      <a:pt x="30504" y="17966"/>
                      <a:pt x="30492" y="17943"/>
                    </a:cubicBezTo>
                    <a:cubicBezTo>
                      <a:pt x="30552" y="17740"/>
                      <a:pt x="30623" y="17538"/>
                      <a:pt x="30695" y="17335"/>
                    </a:cubicBezTo>
                    <a:close/>
                    <a:moveTo>
                      <a:pt x="15554" y="364"/>
                    </a:moveTo>
                    <a:cubicBezTo>
                      <a:pt x="16582" y="364"/>
                      <a:pt x="17612" y="469"/>
                      <a:pt x="18622" y="679"/>
                    </a:cubicBezTo>
                    <a:cubicBezTo>
                      <a:pt x="19622" y="1012"/>
                      <a:pt x="20622" y="1357"/>
                      <a:pt x="21610" y="1631"/>
                    </a:cubicBezTo>
                    <a:cubicBezTo>
                      <a:pt x="21741" y="1691"/>
                      <a:pt x="21860" y="1738"/>
                      <a:pt x="21979" y="1798"/>
                    </a:cubicBezTo>
                    <a:cubicBezTo>
                      <a:pt x="27385" y="4393"/>
                      <a:pt x="30826" y="10680"/>
                      <a:pt x="29861" y="16645"/>
                    </a:cubicBezTo>
                    <a:cubicBezTo>
                      <a:pt x="29326" y="19895"/>
                      <a:pt x="27766" y="22836"/>
                      <a:pt x="25325" y="25051"/>
                    </a:cubicBezTo>
                    <a:cubicBezTo>
                      <a:pt x="24396" y="25896"/>
                      <a:pt x="23396" y="26575"/>
                      <a:pt x="22337" y="27110"/>
                    </a:cubicBezTo>
                    <a:cubicBezTo>
                      <a:pt x="22265" y="27146"/>
                      <a:pt x="22194" y="27182"/>
                      <a:pt x="22134" y="27218"/>
                    </a:cubicBezTo>
                    <a:cubicBezTo>
                      <a:pt x="22003" y="27277"/>
                      <a:pt x="21884" y="27337"/>
                      <a:pt x="21753" y="27396"/>
                    </a:cubicBezTo>
                    <a:cubicBezTo>
                      <a:pt x="21717" y="27408"/>
                      <a:pt x="21682" y="27420"/>
                      <a:pt x="21658" y="27432"/>
                    </a:cubicBezTo>
                    <a:cubicBezTo>
                      <a:pt x="20015" y="28170"/>
                      <a:pt x="18241" y="28599"/>
                      <a:pt x="16395" y="28813"/>
                    </a:cubicBezTo>
                    <a:lnTo>
                      <a:pt x="16372" y="28813"/>
                    </a:lnTo>
                    <a:cubicBezTo>
                      <a:pt x="15905" y="28861"/>
                      <a:pt x="15441" y="28884"/>
                      <a:pt x="14981" y="28884"/>
                    </a:cubicBezTo>
                    <a:cubicBezTo>
                      <a:pt x="9247" y="28884"/>
                      <a:pt x="4143" y="25248"/>
                      <a:pt x="2060" y="19848"/>
                    </a:cubicBezTo>
                    <a:cubicBezTo>
                      <a:pt x="96" y="14776"/>
                      <a:pt x="1393" y="8858"/>
                      <a:pt x="5013" y="4870"/>
                    </a:cubicBezTo>
                    <a:cubicBezTo>
                      <a:pt x="7721" y="1888"/>
                      <a:pt x="11626" y="364"/>
                      <a:pt x="15554" y="364"/>
                    </a:cubicBezTo>
                    <a:close/>
                    <a:moveTo>
                      <a:pt x="15488" y="0"/>
                    </a:moveTo>
                    <a:cubicBezTo>
                      <a:pt x="12349" y="0"/>
                      <a:pt x="9219" y="953"/>
                      <a:pt x="6680" y="2893"/>
                    </a:cubicBezTo>
                    <a:cubicBezTo>
                      <a:pt x="2215" y="6310"/>
                      <a:pt x="0" y="12299"/>
                      <a:pt x="1155" y="17800"/>
                    </a:cubicBezTo>
                    <a:cubicBezTo>
                      <a:pt x="1786" y="20788"/>
                      <a:pt x="3334" y="23431"/>
                      <a:pt x="5453" y="25420"/>
                    </a:cubicBezTo>
                    <a:cubicBezTo>
                      <a:pt x="5453" y="25420"/>
                      <a:pt x="5465" y="25432"/>
                      <a:pt x="5465" y="25444"/>
                    </a:cubicBezTo>
                    <a:cubicBezTo>
                      <a:pt x="8405" y="28193"/>
                      <a:pt x="12391" y="29642"/>
                      <a:pt x="16359" y="29642"/>
                    </a:cubicBezTo>
                    <a:cubicBezTo>
                      <a:pt x="19350" y="29642"/>
                      <a:pt x="22331" y="28819"/>
                      <a:pt x="24849" y="27110"/>
                    </a:cubicBezTo>
                    <a:cubicBezTo>
                      <a:pt x="30850" y="23027"/>
                      <a:pt x="33302" y="13966"/>
                      <a:pt x="29754" y="7525"/>
                    </a:cubicBezTo>
                    <a:cubicBezTo>
                      <a:pt x="27873" y="4131"/>
                      <a:pt x="24611" y="1750"/>
                      <a:pt x="20836" y="952"/>
                    </a:cubicBezTo>
                    <a:cubicBezTo>
                      <a:pt x="20622" y="881"/>
                      <a:pt x="20420" y="810"/>
                      <a:pt x="20217" y="738"/>
                    </a:cubicBezTo>
                    <a:cubicBezTo>
                      <a:pt x="18690" y="248"/>
                      <a:pt x="17088" y="0"/>
                      <a:pt x="15488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21"/>
            <p:cNvGrpSpPr/>
            <p:nvPr/>
          </p:nvGrpSpPr>
          <p:grpSpPr>
            <a:xfrm>
              <a:off x="5530676" y="3058731"/>
              <a:ext cx="569000" cy="525827"/>
              <a:chOff x="5225889" y="3046756"/>
              <a:chExt cx="569000" cy="525827"/>
            </a:xfrm>
          </p:grpSpPr>
          <p:sp>
            <p:nvSpPr>
              <p:cNvPr id="434" name="Google Shape;434;p21"/>
              <p:cNvSpPr/>
              <p:nvPr/>
            </p:nvSpPr>
            <p:spPr>
              <a:xfrm>
                <a:off x="5225889" y="3046756"/>
                <a:ext cx="569000" cy="525827"/>
              </a:xfrm>
              <a:custGeom>
                <a:rect b="b" l="l" r="r" t="t"/>
                <a:pathLst>
                  <a:path extrusionOk="0" h="16386" w="17730">
                    <a:moveTo>
                      <a:pt x="8904" y="470"/>
                    </a:moveTo>
                    <a:cubicBezTo>
                      <a:pt x="11491" y="470"/>
                      <a:pt x="13528" y="1948"/>
                      <a:pt x="14693" y="4019"/>
                    </a:cubicBezTo>
                    <a:cubicBezTo>
                      <a:pt x="14824" y="4412"/>
                      <a:pt x="15039" y="4852"/>
                      <a:pt x="15253" y="5245"/>
                    </a:cubicBezTo>
                    <a:cubicBezTo>
                      <a:pt x="15586" y="6174"/>
                      <a:pt x="15765" y="7162"/>
                      <a:pt x="15753" y="8174"/>
                    </a:cubicBezTo>
                    <a:cubicBezTo>
                      <a:pt x="15705" y="12151"/>
                      <a:pt x="12348" y="15127"/>
                      <a:pt x="8550" y="15556"/>
                    </a:cubicBezTo>
                    <a:cubicBezTo>
                      <a:pt x="8550" y="15556"/>
                      <a:pt x="8538" y="15568"/>
                      <a:pt x="8526" y="15568"/>
                    </a:cubicBezTo>
                    <a:cubicBezTo>
                      <a:pt x="8502" y="15568"/>
                      <a:pt x="8479" y="15568"/>
                      <a:pt x="8455" y="15568"/>
                    </a:cubicBezTo>
                    <a:cubicBezTo>
                      <a:pt x="4296" y="15568"/>
                      <a:pt x="905" y="12436"/>
                      <a:pt x="787" y="8186"/>
                    </a:cubicBezTo>
                    <a:cubicBezTo>
                      <a:pt x="727" y="6150"/>
                      <a:pt x="1406" y="4007"/>
                      <a:pt x="2835" y="2518"/>
                    </a:cubicBezTo>
                    <a:cubicBezTo>
                      <a:pt x="4406" y="875"/>
                      <a:pt x="6633" y="506"/>
                      <a:pt x="8812" y="471"/>
                    </a:cubicBezTo>
                    <a:cubicBezTo>
                      <a:pt x="8843" y="470"/>
                      <a:pt x="8873" y="470"/>
                      <a:pt x="8904" y="470"/>
                    </a:cubicBezTo>
                    <a:close/>
                    <a:moveTo>
                      <a:pt x="8538" y="1"/>
                    </a:moveTo>
                    <a:cubicBezTo>
                      <a:pt x="7099" y="1"/>
                      <a:pt x="5641" y="341"/>
                      <a:pt x="4382" y="971"/>
                    </a:cubicBezTo>
                    <a:cubicBezTo>
                      <a:pt x="1370" y="2483"/>
                      <a:pt x="1" y="6186"/>
                      <a:pt x="549" y="9376"/>
                    </a:cubicBezTo>
                    <a:cubicBezTo>
                      <a:pt x="930" y="11651"/>
                      <a:pt x="2323" y="13627"/>
                      <a:pt x="4216" y="14758"/>
                    </a:cubicBezTo>
                    <a:cubicBezTo>
                      <a:pt x="5764" y="15825"/>
                      <a:pt x="7546" y="16385"/>
                      <a:pt x="9300" y="16385"/>
                    </a:cubicBezTo>
                    <a:cubicBezTo>
                      <a:pt x="11835" y="16385"/>
                      <a:pt x="14311" y="15215"/>
                      <a:pt x="15943" y="12710"/>
                    </a:cubicBezTo>
                    <a:cubicBezTo>
                      <a:pt x="16003" y="12615"/>
                      <a:pt x="16074" y="12508"/>
                      <a:pt x="16134" y="12401"/>
                    </a:cubicBezTo>
                    <a:cubicBezTo>
                      <a:pt x="16610" y="11758"/>
                      <a:pt x="16932" y="10936"/>
                      <a:pt x="17134" y="10067"/>
                    </a:cubicBezTo>
                    <a:cubicBezTo>
                      <a:pt x="17670" y="8245"/>
                      <a:pt x="17729" y="6233"/>
                      <a:pt x="17027" y="4578"/>
                    </a:cubicBezTo>
                    <a:cubicBezTo>
                      <a:pt x="15884" y="1864"/>
                      <a:pt x="13003" y="614"/>
                      <a:pt x="10300" y="30"/>
                    </a:cubicBezTo>
                    <a:cubicBezTo>
                      <a:pt x="10283" y="26"/>
                      <a:pt x="10268" y="25"/>
                      <a:pt x="10253" y="25"/>
                    </a:cubicBezTo>
                    <a:cubicBezTo>
                      <a:pt x="10172" y="25"/>
                      <a:pt x="10116" y="77"/>
                      <a:pt x="10086" y="137"/>
                    </a:cubicBezTo>
                    <a:cubicBezTo>
                      <a:pt x="9579" y="45"/>
                      <a:pt x="9060" y="1"/>
                      <a:pt x="8538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5249219" y="3061806"/>
                <a:ext cx="482607" cy="484527"/>
              </a:xfrm>
              <a:custGeom>
                <a:rect b="b" l="l" r="r" t="t"/>
                <a:pathLst>
                  <a:path extrusionOk="0" h="15099" w="15038">
                    <a:moveTo>
                      <a:pt x="8177" y="1"/>
                    </a:moveTo>
                    <a:cubicBezTo>
                      <a:pt x="8146" y="1"/>
                      <a:pt x="8116" y="1"/>
                      <a:pt x="8085" y="2"/>
                    </a:cubicBezTo>
                    <a:cubicBezTo>
                      <a:pt x="5906" y="37"/>
                      <a:pt x="3679" y="406"/>
                      <a:pt x="2108" y="2049"/>
                    </a:cubicBezTo>
                    <a:cubicBezTo>
                      <a:pt x="679" y="3538"/>
                      <a:pt x="0" y="5681"/>
                      <a:pt x="60" y="7717"/>
                    </a:cubicBezTo>
                    <a:cubicBezTo>
                      <a:pt x="178" y="11967"/>
                      <a:pt x="3569" y="15099"/>
                      <a:pt x="7728" y="15099"/>
                    </a:cubicBezTo>
                    <a:cubicBezTo>
                      <a:pt x="7752" y="15099"/>
                      <a:pt x="7775" y="15099"/>
                      <a:pt x="7799" y="15099"/>
                    </a:cubicBezTo>
                    <a:cubicBezTo>
                      <a:pt x="7811" y="15099"/>
                      <a:pt x="7823" y="15087"/>
                      <a:pt x="7823" y="15087"/>
                    </a:cubicBezTo>
                    <a:cubicBezTo>
                      <a:pt x="11621" y="14658"/>
                      <a:pt x="14978" y="11682"/>
                      <a:pt x="15026" y="7705"/>
                    </a:cubicBezTo>
                    <a:cubicBezTo>
                      <a:pt x="15038" y="6693"/>
                      <a:pt x="14859" y="5705"/>
                      <a:pt x="14526" y="4776"/>
                    </a:cubicBezTo>
                    <a:cubicBezTo>
                      <a:pt x="14312" y="4383"/>
                      <a:pt x="14097" y="3943"/>
                      <a:pt x="13966" y="3550"/>
                    </a:cubicBezTo>
                    <a:cubicBezTo>
                      <a:pt x="12801" y="1479"/>
                      <a:pt x="10764" y="1"/>
                      <a:pt x="8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436" name="Google Shape;436;p21"/>
          <p:cNvGrpSpPr/>
          <p:nvPr/>
        </p:nvGrpSpPr>
        <p:grpSpPr>
          <a:xfrm>
            <a:off x="1794474" y="1994134"/>
            <a:ext cx="3426556" cy="2384115"/>
            <a:chOff x="1794474" y="1994134"/>
            <a:chExt cx="3426556" cy="2384115"/>
          </a:xfrm>
        </p:grpSpPr>
        <p:grpSp>
          <p:nvGrpSpPr>
            <p:cNvPr id="437" name="Google Shape;437;p21"/>
            <p:cNvGrpSpPr/>
            <p:nvPr/>
          </p:nvGrpSpPr>
          <p:grpSpPr>
            <a:xfrm>
              <a:off x="1794474" y="2447026"/>
              <a:ext cx="2309503" cy="1931224"/>
              <a:chOff x="1794474" y="2447026"/>
              <a:chExt cx="2309503" cy="1931224"/>
            </a:xfrm>
          </p:grpSpPr>
          <p:sp>
            <p:nvSpPr>
              <p:cNvPr id="438" name="Google Shape;438;p21"/>
              <p:cNvSpPr/>
              <p:nvPr/>
            </p:nvSpPr>
            <p:spPr>
              <a:xfrm rot="-9900147">
                <a:off x="3347231" y="2529227"/>
                <a:ext cx="702584" cy="511046"/>
              </a:xfrm>
              <a:custGeom>
                <a:rect b="b" l="l" r="r" t="t"/>
                <a:pathLst>
                  <a:path extrusionOk="0" h="15925" w="21892">
                    <a:moveTo>
                      <a:pt x="7632" y="6390"/>
                    </a:moveTo>
                    <a:cubicBezTo>
                      <a:pt x="8023" y="6390"/>
                      <a:pt x="8404" y="6450"/>
                      <a:pt x="8775" y="6570"/>
                    </a:cubicBezTo>
                    <a:cubicBezTo>
                      <a:pt x="9704" y="6761"/>
                      <a:pt x="9930" y="7297"/>
                      <a:pt x="9454" y="8190"/>
                    </a:cubicBezTo>
                    <a:cubicBezTo>
                      <a:pt x="9418" y="8214"/>
                      <a:pt x="9382" y="8249"/>
                      <a:pt x="9359" y="8285"/>
                    </a:cubicBezTo>
                    <a:cubicBezTo>
                      <a:pt x="9335" y="8273"/>
                      <a:pt x="9311" y="8273"/>
                      <a:pt x="9287" y="8273"/>
                    </a:cubicBezTo>
                    <a:cubicBezTo>
                      <a:pt x="9163" y="8325"/>
                      <a:pt x="9025" y="8348"/>
                      <a:pt x="8882" y="8348"/>
                    </a:cubicBezTo>
                    <a:cubicBezTo>
                      <a:pt x="8301" y="8348"/>
                      <a:pt x="7628" y="7960"/>
                      <a:pt x="7370" y="7511"/>
                    </a:cubicBezTo>
                    <a:cubicBezTo>
                      <a:pt x="7204" y="7213"/>
                      <a:pt x="7132" y="6809"/>
                      <a:pt x="7144" y="6416"/>
                    </a:cubicBezTo>
                    <a:cubicBezTo>
                      <a:pt x="7275" y="6404"/>
                      <a:pt x="7406" y="6392"/>
                      <a:pt x="7525" y="6392"/>
                    </a:cubicBezTo>
                    <a:cubicBezTo>
                      <a:pt x="7561" y="6391"/>
                      <a:pt x="7596" y="6390"/>
                      <a:pt x="7632" y="6390"/>
                    </a:cubicBezTo>
                    <a:close/>
                    <a:moveTo>
                      <a:pt x="17218" y="0"/>
                    </a:moveTo>
                    <a:cubicBezTo>
                      <a:pt x="14198" y="0"/>
                      <a:pt x="11141" y="997"/>
                      <a:pt x="8751" y="2749"/>
                    </a:cubicBezTo>
                    <a:cubicBezTo>
                      <a:pt x="7751" y="3475"/>
                      <a:pt x="6692" y="4487"/>
                      <a:pt x="6382" y="5725"/>
                    </a:cubicBezTo>
                    <a:cubicBezTo>
                      <a:pt x="5834" y="5856"/>
                      <a:pt x="5311" y="6059"/>
                      <a:pt x="4846" y="6297"/>
                    </a:cubicBezTo>
                    <a:cubicBezTo>
                      <a:pt x="1239" y="8154"/>
                      <a:pt x="0" y="12369"/>
                      <a:pt x="2108" y="15845"/>
                    </a:cubicBezTo>
                    <a:cubicBezTo>
                      <a:pt x="2141" y="15901"/>
                      <a:pt x="2192" y="15925"/>
                      <a:pt x="2244" y="15925"/>
                    </a:cubicBezTo>
                    <a:cubicBezTo>
                      <a:pt x="2355" y="15925"/>
                      <a:pt x="2467" y="15813"/>
                      <a:pt x="2393" y="15691"/>
                    </a:cubicBezTo>
                    <a:cubicBezTo>
                      <a:pt x="1072" y="13440"/>
                      <a:pt x="1310" y="10690"/>
                      <a:pt x="3048" y="8714"/>
                    </a:cubicBezTo>
                    <a:cubicBezTo>
                      <a:pt x="3715" y="7952"/>
                      <a:pt x="4549" y="7321"/>
                      <a:pt x="5477" y="6904"/>
                    </a:cubicBezTo>
                    <a:cubicBezTo>
                      <a:pt x="5739" y="6785"/>
                      <a:pt x="6013" y="6678"/>
                      <a:pt x="6299" y="6594"/>
                    </a:cubicBezTo>
                    <a:cubicBezTo>
                      <a:pt x="6299" y="6725"/>
                      <a:pt x="6323" y="6868"/>
                      <a:pt x="6346" y="7011"/>
                    </a:cubicBezTo>
                    <a:cubicBezTo>
                      <a:pt x="6558" y="8131"/>
                      <a:pt x="7365" y="8716"/>
                      <a:pt x="8311" y="8716"/>
                    </a:cubicBezTo>
                    <a:cubicBezTo>
                      <a:pt x="8641" y="8716"/>
                      <a:pt x="8989" y="8644"/>
                      <a:pt x="9335" y="8499"/>
                    </a:cubicBezTo>
                    <a:cubicBezTo>
                      <a:pt x="9364" y="8626"/>
                      <a:pt x="9465" y="8744"/>
                      <a:pt x="9592" y="8744"/>
                    </a:cubicBezTo>
                    <a:cubicBezTo>
                      <a:pt x="9620" y="8744"/>
                      <a:pt x="9650" y="8739"/>
                      <a:pt x="9680" y="8726"/>
                    </a:cubicBezTo>
                    <a:cubicBezTo>
                      <a:pt x="10799" y="8261"/>
                      <a:pt x="10716" y="7023"/>
                      <a:pt x="9859" y="6297"/>
                    </a:cubicBezTo>
                    <a:cubicBezTo>
                      <a:pt x="9242" y="5772"/>
                      <a:pt x="8474" y="5567"/>
                      <a:pt x="7685" y="5567"/>
                    </a:cubicBezTo>
                    <a:cubicBezTo>
                      <a:pt x="7561" y="5567"/>
                      <a:pt x="7436" y="5573"/>
                      <a:pt x="7311" y="5582"/>
                    </a:cubicBezTo>
                    <a:cubicBezTo>
                      <a:pt x="7632" y="4737"/>
                      <a:pt x="8347" y="4106"/>
                      <a:pt x="9049" y="3582"/>
                    </a:cubicBezTo>
                    <a:cubicBezTo>
                      <a:pt x="10216" y="2701"/>
                      <a:pt x="11526" y="2022"/>
                      <a:pt x="12919" y="1582"/>
                    </a:cubicBezTo>
                    <a:cubicBezTo>
                      <a:pt x="14268" y="1150"/>
                      <a:pt x="15617" y="958"/>
                      <a:pt x="16970" y="958"/>
                    </a:cubicBezTo>
                    <a:cubicBezTo>
                      <a:pt x="18373" y="958"/>
                      <a:pt x="19780" y="1164"/>
                      <a:pt x="21193" y="1522"/>
                    </a:cubicBezTo>
                    <a:cubicBezTo>
                      <a:pt x="21235" y="1532"/>
                      <a:pt x="21274" y="1537"/>
                      <a:pt x="21312" y="1537"/>
                    </a:cubicBezTo>
                    <a:cubicBezTo>
                      <a:pt x="21756" y="1537"/>
                      <a:pt x="21892" y="865"/>
                      <a:pt x="21420" y="701"/>
                    </a:cubicBezTo>
                    <a:cubicBezTo>
                      <a:pt x="20078" y="225"/>
                      <a:pt x="18652" y="0"/>
                      <a:pt x="1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2599674" y="3091939"/>
                <a:ext cx="625740" cy="768459"/>
              </a:xfrm>
              <a:custGeom>
                <a:rect b="b" l="l" r="r" t="t"/>
                <a:pathLst>
                  <a:path extrusionOk="0" h="23947" w="19498">
                    <a:moveTo>
                      <a:pt x="12256" y="0"/>
                    </a:moveTo>
                    <a:cubicBezTo>
                      <a:pt x="12080" y="0"/>
                      <a:pt x="11903" y="194"/>
                      <a:pt x="12020" y="375"/>
                    </a:cubicBezTo>
                    <a:cubicBezTo>
                      <a:pt x="13925" y="3256"/>
                      <a:pt x="16259" y="6054"/>
                      <a:pt x="17283" y="9400"/>
                    </a:cubicBezTo>
                    <a:cubicBezTo>
                      <a:pt x="17771" y="10984"/>
                      <a:pt x="17902" y="12686"/>
                      <a:pt x="17438" y="14282"/>
                    </a:cubicBezTo>
                    <a:cubicBezTo>
                      <a:pt x="17176" y="15163"/>
                      <a:pt x="16747" y="16020"/>
                      <a:pt x="16092" y="16675"/>
                    </a:cubicBezTo>
                    <a:cubicBezTo>
                      <a:pt x="16128" y="16222"/>
                      <a:pt x="16068" y="15782"/>
                      <a:pt x="15878" y="15377"/>
                    </a:cubicBezTo>
                    <a:cubicBezTo>
                      <a:pt x="15482" y="14523"/>
                      <a:pt x="14735" y="14116"/>
                      <a:pt x="13971" y="14116"/>
                    </a:cubicBezTo>
                    <a:cubicBezTo>
                      <a:pt x="13264" y="14116"/>
                      <a:pt x="12543" y="14464"/>
                      <a:pt x="12068" y="15127"/>
                    </a:cubicBezTo>
                    <a:cubicBezTo>
                      <a:pt x="11960" y="15290"/>
                      <a:pt x="12112" y="15438"/>
                      <a:pt x="12264" y="15438"/>
                    </a:cubicBezTo>
                    <a:cubicBezTo>
                      <a:pt x="12313" y="15438"/>
                      <a:pt x="12361" y="15423"/>
                      <a:pt x="12401" y="15389"/>
                    </a:cubicBezTo>
                    <a:cubicBezTo>
                      <a:pt x="12767" y="15064"/>
                      <a:pt x="13210" y="14877"/>
                      <a:pt x="13635" y="14877"/>
                    </a:cubicBezTo>
                    <a:cubicBezTo>
                      <a:pt x="14068" y="14877"/>
                      <a:pt x="14483" y="15070"/>
                      <a:pt x="14783" y="15508"/>
                    </a:cubicBezTo>
                    <a:cubicBezTo>
                      <a:pt x="15235" y="16151"/>
                      <a:pt x="15164" y="16734"/>
                      <a:pt x="14890" y="17413"/>
                    </a:cubicBezTo>
                    <a:cubicBezTo>
                      <a:pt x="14549" y="17537"/>
                      <a:pt x="14192" y="17611"/>
                      <a:pt x="13858" y="17611"/>
                    </a:cubicBezTo>
                    <a:cubicBezTo>
                      <a:pt x="13037" y="17611"/>
                      <a:pt x="12352" y="17162"/>
                      <a:pt x="12377" y="15901"/>
                    </a:cubicBezTo>
                    <a:cubicBezTo>
                      <a:pt x="12377" y="15767"/>
                      <a:pt x="12257" y="15690"/>
                      <a:pt x="12146" y="15690"/>
                    </a:cubicBezTo>
                    <a:cubicBezTo>
                      <a:pt x="12058" y="15690"/>
                      <a:pt x="11976" y="15737"/>
                      <a:pt x="11961" y="15841"/>
                    </a:cubicBezTo>
                    <a:cubicBezTo>
                      <a:pt x="11712" y="17322"/>
                      <a:pt x="12913" y="18449"/>
                      <a:pt x="14320" y="18449"/>
                    </a:cubicBezTo>
                    <a:cubicBezTo>
                      <a:pt x="14327" y="18449"/>
                      <a:pt x="14335" y="18449"/>
                      <a:pt x="14342" y="18449"/>
                    </a:cubicBezTo>
                    <a:lnTo>
                      <a:pt x="14342" y="18449"/>
                    </a:lnTo>
                    <a:cubicBezTo>
                      <a:pt x="14140" y="18782"/>
                      <a:pt x="13901" y="19116"/>
                      <a:pt x="13663" y="19425"/>
                    </a:cubicBezTo>
                    <a:cubicBezTo>
                      <a:pt x="12747" y="20580"/>
                      <a:pt x="11568" y="21509"/>
                      <a:pt x="10234" y="22116"/>
                    </a:cubicBezTo>
                    <a:cubicBezTo>
                      <a:pt x="9081" y="22643"/>
                      <a:pt x="7904" y="22877"/>
                      <a:pt x="6736" y="22877"/>
                    </a:cubicBezTo>
                    <a:cubicBezTo>
                      <a:pt x="4685" y="22877"/>
                      <a:pt x="2661" y="22155"/>
                      <a:pt x="840" y="21032"/>
                    </a:cubicBezTo>
                    <a:cubicBezTo>
                      <a:pt x="772" y="20988"/>
                      <a:pt x="700" y="20969"/>
                      <a:pt x="631" y="20969"/>
                    </a:cubicBezTo>
                    <a:cubicBezTo>
                      <a:pt x="291" y="20969"/>
                      <a:pt x="0" y="21434"/>
                      <a:pt x="316" y="21711"/>
                    </a:cubicBezTo>
                    <a:cubicBezTo>
                      <a:pt x="2039" y="23233"/>
                      <a:pt x="4214" y="23947"/>
                      <a:pt x="6404" y="23947"/>
                    </a:cubicBezTo>
                    <a:cubicBezTo>
                      <a:pt x="9030" y="23947"/>
                      <a:pt x="11677" y="22921"/>
                      <a:pt x="13592" y="21032"/>
                    </a:cubicBezTo>
                    <a:cubicBezTo>
                      <a:pt x="14294" y="20330"/>
                      <a:pt x="15199" y="19247"/>
                      <a:pt x="15711" y="18092"/>
                    </a:cubicBezTo>
                    <a:cubicBezTo>
                      <a:pt x="17235" y="17330"/>
                      <a:pt x="18164" y="15484"/>
                      <a:pt x="18485" y="13889"/>
                    </a:cubicBezTo>
                    <a:cubicBezTo>
                      <a:pt x="19497" y="8817"/>
                      <a:pt x="15747" y="3530"/>
                      <a:pt x="12413" y="66"/>
                    </a:cubicBezTo>
                    <a:cubicBezTo>
                      <a:pt x="12367" y="20"/>
                      <a:pt x="12312" y="0"/>
                      <a:pt x="12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0" name="Google Shape;440;p21"/>
              <p:cNvGrpSpPr/>
              <p:nvPr/>
            </p:nvGrpSpPr>
            <p:grpSpPr>
              <a:xfrm>
                <a:off x="1794474" y="3427006"/>
                <a:ext cx="1068359" cy="951244"/>
                <a:chOff x="2417649" y="3655606"/>
                <a:chExt cx="1068359" cy="951244"/>
              </a:xfrm>
            </p:grpSpPr>
            <p:sp>
              <p:nvSpPr>
                <p:cNvPr id="441" name="Google Shape;441;p21"/>
                <p:cNvSpPr/>
                <p:nvPr/>
              </p:nvSpPr>
              <p:spPr>
                <a:xfrm>
                  <a:off x="2420697" y="3667287"/>
                  <a:ext cx="986235" cy="915239"/>
                </a:xfrm>
                <a:custGeom>
                  <a:rect b="b" l="l" r="r" t="t"/>
                  <a:pathLst>
                    <a:path extrusionOk="0" h="28521" w="30731">
                      <a:moveTo>
                        <a:pt x="15452" y="0"/>
                      </a:moveTo>
                      <a:cubicBezTo>
                        <a:pt x="11519" y="0"/>
                        <a:pt x="7616" y="1524"/>
                        <a:pt x="4918" y="4506"/>
                      </a:cubicBezTo>
                      <a:cubicBezTo>
                        <a:pt x="1286" y="8494"/>
                        <a:pt x="0" y="14412"/>
                        <a:pt x="1953" y="19484"/>
                      </a:cubicBezTo>
                      <a:cubicBezTo>
                        <a:pt x="4036" y="24884"/>
                        <a:pt x="9140" y="28520"/>
                        <a:pt x="14883" y="28520"/>
                      </a:cubicBezTo>
                      <a:cubicBezTo>
                        <a:pt x="15344" y="28520"/>
                        <a:pt x="15808" y="28497"/>
                        <a:pt x="16276" y="28449"/>
                      </a:cubicBezTo>
                      <a:lnTo>
                        <a:pt x="16300" y="28449"/>
                      </a:lnTo>
                      <a:cubicBezTo>
                        <a:pt x="18145" y="28235"/>
                        <a:pt x="19908" y="27806"/>
                        <a:pt x="21551" y="27068"/>
                      </a:cubicBezTo>
                      <a:cubicBezTo>
                        <a:pt x="21586" y="27056"/>
                        <a:pt x="21622" y="27044"/>
                        <a:pt x="21646" y="27032"/>
                      </a:cubicBezTo>
                      <a:cubicBezTo>
                        <a:pt x="21777" y="26973"/>
                        <a:pt x="21896" y="26913"/>
                        <a:pt x="22027" y="26854"/>
                      </a:cubicBezTo>
                      <a:cubicBezTo>
                        <a:pt x="22098" y="26818"/>
                        <a:pt x="22158" y="26782"/>
                        <a:pt x="22229" y="26746"/>
                      </a:cubicBezTo>
                      <a:cubicBezTo>
                        <a:pt x="23301" y="26211"/>
                        <a:pt x="24301" y="25532"/>
                        <a:pt x="25230" y="24687"/>
                      </a:cubicBezTo>
                      <a:cubicBezTo>
                        <a:pt x="27658" y="22472"/>
                        <a:pt x="29230" y="19531"/>
                        <a:pt x="29754" y="16281"/>
                      </a:cubicBezTo>
                      <a:cubicBezTo>
                        <a:pt x="30730" y="10316"/>
                        <a:pt x="27289" y="4029"/>
                        <a:pt x="21872" y="1434"/>
                      </a:cubicBezTo>
                      <a:cubicBezTo>
                        <a:pt x="21753" y="1374"/>
                        <a:pt x="21634" y="1327"/>
                        <a:pt x="21515" y="1267"/>
                      </a:cubicBezTo>
                      <a:cubicBezTo>
                        <a:pt x="20515" y="993"/>
                        <a:pt x="19515" y="648"/>
                        <a:pt x="18526" y="315"/>
                      </a:cubicBezTo>
                      <a:cubicBezTo>
                        <a:pt x="17514" y="105"/>
                        <a:pt x="16482" y="0"/>
                        <a:pt x="1545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Venus</a:t>
                  </a:r>
                  <a:endParaRPr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442" name="Google Shape;442;p21"/>
                <p:cNvSpPr/>
                <p:nvPr/>
              </p:nvSpPr>
              <p:spPr>
                <a:xfrm>
                  <a:off x="2417649" y="3655606"/>
                  <a:ext cx="1068359" cy="951244"/>
                </a:xfrm>
                <a:custGeom>
                  <a:rect b="b" l="l" r="r" t="t"/>
                  <a:pathLst>
                    <a:path extrusionOk="0" h="29643" w="33290">
                      <a:moveTo>
                        <a:pt x="25098" y="3131"/>
                      </a:moveTo>
                      <a:cubicBezTo>
                        <a:pt x="25408" y="3334"/>
                        <a:pt x="25706" y="3536"/>
                        <a:pt x="25991" y="3762"/>
                      </a:cubicBezTo>
                      <a:cubicBezTo>
                        <a:pt x="25872" y="3691"/>
                        <a:pt x="25753" y="3619"/>
                        <a:pt x="25634" y="3560"/>
                      </a:cubicBezTo>
                      <a:cubicBezTo>
                        <a:pt x="25456" y="3405"/>
                        <a:pt x="25277" y="3262"/>
                        <a:pt x="25098" y="3131"/>
                      </a:cubicBezTo>
                      <a:close/>
                      <a:moveTo>
                        <a:pt x="30682" y="17335"/>
                      </a:moveTo>
                      <a:lnTo>
                        <a:pt x="30682" y="17335"/>
                      </a:lnTo>
                      <a:cubicBezTo>
                        <a:pt x="30635" y="17562"/>
                        <a:pt x="30587" y="17788"/>
                        <a:pt x="30528" y="18014"/>
                      </a:cubicBezTo>
                      <a:cubicBezTo>
                        <a:pt x="30516" y="17990"/>
                        <a:pt x="30504" y="17966"/>
                        <a:pt x="30480" y="17943"/>
                      </a:cubicBezTo>
                      <a:cubicBezTo>
                        <a:pt x="30551" y="17740"/>
                        <a:pt x="30611" y="17538"/>
                        <a:pt x="30682" y="17335"/>
                      </a:cubicBezTo>
                      <a:close/>
                      <a:moveTo>
                        <a:pt x="15547" y="364"/>
                      </a:moveTo>
                      <a:cubicBezTo>
                        <a:pt x="16577" y="364"/>
                        <a:pt x="17609" y="469"/>
                        <a:pt x="18621" y="679"/>
                      </a:cubicBezTo>
                      <a:cubicBezTo>
                        <a:pt x="19610" y="1012"/>
                        <a:pt x="20610" y="1357"/>
                        <a:pt x="21610" y="1631"/>
                      </a:cubicBezTo>
                      <a:cubicBezTo>
                        <a:pt x="21729" y="1691"/>
                        <a:pt x="21848" y="1738"/>
                        <a:pt x="21967" y="1798"/>
                      </a:cubicBezTo>
                      <a:cubicBezTo>
                        <a:pt x="27384" y="4393"/>
                        <a:pt x="30825" y="10680"/>
                        <a:pt x="29849" y="16645"/>
                      </a:cubicBezTo>
                      <a:cubicBezTo>
                        <a:pt x="29325" y="19895"/>
                        <a:pt x="27753" y="22836"/>
                        <a:pt x="25313" y="25051"/>
                      </a:cubicBezTo>
                      <a:cubicBezTo>
                        <a:pt x="24396" y="25896"/>
                        <a:pt x="23396" y="26575"/>
                        <a:pt x="22324" y="27110"/>
                      </a:cubicBezTo>
                      <a:cubicBezTo>
                        <a:pt x="22253" y="27146"/>
                        <a:pt x="22193" y="27182"/>
                        <a:pt x="22122" y="27218"/>
                      </a:cubicBezTo>
                      <a:cubicBezTo>
                        <a:pt x="21991" y="27277"/>
                        <a:pt x="21872" y="27337"/>
                        <a:pt x="21741" y="27396"/>
                      </a:cubicBezTo>
                      <a:cubicBezTo>
                        <a:pt x="21717" y="27408"/>
                        <a:pt x="21681" y="27420"/>
                        <a:pt x="21646" y="27432"/>
                      </a:cubicBezTo>
                      <a:cubicBezTo>
                        <a:pt x="20003" y="28170"/>
                        <a:pt x="18240" y="28599"/>
                        <a:pt x="16395" y="28813"/>
                      </a:cubicBezTo>
                      <a:lnTo>
                        <a:pt x="16371" y="28813"/>
                      </a:lnTo>
                      <a:cubicBezTo>
                        <a:pt x="15903" y="28861"/>
                        <a:pt x="15439" y="28884"/>
                        <a:pt x="14978" y="28884"/>
                      </a:cubicBezTo>
                      <a:cubicBezTo>
                        <a:pt x="9235" y="28884"/>
                        <a:pt x="4131" y="25248"/>
                        <a:pt x="2048" y="19848"/>
                      </a:cubicBezTo>
                      <a:cubicBezTo>
                        <a:pt x="95" y="14776"/>
                        <a:pt x="1381" y="8858"/>
                        <a:pt x="5013" y="4870"/>
                      </a:cubicBezTo>
                      <a:cubicBezTo>
                        <a:pt x="7711" y="1888"/>
                        <a:pt x="11614" y="364"/>
                        <a:pt x="15547" y="364"/>
                      </a:cubicBezTo>
                      <a:close/>
                      <a:moveTo>
                        <a:pt x="15476" y="0"/>
                      </a:moveTo>
                      <a:cubicBezTo>
                        <a:pt x="12337" y="0"/>
                        <a:pt x="9207" y="953"/>
                        <a:pt x="6668" y="2893"/>
                      </a:cubicBezTo>
                      <a:cubicBezTo>
                        <a:pt x="2203" y="6310"/>
                        <a:pt x="0" y="12299"/>
                        <a:pt x="1155" y="17800"/>
                      </a:cubicBezTo>
                      <a:cubicBezTo>
                        <a:pt x="1786" y="20788"/>
                        <a:pt x="3322" y="23431"/>
                        <a:pt x="5441" y="25420"/>
                      </a:cubicBezTo>
                      <a:cubicBezTo>
                        <a:pt x="5453" y="25420"/>
                        <a:pt x="5453" y="25432"/>
                        <a:pt x="5465" y="25444"/>
                      </a:cubicBezTo>
                      <a:cubicBezTo>
                        <a:pt x="8398" y="28193"/>
                        <a:pt x="12380" y="29642"/>
                        <a:pt x="16348" y="29642"/>
                      </a:cubicBezTo>
                      <a:cubicBezTo>
                        <a:pt x="19338" y="29642"/>
                        <a:pt x="22319" y="28819"/>
                        <a:pt x="24836" y="27110"/>
                      </a:cubicBezTo>
                      <a:cubicBezTo>
                        <a:pt x="30849" y="23027"/>
                        <a:pt x="33290" y="13966"/>
                        <a:pt x="29742" y="7525"/>
                      </a:cubicBezTo>
                      <a:cubicBezTo>
                        <a:pt x="27861" y="4131"/>
                        <a:pt x="24598" y="1750"/>
                        <a:pt x="20824" y="952"/>
                      </a:cubicBezTo>
                      <a:cubicBezTo>
                        <a:pt x="20622" y="881"/>
                        <a:pt x="20407" y="810"/>
                        <a:pt x="20205" y="738"/>
                      </a:cubicBezTo>
                      <a:cubicBezTo>
                        <a:pt x="18677" y="248"/>
                        <a:pt x="17075" y="0"/>
                        <a:pt x="15476" y="0"/>
                      </a:cubicBezTo>
                      <a:close/>
                    </a:path>
                  </a:pathLst>
                </a:custGeom>
                <a:solidFill>
                  <a:srgbClr val="1C1C1B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3" name="Google Shape;443;p21"/>
              <p:cNvGrpSpPr/>
              <p:nvPr/>
            </p:nvGrpSpPr>
            <p:grpSpPr>
              <a:xfrm>
                <a:off x="2911389" y="2754862"/>
                <a:ext cx="568968" cy="525795"/>
                <a:chOff x="3216189" y="2754862"/>
                <a:chExt cx="568968" cy="525795"/>
              </a:xfrm>
            </p:grpSpPr>
            <p:sp>
              <p:nvSpPr>
                <p:cNvPr id="444" name="Google Shape;444;p21"/>
                <p:cNvSpPr/>
                <p:nvPr/>
              </p:nvSpPr>
              <p:spPr>
                <a:xfrm>
                  <a:off x="3216189" y="2754862"/>
                  <a:ext cx="568968" cy="525795"/>
                </a:xfrm>
                <a:custGeom>
                  <a:rect b="b" l="l" r="r" t="t"/>
                  <a:pathLst>
                    <a:path extrusionOk="0" h="16385" w="17729">
                      <a:moveTo>
                        <a:pt x="8903" y="470"/>
                      </a:moveTo>
                      <a:cubicBezTo>
                        <a:pt x="11479" y="470"/>
                        <a:pt x="13528" y="1947"/>
                        <a:pt x="14692" y="4018"/>
                      </a:cubicBezTo>
                      <a:cubicBezTo>
                        <a:pt x="14823" y="4411"/>
                        <a:pt x="15038" y="4852"/>
                        <a:pt x="15252" y="5245"/>
                      </a:cubicBezTo>
                      <a:cubicBezTo>
                        <a:pt x="15585" y="6173"/>
                        <a:pt x="15764" y="7162"/>
                        <a:pt x="15752" y="8174"/>
                      </a:cubicBezTo>
                      <a:cubicBezTo>
                        <a:pt x="15704" y="12150"/>
                        <a:pt x="12335" y="15127"/>
                        <a:pt x="8549" y="15555"/>
                      </a:cubicBezTo>
                      <a:cubicBezTo>
                        <a:pt x="8537" y="15555"/>
                        <a:pt x="8537" y="15567"/>
                        <a:pt x="8525" y="15567"/>
                      </a:cubicBezTo>
                      <a:cubicBezTo>
                        <a:pt x="8501" y="15568"/>
                        <a:pt x="8478" y="15568"/>
                        <a:pt x="8454" y="15568"/>
                      </a:cubicBezTo>
                      <a:cubicBezTo>
                        <a:pt x="4295" y="15568"/>
                        <a:pt x="904" y="12436"/>
                        <a:pt x="786" y="8186"/>
                      </a:cubicBezTo>
                      <a:cubicBezTo>
                        <a:pt x="726" y="6150"/>
                        <a:pt x="1405" y="4006"/>
                        <a:pt x="2834" y="2518"/>
                      </a:cubicBezTo>
                      <a:cubicBezTo>
                        <a:pt x="4405" y="875"/>
                        <a:pt x="6620" y="506"/>
                        <a:pt x="8811" y="470"/>
                      </a:cubicBezTo>
                      <a:cubicBezTo>
                        <a:pt x="8841" y="470"/>
                        <a:pt x="8872" y="470"/>
                        <a:pt x="8903" y="470"/>
                      </a:cubicBezTo>
                      <a:close/>
                      <a:moveTo>
                        <a:pt x="8538" y="0"/>
                      </a:moveTo>
                      <a:cubicBezTo>
                        <a:pt x="7098" y="0"/>
                        <a:pt x="5640" y="341"/>
                        <a:pt x="4382" y="970"/>
                      </a:cubicBezTo>
                      <a:cubicBezTo>
                        <a:pt x="1369" y="2482"/>
                        <a:pt x="0" y="6185"/>
                        <a:pt x="548" y="9376"/>
                      </a:cubicBezTo>
                      <a:cubicBezTo>
                        <a:pt x="929" y="11650"/>
                        <a:pt x="2322" y="13627"/>
                        <a:pt x="4215" y="14758"/>
                      </a:cubicBezTo>
                      <a:cubicBezTo>
                        <a:pt x="5764" y="15824"/>
                        <a:pt x="7545" y="16385"/>
                        <a:pt x="9299" y="16385"/>
                      </a:cubicBezTo>
                      <a:cubicBezTo>
                        <a:pt x="11834" y="16385"/>
                        <a:pt x="14310" y="15215"/>
                        <a:pt x="15943" y="12710"/>
                      </a:cubicBezTo>
                      <a:cubicBezTo>
                        <a:pt x="16002" y="12615"/>
                        <a:pt x="16062" y="12507"/>
                        <a:pt x="16133" y="12400"/>
                      </a:cubicBezTo>
                      <a:cubicBezTo>
                        <a:pt x="16609" y="11757"/>
                        <a:pt x="16931" y="10936"/>
                        <a:pt x="17133" y="10067"/>
                      </a:cubicBezTo>
                      <a:cubicBezTo>
                        <a:pt x="17669" y="8245"/>
                        <a:pt x="17728" y="6233"/>
                        <a:pt x="17026" y="4578"/>
                      </a:cubicBezTo>
                      <a:cubicBezTo>
                        <a:pt x="15883" y="1863"/>
                        <a:pt x="13002" y="613"/>
                        <a:pt x="10299" y="30"/>
                      </a:cubicBezTo>
                      <a:cubicBezTo>
                        <a:pt x="10283" y="26"/>
                        <a:pt x="10267" y="24"/>
                        <a:pt x="10252" y="24"/>
                      </a:cubicBezTo>
                      <a:cubicBezTo>
                        <a:pt x="10171" y="24"/>
                        <a:pt x="10115" y="76"/>
                        <a:pt x="10085" y="137"/>
                      </a:cubicBezTo>
                      <a:cubicBezTo>
                        <a:pt x="9578" y="45"/>
                        <a:pt x="9059" y="0"/>
                        <a:pt x="8538" y="0"/>
                      </a:cubicBezTo>
                      <a:close/>
                    </a:path>
                  </a:pathLst>
                </a:custGeom>
                <a:solidFill>
                  <a:srgbClr val="1C1C1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1"/>
                <p:cNvSpPr/>
                <p:nvPr/>
              </p:nvSpPr>
              <p:spPr>
                <a:xfrm>
                  <a:off x="3239487" y="2769913"/>
                  <a:ext cx="482607" cy="484527"/>
                </a:xfrm>
                <a:custGeom>
                  <a:rect b="b" l="l" r="r" t="t"/>
                  <a:pathLst>
                    <a:path extrusionOk="0" h="15099" w="15038">
                      <a:moveTo>
                        <a:pt x="8177" y="1"/>
                      </a:moveTo>
                      <a:cubicBezTo>
                        <a:pt x="8146" y="1"/>
                        <a:pt x="8115" y="1"/>
                        <a:pt x="8085" y="1"/>
                      </a:cubicBezTo>
                      <a:cubicBezTo>
                        <a:pt x="5894" y="37"/>
                        <a:pt x="3679" y="406"/>
                        <a:pt x="2108" y="2049"/>
                      </a:cubicBezTo>
                      <a:cubicBezTo>
                        <a:pt x="679" y="3537"/>
                        <a:pt x="0" y="5681"/>
                        <a:pt x="60" y="7717"/>
                      </a:cubicBezTo>
                      <a:cubicBezTo>
                        <a:pt x="178" y="11967"/>
                        <a:pt x="3569" y="15099"/>
                        <a:pt x="7728" y="15099"/>
                      </a:cubicBezTo>
                      <a:cubicBezTo>
                        <a:pt x="7752" y="15099"/>
                        <a:pt x="7775" y="15099"/>
                        <a:pt x="7799" y="15098"/>
                      </a:cubicBezTo>
                      <a:cubicBezTo>
                        <a:pt x="7811" y="15098"/>
                        <a:pt x="7811" y="15086"/>
                        <a:pt x="7823" y="15086"/>
                      </a:cubicBezTo>
                      <a:cubicBezTo>
                        <a:pt x="11609" y="14658"/>
                        <a:pt x="14978" y="11681"/>
                        <a:pt x="15026" y="7705"/>
                      </a:cubicBezTo>
                      <a:cubicBezTo>
                        <a:pt x="15038" y="6693"/>
                        <a:pt x="14859" y="5704"/>
                        <a:pt x="14526" y="4776"/>
                      </a:cubicBezTo>
                      <a:cubicBezTo>
                        <a:pt x="14312" y="4383"/>
                        <a:pt x="14097" y="3942"/>
                        <a:pt x="13966" y="3549"/>
                      </a:cubicBezTo>
                      <a:cubicBezTo>
                        <a:pt x="12802" y="1478"/>
                        <a:pt x="10753" y="1"/>
                        <a:pt x="81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04</a:t>
                  </a:r>
                  <a:endParaRPr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446" name="Google Shape;446;p21"/>
            <p:cNvGrpSpPr/>
            <p:nvPr/>
          </p:nvGrpSpPr>
          <p:grpSpPr>
            <a:xfrm>
              <a:off x="3922985" y="1994134"/>
              <a:ext cx="1298045" cy="1155240"/>
              <a:chOff x="3886335" y="2152334"/>
              <a:chExt cx="1298045" cy="1155240"/>
            </a:xfrm>
          </p:grpSpPr>
          <p:sp>
            <p:nvSpPr>
              <p:cNvPr id="447" name="Google Shape;447;p21"/>
              <p:cNvSpPr/>
              <p:nvPr/>
            </p:nvSpPr>
            <p:spPr>
              <a:xfrm>
                <a:off x="3890154" y="2166647"/>
                <a:ext cx="1197532" cy="1111598"/>
              </a:xfrm>
              <a:custGeom>
                <a:rect b="b" l="l" r="r" t="t"/>
                <a:pathLst>
                  <a:path extrusionOk="0" h="34640" w="37315">
                    <a:moveTo>
                      <a:pt x="18779" y="1"/>
                    </a:moveTo>
                    <a:cubicBezTo>
                      <a:pt x="14002" y="1"/>
                      <a:pt x="9251" y="1850"/>
                      <a:pt x="5966" y="5465"/>
                    </a:cubicBezTo>
                    <a:cubicBezTo>
                      <a:pt x="1572" y="10311"/>
                      <a:pt x="1" y="17502"/>
                      <a:pt x="2370" y="23658"/>
                    </a:cubicBezTo>
                    <a:cubicBezTo>
                      <a:pt x="4904" y="30214"/>
                      <a:pt x="11100" y="34639"/>
                      <a:pt x="18069" y="34639"/>
                    </a:cubicBezTo>
                    <a:cubicBezTo>
                      <a:pt x="18630" y="34639"/>
                      <a:pt x="19196" y="34611"/>
                      <a:pt x="19765" y="34552"/>
                    </a:cubicBezTo>
                    <a:lnTo>
                      <a:pt x="19801" y="34552"/>
                    </a:lnTo>
                    <a:cubicBezTo>
                      <a:pt x="22039" y="34290"/>
                      <a:pt x="24182" y="33766"/>
                      <a:pt x="26183" y="32873"/>
                    </a:cubicBezTo>
                    <a:cubicBezTo>
                      <a:pt x="26218" y="32850"/>
                      <a:pt x="26254" y="32838"/>
                      <a:pt x="26290" y="32826"/>
                    </a:cubicBezTo>
                    <a:cubicBezTo>
                      <a:pt x="26444" y="32754"/>
                      <a:pt x="26599" y="32683"/>
                      <a:pt x="26754" y="32600"/>
                    </a:cubicBezTo>
                    <a:cubicBezTo>
                      <a:pt x="26837" y="32564"/>
                      <a:pt x="26921" y="32516"/>
                      <a:pt x="27004" y="32481"/>
                    </a:cubicBezTo>
                    <a:cubicBezTo>
                      <a:pt x="28290" y="31826"/>
                      <a:pt x="29516" y="31004"/>
                      <a:pt x="30635" y="29980"/>
                    </a:cubicBezTo>
                    <a:cubicBezTo>
                      <a:pt x="33600" y="27289"/>
                      <a:pt x="35505" y="23706"/>
                      <a:pt x="36136" y="19765"/>
                    </a:cubicBezTo>
                    <a:cubicBezTo>
                      <a:pt x="37315" y="12526"/>
                      <a:pt x="33136" y="4882"/>
                      <a:pt x="26575" y="1739"/>
                    </a:cubicBezTo>
                    <a:cubicBezTo>
                      <a:pt x="26421" y="1667"/>
                      <a:pt x="26278" y="1608"/>
                      <a:pt x="26123" y="1536"/>
                    </a:cubicBezTo>
                    <a:cubicBezTo>
                      <a:pt x="24920" y="1203"/>
                      <a:pt x="23706" y="786"/>
                      <a:pt x="22504" y="381"/>
                    </a:cubicBezTo>
                    <a:cubicBezTo>
                      <a:pt x="21277" y="127"/>
                      <a:pt x="20027" y="1"/>
                      <a:pt x="187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3886335" y="2152334"/>
                <a:ext cx="1298045" cy="1155240"/>
              </a:xfrm>
              <a:custGeom>
                <a:rect b="b" l="l" r="r" t="t"/>
                <a:pathLst>
                  <a:path extrusionOk="0" h="36000" w="40447">
                    <a:moveTo>
                      <a:pt x="30493" y="3804"/>
                    </a:moveTo>
                    <a:lnTo>
                      <a:pt x="30493" y="3804"/>
                    </a:lnTo>
                    <a:cubicBezTo>
                      <a:pt x="30862" y="4042"/>
                      <a:pt x="31219" y="4292"/>
                      <a:pt x="31576" y="4566"/>
                    </a:cubicBezTo>
                    <a:cubicBezTo>
                      <a:pt x="31433" y="4483"/>
                      <a:pt x="31290" y="4399"/>
                      <a:pt x="31135" y="4316"/>
                    </a:cubicBezTo>
                    <a:cubicBezTo>
                      <a:pt x="30921" y="4137"/>
                      <a:pt x="30707" y="3971"/>
                      <a:pt x="30493" y="3804"/>
                    </a:cubicBezTo>
                    <a:close/>
                    <a:moveTo>
                      <a:pt x="37267" y="21056"/>
                    </a:moveTo>
                    <a:lnTo>
                      <a:pt x="37267" y="21056"/>
                    </a:lnTo>
                    <a:cubicBezTo>
                      <a:pt x="37220" y="21330"/>
                      <a:pt x="37160" y="21604"/>
                      <a:pt x="37089" y="21878"/>
                    </a:cubicBezTo>
                    <a:cubicBezTo>
                      <a:pt x="37077" y="21842"/>
                      <a:pt x="37053" y="21818"/>
                      <a:pt x="37029" y="21794"/>
                    </a:cubicBezTo>
                    <a:cubicBezTo>
                      <a:pt x="37112" y="21556"/>
                      <a:pt x="37184" y="21306"/>
                      <a:pt x="37267" y="21056"/>
                    </a:cubicBezTo>
                    <a:close/>
                    <a:moveTo>
                      <a:pt x="18898" y="447"/>
                    </a:moveTo>
                    <a:cubicBezTo>
                      <a:pt x="20146" y="447"/>
                      <a:pt x="21396" y="573"/>
                      <a:pt x="22623" y="827"/>
                    </a:cubicBezTo>
                    <a:cubicBezTo>
                      <a:pt x="23825" y="1232"/>
                      <a:pt x="25039" y="1649"/>
                      <a:pt x="26242" y="1982"/>
                    </a:cubicBezTo>
                    <a:cubicBezTo>
                      <a:pt x="26397" y="2054"/>
                      <a:pt x="26540" y="2113"/>
                      <a:pt x="26694" y="2185"/>
                    </a:cubicBezTo>
                    <a:cubicBezTo>
                      <a:pt x="33255" y="5328"/>
                      <a:pt x="37434" y="12972"/>
                      <a:pt x="36255" y="20211"/>
                    </a:cubicBezTo>
                    <a:cubicBezTo>
                      <a:pt x="35624" y="24152"/>
                      <a:pt x="33719" y="27735"/>
                      <a:pt x="30754" y="30426"/>
                    </a:cubicBezTo>
                    <a:cubicBezTo>
                      <a:pt x="29635" y="31450"/>
                      <a:pt x="28409" y="32272"/>
                      <a:pt x="27123" y="32927"/>
                    </a:cubicBezTo>
                    <a:cubicBezTo>
                      <a:pt x="27040" y="32962"/>
                      <a:pt x="26956" y="33010"/>
                      <a:pt x="26873" y="33046"/>
                    </a:cubicBezTo>
                    <a:cubicBezTo>
                      <a:pt x="26718" y="33129"/>
                      <a:pt x="26563" y="33200"/>
                      <a:pt x="26409" y="33272"/>
                    </a:cubicBezTo>
                    <a:cubicBezTo>
                      <a:pt x="26373" y="33284"/>
                      <a:pt x="26337" y="33296"/>
                      <a:pt x="26302" y="33319"/>
                    </a:cubicBezTo>
                    <a:cubicBezTo>
                      <a:pt x="24301" y="34212"/>
                      <a:pt x="22158" y="34736"/>
                      <a:pt x="19920" y="34998"/>
                    </a:cubicBezTo>
                    <a:lnTo>
                      <a:pt x="19884" y="34998"/>
                    </a:lnTo>
                    <a:cubicBezTo>
                      <a:pt x="19315" y="35057"/>
                      <a:pt x="18749" y="35085"/>
                      <a:pt x="18188" y="35085"/>
                    </a:cubicBezTo>
                    <a:cubicBezTo>
                      <a:pt x="11219" y="35085"/>
                      <a:pt x="5023" y="30660"/>
                      <a:pt x="2489" y="24104"/>
                    </a:cubicBezTo>
                    <a:cubicBezTo>
                      <a:pt x="120" y="17948"/>
                      <a:pt x="1691" y="10757"/>
                      <a:pt x="6085" y="5911"/>
                    </a:cubicBezTo>
                    <a:cubicBezTo>
                      <a:pt x="9370" y="2296"/>
                      <a:pt x="14121" y="447"/>
                      <a:pt x="18898" y="447"/>
                    </a:cubicBezTo>
                    <a:close/>
                    <a:moveTo>
                      <a:pt x="18788" y="1"/>
                    </a:moveTo>
                    <a:cubicBezTo>
                      <a:pt x="14983" y="1"/>
                      <a:pt x="11189" y="1155"/>
                      <a:pt x="8109" y="3518"/>
                    </a:cubicBezTo>
                    <a:cubicBezTo>
                      <a:pt x="2691" y="7662"/>
                      <a:pt x="1" y="14936"/>
                      <a:pt x="1406" y="21616"/>
                    </a:cubicBezTo>
                    <a:cubicBezTo>
                      <a:pt x="2168" y="25247"/>
                      <a:pt x="4049" y="28462"/>
                      <a:pt x="6621" y="30867"/>
                    </a:cubicBezTo>
                    <a:cubicBezTo>
                      <a:pt x="6621" y="30879"/>
                      <a:pt x="6632" y="30891"/>
                      <a:pt x="6644" y="30891"/>
                    </a:cubicBezTo>
                    <a:cubicBezTo>
                      <a:pt x="10212" y="34234"/>
                      <a:pt x="15056" y="35999"/>
                      <a:pt x="19882" y="35999"/>
                    </a:cubicBezTo>
                    <a:cubicBezTo>
                      <a:pt x="23510" y="35999"/>
                      <a:pt x="27127" y="35001"/>
                      <a:pt x="30183" y="32927"/>
                    </a:cubicBezTo>
                    <a:cubicBezTo>
                      <a:pt x="37470" y="27962"/>
                      <a:pt x="40446" y="16960"/>
                      <a:pt x="36124" y="9150"/>
                    </a:cubicBezTo>
                    <a:cubicBezTo>
                      <a:pt x="33850" y="5006"/>
                      <a:pt x="29885" y="2125"/>
                      <a:pt x="25290" y="1161"/>
                    </a:cubicBezTo>
                    <a:cubicBezTo>
                      <a:pt x="25051" y="1065"/>
                      <a:pt x="24801" y="982"/>
                      <a:pt x="24539" y="899"/>
                    </a:cubicBezTo>
                    <a:cubicBezTo>
                      <a:pt x="22682" y="303"/>
                      <a:pt x="20734" y="1"/>
                      <a:pt x="18788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"/>
          <p:cNvSpPr/>
          <p:nvPr/>
        </p:nvSpPr>
        <p:spPr>
          <a:xfrm>
            <a:off x="3901787" y="2943068"/>
            <a:ext cx="1311295" cy="200726"/>
          </a:xfrm>
          <a:custGeom>
            <a:rect b="b" l="l" r="r" t="t"/>
            <a:pathLst>
              <a:path extrusionOk="0" h="8865" w="57913">
                <a:moveTo>
                  <a:pt x="34054" y="1"/>
                </a:moveTo>
                <a:cubicBezTo>
                  <a:pt x="32550" y="1"/>
                  <a:pt x="31048" y="35"/>
                  <a:pt x="29552" y="94"/>
                </a:cubicBezTo>
                <a:cubicBezTo>
                  <a:pt x="19479" y="487"/>
                  <a:pt x="9526" y="1463"/>
                  <a:pt x="1" y="4868"/>
                </a:cubicBezTo>
                <a:cubicBezTo>
                  <a:pt x="9383" y="7506"/>
                  <a:pt x="19031" y="8865"/>
                  <a:pt x="28668" y="8865"/>
                </a:cubicBezTo>
                <a:cubicBezTo>
                  <a:pt x="38525" y="8865"/>
                  <a:pt x="48371" y="7443"/>
                  <a:pt x="57913" y="4511"/>
                </a:cubicBezTo>
                <a:cubicBezTo>
                  <a:pt x="50440" y="1012"/>
                  <a:pt x="42229" y="1"/>
                  <a:pt x="34054" y="1"/>
                </a:cubicBezTo>
                <a:close/>
              </a:path>
            </a:pathLst>
          </a:custGeom>
          <a:solidFill>
            <a:srgbClr val="DEA1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 rot="-5400000">
            <a:off x="4683513" y="2559149"/>
            <a:ext cx="974578" cy="493493"/>
          </a:xfrm>
          <a:custGeom>
            <a:rect b="b" l="l" r="r" t="t"/>
            <a:pathLst>
              <a:path extrusionOk="0" h="21795" w="43042">
                <a:moveTo>
                  <a:pt x="38830" y="0"/>
                </a:moveTo>
                <a:cubicBezTo>
                  <a:pt x="38019" y="0"/>
                  <a:pt x="37205" y="81"/>
                  <a:pt x="36584" y="81"/>
                </a:cubicBezTo>
                <a:cubicBezTo>
                  <a:pt x="36553" y="81"/>
                  <a:pt x="36523" y="81"/>
                  <a:pt x="36493" y="81"/>
                </a:cubicBezTo>
                <a:cubicBezTo>
                  <a:pt x="35654" y="74"/>
                  <a:pt x="34815" y="71"/>
                  <a:pt x="33976" y="71"/>
                </a:cubicBezTo>
                <a:cubicBezTo>
                  <a:pt x="31569" y="71"/>
                  <a:pt x="29165" y="96"/>
                  <a:pt x="26754" y="140"/>
                </a:cubicBezTo>
                <a:cubicBezTo>
                  <a:pt x="20265" y="271"/>
                  <a:pt x="13788" y="581"/>
                  <a:pt x="7323" y="1057"/>
                </a:cubicBezTo>
                <a:cubicBezTo>
                  <a:pt x="5740" y="1176"/>
                  <a:pt x="4097" y="1212"/>
                  <a:pt x="2537" y="1462"/>
                </a:cubicBezTo>
                <a:cubicBezTo>
                  <a:pt x="1787" y="1593"/>
                  <a:pt x="1060" y="1771"/>
                  <a:pt x="584" y="2402"/>
                </a:cubicBezTo>
                <a:cubicBezTo>
                  <a:pt x="1" y="3188"/>
                  <a:pt x="179" y="4164"/>
                  <a:pt x="287" y="5057"/>
                </a:cubicBezTo>
                <a:cubicBezTo>
                  <a:pt x="453" y="6629"/>
                  <a:pt x="620" y="11546"/>
                  <a:pt x="1108" y="13046"/>
                </a:cubicBezTo>
                <a:cubicBezTo>
                  <a:pt x="1134" y="13137"/>
                  <a:pt x="1260" y="13174"/>
                  <a:pt x="1412" y="13174"/>
                </a:cubicBezTo>
                <a:cubicBezTo>
                  <a:pt x="1682" y="13174"/>
                  <a:pt x="2033" y="13056"/>
                  <a:pt x="2049" y="12904"/>
                </a:cubicBezTo>
                <a:cubicBezTo>
                  <a:pt x="2227" y="11594"/>
                  <a:pt x="1703" y="7034"/>
                  <a:pt x="1620" y="5712"/>
                </a:cubicBezTo>
                <a:cubicBezTo>
                  <a:pt x="1596" y="5236"/>
                  <a:pt x="1394" y="4343"/>
                  <a:pt x="1513" y="3867"/>
                </a:cubicBezTo>
                <a:cubicBezTo>
                  <a:pt x="1811" y="2688"/>
                  <a:pt x="2751" y="2819"/>
                  <a:pt x="3644" y="2736"/>
                </a:cubicBezTo>
                <a:cubicBezTo>
                  <a:pt x="6311" y="2474"/>
                  <a:pt x="8990" y="2307"/>
                  <a:pt x="11669" y="2140"/>
                </a:cubicBezTo>
                <a:cubicBezTo>
                  <a:pt x="16920" y="1819"/>
                  <a:pt x="22170" y="1617"/>
                  <a:pt x="27433" y="1533"/>
                </a:cubicBezTo>
                <a:cubicBezTo>
                  <a:pt x="29397" y="1497"/>
                  <a:pt x="31362" y="1481"/>
                  <a:pt x="33327" y="1481"/>
                </a:cubicBezTo>
                <a:cubicBezTo>
                  <a:pt x="33934" y="1481"/>
                  <a:pt x="34541" y="1483"/>
                  <a:pt x="35148" y="1486"/>
                </a:cubicBezTo>
                <a:cubicBezTo>
                  <a:pt x="35207" y="1486"/>
                  <a:pt x="35265" y="1486"/>
                  <a:pt x="35324" y="1486"/>
                </a:cubicBezTo>
                <a:cubicBezTo>
                  <a:pt x="36061" y="1486"/>
                  <a:pt x="36825" y="1448"/>
                  <a:pt x="37583" y="1448"/>
                </a:cubicBezTo>
                <a:cubicBezTo>
                  <a:pt x="38120" y="1448"/>
                  <a:pt x="38654" y="1467"/>
                  <a:pt x="39172" y="1533"/>
                </a:cubicBezTo>
                <a:cubicBezTo>
                  <a:pt x="40244" y="1676"/>
                  <a:pt x="40470" y="1783"/>
                  <a:pt x="40684" y="2831"/>
                </a:cubicBezTo>
                <a:cubicBezTo>
                  <a:pt x="40815" y="3438"/>
                  <a:pt x="40756" y="4236"/>
                  <a:pt x="40792" y="4855"/>
                </a:cubicBezTo>
                <a:cubicBezTo>
                  <a:pt x="41054" y="10272"/>
                  <a:pt x="41315" y="15690"/>
                  <a:pt x="41589" y="21107"/>
                </a:cubicBezTo>
                <a:cubicBezTo>
                  <a:pt x="41613" y="21565"/>
                  <a:pt x="41982" y="21795"/>
                  <a:pt x="42339" y="21795"/>
                </a:cubicBezTo>
                <a:cubicBezTo>
                  <a:pt x="42697" y="21795"/>
                  <a:pt x="43042" y="21565"/>
                  <a:pt x="43018" y="21107"/>
                </a:cubicBezTo>
                <a:cubicBezTo>
                  <a:pt x="42851" y="17726"/>
                  <a:pt x="42685" y="14332"/>
                  <a:pt x="42518" y="10951"/>
                </a:cubicBezTo>
                <a:cubicBezTo>
                  <a:pt x="42447" y="9367"/>
                  <a:pt x="42363" y="7796"/>
                  <a:pt x="42280" y="6212"/>
                </a:cubicBezTo>
                <a:cubicBezTo>
                  <a:pt x="42208" y="4760"/>
                  <a:pt x="42351" y="3105"/>
                  <a:pt x="42030" y="1688"/>
                </a:cubicBezTo>
                <a:cubicBezTo>
                  <a:pt x="41708" y="257"/>
                  <a:pt x="40274" y="0"/>
                  <a:pt x="3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22"/>
          <p:cNvGrpSpPr/>
          <p:nvPr/>
        </p:nvGrpSpPr>
        <p:grpSpPr>
          <a:xfrm>
            <a:off x="2549750" y="1967815"/>
            <a:ext cx="1585732" cy="1407316"/>
            <a:chOff x="2586575" y="1967815"/>
            <a:chExt cx="1585732" cy="1407316"/>
          </a:xfrm>
        </p:grpSpPr>
        <p:sp>
          <p:nvSpPr>
            <p:cNvPr id="456" name="Google Shape;456;p22"/>
            <p:cNvSpPr/>
            <p:nvPr/>
          </p:nvSpPr>
          <p:spPr>
            <a:xfrm>
              <a:off x="2586575" y="2179086"/>
              <a:ext cx="264759" cy="963484"/>
            </a:xfrm>
            <a:custGeom>
              <a:rect b="b" l="l" r="r" t="t"/>
              <a:pathLst>
                <a:path extrusionOk="0" h="42552" w="11693">
                  <a:moveTo>
                    <a:pt x="5596" y="1"/>
                  </a:moveTo>
                  <a:cubicBezTo>
                    <a:pt x="4559" y="1"/>
                    <a:pt x="3526" y="20"/>
                    <a:pt x="2501" y="82"/>
                  </a:cubicBezTo>
                  <a:cubicBezTo>
                    <a:pt x="584" y="201"/>
                    <a:pt x="144" y="1034"/>
                    <a:pt x="108" y="2856"/>
                  </a:cubicBezTo>
                  <a:cubicBezTo>
                    <a:pt x="1" y="8809"/>
                    <a:pt x="167" y="14774"/>
                    <a:pt x="406" y="20715"/>
                  </a:cubicBezTo>
                  <a:cubicBezTo>
                    <a:pt x="644" y="26514"/>
                    <a:pt x="906" y="32348"/>
                    <a:pt x="1525" y="38122"/>
                  </a:cubicBezTo>
                  <a:cubicBezTo>
                    <a:pt x="1691" y="39706"/>
                    <a:pt x="2132" y="41313"/>
                    <a:pt x="3692" y="42004"/>
                  </a:cubicBezTo>
                  <a:cubicBezTo>
                    <a:pt x="3750" y="42295"/>
                    <a:pt x="3968" y="42552"/>
                    <a:pt x="4300" y="42552"/>
                  </a:cubicBezTo>
                  <a:cubicBezTo>
                    <a:pt x="4308" y="42552"/>
                    <a:pt x="4315" y="42552"/>
                    <a:pt x="4323" y="42551"/>
                  </a:cubicBezTo>
                  <a:cubicBezTo>
                    <a:pt x="5680" y="42516"/>
                    <a:pt x="7073" y="42313"/>
                    <a:pt x="8442" y="42075"/>
                  </a:cubicBezTo>
                  <a:cubicBezTo>
                    <a:pt x="8683" y="42066"/>
                    <a:pt x="8924" y="42062"/>
                    <a:pt x="9165" y="42062"/>
                  </a:cubicBezTo>
                  <a:cubicBezTo>
                    <a:pt x="9555" y="42062"/>
                    <a:pt x="9945" y="42072"/>
                    <a:pt x="10335" y="42087"/>
                  </a:cubicBezTo>
                  <a:cubicBezTo>
                    <a:pt x="10344" y="42087"/>
                    <a:pt x="10352" y="42088"/>
                    <a:pt x="10361" y="42088"/>
                  </a:cubicBezTo>
                  <a:cubicBezTo>
                    <a:pt x="10668" y="42088"/>
                    <a:pt x="10873" y="41878"/>
                    <a:pt x="10954" y="41623"/>
                  </a:cubicBezTo>
                  <a:cubicBezTo>
                    <a:pt x="11062" y="41551"/>
                    <a:pt x="11062" y="41408"/>
                    <a:pt x="10990" y="41301"/>
                  </a:cubicBezTo>
                  <a:cubicBezTo>
                    <a:pt x="10966" y="41039"/>
                    <a:pt x="10823" y="40813"/>
                    <a:pt x="10514" y="40766"/>
                  </a:cubicBezTo>
                  <a:cubicBezTo>
                    <a:pt x="10454" y="40766"/>
                    <a:pt x="10395" y="40766"/>
                    <a:pt x="10335" y="40754"/>
                  </a:cubicBezTo>
                  <a:cubicBezTo>
                    <a:pt x="10335" y="40754"/>
                    <a:pt x="10335" y="40754"/>
                    <a:pt x="10335" y="40742"/>
                  </a:cubicBezTo>
                  <a:lnTo>
                    <a:pt x="10240" y="40742"/>
                  </a:lnTo>
                  <a:cubicBezTo>
                    <a:pt x="9985" y="40716"/>
                    <a:pt x="9733" y="40704"/>
                    <a:pt x="9485" y="40704"/>
                  </a:cubicBezTo>
                  <a:cubicBezTo>
                    <a:pt x="9270" y="40704"/>
                    <a:pt x="9057" y="40713"/>
                    <a:pt x="8847" y="40730"/>
                  </a:cubicBezTo>
                  <a:cubicBezTo>
                    <a:pt x="7752" y="40742"/>
                    <a:pt x="6680" y="40837"/>
                    <a:pt x="5609" y="40992"/>
                  </a:cubicBezTo>
                  <a:cubicBezTo>
                    <a:pt x="2513" y="40944"/>
                    <a:pt x="2811" y="37491"/>
                    <a:pt x="2620" y="35170"/>
                  </a:cubicBezTo>
                  <a:cubicBezTo>
                    <a:pt x="2239" y="30467"/>
                    <a:pt x="1953" y="25764"/>
                    <a:pt x="1763" y="21049"/>
                  </a:cubicBezTo>
                  <a:cubicBezTo>
                    <a:pt x="1572" y="16441"/>
                    <a:pt x="1465" y="11845"/>
                    <a:pt x="1453" y="7238"/>
                  </a:cubicBezTo>
                  <a:cubicBezTo>
                    <a:pt x="1453" y="5999"/>
                    <a:pt x="1453" y="4773"/>
                    <a:pt x="1465" y="3535"/>
                  </a:cubicBezTo>
                  <a:cubicBezTo>
                    <a:pt x="1465" y="2725"/>
                    <a:pt x="1322" y="2368"/>
                    <a:pt x="1989" y="1820"/>
                  </a:cubicBezTo>
                  <a:cubicBezTo>
                    <a:pt x="2381" y="1492"/>
                    <a:pt x="2736" y="1438"/>
                    <a:pt x="3139" y="1438"/>
                  </a:cubicBezTo>
                  <a:cubicBezTo>
                    <a:pt x="3336" y="1438"/>
                    <a:pt x="3545" y="1451"/>
                    <a:pt x="3775" y="1451"/>
                  </a:cubicBezTo>
                  <a:lnTo>
                    <a:pt x="10788" y="1439"/>
                  </a:lnTo>
                  <a:cubicBezTo>
                    <a:pt x="11689" y="1439"/>
                    <a:pt x="11693" y="46"/>
                    <a:pt x="10799" y="46"/>
                  </a:cubicBezTo>
                  <a:cubicBezTo>
                    <a:pt x="10795" y="46"/>
                    <a:pt x="10792" y="46"/>
                    <a:pt x="10788" y="46"/>
                  </a:cubicBezTo>
                  <a:cubicBezTo>
                    <a:pt x="10675" y="47"/>
                    <a:pt x="10562" y="47"/>
                    <a:pt x="10449" y="47"/>
                  </a:cubicBezTo>
                  <a:cubicBezTo>
                    <a:pt x="8839" y="47"/>
                    <a:pt x="7214" y="1"/>
                    <a:pt x="5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22"/>
            <p:cNvGrpSpPr/>
            <p:nvPr/>
          </p:nvGrpSpPr>
          <p:grpSpPr>
            <a:xfrm>
              <a:off x="2770427" y="1967815"/>
              <a:ext cx="855977" cy="510271"/>
              <a:chOff x="2770427" y="1967815"/>
              <a:chExt cx="855977" cy="510271"/>
            </a:xfrm>
          </p:grpSpPr>
          <p:sp>
            <p:nvSpPr>
              <p:cNvPr id="458" name="Google Shape;458;p22"/>
              <p:cNvSpPr/>
              <p:nvPr/>
            </p:nvSpPr>
            <p:spPr>
              <a:xfrm>
                <a:off x="2770971" y="1967815"/>
                <a:ext cx="855434" cy="510271"/>
              </a:xfrm>
              <a:custGeom>
                <a:rect b="b" l="l" r="r" t="t"/>
                <a:pathLst>
                  <a:path extrusionOk="0" h="22536" w="37780">
                    <a:moveTo>
                      <a:pt x="33207" y="2114"/>
                    </a:moveTo>
                    <a:cubicBezTo>
                      <a:pt x="34493" y="2829"/>
                      <a:pt x="35969" y="3365"/>
                      <a:pt x="36481" y="4793"/>
                    </a:cubicBezTo>
                    <a:cubicBezTo>
                      <a:pt x="36529" y="4924"/>
                      <a:pt x="36553" y="5055"/>
                      <a:pt x="36588" y="5198"/>
                    </a:cubicBezTo>
                    <a:cubicBezTo>
                      <a:pt x="35624" y="4698"/>
                      <a:pt x="34672" y="4162"/>
                      <a:pt x="33731" y="3603"/>
                    </a:cubicBezTo>
                    <a:cubicBezTo>
                      <a:pt x="33648" y="3317"/>
                      <a:pt x="33564" y="3043"/>
                      <a:pt x="33469" y="2769"/>
                    </a:cubicBezTo>
                    <a:cubicBezTo>
                      <a:pt x="33386" y="2531"/>
                      <a:pt x="33302" y="2317"/>
                      <a:pt x="33207" y="2114"/>
                    </a:cubicBezTo>
                    <a:close/>
                    <a:moveTo>
                      <a:pt x="33850" y="4031"/>
                    </a:moveTo>
                    <a:lnTo>
                      <a:pt x="33850" y="4031"/>
                    </a:lnTo>
                    <a:cubicBezTo>
                      <a:pt x="34779" y="4627"/>
                      <a:pt x="35731" y="5174"/>
                      <a:pt x="36708" y="5698"/>
                    </a:cubicBezTo>
                    <a:cubicBezTo>
                      <a:pt x="36803" y="6222"/>
                      <a:pt x="36850" y="6770"/>
                      <a:pt x="36910" y="7306"/>
                    </a:cubicBezTo>
                    <a:cubicBezTo>
                      <a:pt x="36077" y="6639"/>
                      <a:pt x="35136" y="6079"/>
                      <a:pt x="34207" y="5555"/>
                    </a:cubicBezTo>
                    <a:cubicBezTo>
                      <a:pt x="34100" y="5043"/>
                      <a:pt x="33981" y="4543"/>
                      <a:pt x="33850" y="4031"/>
                    </a:cubicBezTo>
                    <a:close/>
                    <a:moveTo>
                      <a:pt x="34279" y="5853"/>
                    </a:moveTo>
                    <a:cubicBezTo>
                      <a:pt x="35184" y="6448"/>
                      <a:pt x="36053" y="7103"/>
                      <a:pt x="36958" y="7722"/>
                    </a:cubicBezTo>
                    <a:cubicBezTo>
                      <a:pt x="36958" y="7806"/>
                      <a:pt x="36969" y="7889"/>
                      <a:pt x="36981" y="7972"/>
                    </a:cubicBezTo>
                    <a:cubicBezTo>
                      <a:pt x="37041" y="8401"/>
                      <a:pt x="37100" y="8830"/>
                      <a:pt x="37148" y="9246"/>
                    </a:cubicBezTo>
                    <a:cubicBezTo>
                      <a:pt x="36338" y="8687"/>
                      <a:pt x="35457" y="8198"/>
                      <a:pt x="34600" y="7722"/>
                    </a:cubicBezTo>
                    <a:cubicBezTo>
                      <a:pt x="34505" y="7103"/>
                      <a:pt x="34398" y="6472"/>
                      <a:pt x="34279" y="5853"/>
                    </a:cubicBezTo>
                    <a:close/>
                    <a:moveTo>
                      <a:pt x="34648" y="8032"/>
                    </a:moveTo>
                    <a:lnTo>
                      <a:pt x="34648" y="8032"/>
                    </a:lnTo>
                    <a:cubicBezTo>
                      <a:pt x="35469" y="8591"/>
                      <a:pt x="36315" y="9151"/>
                      <a:pt x="37184" y="9603"/>
                    </a:cubicBezTo>
                    <a:cubicBezTo>
                      <a:pt x="37220" y="10139"/>
                      <a:pt x="37243" y="10675"/>
                      <a:pt x="37208" y="11223"/>
                    </a:cubicBezTo>
                    <a:cubicBezTo>
                      <a:pt x="36434" y="10615"/>
                      <a:pt x="35612" y="10080"/>
                      <a:pt x="34850" y="9461"/>
                    </a:cubicBezTo>
                    <a:cubicBezTo>
                      <a:pt x="34791" y="8984"/>
                      <a:pt x="34731" y="8508"/>
                      <a:pt x="34648" y="8032"/>
                    </a:cubicBezTo>
                    <a:close/>
                    <a:moveTo>
                      <a:pt x="34874" y="9734"/>
                    </a:moveTo>
                    <a:lnTo>
                      <a:pt x="34874" y="9734"/>
                    </a:lnTo>
                    <a:cubicBezTo>
                      <a:pt x="35612" y="10377"/>
                      <a:pt x="36350" y="11044"/>
                      <a:pt x="37172" y="11544"/>
                    </a:cubicBezTo>
                    <a:cubicBezTo>
                      <a:pt x="37136" y="12008"/>
                      <a:pt x="37100" y="12449"/>
                      <a:pt x="37077" y="12901"/>
                    </a:cubicBezTo>
                    <a:cubicBezTo>
                      <a:pt x="36398" y="12366"/>
                      <a:pt x="35719" y="11818"/>
                      <a:pt x="35029" y="11294"/>
                    </a:cubicBezTo>
                    <a:cubicBezTo>
                      <a:pt x="34981" y="10770"/>
                      <a:pt x="34934" y="10258"/>
                      <a:pt x="34874" y="9734"/>
                    </a:cubicBezTo>
                    <a:close/>
                    <a:moveTo>
                      <a:pt x="35053" y="11651"/>
                    </a:moveTo>
                    <a:cubicBezTo>
                      <a:pt x="35707" y="12199"/>
                      <a:pt x="36362" y="12747"/>
                      <a:pt x="37029" y="13282"/>
                    </a:cubicBezTo>
                    <a:cubicBezTo>
                      <a:pt x="37029" y="13294"/>
                      <a:pt x="37041" y="13294"/>
                      <a:pt x="37053" y="13294"/>
                    </a:cubicBezTo>
                    <a:cubicBezTo>
                      <a:pt x="37029" y="13830"/>
                      <a:pt x="37017" y="14354"/>
                      <a:pt x="37029" y="14914"/>
                    </a:cubicBezTo>
                    <a:cubicBezTo>
                      <a:pt x="36779" y="14723"/>
                      <a:pt x="36529" y="14545"/>
                      <a:pt x="36279" y="14354"/>
                    </a:cubicBezTo>
                    <a:cubicBezTo>
                      <a:pt x="35910" y="14092"/>
                      <a:pt x="35553" y="13711"/>
                      <a:pt x="35136" y="13521"/>
                    </a:cubicBezTo>
                    <a:cubicBezTo>
                      <a:pt x="35136" y="13509"/>
                      <a:pt x="35136" y="13485"/>
                      <a:pt x="35124" y="13473"/>
                    </a:cubicBezTo>
                    <a:cubicBezTo>
                      <a:pt x="35124" y="12866"/>
                      <a:pt x="35088" y="12247"/>
                      <a:pt x="35053" y="11651"/>
                    </a:cubicBezTo>
                    <a:close/>
                    <a:moveTo>
                      <a:pt x="35148" y="13866"/>
                    </a:moveTo>
                    <a:lnTo>
                      <a:pt x="35148" y="13866"/>
                    </a:lnTo>
                    <a:cubicBezTo>
                      <a:pt x="35410" y="14164"/>
                      <a:pt x="35779" y="14402"/>
                      <a:pt x="36077" y="14628"/>
                    </a:cubicBezTo>
                    <a:cubicBezTo>
                      <a:pt x="36386" y="14878"/>
                      <a:pt x="36708" y="15140"/>
                      <a:pt x="37053" y="15354"/>
                    </a:cubicBezTo>
                    <a:cubicBezTo>
                      <a:pt x="37089" y="15985"/>
                      <a:pt x="37112" y="16640"/>
                      <a:pt x="37065" y="17271"/>
                    </a:cubicBezTo>
                    <a:cubicBezTo>
                      <a:pt x="36469" y="16795"/>
                      <a:pt x="35838" y="16319"/>
                      <a:pt x="35195" y="15890"/>
                    </a:cubicBezTo>
                    <a:cubicBezTo>
                      <a:pt x="35207" y="15199"/>
                      <a:pt x="35172" y="14497"/>
                      <a:pt x="35148" y="13866"/>
                    </a:cubicBezTo>
                    <a:close/>
                    <a:moveTo>
                      <a:pt x="35172" y="16259"/>
                    </a:moveTo>
                    <a:cubicBezTo>
                      <a:pt x="35767" y="16759"/>
                      <a:pt x="36398" y="17247"/>
                      <a:pt x="37017" y="17676"/>
                    </a:cubicBezTo>
                    <a:cubicBezTo>
                      <a:pt x="36993" y="17866"/>
                      <a:pt x="36969" y="18057"/>
                      <a:pt x="36922" y="18235"/>
                    </a:cubicBezTo>
                    <a:cubicBezTo>
                      <a:pt x="36815" y="18664"/>
                      <a:pt x="36660" y="19033"/>
                      <a:pt x="36469" y="19355"/>
                    </a:cubicBezTo>
                    <a:cubicBezTo>
                      <a:pt x="35957" y="18866"/>
                      <a:pt x="35338" y="18450"/>
                      <a:pt x="34743" y="18033"/>
                    </a:cubicBezTo>
                    <a:cubicBezTo>
                      <a:pt x="34791" y="17950"/>
                      <a:pt x="34838" y="17854"/>
                      <a:pt x="34874" y="17759"/>
                    </a:cubicBezTo>
                    <a:cubicBezTo>
                      <a:pt x="35053" y="17319"/>
                      <a:pt x="35148" y="16795"/>
                      <a:pt x="35172" y="16259"/>
                    </a:cubicBezTo>
                    <a:close/>
                    <a:moveTo>
                      <a:pt x="11239" y="417"/>
                    </a:moveTo>
                    <a:cubicBezTo>
                      <a:pt x="14465" y="417"/>
                      <a:pt x="17706" y="605"/>
                      <a:pt x="20872" y="721"/>
                    </a:cubicBezTo>
                    <a:cubicBezTo>
                      <a:pt x="23789" y="829"/>
                      <a:pt x="26706" y="960"/>
                      <a:pt x="29611" y="1150"/>
                    </a:cubicBezTo>
                    <a:cubicBezTo>
                      <a:pt x="31135" y="1245"/>
                      <a:pt x="32088" y="1388"/>
                      <a:pt x="32909" y="2924"/>
                    </a:cubicBezTo>
                    <a:cubicBezTo>
                      <a:pt x="32993" y="3067"/>
                      <a:pt x="33052" y="3234"/>
                      <a:pt x="33100" y="3400"/>
                    </a:cubicBezTo>
                    <a:cubicBezTo>
                      <a:pt x="33076" y="3460"/>
                      <a:pt x="33076" y="3543"/>
                      <a:pt x="33148" y="3579"/>
                    </a:cubicBezTo>
                    <a:cubicBezTo>
                      <a:pt x="33148" y="3591"/>
                      <a:pt x="33159" y="3591"/>
                      <a:pt x="33159" y="3591"/>
                    </a:cubicBezTo>
                    <a:cubicBezTo>
                      <a:pt x="33267" y="3984"/>
                      <a:pt x="33338" y="4400"/>
                      <a:pt x="33433" y="4746"/>
                    </a:cubicBezTo>
                    <a:cubicBezTo>
                      <a:pt x="33850" y="6365"/>
                      <a:pt x="34148" y="8020"/>
                      <a:pt x="34338" y="9675"/>
                    </a:cubicBezTo>
                    <a:cubicBezTo>
                      <a:pt x="34398" y="10139"/>
                      <a:pt x="34433" y="10604"/>
                      <a:pt x="34469" y="11068"/>
                    </a:cubicBezTo>
                    <a:cubicBezTo>
                      <a:pt x="34469" y="11092"/>
                      <a:pt x="34469" y="11127"/>
                      <a:pt x="34481" y="11151"/>
                    </a:cubicBezTo>
                    <a:cubicBezTo>
                      <a:pt x="34541" y="11925"/>
                      <a:pt x="34588" y="12699"/>
                      <a:pt x="34600" y="13473"/>
                    </a:cubicBezTo>
                    <a:cubicBezTo>
                      <a:pt x="34612" y="14164"/>
                      <a:pt x="34624" y="14926"/>
                      <a:pt x="34553" y="15652"/>
                    </a:cubicBezTo>
                    <a:cubicBezTo>
                      <a:pt x="34553" y="15652"/>
                      <a:pt x="34553" y="15664"/>
                      <a:pt x="34553" y="15676"/>
                    </a:cubicBezTo>
                    <a:cubicBezTo>
                      <a:pt x="34398" y="17140"/>
                      <a:pt x="33850" y="18450"/>
                      <a:pt x="32052" y="18652"/>
                    </a:cubicBezTo>
                    <a:cubicBezTo>
                      <a:pt x="29195" y="18986"/>
                      <a:pt x="26266" y="18914"/>
                      <a:pt x="23384" y="19009"/>
                    </a:cubicBezTo>
                    <a:cubicBezTo>
                      <a:pt x="17908" y="19212"/>
                      <a:pt x="12419" y="19414"/>
                      <a:pt x="6942" y="19676"/>
                    </a:cubicBezTo>
                    <a:cubicBezTo>
                      <a:pt x="6942" y="19676"/>
                      <a:pt x="6930" y="19664"/>
                      <a:pt x="6918" y="19652"/>
                    </a:cubicBezTo>
                    <a:cubicBezTo>
                      <a:pt x="6892" y="19631"/>
                      <a:pt x="6865" y="19622"/>
                      <a:pt x="6839" y="19622"/>
                    </a:cubicBezTo>
                    <a:cubicBezTo>
                      <a:pt x="6793" y="19622"/>
                      <a:pt x="6750" y="19650"/>
                      <a:pt x="6728" y="19688"/>
                    </a:cubicBezTo>
                    <a:cubicBezTo>
                      <a:pt x="6561" y="19700"/>
                      <a:pt x="6394" y="19700"/>
                      <a:pt x="6239" y="19712"/>
                    </a:cubicBezTo>
                    <a:cubicBezTo>
                      <a:pt x="6216" y="19688"/>
                      <a:pt x="6180" y="19676"/>
                      <a:pt x="6144" y="19676"/>
                    </a:cubicBezTo>
                    <a:cubicBezTo>
                      <a:pt x="5180" y="19652"/>
                      <a:pt x="4215" y="19617"/>
                      <a:pt x="3263" y="19605"/>
                    </a:cubicBezTo>
                    <a:lnTo>
                      <a:pt x="3239" y="19605"/>
                    </a:lnTo>
                    <a:cubicBezTo>
                      <a:pt x="3231" y="19605"/>
                      <a:pt x="3222" y="19605"/>
                      <a:pt x="3214" y="19605"/>
                    </a:cubicBezTo>
                    <a:cubicBezTo>
                      <a:pt x="2537" y="19605"/>
                      <a:pt x="1629" y="18682"/>
                      <a:pt x="1394" y="18176"/>
                    </a:cubicBezTo>
                    <a:cubicBezTo>
                      <a:pt x="1167" y="17688"/>
                      <a:pt x="1155" y="17128"/>
                      <a:pt x="1108" y="16604"/>
                    </a:cubicBezTo>
                    <a:cubicBezTo>
                      <a:pt x="1025" y="15818"/>
                      <a:pt x="977" y="15033"/>
                      <a:pt x="917" y="14247"/>
                    </a:cubicBezTo>
                    <a:cubicBezTo>
                      <a:pt x="798" y="12782"/>
                      <a:pt x="703" y="11318"/>
                      <a:pt x="644" y="9853"/>
                    </a:cubicBezTo>
                    <a:cubicBezTo>
                      <a:pt x="584" y="8389"/>
                      <a:pt x="572" y="6925"/>
                      <a:pt x="620" y="5448"/>
                    </a:cubicBezTo>
                    <a:cubicBezTo>
                      <a:pt x="703" y="3448"/>
                      <a:pt x="727" y="1352"/>
                      <a:pt x="3239" y="960"/>
                    </a:cubicBezTo>
                    <a:cubicBezTo>
                      <a:pt x="5861" y="548"/>
                      <a:pt x="8545" y="417"/>
                      <a:pt x="11239" y="417"/>
                    </a:cubicBezTo>
                    <a:close/>
                    <a:moveTo>
                      <a:pt x="34576" y="18271"/>
                    </a:moveTo>
                    <a:cubicBezTo>
                      <a:pt x="35124" y="18747"/>
                      <a:pt x="35696" y="19236"/>
                      <a:pt x="36303" y="19593"/>
                    </a:cubicBezTo>
                    <a:cubicBezTo>
                      <a:pt x="35993" y="20021"/>
                      <a:pt x="35600" y="20355"/>
                      <a:pt x="35148" y="20617"/>
                    </a:cubicBezTo>
                    <a:cubicBezTo>
                      <a:pt x="34826" y="20283"/>
                      <a:pt x="34445" y="19986"/>
                      <a:pt x="34076" y="19712"/>
                    </a:cubicBezTo>
                    <a:cubicBezTo>
                      <a:pt x="33767" y="19486"/>
                      <a:pt x="33433" y="19224"/>
                      <a:pt x="33076" y="19057"/>
                    </a:cubicBezTo>
                    <a:cubicBezTo>
                      <a:pt x="33671" y="18926"/>
                      <a:pt x="34207" y="18724"/>
                      <a:pt x="34576" y="18271"/>
                    </a:cubicBezTo>
                    <a:close/>
                    <a:moveTo>
                      <a:pt x="32743" y="19117"/>
                    </a:moveTo>
                    <a:cubicBezTo>
                      <a:pt x="33029" y="19426"/>
                      <a:pt x="33433" y="19652"/>
                      <a:pt x="33767" y="19914"/>
                    </a:cubicBezTo>
                    <a:cubicBezTo>
                      <a:pt x="34136" y="20188"/>
                      <a:pt x="34469" y="20498"/>
                      <a:pt x="34814" y="20783"/>
                    </a:cubicBezTo>
                    <a:cubicBezTo>
                      <a:pt x="34255" y="21057"/>
                      <a:pt x="33636" y="21224"/>
                      <a:pt x="32981" y="21343"/>
                    </a:cubicBezTo>
                    <a:cubicBezTo>
                      <a:pt x="32588" y="20938"/>
                      <a:pt x="32100" y="20629"/>
                      <a:pt x="31647" y="20283"/>
                    </a:cubicBezTo>
                    <a:cubicBezTo>
                      <a:pt x="31243" y="19986"/>
                      <a:pt x="30838" y="19676"/>
                      <a:pt x="30433" y="19367"/>
                    </a:cubicBezTo>
                    <a:cubicBezTo>
                      <a:pt x="31207" y="19319"/>
                      <a:pt x="31981" y="19247"/>
                      <a:pt x="32731" y="19117"/>
                    </a:cubicBezTo>
                    <a:close/>
                    <a:moveTo>
                      <a:pt x="30016" y="19378"/>
                    </a:moveTo>
                    <a:cubicBezTo>
                      <a:pt x="30778" y="20081"/>
                      <a:pt x="31635" y="20891"/>
                      <a:pt x="32552" y="21414"/>
                    </a:cubicBezTo>
                    <a:cubicBezTo>
                      <a:pt x="31778" y="21522"/>
                      <a:pt x="30981" y="21557"/>
                      <a:pt x="30231" y="21581"/>
                    </a:cubicBezTo>
                    <a:cubicBezTo>
                      <a:pt x="30231" y="21569"/>
                      <a:pt x="30219" y="21557"/>
                      <a:pt x="30207" y="21557"/>
                    </a:cubicBezTo>
                    <a:cubicBezTo>
                      <a:pt x="29457" y="20760"/>
                      <a:pt x="28528" y="20081"/>
                      <a:pt x="27623" y="19450"/>
                    </a:cubicBezTo>
                    <a:cubicBezTo>
                      <a:pt x="28421" y="19426"/>
                      <a:pt x="29219" y="19414"/>
                      <a:pt x="30016" y="19378"/>
                    </a:cubicBezTo>
                    <a:close/>
                    <a:moveTo>
                      <a:pt x="27242" y="19462"/>
                    </a:moveTo>
                    <a:cubicBezTo>
                      <a:pt x="28111" y="20164"/>
                      <a:pt x="28945" y="20914"/>
                      <a:pt x="29826" y="21593"/>
                    </a:cubicBezTo>
                    <a:cubicBezTo>
                      <a:pt x="29754" y="21605"/>
                      <a:pt x="29671" y="21605"/>
                      <a:pt x="29588" y="21605"/>
                    </a:cubicBezTo>
                    <a:cubicBezTo>
                      <a:pt x="28897" y="21629"/>
                      <a:pt x="28206" y="21653"/>
                      <a:pt x="27516" y="21676"/>
                    </a:cubicBezTo>
                    <a:cubicBezTo>
                      <a:pt x="27504" y="21653"/>
                      <a:pt x="27492" y="21641"/>
                      <a:pt x="27480" y="21617"/>
                    </a:cubicBezTo>
                    <a:cubicBezTo>
                      <a:pt x="27087" y="21176"/>
                      <a:pt x="26563" y="20831"/>
                      <a:pt x="26087" y="20462"/>
                    </a:cubicBezTo>
                    <a:cubicBezTo>
                      <a:pt x="25682" y="20152"/>
                      <a:pt x="25278" y="19831"/>
                      <a:pt x="24861" y="19545"/>
                    </a:cubicBezTo>
                    <a:cubicBezTo>
                      <a:pt x="25647" y="19521"/>
                      <a:pt x="26444" y="19498"/>
                      <a:pt x="27242" y="19462"/>
                    </a:cubicBezTo>
                    <a:close/>
                    <a:moveTo>
                      <a:pt x="24444" y="19557"/>
                    </a:moveTo>
                    <a:cubicBezTo>
                      <a:pt x="24908" y="19962"/>
                      <a:pt x="25409" y="20331"/>
                      <a:pt x="25885" y="20712"/>
                    </a:cubicBezTo>
                    <a:cubicBezTo>
                      <a:pt x="26290" y="21033"/>
                      <a:pt x="26682" y="21391"/>
                      <a:pt x="27111" y="21688"/>
                    </a:cubicBezTo>
                    <a:cubicBezTo>
                      <a:pt x="26325" y="21700"/>
                      <a:pt x="25539" y="21724"/>
                      <a:pt x="24766" y="21736"/>
                    </a:cubicBezTo>
                    <a:cubicBezTo>
                      <a:pt x="24754" y="21724"/>
                      <a:pt x="24730" y="21712"/>
                      <a:pt x="24718" y="21688"/>
                    </a:cubicBezTo>
                    <a:cubicBezTo>
                      <a:pt x="23765" y="21045"/>
                      <a:pt x="22884" y="20426"/>
                      <a:pt x="22075" y="19640"/>
                    </a:cubicBezTo>
                    <a:cubicBezTo>
                      <a:pt x="22861" y="19617"/>
                      <a:pt x="23658" y="19581"/>
                      <a:pt x="24444" y="19557"/>
                    </a:cubicBezTo>
                    <a:close/>
                    <a:moveTo>
                      <a:pt x="21682" y="19652"/>
                    </a:moveTo>
                    <a:cubicBezTo>
                      <a:pt x="22372" y="20450"/>
                      <a:pt x="23253" y="21236"/>
                      <a:pt x="24194" y="21748"/>
                    </a:cubicBezTo>
                    <a:cubicBezTo>
                      <a:pt x="23492" y="21760"/>
                      <a:pt x="22789" y="21783"/>
                      <a:pt x="22087" y="21795"/>
                    </a:cubicBezTo>
                    <a:cubicBezTo>
                      <a:pt x="21075" y="21105"/>
                      <a:pt x="20075" y="20379"/>
                      <a:pt x="19039" y="19736"/>
                    </a:cubicBezTo>
                    <a:cubicBezTo>
                      <a:pt x="19920" y="19712"/>
                      <a:pt x="20801" y="19676"/>
                      <a:pt x="21682" y="19652"/>
                    </a:cubicBezTo>
                    <a:close/>
                    <a:moveTo>
                      <a:pt x="18598" y="19748"/>
                    </a:moveTo>
                    <a:cubicBezTo>
                      <a:pt x="19586" y="20486"/>
                      <a:pt x="20634" y="21129"/>
                      <a:pt x="21670" y="21807"/>
                    </a:cubicBezTo>
                    <a:cubicBezTo>
                      <a:pt x="20694" y="21819"/>
                      <a:pt x="19729" y="21831"/>
                      <a:pt x="18753" y="21855"/>
                    </a:cubicBezTo>
                    <a:cubicBezTo>
                      <a:pt x="18741" y="21843"/>
                      <a:pt x="18741" y="21843"/>
                      <a:pt x="18729" y="21831"/>
                    </a:cubicBezTo>
                    <a:cubicBezTo>
                      <a:pt x="17800" y="21212"/>
                      <a:pt x="16896" y="20557"/>
                      <a:pt x="16050" y="19831"/>
                    </a:cubicBezTo>
                    <a:cubicBezTo>
                      <a:pt x="16896" y="19807"/>
                      <a:pt x="17741" y="19771"/>
                      <a:pt x="18598" y="19748"/>
                    </a:cubicBezTo>
                    <a:close/>
                    <a:moveTo>
                      <a:pt x="15729" y="19831"/>
                    </a:moveTo>
                    <a:cubicBezTo>
                      <a:pt x="16491" y="20569"/>
                      <a:pt x="17300" y="21260"/>
                      <a:pt x="18158" y="21867"/>
                    </a:cubicBezTo>
                    <a:cubicBezTo>
                      <a:pt x="17550" y="21879"/>
                      <a:pt x="16955" y="21891"/>
                      <a:pt x="16348" y="21903"/>
                    </a:cubicBezTo>
                    <a:cubicBezTo>
                      <a:pt x="16336" y="21891"/>
                      <a:pt x="16324" y="21879"/>
                      <a:pt x="16312" y="21867"/>
                    </a:cubicBezTo>
                    <a:cubicBezTo>
                      <a:pt x="15491" y="21236"/>
                      <a:pt x="14729" y="20569"/>
                      <a:pt x="13955" y="19890"/>
                    </a:cubicBezTo>
                    <a:cubicBezTo>
                      <a:pt x="14550" y="19867"/>
                      <a:pt x="15145" y="19855"/>
                      <a:pt x="15729" y="19831"/>
                    </a:cubicBezTo>
                    <a:close/>
                    <a:moveTo>
                      <a:pt x="4751" y="20105"/>
                    </a:moveTo>
                    <a:cubicBezTo>
                      <a:pt x="5573" y="20736"/>
                      <a:pt x="6418" y="21343"/>
                      <a:pt x="7287" y="21938"/>
                    </a:cubicBezTo>
                    <a:cubicBezTo>
                      <a:pt x="5668" y="21700"/>
                      <a:pt x="4168" y="21188"/>
                      <a:pt x="2941" y="20129"/>
                    </a:cubicBezTo>
                    <a:cubicBezTo>
                      <a:pt x="2953" y="20129"/>
                      <a:pt x="2965" y="20140"/>
                      <a:pt x="2977" y="20140"/>
                    </a:cubicBezTo>
                    <a:cubicBezTo>
                      <a:pt x="3572" y="20129"/>
                      <a:pt x="4156" y="20117"/>
                      <a:pt x="4751" y="20105"/>
                    </a:cubicBezTo>
                    <a:close/>
                    <a:moveTo>
                      <a:pt x="13574" y="19902"/>
                    </a:moveTo>
                    <a:cubicBezTo>
                      <a:pt x="14288" y="20629"/>
                      <a:pt x="15074" y="21283"/>
                      <a:pt x="15884" y="21914"/>
                    </a:cubicBezTo>
                    <a:cubicBezTo>
                      <a:pt x="15574" y="21914"/>
                      <a:pt x="15264" y="21914"/>
                      <a:pt x="14955" y="21926"/>
                    </a:cubicBezTo>
                    <a:cubicBezTo>
                      <a:pt x="14871" y="21926"/>
                      <a:pt x="14776" y="21938"/>
                      <a:pt x="14693" y="21938"/>
                    </a:cubicBezTo>
                    <a:cubicBezTo>
                      <a:pt x="13788" y="21188"/>
                      <a:pt x="12752" y="20569"/>
                      <a:pt x="11752" y="19950"/>
                    </a:cubicBezTo>
                    <a:cubicBezTo>
                      <a:pt x="12359" y="19938"/>
                      <a:pt x="12966" y="19914"/>
                      <a:pt x="13574" y="19902"/>
                    </a:cubicBezTo>
                    <a:close/>
                    <a:moveTo>
                      <a:pt x="11335" y="19962"/>
                    </a:moveTo>
                    <a:cubicBezTo>
                      <a:pt x="12228" y="20641"/>
                      <a:pt x="13121" y="21367"/>
                      <a:pt x="14074" y="21962"/>
                    </a:cubicBezTo>
                    <a:cubicBezTo>
                      <a:pt x="13336" y="21986"/>
                      <a:pt x="12585" y="22034"/>
                      <a:pt x="11823" y="22057"/>
                    </a:cubicBezTo>
                    <a:cubicBezTo>
                      <a:pt x="11859" y="21998"/>
                      <a:pt x="11859" y="21914"/>
                      <a:pt x="11788" y="21855"/>
                    </a:cubicBezTo>
                    <a:cubicBezTo>
                      <a:pt x="10966" y="21236"/>
                      <a:pt x="10145" y="20617"/>
                      <a:pt x="9335" y="20009"/>
                    </a:cubicBezTo>
                    <a:cubicBezTo>
                      <a:pt x="10002" y="19998"/>
                      <a:pt x="10669" y="19974"/>
                      <a:pt x="11335" y="19962"/>
                    </a:cubicBezTo>
                    <a:close/>
                    <a:moveTo>
                      <a:pt x="8918" y="20021"/>
                    </a:moveTo>
                    <a:cubicBezTo>
                      <a:pt x="9811" y="20700"/>
                      <a:pt x="10692" y="21391"/>
                      <a:pt x="11597" y="22069"/>
                    </a:cubicBezTo>
                    <a:cubicBezTo>
                      <a:pt x="11053" y="22089"/>
                      <a:pt x="10516" y="22108"/>
                      <a:pt x="9981" y="22108"/>
                    </a:cubicBezTo>
                    <a:cubicBezTo>
                      <a:pt x="9861" y="22108"/>
                      <a:pt x="9741" y="22107"/>
                      <a:pt x="9621" y="22105"/>
                    </a:cubicBezTo>
                    <a:cubicBezTo>
                      <a:pt x="9049" y="22093"/>
                      <a:pt x="8490" y="22069"/>
                      <a:pt x="7930" y="22010"/>
                    </a:cubicBezTo>
                    <a:cubicBezTo>
                      <a:pt x="7025" y="21355"/>
                      <a:pt x="6097" y="20712"/>
                      <a:pt x="5156" y="20105"/>
                    </a:cubicBezTo>
                    <a:cubicBezTo>
                      <a:pt x="5775" y="20093"/>
                      <a:pt x="6382" y="20069"/>
                      <a:pt x="7001" y="20057"/>
                    </a:cubicBezTo>
                    <a:cubicBezTo>
                      <a:pt x="7775" y="20783"/>
                      <a:pt x="8633" y="21569"/>
                      <a:pt x="9561" y="22045"/>
                    </a:cubicBezTo>
                    <a:cubicBezTo>
                      <a:pt x="9573" y="22057"/>
                      <a:pt x="9597" y="22057"/>
                      <a:pt x="9621" y="22057"/>
                    </a:cubicBezTo>
                    <a:cubicBezTo>
                      <a:pt x="9716" y="22057"/>
                      <a:pt x="9799" y="21938"/>
                      <a:pt x="9704" y="21855"/>
                    </a:cubicBezTo>
                    <a:cubicBezTo>
                      <a:pt x="9299" y="21474"/>
                      <a:pt x="8799" y="21176"/>
                      <a:pt x="8359" y="20831"/>
                    </a:cubicBezTo>
                    <a:cubicBezTo>
                      <a:pt x="8037" y="20581"/>
                      <a:pt x="7728" y="20319"/>
                      <a:pt x="7406" y="20057"/>
                    </a:cubicBezTo>
                    <a:cubicBezTo>
                      <a:pt x="7906" y="20045"/>
                      <a:pt x="8418" y="20033"/>
                      <a:pt x="8918" y="20021"/>
                    </a:cubicBezTo>
                    <a:close/>
                    <a:moveTo>
                      <a:pt x="12152" y="0"/>
                    </a:moveTo>
                    <a:cubicBezTo>
                      <a:pt x="10978" y="0"/>
                      <a:pt x="9805" y="16"/>
                      <a:pt x="8633" y="55"/>
                    </a:cubicBezTo>
                    <a:cubicBezTo>
                      <a:pt x="6906" y="102"/>
                      <a:pt x="5180" y="233"/>
                      <a:pt x="3465" y="483"/>
                    </a:cubicBezTo>
                    <a:cubicBezTo>
                      <a:pt x="2465" y="626"/>
                      <a:pt x="1441" y="733"/>
                      <a:pt x="834" y="1638"/>
                    </a:cubicBezTo>
                    <a:cubicBezTo>
                      <a:pt x="1" y="2853"/>
                      <a:pt x="155" y="4746"/>
                      <a:pt x="120" y="6127"/>
                    </a:cubicBezTo>
                    <a:cubicBezTo>
                      <a:pt x="72" y="8389"/>
                      <a:pt x="179" y="10639"/>
                      <a:pt x="358" y="12890"/>
                    </a:cubicBezTo>
                    <a:cubicBezTo>
                      <a:pt x="477" y="14473"/>
                      <a:pt x="215" y="18259"/>
                      <a:pt x="1810" y="19509"/>
                    </a:cubicBezTo>
                    <a:cubicBezTo>
                      <a:pt x="3163" y="22123"/>
                      <a:pt x="6634" y="22536"/>
                      <a:pt x="9752" y="22536"/>
                    </a:cubicBezTo>
                    <a:cubicBezTo>
                      <a:pt x="11052" y="22536"/>
                      <a:pt x="12290" y="22464"/>
                      <a:pt x="13288" y="22450"/>
                    </a:cubicBezTo>
                    <a:cubicBezTo>
                      <a:pt x="16634" y="22391"/>
                      <a:pt x="19991" y="22331"/>
                      <a:pt x="23349" y="22272"/>
                    </a:cubicBezTo>
                    <a:cubicBezTo>
                      <a:pt x="26421" y="22224"/>
                      <a:pt x="29564" y="22343"/>
                      <a:pt x="32612" y="21926"/>
                    </a:cubicBezTo>
                    <a:cubicBezTo>
                      <a:pt x="34481" y="21664"/>
                      <a:pt x="36303" y="21129"/>
                      <a:pt x="37100" y="19271"/>
                    </a:cubicBezTo>
                    <a:cubicBezTo>
                      <a:pt x="37517" y="18319"/>
                      <a:pt x="37577" y="17271"/>
                      <a:pt x="37541" y="16235"/>
                    </a:cubicBezTo>
                    <a:cubicBezTo>
                      <a:pt x="37529" y="15985"/>
                      <a:pt x="37529" y="15735"/>
                      <a:pt x="37517" y="15485"/>
                    </a:cubicBezTo>
                    <a:cubicBezTo>
                      <a:pt x="37577" y="15437"/>
                      <a:pt x="37589" y="15342"/>
                      <a:pt x="37517" y="15283"/>
                    </a:cubicBezTo>
                    <a:lnTo>
                      <a:pt x="37505" y="15271"/>
                    </a:lnTo>
                    <a:cubicBezTo>
                      <a:pt x="37481" y="14056"/>
                      <a:pt x="37481" y="12901"/>
                      <a:pt x="37624" y="11639"/>
                    </a:cubicBezTo>
                    <a:cubicBezTo>
                      <a:pt x="37779" y="10187"/>
                      <a:pt x="37577" y="8806"/>
                      <a:pt x="37386" y="7365"/>
                    </a:cubicBezTo>
                    <a:cubicBezTo>
                      <a:pt x="37255" y="6377"/>
                      <a:pt x="37243" y="5103"/>
                      <a:pt x="36803" y="4186"/>
                    </a:cubicBezTo>
                    <a:cubicBezTo>
                      <a:pt x="36005" y="2591"/>
                      <a:pt x="34005" y="2222"/>
                      <a:pt x="32624" y="1281"/>
                    </a:cubicBezTo>
                    <a:cubicBezTo>
                      <a:pt x="32386" y="1067"/>
                      <a:pt x="32076" y="900"/>
                      <a:pt x="31683" y="781"/>
                    </a:cubicBezTo>
                    <a:cubicBezTo>
                      <a:pt x="30123" y="352"/>
                      <a:pt x="28206" y="519"/>
                      <a:pt x="26587" y="436"/>
                    </a:cubicBezTo>
                    <a:cubicBezTo>
                      <a:pt x="24575" y="328"/>
                      <a:pt x="22563" y="245"/>
                      <a:pt x="20539" y="174"/>
                    </a:cubicBezTo>
                    <a:cubicBezTo>
                      <a:pt x="17746" y="90"/>
                      <a:pt x="14948" y="0"/>
                      <a:pt x="12152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3555445" y="2149652"/>
                <a:ext cx="58803" cy="72275"/>
              </a:xfrm>
              <a:custGeom>
                <a:rect b="b" l="l" r="r" t="t"/>
                <a:pathLst>
                  <a:path extrusionOk="0" h="3192" w="2597">
                    <a:moveTo>
                      <a:pt x="1" y="1"/>
                    </a:moveTo>
                    <a:lnTo>
                      <a:pt x="1" y="1"/>
                    </a:lnTo>
                    <a:cubicBezTo>
                      <a:pt x="84" y="477"/>
                      <a:pt x="144" y="953"/>
                      <a:pt x="203" y="1430"/>
                    </a:cubicBezTo>
                    <a:cubicBezTo>
                      <a:pt x="965" y="2049"/>
                      <a:pt x="1787" y="2584"/>
                      <a:pt x="2561" y="3192"/>
                    </a:cubicBezTo>
                    <a:cubicBezTo>
                      <a:pt x="2596" y="2644"/>
                      <a:pt x="2573" y="2108"/>
                      <a:pt x="2537" y="1572"/>
                    </a:cubicBezTo>
                    <a:cubicBezTo>
                      <a:pt x="1668" y="1120"/>
                      <a:pt x="822" y="560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3560562" y="2188211"/>
                <a:ext cx="52055" cy="71731"/>
              </a:xfrm>
              <a:custGeom>
                <a:rect b="b" l="l" r="r" t="t"/>
                <a:pathLst>
                  <a:path extrusionOk="0" h="3168" w="2299">
                    <a:moveTo>
                      <a:pt x="1" y="0"/>
                    </a:moveTo>
                    <a:lnTo>
                      <a:pt x="1" y="0"/>
                    </a:lnTo>
                    <a:cubicBezTo>
                      <a:pt x="61" y="524"/>
                      <a:pt x="108" y="1036"/>
                      <a:pt x="156" y="1560"/>
                    </a:cubicBezTo>
                    <a:cubicBezTo>
                      <a:pt x="846" y="2084"/>
                      <a:pt x="1525" y="2632"/>
                      <a:pt x="2204" y="3167"/>
                    </a:cubicBezTo>
                    <a:cubicBezTo>
                      <a:pt x="2227" y="2715"/>
                      <a:pt x="2263" y="2274"/>
                      <a:pt x="2299" y="1810"/>
                    </a:cubicBezTo>
                    <a:cubicBezTo>
                      <a:pt x="1477" y="1310"/>
                      <a:pt x="739" y="643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566766" y="2281745"/>
                <a:ext cx="44515" cy="77143"/>
              </a:xfrm>
              <a:custGeom>
                <a:rect b="b" l="l" r="r" t="t"/>
                <a:pathLst>
                  <a:path extrusionOk="0" h="3407" w="1966">
                    <a:moveTo>
                      <a:pt x="1" y="1"/>
                    </a:moveTo>
                    <a:lnTo>
                      <a:pt x="1" y="1"/>
                    </a:lnTo>
                    <a:cubicBezTo>
                      <a:pt x="25" y="632"/>
                      <a:pt x="60" y="1334"/>
                      <a:pt x="48" y="2025"/>
                    </a:cubicBezTo>
                    <a:cubicBezTo>
                      <a:pt x="691" y="2454"/>
                      <a:pt x="1322" y="2930"/>
                      <a:pt x="1918" y="3406"/>
                    </a:cubicBezTo>
                    <a:cubicBezTo>
                      <a:pt x="1965" y="2775"/>
                      <a:pt x="1942" y="2120"/>
                      <a:pt x="1906" y="1489"/>
                    </a:cubicBezTo>
                    <a:cubicBezTo>
                      <a:pt x="1561" y="1275"/>
                      <a:pt x="1239" y="1013"/>
                      <a:pt x="930" y="763"/>
                    </a:cubicBezTo>
                    <a:cubicBezTo>
                      <a:pt x="632" y="537"/>
                      <a:pt x="263" y="299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3546819" y="2100315"/>
                <a:ext cx="65278" cy="76871"/>
              </a:xfrm>
              <a:custGeom>
                <a:rect b="b" l="l" r="r" t="t"/>
                <a:pathLst>
                  <a:path extrusionOk="0" h="3395" w="2883">
                    <a:moveTo>
                      <a:pt x="1" y="1"/>
                    </a:moveTo>
                    <a:lnTo>
                      <a:pt x="1" y="1"/>
                    </a:lnTo>
                    <a:cubicBezTo>
                      <a:pt x="132" y="620"/>
                      <a:pt x="239" y="1251"/>
                      <a:pt x="334" y="1870"/>
                    </a:cubicBezTo>
                    <a:cubicBezTo>
                      <a:pt x="1191" y="2346"/>
                      <a:pt x="2072" y="2835"/>
                      <a:pt x="2882" y="3394"/>
                    </a:cubicBezTo>
                    <a:cubicBezTo>
                      <a:pt x="2834" y="2978"/>
                      <a:pt x="2775" y="2549"/>
                      <a:pt x="2715" y="2120"/>
                    </a:cubicBezTo>
                    <a:cubicBezTo>
                      <a:pt x="2703" y="2037"/>
                      <a:pt x="2692" y="1954"/>
                      <a:pt x="2692" y="1870"/>
                    </a:cubicBezTo>
                    <a:cubicBezTo>
                      <a:pt x="1787" y="1251"/>
                      <a:pt x="918" y="596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3564615" y="2231616"/>
                <a:ext cx="45308" cy="73882"/>
              </a:xfrm>
              <a:custGeom>
                <a:rect b="b" l="l" r="r" t="t"/>
                <a:pathLst>
                  <a:path extrusionOk="0" h="3263" w="2001">
                    <a:moveTo>
                      <a:pt x="1" y="0"/>
                    </a:moveTo>
                    <a:lnTo>
                      <a:pt x="1" y="0"/>
                    </a:lnTo>
                    <a:cubicBezTo>
                      <a:pt x="36" y="596"/>
                      <a:pt x="72" y="1215"/>
                      <a:pt x="72" y="1822"/>
                    </a:cubicBezTo>
                    <a:cubicBezTo>
                      <a:pt x="84" y="1834"/>
                      <a:pt x="84" y="1858"/>
                      <a:pt x="84" y="1870"/>
                    </a:cubicBezTo>
                    <a:cubicBezTo>
                      <a:pt x="501" y="2060"/>
                      <a:pt x="858" y="2441"/>
                      <a:pt x="1227" y="2703"/>
                    </a:cubicBezTo>
                    <a:cubicBezTo>
                      <a:pt x="1477" y="2894"/>
                      <a:pt x="1727" y="3072"/>
                      <a:pt x="1977" y="3263"/>
                    </a:cubicBezTo>
                    <a:cubicBezTo>
                      <a:pt x="1965" y="2703"/>
                      <a:pt x="1977" y="2179"/>
                      <a:pt x="2001" y="1643"/>
                    </a:cubicBezTo>
                    <a:cubicBezTo>
                      <a:pt x="1989" y="1643"/>
                      <a:pt x="1977" y="1643"/>
                      <a:pt x="1977" y="1631"/>
                    </a:cubicBezTo>
                    <a:cubicBezTo>
                      <a:pt x="1310" y="1096"/>
                      <a:pt x="655" y="548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3557619" y="2335949"/>
                <a:ext cx="51512" cy="70101"/>
              </a:xfrm>
              <a:custGeom>
                <a:rect b="b" l="l" r="r" t="t"/>
                <a:pathLst>
                  <a:path extrusionOk="0" h="3096" w="2275">
                    <a:moveTo>
                      <a:pt x="429" y="0"/>
                    </a:moveTo>
                    <a:cubicBezTo>
                      <a:pt x="405" y="536"/>
                      <a:pt x="310" y="1060"/>
                      <a:pt x="131" y="1500"/>
                    </a:cubicBezTo>
                    <a:cubicBezTo>
                      <a:pt x="95" y="1595"/>
                      <a:pt x="48" y="1691"/>
                      <a:pt x="0" y="1774"/>
                    </a:cubicBezTo>
                    <a:cubicBezTo>
                      <a:pt x="595" y="2191"/>
                      <a:pt x="1214" y="2607"/>
                      <a:pt x="1726" y="3096"/>
                    </a:cubicBezTo>
                    <a:cubicBezTo>
                      <a:pt x="1917" y="2774"/>
                      <a:pt x="2072" y="2405"/>
                      <a:pt x="2179" y="1976"/>
                    </a:cubicBezTo>
                    <a:cubicBezTo>
                      <a:pt x="2226" y="1798"/>
                      <a:pt x="2250" y="1607"/>
                      <a:pt x="2274" y="1417"/>
                    </a:cubicBezTo>
                    <a:cubicBezTo>
                      <a:pt x="1655" y="988"/>
                      <a:pt x="1024" y="500"/>
                      <a:pt x="429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3537400" y="2059085"/>
                <a:ext cx="69286" cy="74154"/>
              </a:xfrm>
              <a:custGeom>
                <a:rect b="b" l="l" r="r" t="t"/>
                <a:pathLst>
                  <a:path extrusionOk="0" h="3275" w="3060">
                    <a:moveTo>
                      <a:pt x="0" y="0"/>
                    </a:moveTo>
                    <a:cubicBezTo>
                      <a:pt x="131" y="512"/>
                      <a:pt x="250" y="1012"/>
                      <a:pt x="357" y="1524"/>
                    </a:cubicBezTo>
                    <a:cubicBezTo>
                      <a:pt x="1286" y="2048"/>
                      <a:pt x="2227" y="2608"/>
                      <a:pt x="3060" y="3275"/>
                    </a:cubicBezTo>
                    <a:cubicBezTo>
                      <a:pt x="3000" y="2739"/>
                      <a:pt x="2953" y="2191"/>
                      <a:pt x="2858" y="1667"/>
                    </a:cubicBezTo>
                    <a:cubicBezTo>
                      <a:pt x="1881" y="1143"/>
                      <a:pt x="929" y="596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3522841" y="2015680"/>
                <a:ext cx="76577" cy="69852"/>
              </a:xfrm>
              <a:custGeom>
                <a:rect b="b" l="l" r="r" t="t"/>
                <a:pathLst>
                  <a:path extrusionOk="0" h="3085" w="3382">
                    <a:moveTo>
                      <a:pt x="0" y="0"/>
                    </a:moveTo>
                    <a:lnTo>
                      <a:pt x="0" y="0"/>
                    </a:lnTo>
                    <a:cubicBezTo>
                      <a:pt x="95" y="203"/>
                      <a:pt x="179" y="417"/>
                      <a:pt x="262" y="655"/>
                    </a:cubicBezTo>
                    <a:cubicBezTo>
                      <a:pt x="357" y="929"/>
                      <a:pt x="441" y="1203"/>
                      <a:pt x="524" y="1489"/>
                    </a:cubicBezTo>
                    <a:cubicBezTo>
                      <a:pt x="1465" y="2048"/>
                      <a:pt x="2417" y="2584"/>
                      <a:pt x="3381" y="3084"/>
                    </a:cubicBezTo>
                    <a:cubicBezTo>
                      <a:pt x="3346" y="2941"/>
                      <a:pt x="3322" y="2810"/>
                      <a:pt x="3274" y="2679"/>
                    </a:cubicBezTo>
                    <a:cubicBezTo>
                      <a:pt x="2762" y="1251"/>
                      <a:pt x="1286" y="715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519875" y="2381505"/>
                <a:ext cx="73067" cy="53119"/>
              </a:xfrm>
              <a:custGeom>
                <a:rect b="b" l="l" r="r" t="t"/>
                <a:pathLst>
                  <a:path extrusionOk="0" h="2346" w="3227">
                    <a:moveTo>
                      <a:pt x="1500" y="0"/>
                    </a:moveTo>
                    <a:cubicBezTo>
                      <a:pt x="1131" y="453"/>
                      <a:pt x="595" y="655"/>
                      <a:pt x="0" y="774"/>
                    </a:cubicBezTo>
                    <a:cubicBezTo>
                      <a:pt x="357" y="953"/>
                      <a:pt x="691" y="1215"/>
                      <a:pt x="988" y="1441"/>
                    </a:cubicBezTo>
                    <a:cubicBezTo>
                      <a:pt x="1369" y="1715"/>
                      <a:pt x="1750" y="2012"/>
                      <a:pt x="2072" y="2346"/>
                    </a:cubicBezTo>
                    <a:cubicBezTo>
                      <a:pt x="2524" y="2084"/>
                      <a:pt x="2917" y="1750"/>
                      <a:pt x="3227" y="1322"/>
                    </a:cubicBezTo>
                    <a:cubicBezTo>
                      <a:pt x="2620" y="965"/>
                      <a:pt x="2048" y="476"/>
                      <a:pt x="150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2783922" y="1977257"/>
                <a:ext cx="771022" cy="436887"/>
              </a:xfrm>
              <a:custGeom>
                <a:rect b="b" l="l" r="r" t="t"/>
                <a:pathLst>
                  <a:path extrusionOk="0" h="19295" w="34052">
                    <a:moveTo>
                      <a:pt x="10667" y="0"/>
                    </a:moveTo>
                    <a:cubicBezTo>
                      <a:pt x="7973" y="0"/>
                      <a:pt x="5289" y="131"/>
                      <a:pt x="2667" y="543"/>
                    </a:cubicBezTo>
                    <a:cubicBezTo>
                      <a:pt x="155" y="935"/>
                      <a:pt x="131" y="3031"/>
                      <a:pt x="48" y="5031"/>
                    </a:cubicBezTo>
                    <a:cubicBezTo>
                      <a:pt x="0" y="6508"/>
                      <a:pt x="24" y="7960"/>
                      <a:pt x="72" y="9436"/>
                    </a:cubicBezTo>
                    <a:cubicBezTo>
                      <a:pt x="131" y="10901"/>
                      <a:pt x="226" y="12365"/>
                      <a:pt x="345" y="13830"/>
                    </a:cubicBezTo>
                    <a:cubicBezTo>
                      <a:pt x="405" y="14616"/>
                      <a:pt x="453" y="15401"/>
                      <a:pt x="536" y="16187"/>
                    </a:cubicBezTo>
                    <a:cubicBezTo>
                      <a:pt x="583" y="16711"/>
                      <a:pt x="595" y="17271"/>
                      <a:pt x="822" y="17759"/>
                    </a:cubicBezTo>
                    <a:cubicBezTo>
                      <a:pt x="1057" y="18265"/>
                      <a:pt x="1965" y="19188"/>
                      <a:pt x="2642" y="19188"/>
                    </a:cubicBezTo>
                    <a:cubicBezTo>
                      <a:pt x="2650" y="19188"/>
                      <a:pt x="2659" y="19188"/>
                      <a:pt x="2667" y="19188"/>
                    </a:cubicBezTo>
                    <a:lnTo>
                      <a:pt x="2691" y="19188"/>
                    </a:lnTo>
                    <a:cubicBezTo>
                      <a:pt x="3643" y="19200"/>
                      <a:pt x="4608" y="19235"/>
                      <a:pt x="5572" y="19259"/>
                    </a:cubicBezTo>
                    <a:cubicBezTo>
                      <a:pt x="5608" y="19259"/>
                      <a:pt x="5644" y="19271"/>
                      <a:pt x="5667" y="19295"/>
                    </a:cubicBezTo>
                    <a:cubicBezTo>
                      <a:pt x="5822" y="19283"/>
                      <a:pt x="5989" y="19283"/>
                      <a:pt x="6156" y="19271"/>
                    </a:cubicBezTo>
                    <a:cubicBezTo>
                      <a:pt x="6178" y="19233"/>
                      <a:pt x="6221" y="19205"/>
                      <a:pt x="6267" y="19205"/>
                    </a:cubicBezTo>
                    <a:cubicBezTo>
                      <a:pt x="6293" y="19205"/>
                      <a:pt x="6320" y="19214"/>
                      <a:pt x="6346" y="19235"/>
                    </a:cubicBezTo>
                    <a:cubicBezTo>
                      <a:pt x="6358" y="19247"/>
                      <a:pt x="6370" y="19259"/>
                      <a:pt x="6370" y="19259"/>
                    </a:cubicBezTo>
                    <a:cubicBezTo>
                      <a:pt x="11847" y="18997"/>
                      <a:pt x="17336" y="18795"/>
                      <a:pt x="22812" y="18592"/>
                    </a:cubicBezTo>
                    <a:cubicBezTo>
                      <a:pt x="25694" y="18497"/>
                      <a:pt x="28623" y="18569"/>
                      <a:pt x="31480" y="18235"/>
                    </a:cubicBezTo>
                    <a:cubicBezTo>
                      <a:pt x="33278" y="18033"/>
                      <a:pt x="33826" y="16723"/>
                      <a:pt x="33981" y="15259"/>
                    </a:cubicBezTo>
                    <a:cubicBezTo>
                      <a:pt x="33981" y="15247"/>
                      <a:pt x="33981" y="15235"/>
                      <a:pt x="33981" y="15235"/>
                    </a:cubicBezTo>
                    <a:cubicBezTo>
                      <a:pt x="34052" y="14509"/>
                      <a:pt x="34040" y="13747"/>
                      <a:pt x="34028" y="13056"/>
                    </a:cubicBezTo>
                    <a:cubicBezTo>
                      <a:pt x="34016" y="12282"/>
                      <a:pt x="33969" y="11508"/>
                      <a:pt x="33909" y="10734"/>
                    </a:cubicBezTo>
                    <a:cubicBezTo>
                      <a:pt x="33897" y="10710"/>
                      <a:pt x="33897" y="10675"/>
                      <a:pt x="33897" y="10651"/>
                    </a:cubicBezTo>
                    <a:cubicBezTo>
                      <a:pt x="33861" y="10187"/>
                      <a:pt x="33826" y="9722"/>
                      <a:pt x="33766" y="9258"/>
                    </a:cubicBezTo>
                    <a:cubicBezTo>
                      <a:pt x="33576" y="7603"/>
                      <a:pt x="33278" y="5948"/>
                      <a:pt x="32861" y="4329"/>
                    </a:cubicBezTo>
                    <a:cubicBezTo>
                      <a:pt x="32766" y="3983"/>
                      <a:pt x="32695" y="3567"/>
                      <a:pt x="32587" y="3174"/>
                    </a:cubicBezTo>
                    <a:cubicBezTo>
                      <a:pt x="32587" y="3174"/>
                      <a:pt x="32576" y="3174"/>
                      <a:pt x="32576" y="3162"/>
                    </a:cubicBezTo>
                    <a:cubicBezTo>
                      <a:pt x="32504" y="3126"/>
                      <a:pt x="32504" y="3043"/>
                      <a:pt x="32528" y="2983"/>
                    </a:cubicBezTo>
                    <a:cubicBezTo>
                      <a:pt x="32480" y="2817"/>
                      <a:pt x="32421" y="2650"/>
                      <a:pt x="32337" y="2507"/>
                    </a:cubicBezTo>
                    <a:cubicBezTo>
                      <a:pt x="31516" y="971"/>
                      <a:pt x="30563" y="828"/>
                      <a:pt x="29039" y="733"/>
                    </a:cubicBezTo>
                    <a:cubicBezTo>
                      <a:pt x="26134" y="543"/>
                      <a:pt x="23217" y="412"/>
                      <a:pt x="20300" y="304"/>
                    </a:cubicBezTo>
                    <a:cubicBezTo>
                      <a:pt x="17134" y="188"/>
                      <a:pt x="13893" y="0"/>
                      <a:pt x="10667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3460010" y="2400637"/>
                <a:ext cx="99242" cy="50425"/>
              </a:xfrm>
              <a:custGeom>
                <a:rect b="b" l="l" r="r" t="t"/>
                <a:pathLst>
                  <a:path extrusionOk="0" h="2227" w="4383">
                    <a:moveTo>
                      <a:pt x="2299" y="1"/>
                    </a:moveTo>
                    <a:cubicBezTo>
                      <a:pt x="1549" y="131"/>
                      <a:pt x="775" y="203"/>
                      <a:pt x="1" y="251"/>
                    </a:cubicBezTo>
                    <a:cubicBezTo>
                      <a:pt x="406" y="560"/>
                      <a:pt x="811" y="870"/>
                      <a:pt x="1215" y="1167"/>
                    </a:cubicBezTo>
                    <a:cubicBezTo>
                      <a:pt x="1668" y="1513"/>
                      <a:pt x="2156" y="1822"/>
                      <a:pt x="2549" y="2227"/>
                    </a:cubicBezTo>
                    <a:cubicBezTo>
                      <a:pt x="3204" y="2108"/>
                      <a:pt x="3823" y="1941"/>
                      <a:pt x="4382" y="1667"/>
                    </a:cubicBezTo>
                    <a:cubicBezTo>
                      <a:pt x="4037" y="1382"/>
                      <a:pt x="3704" y="1072"/>
                      <a:pt x="3335" y="798"/>
                    </a:cubicBezTo>
                    <a:cubicBezTo>
                      <a:pt x="3001" y="536"/>
                      <a:pt x="2597" y="310"/>
                      <a:pt x="231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3396408" y="2406569"/>
                <a:ext cx="111628" cy="49904"/>
              </a:xfrm>
              <a:custGeom>
                <a:rect b="b" l="l" r="r" t="t"/>
                <a:pathLst>
                  <a:path extrusionOk="0" h="2204" w="4930">
                    <a:moveTo>
                      <a:pt x="2393" y="0"/>
                    </a:moveTo>
                    <a:cubicBezTo>
                      <a:pt x="1596" y="36"/>
                      <a:pt x="798" y="48"/>
                      <a:pt x="0" y="72"/>
                    </a:cubicBezTo>
                    <a:cubicBezTo>
                      <a:pt x="905" y="703"/>
                      <a:pt x="1834" y="1382"/>
                      <a:pt x="2584" y="2179"/>
                    </a:cubicBezTo>
                    <a:cubicBezTo>
                      <a:pt x="2596" y="2179"/>
                      <a:pt x="2608" y="2191"/>
                      <a:pt x="2608" y="2203"/>
                    </a:cubicBezTo>
                    <a:cubicBezTo>
                      <a:pt x="3358" y="2179"/>
                      <a:pt x="4155" y="2144"/>
                      <a:pt x="4929" y="2036"/>
                    </a:cubicBezTo>
                    <a:cubicBezTo>
                      <a:pt x="4012" y="1513"/>
                      <a:pt x="3155" y="703"/>
                      <a:pt x="2393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3333849" y="2408448"/>
                <a:ext cx="112443" cy="50176"/>
              </a:xfrm>
              <a:custGeom>
                <a:rect b="b" l="l" r="r" t="t"/>
                <a:pathLst>
                  <a:path extrusionOk="0" h="2216" w="4966">
                    <a:moveTo>
                      <a:pt x="2382" y="1"/>
                    </a:moveTo>
                    <a:cubicBezTo>
                      <a:pt x="1584" y="37"/>
                      <a:pt x="787" y="60"/>
                      <a:pt x="1" y="84"/>
                    </a:cubicBezTo>
                    <a:cubicBezTo>
                      <a:pt x="418" y="370"/>
                      <a:pt x="822" y="691"/>
                      <a:pt x="1227" y="1001"/>
                    </a:cubicBezTo>
                    <a:cubicBezTo>
                      <a:pt x="1703" y="1370"/>
                      <a:pt x="2227" y="1715"/>
                      <a:pt x="2620" y="2156"/>
                    </a:cubicBezTo>
                    <a:cubicBezTo>
                      <a:pt x="2632" y="2180"/>
                      <a:pt x="2644" y="2192"/>
                      <a:pt x="2656" y="2215"/>
                    </a:cubicBezTo>
                    <a:cubicBezTo>
                      <a:pt x="3346" y="2192"/>
                      <a:pt x="4037" y="2168"/>
                      <a:pt x="4728" y="2144"/>
                    </a:cubicBezTo>
                    <a:cubicBezTo>
                      <a:pt x="4811" y="2144"/>
                      <a:pt x="4894" y="2144"/>
                      <a:pt x="4966" y="2132"/>
                    </a:cubicBezTo>
                    <a:cubicBezTo>
                      <a:pt x="4085" y="1453"/>
                      <a:pt x="3251" y="703"/>
                      <a:pt x="2382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270768" y="2410622"/>
                <a:ext cx="114073" cy="49338"/>
              </a:xfrm>
              <a:custGeom>
                <a:rect b="b" l="l" r="r" t="t"/>
                <a:pathLst>
                  <a:path extrusionOk="0" h="2179" w="5038">
                    <a:moveTo>
                      <a:pt x="2370" y="0"/>
                    </a:moveTo>
                    <a:cubicBezTo>
                      <a:pt x="1584" y="24"/>
                      <a:pt x="787" y="60"/>
                      <a:pt x="1" y="83"/>
                    </a:cubicBezTo>
                    <a:cubicBezTo>
                      <a:pt x="810" y="869"/>
                      <a:pt x="1691" y="1488"/>
                      <a:pt x="2644" y="2131"/>
                    </a:cubicBezTo>
                    <a:cubicBezTo>
                      <a:pt x="2656" y="2155"/>
                      <a:pt x="2680" y="2167"/>
                      <a:pt x="2692" y="2179"/>
                    </a:cubicBezTo>
                    <a:cubicBezTo>
                      <a:pt x="3465" y="2167"/>
                      <a:pt x="4251" y="2143"/>
                      <a:pt x="5037" y="2131"/>
                    </a:cubicBezTo>
                    <a:cubicBezTo>
                      <a:pt x="4608" y="1834"/>
                      <a:pt x="4216" y="1476"/>
                      <a:pt x="3811" y="1155"/>
                    </a:cubicBezTo>
                    <a:cubicBezTo>
                      <a:pt x="3335" y="774"/>
                      <a:pt x="2834" y="405"/>
                      <a:pt x="237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3202028" y="2412773"/>
                <a:ext cx="116767" cy="48546"/>
              </a:xfrm>
              <a:custGeom>
                <a:rect b="b" l="l" r="r" t="t"/>
                <a:pathLst>
                  <a:path extrusionOk="0" h="2144" w="5157">
                    <a:moveTo>
                      <a:pt x="2644" y="0"/>
                    </a:moveTo>
                    <a:cubicBezTo>
                      <a:pt x="1763" y="24"/>
                      <a:pt x="882" y="60"/>
                      <a:pt x="1" y="84"/>
                    </a:cubicBezTo>
                    <a:cubicBezTo>
                      <a:pt x="1037" y="727"/>
                      <a:pt x="2037" y="1453"/>
                      <a:pt x="3049" y="2143"/>
                    </a:cubicBezTo>
                    <a:cubicBezTo>
                      <a:pt x="3751" y="2131"/>
                      <a:pt x="4454" y="2108"/>
                      <a:pt x="5156" y="2096"/>
                    </a:cubicBezTo>
                    <a:cubicBezTo>
                      <a:pt x="4215" y="1584"/>
                      <a:pt x="3334" y="798"/>
                      <a:pt x="2644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134374" y="2414924"/>
                <a:ext cx="127251" cy="47730"/>
              </a:xfrm>
              <a:custGeom>
                <a:rect b="b" l="l" r="r" t="t"/>
                <a:pathLst>
                  <a:path extrusionOk="0" h="2108" w="5620">
                    <a:moveTo>
                      <a:pt x="2548" y="1"/>
                    </a:moveTo>
                    <a:cubicBezTo>
                      <a:pt x="1691" y="24"/>
                      <a:pt x="846" y="60"/>
                      <a:pt x="0" y="84"/>
                    </a:cubicBezTo>
                    <a:cubicBezTo>
                      <a:pt x="846" y="810"/>
                      <a:pt x="1750" y="1465"/>
                      <a:pt x="2679" y="2084"/>
                    </a:cubicBezTo>
                    <a:cubicBezTo>
                      <a:pt x="2691" y="2096"/>
                      <a:pt x="2691" y="2096"/>
                      <a:pt x="2703" y="2108"/>
                    </a:cubicBezTo>
                    <a:cubicBezTo>
                      <a:pt x="3679" y="2084"/>
                      <a:pt x="4644" y="2072"/>
                      <a:pt x="5620" y="2060"/>
                    </a:cubicBezTo>
                    <a:cubicBezTo>
                      <a:pt x="4584" y="1382"/>
                      <a:pt x="3536" y="739"/>
                      <a:pt x="2548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086916" y="2416803"/>
                <a:ext cx="95189" cy="46938"/>
              </a:xfrm>
              <a:custGeom>
                <a:rect b="b" l="l" r="r" t="t"/>
                <a:pathLst>
                  <a:path extrusionOk="0" h="2073" w="4204">
                    <a:moveTo>
                      <a:pt x="1775" y="1"/>
                    </a:moveTo>
                    <a:cubicBezTo>
                      <a:pt x="1191" y="25"/>
                      <a:pt x="596" y="37"/>
                      <a:pt x="1" y="60"/>
                    </a:cubicBezTo>
                    <a:cubicBezTo>
                      <a:pt x="775" y="739"/>
                      <a:pt x="1537" y="1406"/>
                      <a:pt x="2358" y="2037"/>
                    </a:cubicBezTo>
                    <a:cubicBezTo>
                      <a:pt x="2370" y="2049"/>
                      <a:pt x="2382" y="2061"/>
                      <a:pt x="2394" y="2073"/>
                    </a:cubicBezTo>
                    <a:cubicBezTo>
                      <a:pt x="3001" y="2061"/>
                      <a:pt x="3596" y="2049"/>
                      <a:pt x="4204" y="2037"/>
                    </a:cubicBezTo>
                    <a:cubicBezTo>
                      <a:pt x="3346" y="1430"/>
                      <a:pt x="2537" y="739"/>
                      <a:pt x="1775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037059" y="2418434"/>
                <a:ext cx="93559" cy="46123"/>
              </a:xfrm>
              <a:custGeom>
                <a:rect b="b" l="l" r="r" t="t"/>
                <a:pathLst>
                  <a:path extrusionOk="0" h="2037" w="4132">
                    <a:moveTo>
                      <a:pt x="1822" y="0"/>
                    </a:moveTo>
                    <a:cubicBezTo>
                      <a:pt x="1214" y="12"/>
                      <a:pt x="607" y="36"/>
                      <a:pt x="0" y="48"/>
                    </a:cubicBezTo>
                    <a:cubicBezTo>
                      <a:pt x="1000" y="667"/>
                      <a:pt x="2036" y="1286"/>
                      <a:pt x="2941" y="2036"/>
                    </a:cubicBezTo>
                    <a:cubicBezTo>
                      <a:pt x="3024" y="2036"/>
                      <a:pt x="3119" y="2024"/>
                      <a:pt x="3203" y="2024"/>
                    </a:cubicBezTo>
                    <a:cubicBezTo>
                      <a:pt x="3512" y="2012"/>
                      <a:pt x="3822" y="2012"/>
                      <a:pt x="4132" y="2012"/>
                    </a:cubicBezTo>
                    <a:cubicBezTo>
                      <a:pt x="3322" y="1381"/>
                      <a:pt x="2536" y="727"/>
                      <a:pt x="1822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2982333" y="2419769"/>
                <a:ext cx="107303" cy="47481"/>
              </a:xfrm>
              <a:custGeom>
                <a:rect b="b" l="l" r="r" t="t"/>
                <a:pathLst>
                  <a:path extrusionOk="0" h="2097" w="4739">
                    <a:moveTo>
                      <a:pt x="2000" y="1"/>
                    </a:moveTo>
                    <a:cubicBezTo>
                      <a:pt x="1334" y="13"/>
                      <a:pt x="667" y="37"/>
                      <a:pt x="0" y="48"/>
                    </a:cubicBezTo>
                    <a:cubicBezTo>
                      <a:pt x="810" y="656"/>
                      <a:pt x="1631" y="1275"/>
                      <a:pt x="2453" y="1894"/>
                    </a:cubicBezTo>
                    <a:cubicBezTo>
                      <a:pt x="2524" y="1953"/>
                      <a:pt x="2524" y="2037"/>
                      <a:pt x="2488" y="2096"/>
                    </a:cubicBezTo>
                    <a:cubicBezTo>
                      <a:pt x="3250" y="2073"/>
                      <a:pt x="4001" y="2025"/>
                      <a:pt x="4739" y="2001"/>
                    </a:cubicBezTo>
                    <a:cubicBezTo>
                      <a:pt x="3786" y="1406"/>
                      <a:pt x="2893" y="680"/>
                      <a:pt x="200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2938657" y="2421128"/>
                <a:ext cx="94917" cy="47278"/>
              </a:xfrm>
              <a:custGeom>
                <a:rect b="b" l="l" r="r" t="t"/>
                <a:pathLst>
                  <a:path extrusionOk="0" h="2088" w="4192">
                    <a:moveTo>
                      <a:pt x="1512" y="0"/>
                    </a:moveTo>
                    <a:cubicBezTo>
                      <a:pt x="1012" y="12"/>
                      <a:pt x="500" y="24"/>
                      <a:pt x="0" y="36"/>
                    </a:cubicBezTo>
                    <a:cubicBezTo>
                      <a:pt x="322" y="298"/>
                      <a:pt x="631" y="560"/>
                      <a:pt x="953" y="810"/>
                    </a:cubicBezTo>
                    <a:cubicBezTo>
                      <a:pt x="1393" y="1155"/>
                      <a:pt x="1893" y="1453"/>
                      <a:pt x="2298" y="1834"/>
                    </a:cubicBezTo>
                    <a:cubicBezTo>
                      <a:pt x="2393" y="1917"/>
                      <a:pt x="2310" y="2036"/>
                      <a:pt x="2215" y="2036"/>
                    </a:cubicBezTo>
                    <a:lnTo>
                      <a:pt x="2215" y="2084"/>
                    </a:lnTo>
                    <a:cubicBezTo>
                      <a:pt x="2335" y="2086"/>
                      <a:pt x="2455" y="2087"/>
                      <a:pt x="2575" y="2087"/>
                    </a:cubicBezTo>
                    <a:cubicBezTo>
                      <a:pt x="3110" y="2087"/>
                      <a:pt x="3647" y="2068"/>
                      <a:pt x="4191" y="2048"/>
                    </a:cubicBezTo>
                    <a:cubicBezTo>
                      <a:pt x="3286" y="1370"/>
                      <a:pt x="2405" y="679"/>
                      <a:pt x="1512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2887690" y="2421943"/>
                <a:ext cx="101121" cy="46372"/>
              </a:xfrm>
              <a:custGeom>
                <a:rect b="b" l="l" r="r" t="t"/>
                <a:pathLst>
                  <a:path extrusionOk="0" h="2048" w="4466">
                    <a:moveTo>
                      <a:pt x="1846" y="0"/>
                    </a:moveTo>
                    <a:cubicBezTo>
                      <a:pt x="1227" y="12"/>
                      <a:pt x="620" y="36"/>
                      <a:pt x="1" y="48"/>
                    </a:cubicBezTo>
                    <a:cubicBezTo>
                      <a:pt x="942" y="655"/>
                      <a:pt x="1870" y="1298"/>
                      <a:pt x="2775" y="1953"/>
                    </a:cubicBezTo>
                    <a:cubicBezTo>
                      <a:pt x="3335" y="2012"/>
                      <a:pt x="3894" y="2036"/>
                      <a:pt x="4466" y="2048"/>
                    </a:cubicBezTo>
                    <a:lnTo>
                      <a:pt x="4466" y="2000"/>
                    </a:lnTo>
                    <a:cubicBezTo>
                      <a:pt x="4442" y="2000"/>
                      <a:pt x="4418" y="2000"/>
                      <a:pt x="4406" y="1988"/>
                    </a:cubicBezTo>
                    <a:cubicBezTo>
                      <a:pt x="3478" y="1512"/>
                      <a:pt x="2620" y="726"/>
                      <a:pt x="1846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2837561" y="2423007"/>
                <a:ext cx="98427" cy="41549"/>
              </a:xfrm>
              <a:custGeom>
                <a:rect b="b" l="l" r="r" t="t"/>
                <a:pathLst>
                  <a:path extrusionOk="0" h="1835" w="4347">
                    <a:moveTo>
                      <a:pt x="1810" y="1"/>
                    </a:moveTo>
                    <a:cubicBezTo>
                      <a:pt x="1215" y="13"/>
                      <a:pt x="631" y="25"/>
                      <a:pt x="36" y="36"/>
                    </a:cubicBezTo>
                    <a:cubicBezTo>
                      <a:pt x="24" y="36"/>
                      <a:pt x="12" y="25"/>
                      <a:pt x="0" y="25"/>
                    </a:cubicBezTo>
                    <a:cubicBezTo>
                      <a:pt x="1227" y="1084"/>
                      <a:pt x="2727" y="1596"/>
                      <a:pt x="4346" y="1834"/>
                    </a:cubicBezTo>
                    <a:cubicBezTo>
                      <a:pt x="3477" y="1239"/>
                      <a:pt x="2632" y="632"/>
                      <a:pt x="181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2770427" y="1973227"/>
                <a:ext cx="756961" cy="447733"/>
              </a:xfrm>
              <a:custGeom>
                <a:rect b="b" l="l" r="r" t="t"/>
                <a:pathLst>
                  <a:path extrusionOk="0" h="19774" w="33431">
                    <a:moveTo>
                      <a:pt x="14406" y="0"/>
                    </a:moveTo>
                    <a:cubicBezTo>
                      <a:pt x="10954" y="0"/>
                      <a:pt x="7492" y="133"/>
                      <a:pt x="4085" y="518"/>
                    </a:cubicBezTo>
                    <a:cubicBezTo>
                      <a:pt x="1" y="982"/>
                      <a:pt x="691" y="4828"/>
                      <a:pt x="691" y="8019"/>
                    </a:cubicBezTo>
                    <a:cubicBezTo>
                      <a:pt x="691" y="11841"/>
                      <a:pt x="13" y="16580"/>
                      <a:pt x="2834" y="19604"/>
                    </a:cubicBezTo>
                    <a:cubicBezTo>
                      <a:pt x="2941" y="19723"/>
                      <a:pt x="3064" y="19773"/>
                      <a:pt x="3183" y="19773"/>
                    </a:cubicBezTo>
                    <a:cubicBezTo>
                      <a:pt x="3528" y="19773"/>
                      <a:pt x="3842" y="19353"/>
                      <a:pt x="3656" y="18973"/>
                    </a:cubicBezTo>
                    <a:cubicBezTo>
                      <a:pt x="1930" y="15520"/>
                      <a:pt x="2227" y="11758"/>
                      <a:pt x="2227" y="8019"/>
                    </a:cubicBezTo>
                    <a:cubicBezTo>
                      <a:pt x="2227" y="6424"/>
                      <a:pt x="1632" y="3102"/>
                      <a:pt x="3287" y="2233"/>
                    </a:cubicBezTo>
                    <a:cubicBezTo>
                      <a:pt x="4061" y="1816"/>
                      <a:pt x="5442" y="1935"/>
                      <a:pt x="6323" y="1864"/>
                    </a:cubicBezTo>
                    <a:cubicBezTo>
                      <a:pt x="7323" y="1792"/>
                      <a:pt x="8335" y="1733"/>
                      <a:pt x="9347" y="1685"/>
                    </a:cubicBezTo>
                    <a:cubicBezTo>
                      <a:pt x="11351" y="1591"/>
                      <a:pt x="13357" y="1543"/>
                      <a:pt x="15366" y="1543"/>
                    </a:cubicBezTo>
                    <a:cubicBezTo>
                      <a:pt x="17177" y="1543"/>
                      <a:pt x="18989" y="1582"/>
                      <a:pt x="20801" y="1661"/>
                    </a:cubicBezTo>
                    <a:cubicBezTo>
                      <a:pt x="24730" y="1828"/>
                      <a:pt x="28611" y="2364"/>
                      <a:pt x="32541" y="2614"/>
                    </a:cubicBezTo>
                    <a:cubicBezTo>
                      <a:pt x="32555" y="2615"/>
                      <a:pt x="32569" y="2615"/>
                      <a:pt x="32583" y="2615"/>
                    </a:cubicBezTo>
                    <a:cubicBezTo>
                      <a:pt x="33273" y="2615"/>
                      <a:pt x="33431" y="1468"/>
                      <a:pt x="32707" y="1328"/>
                    </a:cubicBezTo>
                    <a:cubicBezTo>
                      <a:pt x="28064" y="351"/>
                      <a:pt x="23170" y="161"/>
                      <a:pt x="18444" y="54"/>
                    </a:cubicBezTo>
                    <a:cubicBezTo>
                      <a:pt x="17102" y="20"/>
                      <a:pt x="15755" y="0"/>
                      <a:pt x="14406" y="0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2" name="Google Shape;482;p22"/>
            <p:cNvSpPr/>
            <p:nvPr/>
          </p:nvSpPr>
          <p:spPr>
            <a:xfrm>
              <a:off x="3069391" y="2739382"/>
              <a:ext cx="1102916" cy="401542"/>
            </a:xfrm>
            <a:custGeom>
              <a:rect b="b" l="l" r="r" t="t"/>
              <a:pathLst>
                <a:path extrusionOk="0" h="17734" w="48710">
                  <a:moveTo>
                    <a:pt x="4258" y="1"/>
                  </a:moveTo>
                  <a:cubicBezTo>
                    <a:pt x="3658" y="1"/>
                    <a:pt x="3062" y="38"/>
                    <a:pt x="2489" y="172"/>
                  </a:cubicBezTo>
                  <a:cubicBezTo>
                    <a:pt x="1" y="756"/>
                    <a:pt x="156" y="3054"/>
                    <a:pt x="156" y="5173"/>
                  </a:cubicBezTo>
                  <a:cubicBezTo>
                    <a:pt x="156" y="8423"/>
                    <a:pt x="275" y="11829"/>
                    <a:pt x="1025" y="15007"/>
                  </a:cubicBezTo>
                  <a:cubicBezTo>
                    <a:pt x="1088" y="15276"/>
                    <a:pt x="1317" y="15401"/>
                    <a:pt x="1551" y="15401"/>
                  </a:cubicBezTo>
                  <a:cubicBezTo>
                    <a:pt x="1844" y="15401"/>
                    <a:pt x="2145" y="15204"/>
                    <a:pt x="2132" y="14853"/>
                  </a:cubicBezTo>
                  <a:cubicBezTo>
                    <a:pt x="2001" y="12055"/>
                    <a:pt x="1644" y="9281"/>
                    <a:pt x="1584" y="6471"/>
                  </a:cubicBezTo>
                  <a:cubicBezTo>
                    <a:pt x="1572" y="5316"/>
                    <a:pt x="1251" y="3554"/>
                    <a:pt x="1668" y="2458"/>
                  </a:cubicBezTo>
                  <a:cubicBezTo>
                    <a:pt x="2014" y="1557"/>
                    <a:pt x="3084" y="1393"/>
                    <a:pt x="4095" y="1393"/>
                  </a:cubicBezTo>
                  <a:cubicBezTo>
                    <a:pt x="4647" y="1393"/>
                    <a:pt x="5182" y="1442"/>
                    <a:pt x="5573" y="1446"/>
                  </a:cubicBezTo>
                  <a:cubicBezTo>
                    <a:pt x="11371" y="1518"/>
                    <a:pt x="17182" y="1601"/>
                    <a:pt x="22980" y="1708"/>
                  </a:cubicBezTo>
                  <a:cubicBezTo>
                    <a:pt x="28659" y="1803"/>
                    <a:pt x="34350" y="1911"/>
                    <a:pt x="40042" y="2030"/>
                  </a:cubicBezTo>
                  <a:cubicBezTo>
                    <a:pt x="41518" y="2065"/>
                    <a:pt x="42994" y="2101"/>
                    <a:pt x="44471" y="2125"/>
                  </a:cubicBezTo>
                  <a:cubicBezTo>
                    <a:pt x="44520" y="2126"/>
                    <a:pt x="44569" y="2127"/>
                    <a:pt x="44619" y="2127"/>
                  </a:cubicBezTo>
                  <a:cubicBezTo>
                    <a:pt x="44811" y="2127"/>
                    <a:pt x="45007" y="2119"/>
                    <a:pt x="45199" y="2119"/>
                  </a:cubicBezTo>
                  <a:cubicBezTo>
                    <a:pt x="45828" y="2119"/>
                    <a:pt x="46428" y="2204"/>
                    <a:pt x="46780" y="2935"/>
                  </a:cubicBezTo>
                  <a:cubicBezTo>
                    <a:pt x="46971" y="3339"/>
                    <a:pt x="46900" y="4506"/>
                    <a:pt x="46935" y="4947"/>
                  </a:cubicBezTo>
                  <a:cubicBezTo>
                    <a:pt x="47114" y="7864"/>
                    <a:pt x="47221" y="14103"/>
                    <a:pt x="47221" y="17020"/>
                  </a:cubicBezTo>
                  <a:cubicBezTo>
                    <a:pt x="47221" y="17496"/>
                    <a:pt x="47587" y="17734"/>
                    <a:pt x="47955" y="17734"/>
                  </a:cubicBezTo>
                  <a:cubicBezTo>
                    <a:pt x="48322" y="17734"/>
                    <a:pt x="48691" y="17496"/>
                    <a:pt x="48697" y="17020"/>
                  </a:cubicBezTo>
                  <a:cubicBezTo>
                    <a:pt x="48709" y="13472"/>
                    <a:pt x="48709" y="6459"/>
                    <a:pt x="48209" y="2935"/>
                  </a:cubicBezTo>
                  <a:cubicBezTo>
                    <a:pt x="47864" y="434"/>
                    <a:pt x="45923" y="732"/>
                    <a:pt x="43792" y="684"/>
                  </a:cubicBezTo>
                  <a:cubicBezTo>
                    <a:pt x="36624" y="541"/>
                    <a:pt x="29457" y="410"/>
                    <a:pt x="22289" y="303"/>
                  </a:cubicBezTo>
                  <a:cubicBezTo>
                    <a:pt x="18765" y="244"/>
                    <a:pt x="15241" y="184"/>
                    <a:pt x="11717" y="137"/>
                  </a:cubicBezTo>
                  <a:cubicBezTo>
                    <a:pt x="9895" y="101"/>
                    <a:pt x="8073" y="77"/>
                    <a:pt x="6252" y="53"/>
                  </a:cubicBezTo>
                  <a:cubicBezTo>
                    <a:pt x="5604" y="47"/>
                    <a:pt x="4929" y="1"/>
                    <a:pt x="4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22"/>
            <p:cNvGrpSpPr/>
            <p:nvPr/>
          </p:nvGrpSpPr>
          <p:grpSpPr>
            <a:xfrm>
              <a:off x="2793069" y="2978887"/>
              <a:ext cx="630322" cy="396244"/>
              <a:chOff x="2793069" y="2978887"/>
              <a:chExt cx="630322" cy="396244"/>
            </a:xfrm>
          </p:grpSpPr>
          <p:sp>
            <p:nvSpPr>
              <p:cNvPr id="484" name="Google Shape;484;p22"/>
              <p:cNvSpPr/>
              <p:nvPr/>
            </p:nvSpPr>
            <p:spPr>
              <a:xfrm>
                <a:off x="2793069" y="2978887"/>
                <a:ext cx="630322" cy="396244"/>
              </a:xfrm>
              <a:custGeom>
                <a:rect b="b" l="l" r="r" t="t"/>
                <a:pathLst>
                  <a:path extrusionOk="0" h="17500" w="27838">
                    <a:moveTo>
                      <a:pt x="23456" y="1036"/>
                    </a:moveTo>
                    <a:lnTo>
                      <a:pt x="23456" y="1036"/>
                    </a:lnTo>
                    <a:cubicBezTo>
                      <a:pt x="24492" y="1286"/>
                      <a:pt x="25528" y="1667"/>
                      <a:pt x="26218" y="2441"/>
                    </a:cubicBezTo>
                    <a:cubicBezTo>
                      <a:pt x="26623" y="2894"/>
                      <a:pt x="26861" y="3501"/>
                      <a:pt x="27028" y="4168"/>
                    </a:cubicBezTo>
                    <a:cubicBezTo>
                      <a:pt x="26230" y="3679"/>
                      <a:pt x="25433" y="3215"/>
                      <a:pt x="24599" y="2798"/>
                    </a:cubicBezTo>
                    <a:cubicBezTo>
                      <a:pt x="24373" y="2120"/>
                      <a:pt x="24016" y="1512"/>
                      <a:pt x="23456" y="1036"/>
                    </a:cubicBezTo>
                    <a:close/>
                    <a:moveTo>
                      <a:pt x="24730" y="3215"/>
                    </a:moveTo>
                    <a:cubicBezTo>
                      <a:pt x="25528" y="3679"/>
                      <a:pt x="26338" y="4132"/>
                      <a:pt x="27111" y="4632"/>
                    </a:cubicBezTo>
                    <a:cubicBezTo>
                      <a:pt x="27230" y="5322"/>
                      <a:pt x="27278" y="6061"/>
                      <a:pt x="27278" y="6775"/>
                    </a:cubicBezTo>
                    <a:cubicBezTo>
                      <a:pt x="26540" y="6251"/>
                      <a:pt x="25790" y="5751"/>
                      <a:pt x="25028" y="5251"/>
                    </a:cubicBezTo>
                    <a:cubicBezTo>
                      <a:pt x="25016" y="5084"/>
                      <a:pt x="25016" y="4918"/>
                      <a:pt x="24992" y="4763"/>
                    </a:cubicBezTo>
                    <a:cubicBezTo>
                      <a:pt x="24944" y="4239"/>
                      <a:pt x="24861" y="3715"/>
                      <a:pt x="24730" y="3215"/>
                    </a:cubicBezTo>
                    <a:close/>
                    <a:moveTo>
                      <a:pt x="25052" y="5525"/>
                    </a:moveTo>
                    <a:lnTo>
                      <a:pt x="25052" y="5525"/>
                    </a:lnTo>
                    <a:cubicBezTo>
                      <a:pt x="25754" y="6049"/>
                      <a:pt x="26445" y="6584"/>
                      <a:pt x="27159" y="7085"/>
                    </a:cubicBezTo>
                    <a:cubicBezTo>
                      <a:pt x="27189" y="7107"/>
                      <a:pt x="27215" y="7115"/>
                      <a:pt x="27238" y="7115"/>
                    </a:cubicBezTo>
                    <a:cubicBezTo>
                      <a:pt x="27252" y="7115"/>
                      <a:pt x="27265" y="7113"/>
                      <a:pt x="27278" y="7108"/>
                    </a:cubicBezTo>
                    <a:cubicBezTo>
                      <a:pt x="27278" y="7644"/>
                      <a:pt x="27278" y="8156"/>
                      <a:pt x="27278" y="8597"/>
                    </a:cubicBezTo>
                    <a:cubicBezTo>
                      <a:pt x="27278" y="8763"/>
                      <a:pt x="27266" y="8918"/>
                      <a:pt x="27266" y="9073"/>
                    </a:cubicBezTo>
                    <a:cubicBezTo>
                      <a:pt x="26599" y="8549"/>
                      <a:pt x="25873" y="8049"/>
                      <a:pt x="25159" y="7608"/>
                    </a:cubicBezTo>
                    <a:cubicBezTo>
                      <a:pt x="25147" y="6906"/>
                      <a:pt x="25099" y="6215"/>
                      <a:pt x="25052" y="5525"/>
                    </a:cubicBezTo>
                    <a:close/>
                    <a:moveTo>
                      <a:pt x="25171" y="8073"/>
                    </a:moveTo>
                    <a:cubicBezTo>
                      <a:pt x="25826" y="8620"/>
                      <a:pt x="26540" y="9144"/>
                      <a:pt x="27266" y="9597"/>
                    </a:cubicBezTo>
                    <a:cubicBezTo>
                      <a:pt x="27254" y="10037"/>
                      <a:pt x="27242" y="10490"/>
                      <a:pt x="27230" y="10942"/>
                    </a:cubicBezTo>
                    <a:cubicBezTo>
                      <a:pt x="26552" y="10442"/>
                      <a:pt x="25873" y="9954"/>
                      <a:pt x="25195" y="9454"/>
                    </a:cubicBezTo>
                    <a:cubicBezTo>
                      <a:pt x="25195" y="9001"/>
                      <a:pt x="25183" y="8537"/>
                      <a:pt x="25171" y="8073"/>
                    </a:cubicBezTo>
                    <a:close/>
                    <a:moveTo>
                      <a:pt x="25206" y="9704"/>
                    </a:moveTo>
                    <a:lnTo>
                      <a:pt x="25206" y="9704"/>
                    </a:lnTo>
                    <a:cubicBezTo>
                      <a:pt x="25873" y="10252"/>
                      <a:pt x="26540" y="10799"/>
                      <a:pt x="27207" y="11359"/>
                    </a:cubicBezTo>
                    <a:cubicBezTo>
                      <a:pt x="27171" y="11907"/>
                      <a:pt x="27123" y="12454"/>
                      <a:pt x="27052" y="13002"/>
                    </a:cubicBezTo>
                    <a:cubicBezTo>
                      <a:pt x="26480" y="12514"/>
                      <a:pt x="25885" y="12073"/>
                      <a:pt x="25266" y="11657"/>
                    </a:cubicBezTo>
                    <a:cubicBezTo>
                      <a:pt x="25278" y="10990"/>
                      <a:pt x="25218" y="10323"/>
                      <a:pt x="25206" y="9704"/>
                    </a:cubicBezTo>
                    <a:close/>
                    <a:moveTo>
                      <a:pt x="19040" y="544"/>
                    </a:moveTo>
                    <a:cubicBezTo>
                      <a:pt x="20383" y="544"/>
                      <a:pt x="21680" y="702"/>
                      <a:pt x="22658" y="1286"/>
                    </a:cubicBezTo>
                    <a:cubicBezTo>
                      <a:pt x="25052" y="2703"/>
                      <a:pt x="24647" y="6811"/>
                      <a:pt x="24647" y="9228"/>
                    </a:cubicBezTo>
                    <a:cubicBezTo>
                      <a:pt x="24647" y="10883"/>
                      <a:pt x="24968" y="13514"/>
                      <a:pt x="23135" y="14193"/>
                    </a:cubicBezTo>
                    <a:cubicBezTo>
                      <a:pt x="22388" y="14464"/>
                      <a:pt x="21478" y="14502"/>
                      <a:pt x="20600" y="14502"/>
                    </a:cubicBezTo>
                    <a:cubicBezTo>
                      <a:pt x="20267" y="14502"/>
                      <a:pt x="19939" y="14496"/>
                      <a:pt x="19625" y="14496"/>
                    </a:cubicBezTo>
                    <a:cubicBezTo>
                      <a:pt x="19461" y="14496"/>
                      <a:pt x="19301" y="14498"/>
                      <a:pt x="19146" y="14502"/>
                    </a:cubicBezTo>
                    <a:cubicBezTo>
                      <a:pt x="17371" y="14555"/>
                      <a:pt x="15597" y="14574"/>
                      <a:pt x="13825" y="14574"/>
                    </a:cubicBezTo>
                    <a:cubicBezTo>
                      <a:pt x="9989" y="14574"/>
                      <a:pt x="6159" y="14483"/>
                      <a:pt x="2323" y="14443"/>
                    </a:cubicBezTo>
                    <a:cubicBezTo>
                      <a:pt x="2299" y="14371"/>
                      <a:pt x="2251" y="14312"/>
                      <a:pt x="2168" y="14276"/>
                    </a:cubicBezTo>
                    <a:cubicBezTo>
                      <a:pt x="846" y="13764"/>
                      <a:pt x="834" y="10883"/>
                      <a:pt x="739" y="9799"/>
                    </a:cubicBezTo>
                    <a:cubicBezTo>
                      <a:pt x="608" y="8394"/>
                      <a:pt x="584" y="6977"/>
                      <a:pt x="656" y="5561"/>
                    </a:cubicBezTo>
                    <a:cubicBezTo>
                      <a:pt x="751" y="4001"/>
                      <a:pt x="596" y="1655"/>
                      <a:pt x="2394" y="1084"/>
                    </a:cubicBezTo>
                    <a:cubicBezTo>
                      <a:pt x="2978" y="895"/>
                      <a:pt x="3635" y="853"/>
                      <a:pt x="4293" y="853"/>
                    </a:cubicBezTo>
                    <a:cubicBezTo>
                      <a:pt x="4838" y="853"/>
                      <a:pt x="5384" y="882"/>
                      <a:pt x="5890" y="882"/>
                    </a:cubicBezTo>
                    <a:cubicBezTo>
                      <a:pt x="5931" y="882"/>
                      <a:pt x="5973" y="882"/>
                      <a:pt x="6014" y="881"/>
                    </a:cubicBezTo>
                    <a:cubicBezTo>
                      <a:pt x="8895" y="846"/>
                      <a:pt x="11776" y="810"/>
                      <a:pt x="14657" y="762"/>
                    </a:cubicBezTo>
                    <a:cubicBezTo>
                      <a:pt x="15914" y="750"/>
                      <a:pt x="17508" y="544"/>
                      <a:pt x="19040" y="544"/>
                    </a:cubicBezTo>
                    <a:close/>
                    <a:moveTo>
                      <a:pt x="25254" y="11966"/>
                    </a:moveTo>
                    <a:cubicBezTo>
                      <a:pt x="25826" y="12371"/>
                      <a:pt x="26385" y="12800"/>
                      <a:pt x="26933" y="13252"/>
                    </a:cubicBezTo>
                    <a:cubicBezTo>
                      <a:pt x="26957" y="13276"/>
                      <a:pt x="26980" y="13288"/>
                      <a:pt x="27004" y="13288"/>
                    </a:cubicBezTo>
                    <a:cubicBezTo>
                      <a:pt x="26957" y="13585"/>
                      <a:pt x="26909" y="13883"/>
                      <a:pt x="26849" y="14169"/>
                    </a:cubicBezTo>
                    <a:cubicBezTo>
                      <a:pt x="26802" y="14383"/>
                      <a:pt x="26742" y="14562"/>
                      <a:pt x="26671" y="14740"/>
                    </a:cubicBezTo>
                    <a:cubicBezTo>
                      <a:pt x="26123" y="14276"/>
                      <a:pt x="25528" y="13859"/>
                      <a:pt x="24944" y="13442"/>
                    </a:cubicBezTo>
                    <a:cubicBezTo>
                      <a:pt x="24944" y="13431"/>
                      <a:pt x="24956" y="13419"/>
                      <a:pt x="24956" y="13407"/>
                    </a:cubicBezTo>
                    <a:cubicBezTo>
                      <a:pt x="25147" y="12966"/>
                      <a:pt x="25230" y="12466"/>
                      <a:pt x="25254" y="11966"/>
                    </a:cubicBezTo>
                    <a:close/>
                    <a:moveTo>
                      <a:pt x="24825" y="13669"/>
                    </a:moveTo>
                    <a:cubicBezTo>
                      <a:pt x="25385" y="14145"/>
                      <a:pt x="25945" y="14621"/>
                      <a:pt x="26540" y="15038"/>
                    </a:cubicBezTo>
                    <a:cubicBezTo>
                      <a:pt x="26266" y="15562"/>
                      <a:pt x="25873" y="15907"/>
                      <a:pt x="25421" y="16145"/>
                    </a:cubicBezTo>
                    <a:cubicBezTo>
                      <a:pt x="24825" y="15681"/>
                      <a:pt x="24266" y="15193"/>
                      <a:pt x="23754" y="14645"/>
                    </a:cubicBezTo>
                    <a:cubicBezTo>
                      <a:pt x="24194" y="14431"/>
                      <a:pt x="24563" y="14133"/>
                      <a:pt x="24825" y="13669"/>
                    </a:cubicBezTo>
                    <a:close/>
                    <a:moveTo>
                      <a:pt x="23540" y="14728"/>
                    </a:moveTo>
                    <a:cubicBezTo>
                      <a:pt x="24016" y="15300"/>
                      <a:pt x="24552" y="15824"/>
                      <a:pt x="25147" y="16276"/>
                    </a:cubicBezTo>
                    <a:cubicBezTo>
                      <a:pt x="24575" y="16502"/>
                      <a:pt x="23921" y="16586"/>
                      <a:pt x="23242" y="16621"/>
                    </a:cubicBezTo>
                    <a:cubicBezTo>
                      <a:pt x="22778" y="16098"/>
                      <a:pt x="22313" y="15562"/>
                      <a:pt x="21825" y="15062"/>
                    </a:cubicBezTo>
                    <a:cubicBezTo>
                      <a:pt x="22408" y="15014"/>
                      <a:pt x="23016" y="14931"/>
                      <a:pt x="23540" y="14728"/>
                    </a:cubicBezTo>
                    <a:close/>
                    <a:moveTo>
                      <a:pt x="21456" y="15086"/>
                    </a:moveTo>
                    <a:cubicBezTo>
                      <a:pt x="21873" y="15645"/>
                      <a:pt x="22373" y="16169"/>
                      <a:pt x="22885" y="16633"/>
                    </a:cubicBezTo>
                    <a:cubicBezTo>
                      <a:pt x="22361" y="16657"/>
                      <a:pt x="21825" y="16657"/>
                      <a:pt x="21313" y="16681"/>
                    </a:cubicBezTo>
                    <a:cubicBezTo>
                      <a:pt x="21099" y="16693"/>
                      <a:pt x="20884" y="16693"/>
                      <a:pt x="20682" y="16705"/>
                    </a:cubicBezTo>
                    <a:cubicBezTo>
                      <a:pt x="20432" y="16419"/>
                      <a:pt x="20111" y="16169"/>
                      <a:pt x="19837" y="15931"/>
                    </a:cubicBezTo>
                    <a:cubicBezTo>
                      <a:pt x="19551" y="15669"/>
                      <a:pt x="19277" y="15419"/>
                      <a:pt x="18979" y="15181"/>
                    </a:cubicBezTo>
                    <a:cubicBezTo>
                      <a:pt x="19706" y="15157"/>
                      <a:pt x="20444" y="15133"/>
                      <a:pt x="21170" y="15097"/>
                    </a:cubicBezTo>
                    <a:cubicBezTo>
                      <a:pt x="21265" y="15097"/>
                      <a:pt x="21361" y="15086"/>
                      <a:pt x="21456" y="15086"/>
                    </a:cubicBezTo>
                    <a:close/>
                    <a:moveTo>
                      <a:pt x="18634" y="15193"/>
                    </a:moveTo>
                    <a:cubicBezTo>
                      <a:pt x="18944" y="15526"/>
                      <a:pt x="19277" y="15848"/>
                      <a:pt x="19599" y="16157"/>
                    </a:cubicBezTo>
                    <a:cubicBezTo>
                      <a:pt x="19777" y="16336"/>
                      <a:pt x="19968" y="16538"/>
                      <a:pt x="20158" y="16717"/>
                    </a:cubicBezTo>
                    <a:cubicBezTo>
                      <a:pt x="19610" y="16741"/>
                      <a:pt x="19063" y="16764"/>
                      <a:pt x="18515" y="16776"/>
                    </a:cubicBezTo>
                    <a:cubicBezTo>
                      <a:pt x="18206" y="16395"/>
                      <a:pt x="17789" y="16086"/>
                      <a:pt x="17408" y="15788"/>
                    </a:cubicBezTo>
                    <a:cubicBezTo>
                      <a:pt x="17170" y="15598"/>
                      <a:pt x="16920" y="15407"/>
                      <a:pt x="16670" y="15240"/>
                    </a:cubicBezTo>
                    <a:cubicBezTo>
                      <a:pt x="17313" y="15217"/>
                      <a:pt x="17979" y="15205"/>
                      <a:pt x="18634" y="15193"/>
                    </a:cubicBezTo>
                    <a:close/>
                    <a:moveTo>
                      <a:pt x="16229" y="15240"/>
                    </a:moveTo>
                    <a:cubicBezTo>
                      <a:pt x="16574" y="15514"/>
                      <a:pt x="16932" y="15776"/>
                      <a:pt x="17265" y="16050"/>
                    </a:cubicBezTo>
                    <a:cubicBezTo>
                      <a:pt x="17539" y="16288"/>
                      <a:pt x="17801" y="16550"/>
                      <a:pt x="18075" y="16788"/>
                    </a:cubicBezTo>
                    <a:cubicBezTo>
                      <a:pt x="17372" y="16812"/>
                      <a:pt x="16658" y="16824"/>
                      <a:pt x="15955" y="16848"/>
                    </a:cubicBezTo>
                    <a:cubicBezTo>
                      <a:pt x="15634" y="16526"/>
                      <a:pt x="15265" y="16229"/>
                      <a:pt x="14931" y="15919"/>
                    </a:cubicBezTo>
                    <a:cubicBezTo>
                      <a:pt x="14705" y="15705"/>
                      <a:pt x="14479" y="15490"/>
                      <a:pt x="14276" y="15276"/>
                    </a:cubicBezTo>
                    <a:cubicBezTo>
                      <a:pt x="14931" y="15276"/>
                      <a:pt x="15574" y="15252"/>
                      <a:pt x="16229" y="15240"/>
                    </a:cubicBezTo>
                    <a:close/>
                    <a:moveTo>
                      <a:pt x="13907" y="15276"/>
                    </a:moveTo>
                    <a:cubicBezTo>
                      <a:pt x="14360" y="15824"/>
                      <a:pt x="14872" y="16407"/>
                      <a:pt x="15431" y="16860"/>
                    </a:cubicBezTo>
                    <a:cubicBezTo>
                      <a:pt x="14931" y="16871"/>
                      <a:pt x="14431" y="16883"/>
                      <a:pt x="13931" y="16895"/>
                    </a:cubicBezTo>
                    <a:cubicBezTo>
                      <a:pt x="13336" y="16300"/>
                      <a:pt x="12657" y="15788"/>
                      <a:pt x="11990" y="15276"/>
                    </a:cubicBezTo>
                    <a:close/>
                    <a:moveTo>
                      <a:pt x="9847" y="15252"/>
                    </a:moveTo>
                    <a:lnTo>
                      <a:pt x="9847" y="15252"/>
                    </a:lnTo>
                    <a:cubicBezTo>
                      <a:pt x="10443" y="15264"/>
                      <a:pt x="11050" y="15264"/>
                      <a:pt x="11657" y="15276"/>
                    </a:cubicBezTo>
                    <a:cubicBezTo>
                      <a:pt x="12264" y="15824"/>
                      <a:pt x="12872" y="16395"/>
                      <a:pt x="13526" y="16895"/>
                    </a:cubicBezTo>
                    <a:cubicBezTo>
                      <a:pt x="12895" y="16907"/>
                      <a:pt x="12276" y="16919"/>
                      <a:pt x="11645" y="16919"/>
                    </a:cubicBezTo>
                    <a:cubicBezTo>
                      <a:pt x="11074" y="16336"/>
                      <a:pt x="10466" y="15776"/>
                      <a:pt x="9847" y="15252"/>
                    </a:cubicBezTo>
                    <a:close/>
                    <a:moveTo>
                      <a:pt x="1584" y="14502"/>
                    </a:moveTo>
                    <a:cubicBezTo>
                      <a:pt x="1644" y="14550"/>
                      <a:pt x="1703" y="14585"/>
                      <a:pt x="1763" y="14621"/>
                    </a:cubicBezTo>
                    <a:cubicBezTo>
                      <a:pt x="1775" y="14705"/>
                      <a:pt x="1834" y="14800"/>
                      <a:pt x="1942" y="14812"/>
                    </a:cubicBezTo>
                    <a:cubicBezTo>
                      <a:pt x="2382" y="14847"/>
                      <a:pt x="2823" y="14883"/>
                      <a:pt x="3263" y="14919"/>
                    </a:cubicBezTo>
                    <a:cubicBezTo>
                      <a:pt x="3775" y="15705"/>
                      <a:pt x="4561" y="16443"/>
                      <a:pt x="5383" y="16931"/>
                    </a:cubicBezTo>
                    <a:lnTo>
                      <a:pt x="5335" y="16931"/>
                    </a:lnTo>
                    <a:cubicBezTo>
                      <a:pt x="3442" y="16800"/>
                      <a:pt x="2465" y="15848"/>
                      <a:pt x="1584" y="14502"/>
                    </a:cubicBezTo>
                    <a:close/>
                    <a:moveTo>
                      <a:pt x="7823" y="15193"/>
                    </a:moveTo>
                    <a:lnTo>
                      <a:pt x="7823" y="15193"/>
                    </a:lnTo>
                    <a:cubicBezTo>
                      <a:pt x="8395" y="15205"/>
                      <a:pt x="8978" y="15228"/>
                      <a:pt x="9550" y="15240"/>
                    </a:cubicBezTo>
                    <a:cubicBezTo>
                      <a:pt x="10121" y="15800"/>
                      <a:pt x="10693" y="16360"/>
                      <a:pt x="11252" y="16931"/>
                    </a:cubicBezTo>
                    <a:lnTo>
                      <a:pt x="10562" y="16931"/>
                    </a:lnTo>
                    <a:cubicBezTo>
                      <a:pt x="10264" y="16943"/>
                      <a:pt x="9955" y="16943"/>
                      <a:pt x="9657" y="16955"/>
                    </a:cubicBezTo>
                    <a:cubicBezTo>
                      <a:pt x="9038" y="16371"/>
                      <a:pt x="8407" y="15812"/>
                      <a:pt x="7823" y="15193"/>
                    </a:cubicBezTo>
                    <a:close/>
                    <a:moveTo>
                      <a:pt x="3573" y="14943"/>
                    </a:moveTo>
                    <a:lnTo>
                      <a:pt x="3573" y="14943"/>
                    </a:lnTo>
                    <a:cubicBezTo>
                      <a:pt x="4168" y="14990"/>
                      <a:pt x="4751" y="15026"/>
                      <a:pt x="5347" y="15062"/>
                    </a:cubicBezTo>
                    <a:cubicBezTo>
                      <a:pt x="5692" y="15443"/>
                      <a:pt x="6073" y="15800"/>
                      <a:pt x="6454" y="16145"/>
                    </a:cubicBezTo>
                    <a:cubicBezTo>
                      <a:pt x="6776" y="16419"/>
                      <a:pt x="7097" y="16729"/>
                      <a:pt x="7454" y="16979"/>
                    </a:cubicBezTo>
                    <a:cubicBezTo>
                      <a:pt x="6918" y="16979"/>
                      <a:pt x="6383" y="16967"/>
                      <a:pt x="5859" y="16943"/>
                    </a:cubicBezTo>
                    <a:cubicBezTo>
                      <a:pt x="5394" y="16586"/>
                      <a:pt x="4918" y="16264"/>
                      <a:pt x="4490" y="15871"/>
                    </a:cubicBezTo>
                    <a:cubicBezTo>
                      <a:pt x="4168" y="15586"/>
                      <a:pt x="3870" y="15264"/>
                      <a:pt x="3573" y="14943"/>
                    </a:cubicBezTo>
                    <a:close/>
                    <a:moveTo>
                      <a:pt x="5692" y="15086"/>
                    </a:moveTo>
                    <a:lnTo>
                      <a:pt x="5692" y="15086"/>
                    </a:lnTo>
                    <a:cubicBezTo>
                      <a:pt x="6275" y="15121"/>
                      <a:pt x="6883" y="15145"/>
                      <a:pt x="7478" y="15169"/>
                    </a:cubicBezTo>
                    <a:cubicBezTo>
                      <a:pt x="8002" y="15800"/>
                      <a:pt x="8573" y="16431"/>
                      <a:pt x="9216" y="16955"/>
                    </a:cubicBezTo>
                    <a:cubicBezTo>
                      <a:pt x="8776" y="16967"/>
                      <a:pt x="8323" y="16967"/>
                      <a:pt x="7883" y="16979"/>
                    </a:cubicBezTo>
                    <a:cubicBezTo>
                      <a:pt x="7502" y="16562"/>
                      <a:pt x="7002" y="16252"/>
                      <a:pt x="6573" y="15883"/>
                    </a:cubicBezTo>
                    <a:cubicBezTo>
                      <a:pt x="6275" y="15621"/>
                      <a:pt x="5978" y="15347"/>
                      <a:pt x="5692" y="15086"/>
                    </a:cubicBezTo>
                    <a:close/>
                    <a:moveTo>
                      <a:pt x="19417" y="1"/>
                    </a:moveTo>
                    <a:cubicBezTo>
                      <a:pt x="18233" y="1"/>
                      <a:pt x="17032" y="124"/>
                      <a:pt x="15979" y="143"/>
                    </a:cubicBezTo>
                    <a:cubicBezTo>
                      <a:pt x="12764" y="191"/>
                      <a:pt x="9562" y="238"/>
                      <a:pt x="6347" y="298"/>
                    </a:cubicBezTo>
                    <a:cubicBezTo>
                      <a:pt x="6301" y="299"/>
                      <a:pt x="6253" y="299"/>
                      <a:pt x="6205" y="299"/>
                    </a:cubicBezTo>
                    <a:cubicBezTo>
                      <a:pt x="5668" y="299"/>
                      <a:pt x="5024" y="259"/>
                      <a:pt x="4363" y="259"/>
                    </a:cubicBezTo>
                    <a:cubicBezTo>
                      <a:pt x="3061" y="259"/>
                      <a:pt x="1693" y="414"/>
                      <a:pt x="941" y="1334"/>
                    </a:cubicBezTo>
                    <a:cubicBezTo>
                      <a:pt x="358" y="2048"/>
                      <a:pt x="322" y="3060"/>
                      <a:pt x="227" y="3929"/>
                    </a:cubicBezTo>
                    <a:cubicBezTo>
                      <a:pt x="37" y="5668"/>
                      <a:pt x="1" y="7418"/>
                      <a:pt x="120" y="9144"/>
                    </a:cubicBezTo>
                    <a:cubicBezTo>
                      <a:pt x="203" y="10371"/>
                      <a:pt x="156" y="12430"/>
                      <a:pt x="882" y="13716"/>
                    </a:cubicBezTo>
                    <a:cubicBezTo>
                      <a:pt x="1394" y="15086"/>
                      <a:pt x="2311" y="16526"/>
                      <a:pt x="3716" y="17074"/>
                    </a:cubicBezTo>
                    <a:cubicBezTo>
                      <a:pt x="4611" y="17413"/>
                      <a:pt x="5656" y="17500"/>
                      <a:pt x="6713" y="17500"/>
                    </a:cubicBezTo>
                    <a:cubicBezTo>
                      <a:pt x="7807" y="17500"/>
                      <a:pt x="8914" y="17407"/>
                      <a:pt x="9883" y="17407"/>
                    </a:cubicBezTo>
                    <a:lnTo>
                      <a:pt x="11800" y="17407"/>
                    </a:lnTo>
                    <a:cubicBezTo>
                      <a:pt x="13729" y="17395"/>
                      <a:pt x="15670" y="17383"/>
                      <a:pt x="17610" y="17324"/>
                    </a:cubicBezTo>
                    <a:cubicBezTo>
                      <a:pt x="19980" y="17264"/>
                      <a:pt x="22528" y="17395"/>
                      <a:pt x="24873" y="17002"/>
                    </a:cubicBezTo>
                    <a:cubicBezTo>
                      <a:pt x="26385" y="16752"/>
                      <a:pt x="27052" y="15764"/>
                      <a:pt x="27350" y="14312"/>
                    </a:cubicBezTo>
                    <a:cubicBezTo>
                      <a:pt x="27826" y="12049"/>
                      <a:pt x="27838" y="9609"/>
                      <a:pt x="27754" y="7311"/>
                    </a:cubicBezTo>
                    <a:cubicBezTo>
                      <a:pt x="27707" y="5620"/>
                      <a:pt x="27838" y="3394"/>
                      <a:pt x="26599" y="2060"/>
                    </a:cubicBezTo>
                    <a:cubicBezTo>
                      <a:pt x="25552" y="905"/>
                      <a:pt x="23849" y="655"/>
                      <a:pt x="22385" y="441"/>
                    </a:cubicBezTo>
                    <a:cubicBezTo>
                      <a:pt x="21483" y="96"/>
                      <a:pt x="20456" y="1"/>
                      <a:pt x="19417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3360272" y="3103961"/>
                <a:ext cx="50447" cy="80358"/>
              </a:xfrm>
              <a:custGeom>
                <a:rect b="b" l="l" r="r" t="t"/>
                <a:pathLst>
                  <a:path extrusionOk="0" h="3549" w="2228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691"/>
                      <a:pt x="96" y="1382"/>
                      <a:pt x="108" y="2084"/>
                    </a:cubicBezTo>
                    <a:cubicBezTo>
                      <a:pt x="822" y="2525"/>
                      <a:pt x="1548" y="3025"/>
                      <a:pt x="2215" y="3549"/>
                    </a:cubicBezTo>
                    <a:cubicBezTo>
                      <a:pt x="2215" y="3394"/>
                      <a:pt x="2227" y="3239"/>
                      <a:pt x="2227" y="3073"/>
                    </a:cubicBezTo>
                    <a:cubicBezTo>
                      <a:pt x="2227" y="2632"/>
                      <a:pt x="2227" y="2120"/>
                      <a:pt x="2227" y="1584"/>
                    </a:cubicBezTo>
                    <a:cubicBezTo>
                      <a:pt x="2214" y="1589"/>
                      <a:pt x="2201" y="1591"/>
                      <a:pt x="2187" y="1591"/>
                    </a:cubicBezTo>
                    <a:cubicBezTo>
                      <a:pt x="2164" y="1591"/>
                      <a:pt x="2138" y="1583"/>
                      <a:pt x="2108" y="1561"/>
                    </a:cubicBezTo>
                    <a:cubicBezTo>
                      <a:pt x="1394" y="1060"/>
                      <a:pt x="703" y="525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3362966" y="3161652"/>
                <a:ext cx="47481" cy="65007"/>
              </a:xfrm>
              <a:custGeom>
                <a:rect b="b" l="l" r="r" t="t"/>
                <a:pathLst>
                  <a:path extrusionOk="0" h="2871" w="2097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465"/>
                      <a:pt x="25" y="929"/>
                      <a:pt x="25" y="1382"/>
                    </a:cubicBezTo>
                    <a:cubicBezTo>
                      <a:pt x="703" y="1882"/>
                      <a:pt x="1382" y="2370"/>
                      <a:pt x="2060" y="2870"/>
                    </a:cubicBezTo>
                    <a:cubicBezTo>
                      <a:pt x="2072" y="2418"/>
                      <a:pt x="2084" y="1965"/>
                      <a:pt x="2096" y="1525"/>
                    </a:cubicBezTo>
                    <a:cubicBezTo>
                      <a:pt x="1370" y="1072"/>
                      <a:pt x="656" y="548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3353004" y="3051681"/>
                <a:ext cx="57716" cy="80607"/>
              </a:xfrm>
              <a:custGeom>
                <a:rect b="b" l="l" r="r" t="t"/>
                <a:pathLst>
                  <a:path extrusionOk="0" h="3560" w="2549">
                    <a:moveTo>
                      <a:pt x="0" y="0"/>
                    </a:moveTo>
                    <a:cubicBezTo>
                      <a:pt x="131" y="500"/>
                      <a:pt x="214" y="1024"/>
                      <a:pt x="262" y="1548"/>
                    </a:cubicBezTo>
                    <a:cubicBezTo>
                      <a:pt x="286" y="1703"/>
                      <a:pt x="286" y="1869"/>
                      <a:pt x="298" y="2036"/>
                    </a:cubicBezTo>
                    <a:cubicBezTo>
                      <a:pt x="1060" y="2536"/>
                      <a:pt x="1810" y="3036"/>
                      <a:pt x="2548" y="3560"/>
                    </a:cubicBezTo>
                    <a:cubicBezTo>
                      <a:pt x="2548" y="2846"/>
                      <a:pt x="2500" y="2107"/>
                      <a:pt x="2381" y="1417"/>
                    </a:cubicBezTo>
                    <a:cubicBezTo>
                      <a:pt x="1608" y="917"/>
                      <a:pt x="798" y="464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3363781" y="3198581"/>
                <a:ext cx="45308" cy="74698"/>
              </a:xfrm>
              <a:custGeom>
                <a:rect b="b" l="l" r="r" t="t"/>
                <a:pathLst>
                  <a:path extrusionOk="0" h="3299" w="2001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620"/>
                      <a:pt x="72" y="1287"/>
                      <a:pt x="60" y="1954"/>
                    </a:cubicBezTo>
                    <a:cubicBezTo>
                      <a:pt x="679" y="2370"/>
                      <a:pt x="1274" y="2811"/>
                      <a:pt x="1846" y="3299"/>
                    </a:cubicBezTo>
                    <a:cubicBezTo>
                      <a:pt x="1917" y="2751"/>
                      <a:pt x="1965" y="2204"/>
                      <a:pt x="2001" y="1656"/>
                    </a:cubicBezTo>
                    <a:cubicBezTo>
                      <a:pt x="1334" y="1096"/>
                      <a:pt x="667" y="549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3357849" y="3249820"/>
                <a:ext cx="46666" cy="62833"/>
              </a:xfrm>
              <a:custGeom>
                <a:rect b="b" l="l" r="r" t="t"/>
                <a:pathLst>
                  <a:path extrusionOk="0" h="2775" w="2061">
                    <a:moveTo>
                      <a:pt x="310" y="0"/>
                    </a:moveTo>
                    <a:cubicBezTo>
                      <a:pt x="286" y="500"/>
                      <a:pt x="203" y="1000"/>
                      <a:pt x="12" y="1441"/>
                    </a:cubicBezTo>
                    <a:cubicBezTo>
                      <a:pt x="12" y="1453"/>
                      <a:pt x="0" y="1465"/>
                      <a:pt x="0" y="1476"/>
                    </a:cubicBezTo>
                    <a:cubicBezTo>
                      <a:pt x="584" y="1893"/>
                      <a:pt x="1179" y="2310"/>
                      <a:pt x="1727" y="2774"/>
                    </a:cubicBezTo>
                    <a:cubicBezTo>
                      <a:pt x="1798" y="2596"/>
                      <a:pt x="1858" y="2417"/>
                      <a:pt x="1905" y="2203"/>
                    </a:cubicBezTo>
                    <a:cubicBezTo>
                      <a:pt x="1965" y="1917"/>
                      <a:pt x="2013" y="1619"/>
                      <a:pt x="2060" y="1322"/>
                    </a:cubicBezTo>
                    <a:cubicBezTo>
                      <a:pt x="2036" y="1322"/>
                      <a:pt x="2013" y="1310"/>
                      <a:pt x="1989" y="1286"/>
                    </a:cubicBezTo>
                    <a:cubicBezTo>
                      <a:pt x="1441" y="834"/>
                      <a:pt x="882" y="405"/>
                      <a:pt x="31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3324158" y="3002344"/>
                <a:ext cx="80902" cy="70916"/>
              </a:xfrm>
              <a:custGeom>
                <a:rect b="b" l="l" r="r" t="t"/>
                <a:pathLst>
                  <a:path extrusionOk="0" h="3132" w="3573">
                    <a:moveTo>
                      <a:pt x="0" y="0"/>
                    </a:moveTo>
                    <a:lnTo>
                      <a:pt x="0" y="0"/>
                    </a:lnTo>
                    <a:cubicBezTo>
                      <a:pt x="560" y="476"/>
                      <a:pt x="917" y="1084"/>
                      <a:pt x="1143" y="1762"/>
                    </a:cubicBezTo>
                    <a:cubicBezTo>
                      <a:pt x="1977" y="2179"/>
                      <a:pt x="2774" y="2643"/>
                      <a:pt x="3572" y="3132"/>
                    </a:cubicBezTo>
                    <a:cubicBezTo>
                      <a:pt x="3405" y="2465"/>
                      <a:pt x="3167" y="1858"/>
                      <a:pt x="2762" y="1405"/>
                    </a:cubicBezTo>
                    <a:cubicBezTo>
                      <a:pt x="2072" y="631"/>
                      <a:pt x="1036" y="250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3330883" y="3288356"/>
                <a:ext cx="63105" cy="56108"/>
              </a:xfrm>
              <a:custGeom>
                <a:rect b="b" l="l" r="r" t="t"/>
                <a:pathLst>
                  <a:path extrusionOk="0" h="2478" w="2787">
                    <a:moveTo>
                      <a:pt x="1072" y="1"/>
                    </a:moveTo>
                    <a:cubicBezTo>
                      <a:pt x="810" y="465"/>
                      <a:pt x="441" y="763"/>
                      <a:pt x="1" y="977"/>
                    </a:cubicBezTo>
                    <a:cubicBezTo>
                      <a:pt x="513" y="1525"/>
                      <a:pt x="1072" y="2013"/>
                      <a:pt x="1668" y="2477"/>
                    </a:cubicBezTo>
                    <a:cubicBezTo>
                      <a:pt x="2120" y="2239"/>
                      <a:pt x="2513" y="1894"/>
                      <a:pt x="2787" y="1370"/>
                    </a:cubicBezTo>
                    <a:cubicBezTo>
                      <a:pt x="2192" y="953"/>
                      <a:pt x="1632" y="477"/>
                      <a:pt x="1072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2806292" y="2991205"/>
                <a:ext cx="554017" cy="317697"/>
              </a:xfrm>
              <a:custGeom>
                <a:rect b="b" l="l" r="r" t="t"/>
                <a:pathLst>
                  <a:path extrusionOk="0" h="14031" w="24468">
                    <a:moveTo>
                      <a:pt x="18456" y="0"/>
                    </a:moveTo>
                    <a:cubicBezTo>
                      <a:pt x="16924" y="0"/>
                      <a:pt x="15330" y="206"/>
                      <a:pt x="14073" y="218"/>
                    </a:cubicBezTo>
                    <a:cubicBezTo>
                      <a:pt x="11180" y="266"/>
                      <a:pt x="8311" y="302"/>
                      <a:pt x="5430" y="337"/>
                    </a:cubicBezTo>
                    <a:cubicBezTo>
                      <a:pt x="5389" y="338"/>
                      <a:pt x="5347" y="338"/>
                      <a:pt x="5306" y="338"/>
                    </a:cubicBezTo>
                    <a:cubicBezTo>
                      <a:pt x="4800" y="338"/>
                      <a:pt x="4254" y="309"/>
                      <a:pt x="3709" y="309"/>
                    </a:cubicBezTo>
                    <a:cubicBezTo>
                      <a:pt x="3051" y="309"/>
                      <a:pt x="2394" y="351"/>
                      <a:pt x="1810" y="540"/>
                    </a:cubicBezTo>
                    <a:cubicBezTo>
                      <a:pt x="12" y="1111"/>
                      <a:pt x="167" y="3457"/>
                      <a:pt x="72" y="5017"/>
                    </a:cubicBezTo>
                    <a:cubicBezTo>
                      <a:pt x="0" y="6433"/>
                      <a:pt x="24" y="7850"/>
                      <a:pt x="155" y="9255"/>
                    </a:cubicBezTo>
                    <a:cubicBezTo>
                      <a:pt x="250" y="10339"/>
                      <a:pt x="262" y="13220"/>
                      <a:pt x="1584" y="13732"/>
                    </a:cubicBezTo>
                    <a:cubicBezTo>
                      <a:pt x="1667" y="13768"/>
                      <a:pt x="1715" y="13827"/>
                      <a:pt x="1739" y="13899"/>
                    </a:cubicBezTo>
                    <a:cubicBezTo>
                      <a:pt x="5575" y="13939"/>
                      <a:pt x="9405" y="14030"/>
                      <a:pt x="13241" y="14030"/>
                    </a:cubicBezTo>
                    <a:cubicBezTo>
                      <a:pt x="15013" y="14030"/>
                      <a:pt x="16787" y="14011"/>
                      <a:pt x="18562" y="13958"/>
                    </a:cubicBezTo>
                    <a:cubicBezTo>
                      <a:pt x="18717" y="13954"/>
                      <a:pt x="18877" y="13952"/>
                      <a:pt x="19041" y="13952"/>
                    </a:cubicBezTo>
                    <a:cubicBezTo>
                      <a:pt x="19355" y="13952"/>
                      <a:pt x="19683" y="13958"/>
                      <a:pt x="20016" y="13958"/>
                    </a:cubicBezTo>
                    <a:cubicBezTo>
                      <a:pt x="20894" y="13958"/>
                      <a:pt x="21804" y="13920"/>
                      <a:pt x="22551" y="13649"/>
                    </a:cubicBezTo>
                    <a:cubicBezTo>
                      <a:pt x="24384" y="12970"/>
                      <a:pt x="24063" y="10339"/>
                      <a:pt x="24063" y="8684"/>
                    </a:cubicBezTo>
                    <a:cubicBezTo>
                      <a:pt x="24063" y="6267"/>
                      <a:pt x="24468" y="2159"/>
                      <a:pt x="22074" y="742"/>
                    </a:cubicBezTo>
                    <a:cubicBezTo>
                      <a:pt x="21096" y="158"/>
                      <a:pt x="19799" y="0"/>
                      <a:pt x="18456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Pluto</a:t>
                </a:r>
                <a:endParaRPr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3287229" y="3312357"/>
                <a:ext cx="75218" cy="42885"/>
              </a:xfrm>
              <a:custGeom>
                <a:rect b="b" l="l" r="r" t="t"/>
                <a:pathLst>
                  <a:path extrusionOk="0" h="1894" w="3322">
                    <a:moveTo>
                      <a:pt x="1715" y="0"/>
                    </a:moveTo>
                    <a:cubicBezTo>
                      <a:pt x="1191" y="203"/>
                      <a:pt x="583" y="298"/>
                      <a:pt x="0" y="334"/>
                    </a:cubicBezTo>
                    <a:cubicBezTo>
                      <a:pt x="488" y="834"/>
                      <a:pt x="953" y="1370"/>
                      <a:pt x="1417" y="1893"/>
                    </a:cubicBezTo>
                    <a:cubicBezTo>
                      <a:pt x="2096" y="1858"/>
                      <a:pt x="2750" y="1774"/>
                      <a:pt x="3322" y="1548"/>
                    </a:cubicBezTo>
                    <a:cubicBezTo>
                      <a:pt x="2727" y="1096"/>
                      <a:pt x="2191" y="572"/>
                      <a:pt x="1715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3222790" y="3320440"/>
                <a:ext cx="88442" cy="36681"/>
              </a:xfrm>
              <a:custGeom>
                <a:rect b="b" l="l" r="r" t="t"/>
                <a:pathLst>
                  <a:path extrusionOk="0" h="1620" w="3906">
                    <a:moveTo>
                      <a:pt x="2477" y="1"/>
                    </a:moveTo>
                    <a:cubicBezTo>
                      <a:pt x="2382" y="1"/>
                      <a:pt x="2286" y="12"/>
                      <a:pt x="2191" y="12"/>
                    </a:cubicBezTo>
                    <a:cubicBezTo>
                      <a:pt x="1465" y="48"/>
                      <a:pt x="727" y="72"/>
                      <a:pt x="0" y="96"/>
                    </a:cubicBezTo>
                    <a:cubicBezTo>
                      <a:pt x="298" y="334"/>
                      <a:pt x="572" y="584"/>
                      <a:pt x="858" y="834"/>
                    </a:cubicBezTo>
                    <a:cubicBezTo>
                      <a:pt x="1132" y="1084"/>
                      <a:pt x="1453" y="1334"/>
                      <a:pt x="1703" y="1620"/>
                    </a:cubicBezTo>
                    <a:cubicBezTo>
                      <a:pt x="1905" y="1608"/>
                      <a:pt x="2120" y="1608"/>
                      <a:pt x="2334" y="1596"/>
                    </a:cubicBezTo>
                    <a:cubicBezTo>
                      <a:pt x="2846" y="1572"/>
                      <a:pt x="3382" y="1572"/>
                      <a:pt x="3906" y="1548"/>
                    </a:cubicBezTo>
                    <a:cubicBezTo>
                      <a:pt x="3394" y="1084"/>
                      <a:pt x="2894" y="560"/>
                      <a:pt x="2477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3170487" y="3322862"/>
                <a:ext cx="79022" cy="35888"/>
              </a:xfrm>
              <a:custGeom>
                <a:rect b="b" l="l" r="r" t="t"/>
                <a:pathLst>
                  <a:path extrusionOk="0" h="1585" w="3490">
                    <a:moveTo>
                      <a:pt x="1965" y="1"/>
                    </a:moveTo>
                    <a:cubicBezTo>
                      <a:pt x="1310" y="13"/>
                      <a:pt x="644" y="25"/>
                      <a:pt x="1" y="48"/>
                    </a:cubicBezTo>
                    <a:cubicBezTo>
                      <a:pt x="251" y="215"/>
                      <a:pt x="501" y="406"/>
                      <a:pt x="739" y="596"/>
                    </a:cubicBezTo>
                    <a:cubicBezTo>
                      <a:pt x="1120" y="894"/>
                      <a:pt x="1537" y="1203"/>
                      <a:pt x="1846" y="1584"/>
                    </a:cubicBezTo>
                    <a:cubicBezTo>
                      <a:pt x="2394" y="1572"/>
                      <a:pt x="2941" y="1549"/>
                      <a:pt x="3489" y="1525"/>
                    </a:cubicBezTo>
                    <a:cubicBezTo>
                      <a:pt x="3299" y="1346"/>
                      <a:pt x="3108" y="1144"/>
                      <a:pt x="2930" y="965"/>
                    </a:cubicBezTo>
                    <a:cubicBezTo>
                      <a:pt x="2608" y="656"/>
                      <a:pt x="2275" y="334"/>
                      <a:pt x="1965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3116305" y="3323949"/>
                <a:ext cx="86019" cy="36409"/>
              </a:xfrm>
              <a:custGeom>
                <a:rect b="b" l="l" r="r" t="t"/>
                <a:pathLst>
                  <a:path extrusionOk="0" h="1608" w="3799">
                    <a:moveTo>
                      <a:pt x="1953" y="0"/>
                    </a:moveTo>
                    <a:cubicBezTo>
                      <a:pt x="1298" y="12"/>
                      <a:pt x="655" y="36"/>
                      <a:pt x="0" y="36"/>
                    </a:cubicBezTo>
                    <a:cubicBezTo>
                      <a:pt x="203" y="250"/>
                      <a:pt x="429" y="465"/>
                      <a:pt x="655" y="679"/>
                    </a:cubicBezTo>
                    <a:cubicBezTo>
                      <a:pt x="989" y="989"/>
                      <a:pt x="1358" y="1286"/>
                      <a:pt x="1679" y="1608"/>
                    </a:cubicBezTo>
                    <a:cubicBezTo>
                      <a:pt x="2382" y="1584"/>
                      <a:pt x="3096" y="1572"/>
                      <a:pt x="3799" y="1548"/>
                    </a:cubicBezTo>
                    <a:cubicBezTo>
                      <a:pt x="3525" y="1310"/>
                      <a:pt x="3263" y="1048"/>
                      <a:pt x="2989" y="810"/>
                    </a:cubicBezTo>
                    <a:cubicBezTo>
                      <a:pt x="2656" y="536"/>
                      <a:pt x="2298" y="274"/>
                      <a:pt x="1953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3064546" y="3324764"/>
                <a:ext cx="77935" cy="36681"/>
              </a:xfrm>
              <a:custGeom>
                <a:rect b="b" l="l" r="r" t="t"/>
                <a:pathLst>
                  <a:path extrusionOk="0" h="1620" w="3442">
                    <a:moveTo>
                      <a:pt x="0" y="0"/>
                    </a:moveTo>
                    <a:cubicBezTo>
                      <a:pt x="667" y="512"/>
                      <a:pt x="1346" y="1024"/>
                      <a:pt x="1941" y="1619"/>
                    </a:cubicBezTo>
                    <a:cubicBezTo>
                      <a:pt x="2441" y="1607"/>
                      <a:pt x="2941" y="1595"/>
                      <a:pt x="3441" y="1584"/>
                    </a:cubicBezTo>
                    <a:cubicBezTo>
                      <a:pt x="2882" y="1119"/>
                      <a:pt x="2370" y="548"/>
                      <a:pt x="191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3016024" y="3323949"/>
                <a:ext cx="83324" cy="38039"/>
              </a:xfrm>
              <a:custGeom>
                <a:rect b="b" l="l" r="r" t="t"/>
                <a:pathLst>
                  <a:path extrusionOk="0" h="1680" w="3680">
                    <a:moveTo>
                      <a:pt x="0" y="0"/>
                    </a:moveTo>
                    <a:cubicBezTo>
                      <a:pt x="619" y="536"/>
                      <a:pt x="1227" y="1096"/>
                      <a:pt x="1798" y="1679"/>
                    </a:cubicBezTo>
                    <a:cubicBezTo>
                      <a:pt x="2429" y="1679"/>
                      <a:pt x="3048" y="1667"/>
                      <a:pt x="3679" y="1655"/>
                    </a:cubicBezTo>
                    <a:cubicBezTo>
                      <a:pt x="3025" y="1155"/>
                      <a:pt x="2417" y="584"/>
                      <a:pt x="1810" y="36"/>
                    </a:cubicBezTo>
                    <a:cubicBezTo>
                      <a:pt x="1203" y="24"/>
                      <a:pt x="596" y="24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2970197" y="3322862"/>
                <a:ext cx="77664" cy="39919"/>
              </a:xfrm>
              <a:custGeom>
                <a:rect b="b" l="l" r="r" t="t"/>
                <a:pathLst>
                  <a:path extrusionOk="0" h="1763" w="3430">
                    <a:moveTo>
                      <a:pt x="0" y="1"/>
                    </a:moveTo>
                    <a:lnTo>
                      <a:pt x="0" y="1"/>
                    </a:lnTo>
                    <a:cubicBezTo>
                      <a:pt x="584" y="620"/>
                      <a:pt x="1215" y="1179"/>
                      <a:pt x="1834" y="1763"/>
                    </a:cubicBezTo>
                    <a:cubicBezTo>
                      <a:pt x="2132" y="1751"/>
                      <a:pt x="2441" y="1751"/>
                      <a:pt x="2739" y="1739"/>
                    </a:cubicBezTo>
                    <a:lnTo>
                      <a:pt x="3429" y="1739"/>
                    </a:lnTo>
                    <a:cubicBezTo>
                      <a:pt x="2870" y="1168"/>
                      <a:pt x="2298" y="608"/>
                      <a:pt x="1727" y="48"/>
                    </a:cubicBezTo>
                    <a:cubicBezTo>
                      <a:pt x="1155" y="36"/>
                      <a:pt x="572" y="13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2921947" y="3320440"/>
                <a:ext cx="79815" cy="42885"/>
              </a:xfrm>
              <a:custGeom>
                <a:rect b="b" l="l" r="r" t="t"/>
                <a:pathLst>
                  <a:path extrusionOk="0" h="1894" w="3525">
                    <a:moveTo>
                      <a:pt x="0" y="1"/>
                    </a:moveTo>
                    <a:lnTo>
                      <a:pt x="0" y="1"/>
                    </a:lnTo>
                    <a:cubicBezTo>
                      <a:pt x="286" y="262"/>
                      <a:pt x="583" y="536"/>
                      <a:pt x="881" y="798"/>
                    </a:cubicBezTo>
                    <a:cubicBezTo>
                      <a:pt x="1310" y="1167"/>
                      <a:pt x="1810" y="1477"/>
                      <a:pt x="2191" y="1894"/>
                    </a:cubicBezTo>
                    <a:cubicBezTo>
                      <a:pt x="2631" y="1882"/>
                      <a:pt x="3084" y="1882"/>
                      <a:pt x="3524" y="1870"/>
                    </a:cubicBezTo>
                    <a:cubicBezTo>
                      <a:pt x="2881" y="1346"/>
                      <a:pt x="2310" y="715"/>
                      <a:pt x="1786" y="84"/>
                    </a:cubicBezTo>
                    <a:cubicBezTo>
                      <a:pt x="1179" y="60"/>
                      <a:pt x="583" y="36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2873946" y="3317202"/>
                <a:ext cx="87921" cy="46123"/>
              </a:xfrm>
              <a:custGeom>
                <a:rect b="b" l="l" r="r" t="t"/>
                <a:pathLst>
                  <a:path extrusionOk="0" h="2037" w="3883">
                    <a:moveTo>
                      <a:pt x="1" y="1"/>
                    </a:moveTo>
                    <a:lnTo>
                      <a:pt x="1" y="1"/>
                    </a:lnTo>
                    <a:cubicBezTo>
                      <a:pt x="298" y="322"/>
                      <a:pt x="596" y="644"/>
                      <a:pt x="918" y="929"/>
                    </a:cubicBezTo>
                    <a:cubicBezTo>
                      <a:pt x="1346" y="1322"/>
                      <a:pt x="1822" y="1644"/>
                      <a:pt x="2287" y="2001"/>
                    </a:cubicBezTo>
                    <a:cubicBezTo>
                      <a:pt x="2811" y="2025"/>
                      <a:pt x="3346" y="2037"/>
                      <a:pt x="3882" y="2037"/>
                    </a:cubicBezTo>
                    <a:cubicBezTo>
                      <a:pt x="3525" y="1787"/>
                      <a:pt x="3204" y="1477"/>
                      <a:pt x="2882" y="1203"/>
                    </a:cubicBezTo>
                    <a:cubicBezTo>
                      <a:pt x="2501" y="858"/>
                      <a:pt x="2120" y="501"/>
                      <a:pt x="1775" y="120"/>
                    </a:cubicBezTo>
                    <a:cubicBezTo>
                      <a:pt x="1179" y="84"/>
                      <a:pt x="596" y="48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2828934" y="3307240"/>
                <a:ext cx="86019" cy="54999"/>
              </a:xfrm>
              <a:custGeom>
                <a:rect b="b" l="l" r="r" t="t"/>
                <a:pathLst>
                  <a:path extrusionOk="0" h="2429" w="3799">
                    <a:moveTo>
                      <a:pt x="0" y="0"/>
                    </a:moveTo>
                    <a:cubicBezTo>
                      <a:pt x="881" y="1346"/>
                      <a:pt x="1858" y="2298"/>
                      <a:pt x="3751" y="2429"/>
                    </a:cubicBezTo>
                    <a:lnTo>
                      <a:pt x="3799" y="2429"/>
                    </a:lnTo>
                    <a:cubicBezTo>
                      <a:pt x="2977" y="1941"/>
                      <a:pt x="2191" y="1203"/>
                      <a:pt x="1679" y="417"/>
                    </a:cubicBezTo>
                    <a:cubicBezTo>
                      <a:pt x="1239" y="381"/>
                      <a:pt x="798" y="345"/>
                      <a:pt x="358" y="310"/>
                    </a:cubicBezTo>
                    <a:cubicBezTo>
                      <a:pt x="250" y="298"/>
                      <a:pt x="191" y="203"/>
                      <a:pt x="179" y="119"/>
                    </a:cubicBezTo>
                    <a:cubicBezTo>
                      <a:pt x="119" y="83"/>
                      <a:pt x="60" y="48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2796035" y="2984865"/>
                <a:ext cx="554854" cy="326935"/>
              </a:xfrm>
              <a:custGeom>
                <a:rect b="b" l="l" r="r" t="t"/>
                <a:pathLst>
                  <a:path extrusionOk="0" h="14439" w="24505">
                    <a:moveTo>
                      <a:pt x="4064" y="0"/>
                    </a:moveTo>
                    <a:cubicBezTo>
                      <a:pt x="3221" y="0"/>
                      <a:pt x="2348" y="79"/>
                      <a:pt x="1692" y="653"/>
                    </a:cubicBezTo>
                    <a:cubicBezTo>
                      <a:pt x="799" y="1439"/>
                      <a:pt x="727" y="2832"/>
                      <a:pt x="584" y="3927"/>
                    </a:cubicBezTo>
                    <a:cubicBezTo>
                      <a:pt x="191" y="7047"/>
                      <a:pt x="1" y="11488"/>
                      <a:pt x="1703" y="14286"/>
                    </a:cubicBezTo>
                    <a:cubicBezTo>
                      <a:pt x="1767" y="14391"/>
                      <a:pt x="1870" y="14438"/>
                      <a:pt x="1973" y="14438"/>
                    </a:cubicBezTo>
                    <a:cubicBezTo>
                      <a:pt x="2138" y="14438"/>
                      <a:pt x="2303" y="14317"/>
                      <a:pt x="2311" y="14119"/>
                    </a:cubicBezTo>
                    <a:cubicBezTo>
                      <a:pt x="2334" y="12750"/>
                      <a:pt x="1930" y="11416"/>
                      <a:pt x="1799" y="10059"/>
                    </a:cubicBezTo>
                    <a:cubicBezTo>
                      <a:pt x="1656" y="8678"/>
                      <a:pt x="1620" y="7297"/>
                      <a:pt x="1692" y="5916"/>
                    </a:cubicBezTo>
                    <a:cubicBezTo>
                      <a:pt x="1763" y="4773"/>
                      <a:pt x="1620" y="1951"/>
                      <a:pt x="3013" y="1427"/>
                    </a:cubicBezTo>
                    <a:cubicBezTo>
                      <a:pt x="3397" y="1280"/>
                      <a:pt x="3871" y="1231"/>
                      <a:pt x="4375" y="1231"/>
                    </a:cubicBezTo>
                    <a:cubicBezTo>
                      <a:pt x="5342" y="1231"/>
                      <a:pt x="6417" y="1411"/>
                      <a:pt x="7168" y="1427"/>
                    </a:cubicBezTo>
                    <a:cubicBezTo>
                      <a:pt x="9954" y="1498"/>
                      <a:pt x="12752" y="1546"/>
                      <a:pt x="15539" y="1594"/>
                    </a:cubicBezTo>
                    <a:cubicBezTo>
                      <a:pt x="16884" y="1618"/>
                      <a:pt x="18217" y="1641"/>
                      <a:pt x="19563" y="1665"/>
                    </a:cubicBezTo>
                    <a:cubicBezTo>
                      <a:pt x="20837" y="1689"/>
                      <a:pt x="22658" y="1546"/>
                      <a:pt x="23587" y="2582"/>
                    </a:cubicBezTo>
                    <a:cubicBezTo>
                      <a:pt x="23673" y="2674"/>
                      <a:pt x="23777" y="2712"/>
                      <a:pt x="23881" y="2712"/>
                    </a:cubicBezTo>
                    <a:cubicBezTo>
                      <a:pt x="24194" y="2712"/>
                      <a:pt x="24504" y="2356"/>
                      <a:pt x="24290" y="2034"/>
                    </a:cubicBezTo>
                    <a:cubicBezTo>
                      <a:pt x="23171" y="356"/>
                      <a:pt x="21285" y="116"/>
                      <a:pt x="19382" y="116"/>
                    </a:cubicBezTo>
                    <a:cubicBezTo>
                      <a:pt x="18618" y="116"/>
                      <a:pt x="17851" y="155"/>
                      <a:pt x="17130" y="155"/>
                    </a:cubicBezTo>
                    <a:cubicBezTo>
                      <a:pt x="17047" y="155"/>
                      <a:pt x="16965" y="154"/>
                      <a:pt x="16884" y="153"/>
                    </a:cubicBezTo>
                    <a:cubicBezTo>
                      <a:pt x="12860" y="94"/>
                      <a:pt x="8847" y="22"/>
                      <a:pt x="4823" y="10"/>
                    </a:cubicBezTo>
                    <a:cubicBezTo>
                      <a:pt x="4577" y="7"/>
                      <a:pt x="4322" y="0"/>
                      <a:pt x="4064" y="0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4" name="Google Shape;504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505" name="Google Shape;505;p22"/>
          <p:cNvGrpSpPr/>
          <p:nvPr/>
        </p:nvGrpSpPr>
        <p:grpSpPr>
          <a:xfrm>
            <a:off x="3702560" y="2929098"/>
            <a:ext cx="1720807" cy="1676971"/>
            <a:chOff x="3739385" y="2929098"/>
            <a:chExt cx="1720807" cy="1676971"/>
          </a:xfrm>
        </p:grpSpPr>
        <p:sp>
          <p:nvSpPr>
            <p:cNvPr id="506" name="Google Shape;506;p22"/>
            <p:cNvSpPr/>
            <p:nvPr/>
          </p:nvSpPr>
          <p:spPr>
            <a:xfrm>
              <a:off x="3739385" y="2929098"/>
              <a:ext cx="1720807" cy="1676971"/>
            </a:xfrm>
            <a:custGeom>
              <a:rect b="b" l="l" r="r" t="t"/>
              <a:pathLst>
                <a:path extrusionOk="0" h="74063" w="75999">
                  <a:moveTo>
                    <a:pt x="42853" y="618"/>
                  </a:moveTo>
                  <a:cubicBezTo>
                    <a:pt x="51028" y="618"/>
                    <a:pt x="59239" y="1629"/>
                    <a:pt x="66712" y="5128"/>
                  </a:cubicBezTo>
                  <a:cubicBezTo>
                    <a:pt x="57170" y="8060"/>
                    <a:pt x="47324" y="9482"/>
                    <a:pt x="37467" y="9482"/>
                  </a:cubicBezTo>
                  <a:cubicBezTo>
                    <a:pt x="27830" y="9482"/>
                    <a:pt x="18182" y="8123"/>
                    <a:pt x="8800" y="5485"/>
                  </a:cubicBezTo>
                  <a:cubicBezTo>
                    <a:pt x="18325" y="2080"/>
                    <a:pt x="28278" y="1104"/>
                    <a:pt x="38351" y="711"/>
                  </a:cubicBezTo>
                  <a:cubicBezTo>
                    <a:pt x="39847" y="652"/>
                    <a:pt x="41349" y="618"/>
                    <a:pt x="42853" y="618"/>
                  </a:cubicBezTo>
                  <a:close/>
                  <a:moveTo>
                    <a:pt x="67212" y="5616"/>
                  </a:moveTo>
                  <a:cubicBezTo>
                    <a:pt x="67390" y="11343"/>
                    <a:pt x="67581" y="17094"/>
                    <a:pt x="67712" y="22833"/>
                  </a:cubicBezTo>
                  <a:cubicBezTo>
                    <a:pt x="67759" y="22833"/>
                    <a:pt x="67819" y="22821"/>
                    <a:pt x="67866" y="22821"/>
                  </a:cubicBezTo>
                  <a:cubicBezTo>
                    <a:pt x="67899" y="22861"/>
                    <a:pt x="67947" y="22891"/>
                    <a:pt x="68001" y="22891"/>
                  </a:cubicBezTo>
                  <a:cubicBezTo>
                    <a:pt x="68027" y="22891"/>
                    <a:pt x="68054" y="22884"/>
                    <a:pt x="68081" y="22869"/>
                  </a:cubicBezTo>
                  <a:cubicBezTo>
                    <a:pt x="68140" y="22845"/>
                    <a:pt x="68188" y="22821"/>
                    <a:pt x="68236" y="22785"/>
                  </a:cubicBezTo>
                  <a:lnTo>
                    <a:pt x="68247" y="22785"/>
                  </a:lnTo>
                  <a:cubicBezTo>
                    <a:pt x="68913" y="22414"/>
                    <a:pt x="69616" y="22240"/>
                    <a:pt x="70308" y="22240"/>
                  </a:cubicBezTo>
                  <a:cubicBezTo>
                    <a:pt x="71745" y="22240"/>
                    <a:pt x="73134" y="22991"/>
                    <a:pt x="74034" y="24285"/>
                  </a:cubicBezTo>
                  <a:cubicBezTo>
                    <a:pt x="75224" y="26012"/>
                    <a:pt x="75391" y="28203"/>
                    <a:pt x="75189" y="30239"/>
                  </a:cubicBezTo>
                  <a:cubicBezTo>
                    <a:pt x="74986" y="32179"/>
                    <a:pt x="74665" y="34370"/>
                    <a:pt x="73046" y="35656"/>
                  </a:cubicBezTo>
                  <a:cubicBezTo>
                    <a:pt x="71736" y="36704"/>
                    <a:pt x="70081" y="37061"/>
                    <a:pt x="68486" y="37489"/>
                  </a:cubicBezTo>
                  <a:lnTo>
                    <a:pt x="68486" y="37227"/>
                  </a:lnTo>
                  <a:cubicBezTo>
                    <a:pt x="68283" y="37287"/>
                    <a:pt x="68081" y="37311"/>
                    <a:pt x="67866" y="37323"/>
                  </a:cubicBezTo>
                  <a:cubicBezTo>
                    <a:pt x="67855" y="38775"/>
                    <a:pt x="67843" y="40228"/>
                    <a:pt x="67819" y="41680"/>
                  </a:cubicBezTo>
                  <a:cubicBezTo>
                    <a:pt x="67712" y="47431"/>
                    <a:pt x="67378" y="53515"/>
                    <a:pt x="65271" y="58933"/>
                  </a:cubicBezTo>
                  <a:cubicBezTo>
                    <a:pt x="63294" y="64016"/>
                    <a:pt x="58949" y="67684"/>
                    <a:pt x="54150" y="70053"/>
                  </a:cubicBezTo>
                  <a:cubicBezTo>
                    <a:pt x="49411" y="72397"/>
                    <a:pt x="44153" y="73446"/>
                    <a:pt x="38871" y="73446"/>
                  </a:cubicBezTo>
                  <a:cubicBezTo>
                    <a:pt x="34282" y="73446"/>
                    <a:pt x="29674" y="72654"/>
                    <a:pt x="25373" y="71232"/>
                  </a:cubicBezTo>
                  <a:cubicBezTo>
                    <a:pt x="20146" y="69505"/>
                    <a:pt x="15134" y="66826"/>
                    <a:pt x="11978" y="62171"/>
                  </a:cubicBezTo>
                  <a:cubicBezTo>
                    <a:pt x="8883" y="57587"/>
                    <a:pt x="7728" y="52003"/>
                    <a:pt x="7478" y="46562"/>
                  </a:cubicBezTo>
                  <a:cubicBezTo>
                    <a:pt x="7347" y="43573"/>
                    <a:pt x="7395" y="40573"/>
                    <a:pt x="7526" y="37561"/>
                  </a:cubicBezTo>
                  <a:lnTo>
                    <a:pt x="7526" y="37561"/>
                  </a:lnTo>
                  <a:cubicBezTo>
                    <a:pt x="7458" y="37569"/>
                    <a:pt x="7385" y="37578"/>
                    <a:pt x="7314" y="37578"/>
                  </a:cubicBezTo>
                  <a:cubicBezTo>
                    <a:pt x="7285" y="37578"/>
                    <a:pt x="7256" y="37576"/>
                    <a:pt x="7228" y="37573"/>
                  </a:cubicBezTo>
                  <a:cubicBezTo>
                    <a:pt x="7276" y="37430"/>
                    <a:pt x="7228" y="37239"/>
                    <a:pt x="7037" y="37180"/>
                  </a:cubicBezTo>
                  <a:cubicBezTo>
                    <a:pt x="3680" y="36180"/>
                    <a:pt x="1120" y="33382"/>
                    <a:pt x="775" y="29834"/>
                  </a:cubicBezTo>
                  <a:cubicBezTo>
                    <a:pt x="416" y="26264"/>
                    <a:pt x="2399" y="22272"/>
                    <a:pt x="6043" y="22272"/>
                  </a:cubicBezTo>
                  <a:cubicBezTo>
                    <a:pt x="6506" y="22272"/>
                    <a:pt x="6997" y="22337"/>
                    <a:pt x="7514" y="22476"/>
                  </a:cubicBezTo>
                  <a:cubicBezTo>
                    <a:pt x="7539" y="22482"/>
                    <a:pt x="7563" y="22485"/>
                    <a:pt x="7586" y="22485"/>
                  </a:cubicBezTo>
                  <a:cubicBezTo>
                    <a:pt x="7689" y="22485"/>
                    <a:pt x="7760" y="22423"/>
                    <a:pt x="7799" y="22345"/>
                  </a:cubicBezTo>
                  <a:cubicBezTo>
                    <a:pt x="7918" y="22345"/>
                    <a:pt x="8038" y="22357"/>
                    <a:pt x="8168" y="22380"/>
                  </a:cubicBezTo>
                  <a:cubicBezTo>
                    <a:pt x="8299" y="16820"/>
                    <a:pt x="8371" y="11260"/>
                    <a:pt x="8157" y="5712"/>
                  </a:cubicBezTo>
                  <a:cubicBezTo>
                    <a:pt x="8204" y="5688"/>
                    <a:pt x="8252" y="5676"/>
                    <a:pt x="8299" y="5664"/>
                  </a:cubicBezTo>
                  <a:cubicBezTo>
                    <a:pt x="8323" y="5700"/>
                    <a:pt x="8347" y="5736"/>
                    <a:pt x="8407" y="5747"/>
                  </a:cubicBezTo>
                  <a:cubicBezTo>
                    <a:pt x="17731" y="8725"/>
                    <a:pt x="27506" y="10170"/>
                    <a:pt x="37289" y="10170"/>
                  </a:cubicBezTo>
                  <a:cubicBezTo>
                    <a:pt x="47419" y="10170"/>
                    <a:pt x="57557" y="8621"/>
                    <a:pt x="67212" y="5616"/>
                  </a:cubicBezTo>
                  <a:close/>
                  <a:moveTo>
                    <a:pt x="42770" y="0"/>
                  </a:moveTo>
                  <a:cubicBezTo>
                    <a:pt x="41494" y="0"/>
                    <a:pt x="40218" y="25"/>
                    <a:pt x="38946" y="68"/>
                  </a:cubicBezTo>
                  <a:cubicBezTo>
                    <a:pt x="28504" y="437"/>
                    <a:pt x="17753" y="1211"/>
                    <a:pt x="8026" y="5283"/>
                  </a:cubicBezTo>
                  <a:cubicBezTo>
                    <a:pt x="8002" y="5295"/>
                    <a:pt x="8002" y="5307"/>
                    <a:pt x="7990" y="5307"/>
                  </a:cubicBezTo>
                  <a:cubicBezTo>
                    <a:pt x="7972" y="5304"/>
                    <a:pt x="7953" y="5302"/>
                    <a:pt x="7934" y="5302"/>
                  </a:cubicBezTo>
                  <a:cubicBezTo>
                    <a:pt x="7819" y="5302"/>
                    <a:pt x="7704" y="5366"/>
                    <a:pt x="7704" y="5509"/>
                  </a:cubicBezTo>
                  <a:cubicBezTo>
                    <a:pt x="7657" y="10998"/>
                    <a:pt x="7680" y="16487"/>
                    <a:pt x="7585" y="21976"/>
                  </a:cubicBezTo>
                  <a:cubicBezTo>
                    <a:pt x="6960" y="21753"/>
                    <a:pt x="6364" y="21650"/>
                    <a:pt x="5800" y="21650"/>
                  </a:cubicBezTo>
                  <a:cubicBezTo>
                    <a:pt x="2420" y="21650"/>
                    <a:pt x="212" y="25327"/>
                    <a:pt x="120" y="28715"/>
                  </a:cubicBezTo>
                  <a:cubicBezTo>
                    <a:pt x="1" y="32965"/>
                    <a:pt x="2858" y="36573"/>
                    <a:pt x="6883" y="37763"/>
                  </a:cubicBezTo>
                  <a:lnTo>
                    <a:pt x="6918" y="37763"/>
                  </a:lnTo>
                  <a:cubicBezTo>
                    <a:pt x="6823" y="40144"/>
                    <a:pt x="6775" y="42514"/>
                    <a:pt x="6823" y="44883"/>
                  </a:cubicBezTo>
                  <a:cubicBezTo>
                    <a:pt x="6918" y="50277"/>
                    <a:pt x="7728" y="55777"/>
                    <a:pt x="10312" y="60576"/>
                  </a:cubicBezTo>
                  <a:cubicBezTo>
                    <a:pt x="12824" y="65267"/>
                    <a:pt x="16908" y="68434"/>
                    <a:pt x="21742" y="70505"/>
                  </a:cubicBezTo>
                  <a:cubicBezTo>
                    <a:pt x="27044" y="72789"/>
                    <a:pt x="32924" y="74063"/>
                    <a:pt x="38771" y="74063"/>
                  </a:cubicBezTo>
                  <a:cubicBezTo>
                    <a:pt x="42863" y="74063"/>
                    <a:pt x="46940" y="73439"/>
                    <a:pt x="50793" y="72101"/>
                  </a:cubicBezTo>
                  <a:cubicBezTo>
                    <a:pt x="55282" y="70553"/>
                    <a:pt x="59627" y="67957"/>
                    <a:pt x="62747" y="64326"/>
                  </a:cubicBezTo>
                  <a:cubicBezTo>
                    <a:pt x="66247" y="60254"/>
                    <a:pt x="67354" y="54813"/>
                    <a:pt x="67950" y="49610"/>
                  </a:cubicBezTo>
                  <a:cubicBezTo>
                    <a:pt x="68390" y="45788"/>
                    <a:pt x="68497" y="41930"/>
                    <a:pt x="68486" y="38085"/>
                  </a:cubicBezTo>
                  <a:cubicBezTo>
                    <a:pt x="68490" y="38081"/>
                    <a:pt x="68492" y="38079"/>
                    <a:pt x="68494" y="38079"/>
                  </a:cubicBezTo>
                  <a:cubicBezTo>
                    <a:pt x="68497" y="38079"/>
                    <a:pt x="68497" y="38085"/>
                    <a:pt x="68497" y="38085"/>
                  </a:cubicBezTo>
                  <a:cubicBezTo>
                    <a:pt x="70605" y="37680"/>
                    <a:pt x="73081" y="36977"/>
                    <a:pt x="74415" y="35144"/>
                  </a:cubicBezTo>
                  <a:cubicBezTo>
                    <a:pt x="75760" y="33287"/>
                    <a:pt x="75998" y="30191"/>
                    <a:pt x="75844" y="27976"/>
                  </a:cubicBezTo>
                  <a:cubicBezTo>
                    <a:pt x="75635" y="25088"/>
                    <a:pt x="73318" y="21624"/>
                    <a:pt x="70473" y="21624"/>
                  </a:cubicBezTo>
                  <a:cubicBezTo>
                    <a:pt x="69753" y="21624"/>
                    <a:pt x="68998" y="21846"/>
                    <a:pt x="68236" y="22357"/>
                  </a:cubicBezTo>
                  <a:cubicBezTo>
                    <a:pt x="68116" y="16654"/>
                    <a:pt x="67974" y="10950"/>
                    <a:pt x="67795" y="5259"/>
                  </a:cubicBezTo>
                  <a:cubicBezTo>
                    <a:pt x="67795" y="5176"/>
                    <a:pt x="67759" y="5116"/>
                    <a:pt x="67724" y="5069"/>
                  </a:cubicBezTo>
                  <a:cubicBezTo>
                    <a:pt x="67712" y="5045"/>
                    <a:pt x="67688" y="5021"/>
                    <a:pt x="67664" y="4997"/>
                  </a:cubicBezTo>
                  <a:cubicBezTo>
                    <a:pt x="67652" y="4926"/>
                    <a:pt x="67604" y="4866"/>
                    <a:pt x="67521" y="4831"/>
                  </a:cubicBezTo>
                  <a:cubicBezTo>
                    <a:pt x="59789" y="1084"/>
                    <a:pt x="51264" y="0"/>
                    <a:pt x="4277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7" name="Google Shape;507;p22"/>
            <p:cNvGrpSpPr/>
            <p:nvPr/>
          </p:nvGrpSpPr>
          <p:grpSpPr>
            <a:xfrm>
              <a:off x="3748782" y="3056255"/>
              <a:ext cx="1697667" cy="1535863"/>
              <a:chOff x="3748782" y="3056255"/>
              <a:chExt cx="1697667" cy="1535863"/>
            </a:xfrm>
          </p:grpSpPr>
          <p:sp>
            <p:nvSpPr>
              <p:cNvPr id="508" name="Google Shape;508;p22"/>
              <p:cNvSpPr/>
              <p:nvPr/>
            </p:nvSpPr>
            <p:spPr>
              <a:xfrm>
                <a:off x="3748782" y="3056255"/>
                <a:ext cx="1697667" cy="1535863"/>
              </a:xfrm>
              <a:custGeom>
                <a:rect b="b" l="l" r="r" t="t"/>
                <a:pathLst>
                  <a:path extrusionOk="0" h="67831" w="74977">
                    <a:moveTo>
                      <a:pt x="71869" y="21991"/>
                    </a:moveTo>
                    <a:cubicBezTo>
                      <a:pt x="72023" y="21991"/>
                      <a:pt x="72059" y="22241"/>
                      <a:pt x="71904" y="22265"/>
                    </a:cubicBezTo>
                    <a:cubicBezTo>
                      <a:pt x="71261" y="22372"/>
                      <a:pt x="70642" y="22658"/>
                      <a:pt x="70154" y="23099"/>
                    </a:cubicBezTo>
                    <a:cubicBezTo>
                      <a:pt x="69678" y="23551"/>
                      <a:pt x="69475" y="24075"/>
                      <a:pt x="69178" y="24646"/>
                    </a:cubicBezTo>
                    <a:cubicBezTo>
                      <a:pt x="69140" y="24726"/>
                      <a:pt x="69063" y="24761"/>
                      <a:pt x="68983" y="24761"/>
                    </a:cubicBezTo>
                    <a:cubicBezTo>
                      <a:pt x="68861" y="24761"/>
                      <a:pt x="68735" y="24677"/>
                      <a:pt x="68749" y="24539"/>
                    </a:cubicBezTo>
                    <a:cubicBezTo>
                      <a:pt x="68892" y="23063"/>
                      <a:pt x="70511" y="22039"/>
                      <a:pt x="71869" y="21991"/>
                    </a:cubicBezTo>
                    <a:close/>
                    <a:moveTo>
                      <a:pt x="69135" y="19108"/>
                    </a:moveTo>
                    <a:cubicBezTo>
                      <a:pt x="71555" y="19108"/>
                      <a:pt x="73412" y="21687"/>
                      <a:pt x="73095" y="24134"/>
                    </a:cubicBezTo>
                    <a:cubicBezTo>
                      <a:pt x="72869" y="25789"/>
                      <a:pt x="71869" y="27361"/>
                      <a:pt x="70607" y="28421"/>
                    </a:cubicBezTo>
                    <a:cubicBezTo>
                      <a:pt x="70285" y="28683"/>
                      <a:pt x="69884" y="28924"/>
                      <a:pt x="69549" y="28924"/>
                    </a:cubicBezTo>
                    <a:cubicBezTo>
                      <a:pt x="69276" y="28924"/>
                      <a:pt x="69047" y="28764"/>
                      <a:pt x="68940" y="28325"/>
                    </a:cubicBezTo>
                    <a:cubicBezTo>
                      <a:pt x="68900" y="28160"/>
                      <a:pt x="69053" y="28026"/>
                      <a:pt x="69192" y="28026"/>
                    </a:cubicBezTo>
                    <a:cubicBezTo>
                      <a:pt x="69264" y="28026"/>
                      <a:pt x="69332" y="28062"/>
                      <a:pt x="69368" y="28147"/>
                    </a:cubicBezTo>
                    <a:cubicBezTo>
                      <a:pt x="69426" y="28275"/>
                      <a:pt x="69514" y="28331"/>
                      <a:pt x="69623" y="28331"/>
                    </a:cubicBezTo>
                    <a:cubicBezTo>
                      <a:pt x="70342" y="28331"/>
                      <a:pt x="71979" y="25908"/>
                      <a:pt x="71976" y="25908"/>
                    </a:cubicBezTo>
                    <a:lnTo>
                      <a:pt x="71976" y="25908"/>
                    </a:lnTo>
                    <a:cubicBezTo>
                      <a:pt x="71976" y="25908"/>
                      <a:pt x="71976" y="25908"/>
                      <a:pt x="71976" y="25908"/>
                    </a:cubicBezTo>
                    <a:cubicBezTo>
                      <a:pt x="72416" y="25075"/>
                      <a:pt x="72678" y="24087"/>
                      <a:pt x="72631" y="23134"/>
                    </a:cubicBezTo>
                    <a:cubicBezTo>
                      <a:pt x="72517" y="21135"/>
                      <a:pt x="70807" y="19537"/>
                      <a:pt x="68898" y="19537"/>
                    </a:cubicBezTo>
                    <a:cubicBezTo>
                      <a:pt x="68602" y="19537"/>
                      <a:pt x="68300" y="19576"/>
                      <a:pt x="67999" y="19658"/>
                    </a:cubicBezTo>
                    <a:cubicBezTo>
                      <a:pt x="67984" y="19661"/>
                      <a:pt x="67969" y="19663"/>
                      <a:pt x="67956" y="19663"/>
                    </a:cubicBezTo>
                    <a:cubicBezTo>
                      <a:pt x="67776" y="19663"/>
                      <a:pt x="67728" y="19391"/>
                      <a:pt x="67916" y="19324"/>
                    </a:cubicBezTo>
                    <a:cubicBezTo>
                      <a:pt x="68332" y="19176"/>
                      <a:pt x="68741" y="19108"/>
                      <a:pt x="69135" y="19108"/>
                    </a:cubicBezTo>
                    <a:close/>
                    <a:moveTo>
                      <a:pt x="5580" y="17863"/>
                    </a:moveTo>
                    <a:cubicBezTo>
                      <a:pt x="5820" y="17863"/>
                      <a:pt x="5991" y="18209"/>
                      <a:pt x="5729" y="18324"/>
                    </a:cubicBezTo>
                    <a:cubicBezTo>
                      <a:pt x="4717" y="18788"/>
                      <a:pt x="3884" y="19550"/>
                      <a:pt x="3324" y="20467"/>
                    </a:cubicBezTo>
                    <a:cubicBezTo>
                      <a:pt x="4229" y="20848"/>
                      <a:pt x="5146" y="21753"/>
                      <a:pt x="5206" y="22729"/>
                    </a:cubicBezTo>
                    <a:cubicBezTo>
                      <a:pt x="5213" y="22870"/>
                      <a:pt x="5083" y="22959"/>
                      <a:pt x="4961" y="22959"/>
                    </a:cubicBezTo>
                    <a:cubicBezTo>
                      <a:pt x="4886" y="22959"/>
                      <a:pt x="4813" y="22926"/>
                      <a:pt x="4777" y="22848"/>
                    </a:cubicBezTo>
                    <a:cubicBezTo>
                      <a:pt x="4563" y="22384"/>
                      <a:pt x="4467" y="21932"/>
                      <a:pt x="4110" y="21527"/>
                    </a:cubicBezTo>
                    <a:cubicBezTo>
                      <a:pt x="3836" y="21217"/>
                      <a:pt x="3503" y="20979"/>
                      <a:pt x="3146" y="20801"/>
                    </a:cubicBezTo>
                    <a:cubicBezTo>
                      <a:pt x="2717" y="21634"/>
                      <a:pt x="2503" y="22598"/>
                      <a:pt x="2574" y="23599"/>
                    </a:cubicBezTo>
                    <a:cubicBezTo>
                      <a:pt x="2765" y="26182"/>
                      <a:pt x="4753" y="28111"/>
                      <a:pt x="7027" y="29075"/>
                    </a:cubicBezTo>
                    <a:cubicBezTo>
                      <a:pt x="7239" y="29160"/>
                      <a:pt x="7187" y="29472"/>
                      <a:pt x="6996" y="29472"/>
                    </a:cubicBezTo>
                    <a:cubicBezTo>
                      <a:pt x="6973" y="29472"/>
                      <a:pt x="6947" y="29467"/>
                      <a:pt x="6920" y="29456"/>
                    </a:cubicBezTo>
                    <a:cubicBezTo>
                      <a:pt x="4527" y="28635"/>
                      <a:pt x="2503" y="26623"/>
                      <a:pt x="2122" y="24051"/>
                    </a:cubicBezTo>
                    <a:cubicBezTo>
                      <a:pt x="1931" y="22825"/>
                      <a:pt x="2158" y="21586"/>
                      <a:pt x="2705" y="20527"/>
                    </a:cubicBezTo>
                    <a:cubicBezTo>
                      <a:pt x="2693" y="20443"/>
                      <a:pt x="2729" y="20348"/>
                      <a:pt x="2812" y="20324"/>
                    </a:cubicBezTo>
                    <a:cubicBezTo>
                      <a:pt x="3408" y="19265"/>
                      <a:pt x="4324" y="18396"/>
                      <a:pt x="5479" y="17884"/>
                    </a:cubicBezTo>
                    <a:cubicBezTo>
                      <a:pt x="5514" y="17869"/>
                      <a:pt x="5547" y="17863"/>
                      <a:pt x="5580" y="17863"/>
                    </a:cubicBezTo>
                    <a:close/>
                    <a:moveTo>
                      <a:pt x="21710" y="22925"/>
                    </a:moveTo>
                    <a:cubicBezTo>
                      <a:pt x="21844" y="22925"/>
                      <a:pt x="21958" y="23104"/>
                      <a:pt x="21839" y="23241"/>
                    </a:cubicBezTo>
                    <a:cubicBezTo>
                      <a:pt x="20922" y="24301"/>
                      <a:pt x="19815" y="25611"/>
                      <a:pt x="19957" y="27111"/>
                    </a:cubicBezTo>
                    <a:cubicBezTo>
                      <a:pt x="20017" y="27813"/>
                      <a:pt x="20636" y="28992"/>
                      <a:pt x="21493" y="29064"/>
                    </a:cubicBezTo>
                    <a:cubicBezTo>
                      <a:pt x="21529" y="29040"/>
                      <a:pt x="21577" y="29028"/>
                      <a:pt x="21612" y="29016"/>
                    </a:cubicBezTo>
                    <a:cubicBezTo>
                      <a:pt x="21339" y="28980"/>
                      <a:pt x="21065" y="28849"/>
                      <a:pt x="20862" y="28611"/>
                    </a:cubicBezTo>
                    <a:cubicBezTo>
                      <a:pt x="20231" y="27861"/>
                      <a:pt x="20577" y="26587"/>
                      <a:pt x="21517" y="26277"/>
                    </a:cubicBezTo>
                    <a:cubicBezTo>
                      <a:pt x="21725" y="26210"/>
                      <a:pt x="21918" y="26178"/>
                      <a:pt x="22096" y="26178"/>
                    </a:cubicBezTo>
                    <a:cubicBezTo>
                      <a:pt x="23983" y="26178"/>
                      <a:pt x="24137" y="29679"/>
                      <a:pt x="21835" y="29679"/>
                    </a:cubicBezTo>
                    <a:cubicBezTo>
                      <a:pt x="21771" y="29679"/>
                      <a:pt x="21705" y="29676"/>
                      <a:pt x="21636" y="29671"/>
                    </a:cubicBezTo>
                    <a:cubicBezTo>
                      <a:pt x="20410" y="29576"/>
                      <a:pt x="19457" y="28313"/>
                      <a:pt x="19374" y="27147"/>
                    </a:cubicBezTo>
                    <a:cubicBezTo>
                      <a:pt x="19243" y="25468"/>
                      <a:pt x="20505" y="24087"/>
                      <a:pt x="21589" y="22979"/>
                    </a:cubicBezTo>
                    <a:cubicBezTo>
                      <a:pt x="21627" y="22941"/>
                      <a:pt x="21669" y="22925"/>
                      <a:pt x="21710" y="22925"/>
                    </a:cubicBezTo>
                    <a:close/>
                    <a:moveTo>
                      <a:pt x="56200" y="21326"/>
                    </a:moveTo>
                    <a:cubicBezTo>
                      <a:pt x="56245" y="21326"/>
                      <a:pt x="56290" y="21343"/>
                      <a:pt x="56331" y="21384"/>
                    </a:cubicBezTo>
                    <a:cubicBezTo>
                      <a:pt x="58010" y="23158"/>
                      <a:pt x="59581" y="26242"/>
                      <a:pt x="57629" y="28278"/>
                    </a:cubicBezTo>
                    <a:cubicBezTo>
                      <a:pt x="57514" y="29269"/>
                      <a:pt x="56414" y="29943"/>
                      <a:pt x="55396" y="29943"/>
                    </a:cubicBezTo>
                    <a:cubicBezTo>
                      <a:pt x="54825" y="29943"/>
                      <a:pt x="54279" y="29730"/>
                      <a:pt x="53950" y="29242"/>
                    </a:cubicBezTo>
                    <a:cubicBezTo>
                      <a:pt x="53831" y="29075"/>
                      <a:pt x="53759" y="28909"/>
                      <a:pt x="53712" y="28766"/>
                    </a:cubicBezTo>
                    <a:cubicBezTo>
                      <a:pt x="53604" y="28563"/>
                      <a:pt x="53581" y="28337"/>
                      <a:pt x="53664" y="28087"/>
                    </a:cubicBezTo>
                    <a:cubicBezTo>
                      <a:pt x="53533" y="27659"/>
                      <a:pt x="53616" y="27170"/>
                      <a:pt x="53985" y="26766"/>
                    </a:cubicBezTo>
                    <a:cubicBezTo>
                      <a:pt x="54336" y="26366"/>
                      <a:pt x="54807" y="26198"/>
                      <a:pt x="55279" y="26198"/>
                    </a:cubicBezTo>
                    <a:cubicBezTo>
                      <a:pt x="55721" y="26198"/>
                      <a:pt x="56164" y="26345"/>
                      <a:pt x="56510" y="26587"/>
                    </a:cubicBezTo>
                    <a:cubicBezTo>
                      <a:pt x="56831" y="26694"/>
                      <a:pt x="57117" y="26873"/>
                      <a:pt x="57283" y="27135"/>
                    </a:cubicBezTo>
                    <a:cubicBezTo>
                      <a:pt x="57367" y="27230"/>
                      <a:pt x="57438" y="27337"/>
                      <a:pt x="57498" y="27456"/>
                    </a:cubicBezTo>
                    <a:cubicBezTo>
                      <a:pt x="57510" y="27444"/>
                      <a:pt x="57522" y="27420"/>
                      <a:pt x="57534" y="27409"/>
                    </a:cubicBezTo>
                    <a:cubicBezTo>
                      <a:pt x="57974" y="26682"/>
                      <a:pt x="58081" y="25777"/>
                      <a:pt x="57903" y="24956"/>
                    </a:cubicBezTo>
                    <a:cubicBezTo>
                      <a:pt x="57629" y="23706"/>
                      <a:pt x="56855" y="22622"/>
                      <a:pt x="56045" y="21670"/>
                    </a:cubicBezTo>
                    <a:cubicBezTo>
                      <a:pt x="55917" y="21523"/>
                      <a:pt x="56050" y="21326"/>
                      <a:pt x="56200" y="21326"/>
                    </a:cubicBezTo>
                    <a:close/>
                    <a:moveTo>
                      <a:pt x="37741" y="15532"/>
                    </a:moveTo>
                    <a:cubicBezTo>
                      <a:pt x="37802" y="15532"/>
                      <a:pt x="37864" y="15574"/>
                      <a:pt x="37876" y="15657"/>
                    </a:cubicBezTo>
                    <a:cubicBezTo>
                      <a:pt x="38198" y="19527"/>
                      <a:pt x="38103" y="23432"/>
                      <a:pt x="38150" y="27313"/>
                    </a:cubicBezTo>
                    <a:cubicBezTo>
                      <a:pt x="38210" y="31183"/>
                      <a:pt x="38448" y="35100"/>
                      <a:pt x="38245" y="38970"/>
                    </a:cubicBezTo>
                    <a:cubicBezTo>
                      <a:pt x="38239" y="39130"/>
                      <a:pt x="38117" y="39211"/>
                      <a:pt x="37994" y="39211"/>
                    </a:cubicBezTo>
                    <a:cubicBezTo>
                      <a:pt x="37870" y="39211"/>
                      <a:pt x="37745" y="39130"/>
                      <a:pt x="37733" y="38970"/>
                    </a:cubicBezTo>
                    <a:cubicBezTo>
                      <a:pt x="37460" y="35112"/>
                      <a:pt x="37614" y="31183"/>
                      <a:pt x="37579" y="27313"/>
                    </a:cubicBezTo>
                    <a:cubicBezTo>
                      <a:pt x="37543" y="23432"/>
                      <a:pt x="37364" y="19527"/>
                      <a:pt x="37614" y="15657"/>
                    </a:cubicBezTo>
                    <a:cubicBezTo>
                      <a:pt x="37620" y="15574"/>
                      <a:pt x="37680" y="15532"/>
                      <a:pt x="37741" y="15532"/>
                    </a:cubicBezTo>
                    <a:close/>
                    <a:moveTo>
                      <a:pt x="36945" y="38897"/>
                    </a:moveTo>
                    <a:cubicBezTo>
                      <a:pt x="37183" y="38897"/>
                      <a:pt x="37419" y="38917"/>
                      <a:pt x="37650" y="38958"/>
                    </a:cubicBezTo>
                    <a:cubicBezTo>
                      <a:pt x="37805" y="38993"/>
                      <a:pt x="37781" y="39220"/>
                      <a:pt x="37650" y="39255"/>
                    </a:cubicBezTo>
                    <a:cubicBezTo>
                      <a:pt x="36352" y="39672"/>
                      <a:pt x="35066" y="39601"/>
                      <a:pt x="33995" y="40601"/>
                    </a:cubicBezTo>
                    <a:cubicBezTo>
                      <a:pt x="32792" y="41720"/>
                      <a:pt x="32792" y="43411"/>
                      <a:pt x="33912" y="44565"/>
                    </a:cubicBezTo>
                    <a:cubicBezTo>
                      <a:pt x="34679" y="45354"/>
                      <a:pt x="35616" y="45689"/>
                      <a:pt x="36568" y="45689"/>
                    </a:cubicBezTo>
                    <a:cubicBezTo>
                      <a:pt x="37785" y="45689"/>
                      <a:pt x="39024" y="45140"/>
                      <a:pt x="39960" y="44292"/>
                    </a:cubicBezTo>
                    <a:cubicBezTo>
                      <a:pt x="40012" y="44242"/>
                      <a:pt x="40076" y="44221"/>
                      <a:pt x="40139" y="44221"/>
                    </a:cubicBezTo>
                    <a:cubicBezTo>
                      <a:pt x="40336" y="44221"/>
                      <a:pt x="40533" y="44424"/>
                      <a:pt x="40389" y="44613"/>
                    </a:cubicBezTo>
                    <a:cubicBezTo>
                      <a:pt x="39533" y="45742"/>
                      <a:pt x="38149" y="46305"/>
                      <a:pt x="36766" y="46305"/>
                    </a:cubicBezTo>
                    <a:cubicBezTo>
                      <a:pt x="35318" y="46305"/>
                      <a:pt x="33871" y="45688"/>
                      <a:pt x="33030" y="44458"/>
                    </a:cubicBezTo>
                    <a:cubicBezTo>
                      <a:pt x="31131" y="41647"/>
                      <a:pt x="34132" y="38897"/>
                      <a:pt x="36945" y="38897"/>
                    </a:cubicBezTo>
                    <a:close/>
                    <a:moveTo>
                      <a:pt x="55463" y="54482"/>
                    </a:moveTo>
                    <a:cubicBezTo>
                      <a:pt x="55683" y="54482"/>
                      <a:pt x="55878" y="54769"/>
                      <a:pt x="55676" y="54971"/>
                    </a:cubicBezTo>
                    <a:cubicBezTo>
                      <a:pt x="51344" y="59408"/>
                      <a:pt x="45271" y="61658"/>
                      <a:pt x="39121" y="61658"/>
                    </a:cubicBezTo>
                    <a:cubicBezTo>
                      <a:pt x="38917" y="61658"/>
                      <a:pt x="38712" y="61656"/>
                      <a:pt x="38507" y="61651"/>
                    </a:cubicBezTo>
                    <a:cubicBezTo>
                      <a:pt x="34793" y="61556"/>
                      <a:pt x="31125" y="60710"/>
                      <a:pt x="27685" y="59317"/>
                    </a:cubicBezTo>
                    <a:cubicBezTo>
                      <a:pt x="25815" y="58567"/>
                      <a:pt x="21850" y="57448"/>
                      <a:pt x="21708" y="54983"/>
                    </a:cubicBezTo>
                    <a:cubicBezTo>
                      <a:pt x="21701" y="54898"/>
                      <a:pt x="21774" y="54853"/>
                      <a:pt x="21842" y="54853"/>
                    </a:cubicBezTo>
                    <a:cubicBezTo>
                      <a:pt x="21899" y="54853"/>
                      <a:pt x="21952" y="54883"/>
                      <a:pt x="21958" y="54948"/>
                    </a:cubicBezTo>
                    <a:cubicBezTo>
                      <a:pt x="22220" y="56793"/>
                      <a:pt x="24958" y="57662"/>
                      <a:pt x="26434" y="58317"/>
                    </a:cubicBezTo>
                    <a:cubicBezTo>
                      <a:pt x="27923" y="58972"/>
                      <a:pt x="29447" y="59543"/>
                      <a:pt x="31006" y="59984"/>
                    </a:cubicBezTo>
                    <a:cubicBezTo>
                      <a:pt x="33612" y="60726"/>
                      <a:pt x="36322" y="61147"/>
                      <a:pt x="39035" y="61147"/>
                    </a:cubicBezTo>
                    <a:cubicBezTo>
                      <a:pt x="39371" y="61147"/>
                      <a:pt x="39707" y="61140"/>
                      <a:pt x="40043" y="61127"/>
                    </a:cubicBezTo>
                    <a:cubicBezTo>
                      <a:pt x="45734" y="60889"/>
                      <a:pt x="51271" y="58674"/>
                      <a:pt x="55271" y="54567"/>
                    </a:cubicBezTo>
                    <a:cubicBezTo>
                      <a:pt x="55331" y="54507"/>
                      <a:pt x="55398" y="54482"/>
                      <a:pt x="55463" y="54482"/>
                    </a:cubicBezTo>
                    <a:close/>
                    <a:moveTo>
                      <a:pt x="66797" y="0"/>
                    </a:moveTo>
                    <a:cubicBezTo>
                      <a:pt x="57142" y="3005"/>
                      <a:pt x="47004" y="4554"/>
                      <a:pt x="36874" y="4554"/>
                    </a:cubicBezTo>
                    <a:cubicBezTo>
                      <a:pt x="27091" y="4554"/>
                      <a:pt x="17316" y="3109"/>
                      <a:pt x="7992" y="131"/>
                    </a:cubicBezTo>
                    <a:cubicBezTo>
                      <a:pt x="7944" y="120"/>
                      <a:pt x="7908" y="84"/>
                      <a:pt x="7884" y="48"/>
                    </a:cubicBezTo>
                    <a:cubicBezTo>
                      <a:pt x="7837" y="60"/>
                      <a:pt x="7789" y="72"/>
                      <a:pt x="7742" y="96"/>
                    </a:cubicBezTo>
                    <a:cubicBezTo>
                      <a:pt x="7956" y="5644"/>
                      <a:pt x="7884" y="11204"/>
                      <a:pt x="7753" y="16764"/>
                    </a:cubicBezTo>
                    <a:cubicBezTo>
                      <a:pt x="7623" y="16741"/>
                      <a:pt x="7503" y="16729"/>
                      <a:pt x="7384" y="16729"/>
                    </a:cubicBezTo>
                    <a:cubicBezTo>
                      <a:pt x="7345" y="16807"/>
                      <a:pt x="7274" y="16869"/>
                      <a:pt x="7171" y="16869"/>
                    </a:cubicBezTo>
                    <a:cubicBezTo>
                      <a:pt x="7148" y="16869"/>
                      <a:pt x="7124" y="16866"/>
                      <a:pt x="7099" y="16860"/>
                    </a:cubicBezTo>
                    <a:cubicBezTo>
                      <a:pt x="6582" y="16721"/>
                      <a:pt x="6091" y="16656"/>
                      <a:pt x="5628" y="16656"/>
                    </a:cubicBezTo>
                    <a:cubicBezTo>
                      <a:pt x="1984" y="16656"/>
                      <a:pt x="1" y="20648"/>
                      <a:pt x="360" y="24218"/>
                    </a:cubicBezTo>
                    <a:cubicBezTo>
                      <a:pt x="717" y="27766"/>
                      <a:pt x="3265" y="30564"/>
                      <a:pt x="6622" y="31564"/>
                    </a:cubicBezTo>
                    <a:cubicBezTo>
                      <a:pt x="6813" y="31623"/>
                      <a:pt x="6861" y="31814"/>
                      <a:pt x="6813" y="31957"/>
                    </a:cubicBezTo>
                    <a:cubicBezTo>
                      <a:pt x="6841" y="31960"/>
                      <a:pt x="6870" y="31962"/>
                      <a:pt x="6899" y="31962"/>
                    </a:cubicBezTo>
                    <a:cubicBezTo>
                      <a:pt x="6970" y="31962"/>
                      <a:pt x="7043" y="31953"/>
                      <a:pt x="7111" y="31945"/>
                    </a:cubicBezTo>
                    <a:lnTo>
                      <a:pt x="7111" y="31945"/>
                    </a:lnTo>
                    <a:cubicBezTo>
                      <a:pt x="6980" y="34957"/>
                      <a:pt x="6932" y="37957"/>
                      <a:pt x="7063" y="40946"/>
                    </a:cubicBezTo>
                    <a:cubicBezTo>
                      <a:pt x="7313" y="46387"/>
                      <a:pt x="8468" y="51971"/>
                      <a:pt x="11563" y="56555"/>
                    </a:cubicBezTo>
                    <a:cubicBezTo>
                      <a:pt x="14719" y="61210"/>
                      <a:pt x="19731" y="63889"/>
                      <a:pt x="24958" y="65616"/>
                    </a:cubicBezTo>
                    <a:cubicBezTo>
                      <a:pt x="29259" y="67038"/>
                      <a:pt x="33867" y="67830"/>
                      <a:pt x="38456" y="67830"/>
                    </a:cubicBezTo>
                    <a:cubicBezTo>
                      <a:pt x="43738" y="67830"/>
                      <a:pt x="48996" y="66781"/>
                      <a:pt x="53735" y="64437"/>
                    </a:cubicBezTo>
                    <a:cubicBezTo>
                      <a:pt x="58534" y="62056"/>
                      <a:pt x="62879" y="58400"/>
                      <a:pt x="64856" y="53317"/>
                    </a:cubicBezTo>
                    <a:cubicBezTo>
                      <a:pt x="66963" y="47899"/>
                      <a:pt x="67297" y="41815"/>
                      <a:pt x="67404" y="36064"/>
                    </a:cubicBezTo>
                    <a:cubicBezTo>
                      <a:pt x="67428" y="34612"/>
                      <a:pt x="67440" y="33159"/>
                      <a:pt x="67451" y="31707"/>
                    </a:cubicBezTo>
                    <a:cubicBezTo>
                      <a:pt x="67666" y="31695"/>
                      <a:pt x="67868" y="31671"/>
                      <a:pt x="68071" y="31611"/>
                    </a:cubicBezTo>
                    <a:lnTo>
                      <a:pt x="68071" y="31873"/>
                    </a:lnTo>
                    <a:cubicBezTo>
                      <a:pt x="69666" y="31445"/>
                      <a:pt x="71321" y="31088"/>
                      <a:pt x="72631" y="30040"/>
                    </a:cubicBezTo>
                    <a:cubicBezTo>
                      <a:pt x="74250" y="28754"/>
                      <a:pt x="74571" y="26563"/>
                      <a:pt x="74774" y="24623"/>
                    </a:cubicBezTo>
                    <a:cubicBezTo>
                      <a:pt x="74976" y="22587"/>
                      <a:pt x="74809" y="20396"/>
                      <a:pt x="73619" y="18669"/>
                    </a:cubicBezTo>
                    <a:cubicBezTo>
                      <a:pt x="72719" y="17375"/>
                      <a:pt x="71330" y="16624"/>
                      <a:pt x="69893" y="16624"/>
                    </a:cubicBezTo>
                    <a:cubicBezTo>
                      <a:pt x="69201" y="16624"/>
                      <a:pt x="68498" y="16798"/>
                      <a:pt x="67832" y="17169"/>
                    </a:cubicBezTo>
                    <a:lnTo>
                      <a:pt x="67821" y="17169"/>
                    </a:lnTo>
                    <a:cubicBezTo>
                      <a:pt x="67773" y="17205"/>
                      <a:pt x="67725" y="17229"/>
                      <a:pt x="67666" y="17253"/>
                    </a:cubicBezTo>
                    <a:cubicBezTo>
                      <a:pt x="67639" y="17268"/>
                      <a:pt x="67612" y="17275"/>
                      <a:pt x="67586" y="17275"/>
                    </a:cubicBezTo>
                    <a:cubicBezTo>
                      <a:pt x="67532" y="17275"/>
                      <a:pt x="67484" y="17245"/>
                      <a:pt x="67451" y="17205"/>
                    </a:cubicBezTo>
                    <a:cubicBezTo>
                      <a:pt x="67404" y="17205"/>
                      <a:pt x="67344" y="17217"/>
                      <a:pt x="67297" y="17217"/>
                    </a:cubicBezTo>
                    <a:cubicBezTo>
                      <a:pt x="67166" y="11478"/>
                      <a:pt x="66975" y="5727"/>
                      <a:pt x="66797" y="0"/>
                    </a:cubicBezTo>
                    <a:close/>
                  </a:path>
                </a:pathLst>
              </a:custGeom>
              <a:solidFill>
                <a:srgbClr val="F2D7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5282251" y="3488872"/>
                <a:ext cx="128745" cy="222281"/>
              </a:xfrm>
              <a:custGeom>
                <a:rect b="b" l="l" r="r" t="t"/>
                <a:pathLst>
                  <a:path extrusionOk="0" h="9817" w="5686">
                    <a:moveTo>
                      <a:pt x="1408" y="1"/>
                    </a:moveTo>
                    <a:cubicBezTo>
                      <a:pt x="1014" y="1"/>
                      <a:pt x="605" y="69"/>
                      <a:pt x="189" y="217"/>
                    </a:cubicBezTo>
                    <a:cubicBezTo>
                      <a:pt x="1" y="284"/>
                      <a:pt x="49" y="556"/>
                      <a:pt x="229" y="556"/>
                    </a:cubicBezTo>
                    <a:cubicBezTo>
                      <a:pt x="242" y="556"/>
                      <a:pt x="257" y="554"/>
                      <a:pt x="272" y="551"/>
                    </a:cubicBezTo>
                    <a:cubicBezTo>
                      <a:pt x="573" y="469"/>
                      <a:pt x="875" y="430"/>
                      <a:pt x="1171" y="430"/>
                    </a:cubicBezTo>
                    <a:cubicBezTo>
                      <a:pt x="3080" y="430"/>
                      <a:pt x="4790" y="2028"/>
                      <a:pt x="4904" y="4027"/>
                    </a:cubicBezTo>
                    <a:cubicBezTo>
                      <a:pt x="4951" y="4980"/>
                      <a:pt x="4689" y="5968"/>
                      <a:pt x="4249" y="6801"/>
                    </a:cubicBezTo>
                    <a:cubicBezTo>
                      <a:pt x="4249" y="6801"/>
                      <a:pt x="4249" y="6801"/>
                      <a:pt x="4249" y="6801"/>
                    </a:cubicBezTo>
                    <a:lnTo>
                      <a:pt x="4249" y="6801"/>
                    </a:lnTo>
                    <a:cubicBezTo>
                      <a:pt x="4252" y="6801"/>
                      <a:pt x="2615" y="9224"/>
                      <a:pt x="1896" y="9224"/>
                    </a:cubicBezTo>
                    <a:cubicBezTo>
                      <a:pt x="1787" y="9224"/>
                      <a:pt x="1699" y="9168"/>
                      <a:pt x="1641" y="9040"/>
                    </a:cubicBezTo>
                    <a:cubicBezTo>
                      <a:pt x="1605" y="8955"/>
                      <a:pt x="1537" y="8919"/>
                      <a:pt x="1465" y="8919"/>
                    </a:cubicBezTo>
                    <a:cubicBezTo>
                      <a:pt x="1326" y="8919"/>
                      <a:pt x="1173" y="9053"/>
                      <a:pt x="1213" y="9218"/>
                    </a:cubicBezTo>
                    <a:cubicBezTo>
                      <a:pt x="1320" y="9657"/>
                      <a:pt x="1549" y="9817"/>
                      <a:pt x="1822" y="9817"/>
                    </a:cubicBezTo>
                    <a:cubicBezTo>
                      <a:pt x="2157" y="9817"/>
                      <a:pt x="2558" y="9576"/>
                      <a:pt x="2880" y="9314"/>
                    </a:cubicBezTo>
                    <a:cubicBezTo>
                      <a:pt x="4142" y="8254"/>
                      <a:pt x="5142" y="6682"/>
                      <a:pt x="5368" y="5027"/>
                    </a:cubicBezTo>
                    <a:cubicBezTo>
                      <a:pt x="5685" y="2580"/>
                      <a:pt x="3828" y="1"/>
                      <a:pt x="1408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5305051" y="3554172"/>
                <a:ext cx="75309" cy="62742"/>
              </a:xfrm>
              <a:custGeom>
                <a:rect b="b" l="l" r="r" t="t"/>
                <a:pathLst>
                  <a:path extrusionOk="0" h="2771" w="3326">
                    <a:moveTo>
                      <a:pt x="3135" y="0"/>
                    </a:moveTo>
                    <a:cubicBezTo>
                      <a:pt x="1777" y="48"/>
                      <a:pt x="158" y="1072"/>
                      <a:pt x="15" y="2548"/>
                    </a:cubicBezTo>
                    <a:cubicBezTo>
                      <a:pt x="1" y="2686"/>
                      <a:pt x="127" y="2770"/>
                      <a:pt x="249" y="2770"/>
                    </a:cubicBezTo>
                    <a:cubicBezTo>
                      <a:pt x="329" y="2770"/>
                      <a:pt x="406" y="2735"/>
                      <a:pt x="444" y="2655"/>
                    </a:cubicBezTo>
                    <a:cubicBezTo>
                      <a:pt x="741" y="2084"/>
                      <a:pt x="944" y="1560"/>
                      <a:pt x="1420" y="1108"/>
                    </a:cubicBezTo>
                    <a:cubicBezTo>
                      <a:pt x="1908" y="667"/>
                      <a:pt x="2527" y="381"/>
                      <a:pt x="3170" y="274"/>
                    </a:cubicBezTo>
                    <a:cubicBezTo>
                      <a:pt x="3325" y="250"/>
                      <a:pt x="3289" y="0"/>
                      <a:pt x="3135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4960872" y="3539115"/>
                <a:ext cx="136964" cy="195110"/>
              </a:xfrm>
              <a:custGeom>
                <a:rect b="b" l="l" r="r" t="t"/>
                <a:pathLst>
                  <a:path extrusionOk="0" h="8617" w="6049">
                    <a:moveTo>
                      <a:pt x="2667" y="0"/>
                    </a:moveTo>
                    <a:cubicBezTo>
                      <a:pt x="2517" y="0"/>
                      <a:pt x="2384" y="197"/>
                      <a:pt x="2512" y="344"/>
                    </a:cubicBezTo>
                    <a:cubicBezTo>
                      <a:pt x="3322" y="1296"/>
                      <a:pt x="4096" y="2380"/>
                      <a:pt x="4370" y="3630"/>
                    </a:cubicBezTo>
                    <a:cubicBezTo>
                      <a:pt x="4548" y="4451"/>
                      <a:pt x="4441" y="5356"/>
                      <a:pt x="4001" y="6083"/>
                    </a:cubicBezTo>
                    <a:cubicBezTo>
                      <a:pt x="3989" y="6106"/>
                      <a:pt x="3977" y="6118"/>
                      <a:pt x="3965" y="6130"/>
                    </a:cubicBezTo>
                    <a:cubicBezTo>
                      <a:pt x="3905" y="6011"/>
                      <a:pt x="3834" y="5904"/>
                      <a:pt x="3750" y="5809"/>
                    </a:cubicBezTo>
                    <a:cubicBezTo>
                      <a:pt x="3584" y="5547"/>
                      <a:pt x="3298" y="5368"/>
                      <a:pt x="2977" y="5261"/>
                    </a:cubicBezTo>
                    <a:cubicBezTo>
                      <a:pt x="2631" y="5019"/>
                      <a:pt x="2188" y="4872"/>
                      <a:pt x="1746" y="4872"/>
                    </a:cubicBezTo>
                    <a:cubicBezTo>
                      <a:pt x="1274" y="4872"/>
                      <a:pt x="803" y="5040"/>
                      <a:pt x="452" y="5440"/>
                    </a:cubicBezTo>
                    <a:cubicBezTo>
                      <a:pt x="83" y="5844"/>
                      <a:pt x="0" y="6333"/>
                      <a:pt x="131" y="6761"/>
                    </a:cubicBezTo>
                    <a:cubicBezTo>
                      <a:pt x="48" y="7011"/>
                      <a:pt x="71" y="7237"/>
                      <a:pt x="179" y="7440"/>
                    </a:cubicBezTo>
                    <a:cubicBezTo>
                      <a:pt x="226" y="7583"/>
                      <a:pt x="298" y="7749"/>
                      <a:pt x="417" y="7916"/>
                    </a:cubicBezTo>
                    <a:cubicBezTo>
                      <a:pt x="746" y="8404"/>
                      <a:pt x="1292" y="8617"/>
                      <a:pt x="1863" y="8617"/>
                    </a:cubicBezTo>
                    <a:cubicBezTo>
                      <a:pt x="2881" y="8617"/>
                      <a:pt x="3981" y="7943"/>
                      <a:pt x="4096" y="6952"/>
                    </a:cubicBezTo>
                    <a:cubicBezTo>
                      <a:pt x="6048" y="4916"/>
                      <a:pt x="4477" y="1832"/>
                      <a:pt x="2798" y="58"/>
                    </a:cubicBezTo>
                    <a:cubicBezTo>
                      <a:pt x="2757" y="17"/>
                      <a:pt x="2712" y="0"/>
                      <a:pt x="2667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4240111" y="4289805"/>
                <a:ext cx="773898" cy="162528"/>
              </a:xfrm>
              <a:custGeom>
                <a:rect b="b" l="l" r="r" t="t"/>
                <a:pathLst>
                  <a:path extrusionOk="0" h="7178" w="34179">
                    <a:moveTo>
                      <a:pt x="33763" y="1"/>
                    </a:moveTo>
                    <a:cubicBezTo>
                      <a:pt x="33698" y="1"/>
                      <a:pt x="33631" y="26"/>
                      <a:pt x="33571" y="86"/>
                    </a:cubicBezTo>
                    <a:cubicBezTo>
                      <a:pt x="29571" y="4193"/>
                      <a:pt x="24034" y="6408"/>
                      <a:pt x="18343" y="6646"/>
                    </a:cubicBezTo>
                    <a:cubicBezTo>
                      <a:pt x="18007" y="6659"/>
                      <a:pt x="17671" y="6666"/>
                      <a:pt x="17335" y="6666"/>
                    </a:cubicBezTo>
                    <a:cubicBezTo>
                      <a:pt x="14622" y="6666"/>
                      <a:pt x="11912" y="6245"/>
                      <a:pt x="9306" y="5503"/>
                    </a:cubicBezTo>
                    <a:cubicBezTo>
                      <a:pt x="7747" y="5062"/>
                      <a:pt x="6223" y="4491"/>
                      <a:pt x="4734" y="3836"/>
                    </a:cubicBezTo>
                    <a:cubicBezTo>
                      <a:pt x="3258" y="3181"/>
                      <a:pt x="520" y="2312"/>
                      <a:pt x="258" y="467"/>
                    </a:cubicBezTo>
                    <a:cubicBezTo>
                      <a:pt x="252" y="404"/>
                      <a:pt x="201" y="376"/>
                      <a:pt x="147" y="376"/>
                    </a:cubicBezTo>
                    <a:cubicBezTo>
                      <a:pt x="77" y="376"/>
                      <a:pt x="1" y="422"/>
                      <a:pt x="8" y="502"/>
                    </a:cubicBezTo>
                    <a:cubicBezTo>
                      <a:pt x="150" y="2967"/>
                      <a:pt x="4115" y="4086"/>
                      <a:pt x="5985" y="4836"/>
                    </a:cubicBezTo>
                    <a:cubicBezTo>
                      <a:pt x="9425" y="6229"/>
                      <a:pt x="13093" y="7075"/>
                      <a:pt x="16807" y="7170"/>
                    </a:cubicBezTo>
                    <a:cubicBezTo>
                      <a:pt x="17012" y="7175"/>
                      <a:pt x="17217" y="7177"/>
                      <a:pt x="17421" y="7177"/>
                    </a:cubicBezTo>
                    <a:cubicBezTo>
                      <a:pt x="23571" y="7177"/>
                      <a:pt x="29644" y="4927"/>
                      <a:pt x="33976" y="490"/>
                    </a:cubicBezTo>
                    <a:cubicBezTo>
                      <a:pt x="34178" y="288"/>
                      <a:pt x="33983" y="1"/>
                      <a:pt x="33763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4453625" y="3936955"/>
                <a:ext cx="212907" cy="167736"/>
              </a:xfrm>
              <a:custGeom>
                <a:rect b="b" l="l" r="r" t="t"/>
                <a:pathLst>
                  <a:path extrusionOk="0" h="7408" w="9403">
                    <a:moveTo>
                      <a:pt x="5813" y="0"/>
                    </a:moveTo>
                    <a:cubicBezTo>
                      <a:pt x="2992" y="0"/>
                      <a:pt x="1" y="2750"/>
                      <a:pt x="1900" y="5561"/>
                    </a:cubicBezTo>
                    <a:cubicBezTo>
                      <a:pt x="2741" y="6791"/>
                      <a:pt x="4188" y="7408"/>
                      <a:pt x="5636" y="7408"/>
                    </a:cubicBezTo>
                    <a:cubicBezTo>
                      <a:pt x="7019" y="7408"/>
                      <a:pt x="8403" y="6845"/>
                      <a:pt x="9259" y="5716"/>
                    </a:cubicBezTo>
                    <a:cubicBezTo>
                      <a:pt x="9403" y="5527"/>
                      <a:pt x="9206" y="5324"/>
                      <a:pt x="9009" y="5324"/>
                    </a:cubicBezTo>
                    <a:cubicBezTo>
                      <a:pt x="8946" y="5324"/>
                      <a:pt x="8882" y="5345"/>
                      <a:pt x="8830" y="5395"/>
                    </a:cubicBezTo>
                    <a:cubicBezTo>
                      <a:pt x="7894" y="6243"/>
                      <a:pt x="6655" y="6792"/>
                      <a:pt x="5438" y="6792"/>
                    </a:cubicBezTo>
                    <a:cubicBezTo>
                      <a:pt x="4486" y="6792"/>
                      <a:pt x="3549" y="6457"/>
                      <a:pt x="2782" y="5668"/>
                    </a:cubicBezTo>
                    <a:cubicBezTo>
                      <a:pt x="1662" y="4514"/>
                      <a:pt x="1662" y="2823"/>
                      <a:pt x="2865" y="1704"/>
                    </a:cubicBezTo>
                    <a:cubicBezTo>
                      <a:pt x="3936" y="704"/>
                      <a:pt x="5222" y="775"/>
                      <a:pt x="6520" y="358"/>
                    </a:cubicBezTo>
                    <a:cubicBezTo>
                      <a:pt x="6651" y="323"/>
                      <a:pt x="6675" y="96"/>
                      <a:pt x="6520" y="61"/>
                    </a:cubicBezTo>
                    <a:cubicBezTo>
                      <a:pt x="6288" y="20"/>
                      <a:pt x="6051" y="0"/>
                      <a:pt x="5813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4594774" y="3407928"/>
                <a:ext cx="24544" cy="536152"/>
              </a:xfrm>
              <a:custGeom>
                <a:rect b="b" l="l" r="r" t="t"/>
                <a:pathLst>
                  <a:path extrusionOk="0" h="23679" w="1084">
                    <a:moveTo>
                      <a:pt x="377" y="0"/>
                    </a:moveTo>
                    <a:cubicBezTo>
                      <a:pt x="316" y="0"/>
                      <a:pt x="256" y="42"/>
                      <a:pt x="250" y="125"/>
                    </a:cubicBezTo>
                    <a:cubicBezTo>
                      <a:pt x="0" y="3995"/>
                      <a:pt x="179" y="7900"/>
                      <a:pt x="215" y="11781"/>
                    </a:cubicBezTo>
                    <a:cubicBezTo>
                      <a:pt x="250" y="15651"/>
                      <a:pt x="96" y="19580"/>
                      <a:pt x="369" y="23438"/>
                    </a:cubicBezTo>
                    <a:cubicBezTo>
                      <a:pt x="381" y="23598"/>
                      <a:pt x="506" y="23679"/>
                      <a:pt x="630" y="23679"/>
                    </a:cubicBezTo>
                    <a:cubicBezTo>
                      <a:pt x="753" y="23679"/>
                      <a:pt x="875" y="23598"/>
                      <a:pt x="881" y="23438"/>
                    </a:cubicBezTo>
                    <a:cubicBezTo>
                      <a:pt x="1084" y="19568"/>
                      <a:pt x="846" y="15651"/>
                      <a:pt x="786" y="11781"/>
                    </a:cubicBezTo>
                    <a:cubicBezTo>
                      <a:pt x="739" y="7900"/>
                      <a:pt x="834" y="3995"/>
                      <a:pt x="512" y="125"/>
                    </a:cubicBezTo>
                    <a:cubicBezTo>
                      <a:pt x="500" y="4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4184480" y="3575296"/>
                <a:ext cx="110835" cy="152973"/>
              </a:xfrm>
              <a:custGeom>
                <a:rect b="b" l="l" r="r" t="t"/>
                <a:pathLst>
                  <a:path extrusionOk="0" h="6756" w="4895">
                    <a:moveTo>
                      <a:pt x="2467" y="1"/>
                    </a:moveTo>
                    <a:cubicBezTo>
                      <a:pt x="2426" y="1"/>
                      <a:pt x="2384" y="17"/>
                      <a:pt x="2346" y="55"/>
                    </a:cubicBezTo>
                    <a:cubicBezTo>
                      <a:pt x="1262" y="1163"/>
                      <a:pt x="0" y="2544"/>
                      <a:pt x="131" y="4223"/>
                    </a:cubicBezTo>
                    <a:cubicBezTo>
                      <a:pt x="214" y="5389"/>
                      <a:pt x="1167" y="6652"/>
                      <a:pt x="2393" y="6747"/>
                    </a:cubicBezTo>
                    <a:cubicBezTo>
                      <a:pt x="2462" y="6752"/>
                      <a:pt x="2528" y="6755"/>
                      <a:pt x="2592" y="6755"/>
                    </a:cubicBezTo>
                    <a:cubicBezTo>
                      <a:pt x="4894" y="6755"/>
                      <a:pt x="4740" y="3254"/>
                      <a:pt x="2853" y="3254"/>
                    </a:cubicBezTo>
                    <a:cubicBezTo>
                      <a:pt x="2675" y="3254"/>
                      <a:pt x="2482" y="3286"/>
                      <a:pt x="2274" y="3353"/>
                    </a:cubicBezTo>
                    <a:cubicBezTo>
                      <a:pt x="1334" y="3663"/>
                      <a:pt x="988" y="4937"/>
                      <a:pt x="1619" y="5687"/>
                    </a:cubicBezTo>
                    <a:cubicBezTo>
                      <a:pt x="1822" y="5925"/>
                      <a:pt x="2096" y="6056"/>
                      <a:pt x="2369" y="6092"/>
                    </a:cubicBezTo>
                    <a:cubicBezTo>
                      <a:pt x="2334" y="6104"/>
                      <a:pt x="2286" y="6116"/>
                      <a:pt x="2250" y="6140"/>
                    </a:cubicBezTo>
                    <a:cubicBezTo>
                      <a:pt x="1393" y="6068"/>
                      <a:pt x="774" y="4889"/>
                      <a:pt x="714" y="4187"/>
                    </a:cubicBezTo>
                    <a:cubicBezTo>
                      <a:pt x="572" y="2687"/>
                      <a:pt x="1679" y="1377"/>
                      <a:pt x="2596" y="317"/>
                    </a:cubicBezTo>
                    <a:cubicBezTo>
                      <a:pt x="2715" y="180"/>
                      <a:pt x="2601" y="1"/>
                      <a:pt x="2467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3792503" y="3460864"/>
                <a:ext cx="120209" cy="262698"/>
              </a:xfrm>
              <a:custGeom>
                <a:rect b="b" l="l" r="r" t="t"/>
                <a:pathLst>
                  <a:path extrusionOk="0" h="11602" w="5309">
                    <a:moveTo>
                      <a:pt x="3657" y="1"/>
                    </a:moveTo>
                    <a:cubicBezTo>
                      <a:pt x="3622" y="1"/>
                      <a:pt x="3586" y="8"/>
                      <a:pt x="3548" y="25"/>
                    </a:cubicBezTo>
                    <a:cubicBezTo>
                      <a:pt x="2393" y="526"/>
                      <a:pt x="1477" y="1395"/>
                      <a:pt x="881" y="2454"/>
                    </a:cubicBezTo>
                    <a:cubicBezTo>
                      <a:pt x="798" y="2478"/>
                      <a:pt x="762" y="2573"/>
                      <a:pt x="774" y="2657"/>
                    </a:cubicBezTo>
                    <a:cubicBezTo>
                      <a:pt x="227" y="3716"/>
                      <a:pt x="0" y="4955"/>
                      <a:pt x="191" y="6181"/>
                    </a:cubicBezTo>
                    <a:cubicBezTo>
                      <a:pt x="572" y="8753"/>
                      <a:pt x="2596" y="10765"/>
                      <a:pt x="4989" y="11586"/>
                    </a:cubicBezTo>
                    <a:cubicBezTo>
                      <a:pt x="5016" y="11597"/>
                      <a:pt x="5042" y="11602"/>
                      <a:pt x="5065" y="11602"/>
                    </a:cubicBezTo>
                    <a:cubicBezTo>
                      <a:pt x="5256" y="11602"/>
                      <a:pt x="5308" y="11290"/>
                      <a:pt x="5096" y="11205"/>
                    </a:cubicBezTo>
                    <a:cubicBezTo>
                      <a:pt x="2822" y="10241"/>
                      <a:pt x="834" y="8312"/>
                      <a:pt x="643" y="5729"/>
                    </a:cubicBezTo>
                    <a:cubicBezTo>
                      <a:pt x="572" y="4728"/>
                      <a:pt x="786" y="3764"/>
                      <a:pt x="1215" y="2931"/>
                    </a:cubicBezTo>
                    <a:cubicBezTo>
                      <a:pt x="1572" y="3109"/>
                      <a:pt x="1905" y="3347"/>
                      <a:pt x="2179" y="3657"/>
                    </a:cubicBezTo>
                    <a:cubicBezTo>
                      <a:pt x="2536" y="4062"/>
                      <a:pt x="2632" y="4514"/>
                      <a:pt x="2846" y="4978"/>
                    </a:cubicBezTo>
                    <a:cubicBezTo>
                      <a:pt x="2882" y="5056"/>
                      <a:pt x="2955" y="5089"/>
                      <a:pt x="3030" y="5089"/>
                    </a:cubicBezTo>
                    <a:cubicBezTo>
                      <a:pt x="3152" y="5089"/>
                      <a:pt x="3282" y="5000"/>
                      <a:pt x="3275" y="4859"/>
                    </a:cubicBezTo>
                    <a:cubicBezTo>
                      <a:pt x="3215" y="3883"/>
                      <a:pt x="2298" y="2978"/>
                      <a:pt x="1393" y="2597"/>
                    </a:cubicBezTo>
                    <a:cubicBezTo>
                      <a:pt x="1953" y="1680"/>
                      <a:pt x="2786" y="918"/>
                      <a:pt x="3798" y="454"/>
                    </a:cubicBezTo>
                    <a:cubicBezTo>
                      <a:pt x="4057" y="340"/>
                      <a:pt x="3893" y="1"/>
                      <a:pt x="3657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7" name="Google Shape;517;p22"/>
          <p:cNvGrpSpPr/>
          <p:nvPr/>
        </p:nvGrpSpPr>
        <p:grpSpPr>
          <a:xfrm>
            <a:off x="2912816" y="1089153"/>
            <a:ext cx="2003144" cy="2066773"/>
            <a:chOff x="2949641" y="1089153"/>
            <a:chExt cx="2003144" cy="2066773"/>
          </a:xfrm>
        </p:grpSpPr>
        <p:sp>
          <p:nvSpPr>
            <p:cNvPr id="518" name="Google Shape;518;p22"/>
            <p:cNvSpPr/>
            <p:nvPr/>
          </p:nvSpPr>
          <p:spPr>
            <a:xfrm>
              <a:off x="4092991" y="1275178"/>
              <a:ext cx="499946" cy="677282"/>
            </a:xfrm>
            <a:custGeom>
              <a:rect b="b" l="l" r="r" t="t"/>
              <a:pathLst>
                <a:path extrusionOk="0" h="29912" w="22080">
                  <a:moveTo>
                    <a:pt x="10278" y="1"/>
                  </a:moveTo>
                  <a:cubicBezTo>
                    <a:pt x="6932" y="1"/>
                    <a:pt x="3620" y="324"/>
                    <a:pt x="315" y="987"/>
                  </a:cubicBezTo>
                  <a:cubicBezTo>
                    <a:pt x="0" y="1045"/>
                    <a:pt x="61" y="1548"/>
                    <a:pt x="365" y="1548"/>
                  </a:cubicBezTo>
                  <a:cubicBezTo>
                    <a:pt x="372" y="1548"/>
                    <a:pt x="379" y="1547"/>
                    <a:pt x="386" y="1547"/>
                  </a:cubicBezTo>
                  <a:cubicBezTo>
                    <a:pt x="3232" y="1367"/>
                    <a:pt x="6091" y="1262"/>
                    <a:pt x="8944" y="1262"/>
                  </a:cubicBezTo>
                  <a:cubicBezTo>
                    <a:pt x="9874" y="1262"/>
                    <a:pt x="10804" y="1273"/>
                    <a:pt x="11733" y="1297"/>
                  </a:cubicBezTo>
                  <a:cubicBezTo>
                    <a:pt x="13638" y="1344"/>
                    <a:pt x="15531" y="1463"/>
                    <a:pt x="17412" y="1666"/>
                  </a:cubicBezTo>
                  <a:cubicBezTo>
                    <a:pt x="18591" y="1797"/>
                    <a:pt x="19996" y="1892"/>
                    <a:pt x="20317" y="3249"/>
                  </a:cubicBezTo>
                  <a:cubicBezTo>
                    <a:pt x="20531" y="4190"/>
                    <a:pt x="20353" y="5393"/>
                    <a:pt x="20353" y="6345"/>
                  </a:cubicBezTo>
                  <a:cubicBezTo>
                    <a:pt x="20412" y="13977"/>
                    <a:pt x="20412" y="21633"/>
                    <a:pt x="20698" y="29265"/>
                  </a:cubicBezTo>
                  <a:cubicBezTo>
                    <a:pt x="20716" y="29695"/>
                    <a:pt x="21058" y="29912"/>
                    <a:pt x="21394" y="29912"/>
                  </a:cubicBezTo>
                  <a:cubicBezTo>
                    <a:pt x="21727" y="29912"/>
                    <a:pt x="22055" y="29698"/>
                    <a:pt x="22055" y="29265"/>
                  </a:cubicBezTo>
                  <a:cubicBezTo>
                    <a:pt x="22079" y="24764"/>
                    <a:pt x="21912" y="20275"/>
                    <a:pt x="21841" y="15775"/>
                  </a:cubicBezTo>
                  <a:cubicBezTo>
                    <a:pt x="21793" y="13536"/>
                    <a:pt x="21758" y="11286"/>
                    <a:pt x="21722" y="9036"/>
                  </a:cubicBezTo>
                  <a:cubicBezTo>
                    <a:pt x="21674" y="7036"/>
                    <a:pt x="21924" y="4738"/>
                    <a:pt x="21496" y="2773"/>
                  </a:cubicBezTo>
                  <a:cubicBezTo>
                    <a:pt x="21246" y="1583"/>
                    <a:pt x="20388" y="975"/>
                    <a:pt x="19234" y="701"/>
                  </a:cubicBezTo>
                  <a:cubicBezTo>
                    <a:pt x="17364" y="261"/>
                    <a:pt x="15316" y="201"/>
                    <a:pt x="13411" y="94"/>
                  </a:cubicBezTo>
                  <a:cubicBezTo>
                    <a:pt x="12363" y="32"/>
                    <a:pt x="11319" y="1"/>
                    <a:pt x="10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9" name="Google Shape;519;p22"/>
            <p:cNvGrpSpPr/>
            <p:nvPr/>
          </p:nvGrpSpPr>
          <p:grpSpPr>
            <a:xfrm>
              <a:off x="2949641" y="1089153"/>
              <a:ext cx="1212891" cy="474360"/>
              <a:chOff x="2915016" y="1089153"/>
              <a:chExt cx="1212891" cy="474360"/>
            </a:xfrm>
          </p:grpSpPr>
          <p:sp>
            <p:nvSpPr>
              <p:cNvPr id="520" name="Google Shape;520;p22"/>
              <p:cNvSpPr/>
              <p:nvPr/>
            </p:nvSpPr>
            <p:spPr>
              <a:xfrm>
                <a:off x="4077452" y="1144399"/>
                <a:ext cx="30749" cy="46394"/>
              </a:xfrm>
              <a:custGeom>
                <a:rect b="b" l="l" r="r" t="t"/>
                <a:pathLst>
                  <a:path extrusionOk="0" h="2049" w="1358">
                    <a:moveTo>
                      <a:pt x="0" y="0"/>
                    </a:moveTo>
                    <a:lnTo>
                      <a:pt x="0" y="0"/>
                    </a:lnTo>
                    <a:cubicBezTo>
                      <a:pt x="226" y="417"/>
                      <a:pt x="369" y="870"/>
                      <a:pt x="441" y="1334"/>
                    </a:cubicBezTo>
                    <a:cubicBezTo>
                      <a:pt x="762" y="1548"/>
                      <a:pt x="1072" y="1786"/>
                      <a:pt x="1358" y="2048"/>
                    </a:cubicBezTo>
                    <a:cubicBezTo>
                      <a:pt x="1131" y="1215"/>
                      <a:pt x="655" y="548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4087958" y="1185652"/>
                <a:ext cx="24024" cy="53391"/>
              </a:xfrm>
              <a:custGeom>
                <a:rect b="b" l="l" r="r" t="t"/>
                <a:pathLst>
                  <a:path extrusionOk="0" h="2358" w="1061">
                    <a:moveTo>
                      <a:pt x="36" y="0"/>
                    </a:moveTo>
                    <a:lnTo>
                      <a:pt x="36" y="0"/>
                    </a:lnTo>
                    <a:cubicBezTo>
                      <a:pt x="72" y="524"/>
                      <a:pt x="48" y="1048"/>
                      <a:pt x="1" y="1560"/>
                    </a:cubicBezTo>
                    <a:cubicBezTo>
                      <a:pt x="358" y="1786"/>
                      <a:pt x="739" y="2048"/>
                      <a:pt x="1048" y="2358"/>
                    </a:cubicBezTo>
                    <a:cubicBezTo>
                      <a:pt x="1048" y="2048"/>
                      <a:pt x="1060" y="1738"/>
                      <a:pt x="1060" y="1429"/>
                    </a:cubicBezTo>
                    <a:cubicBezTo>
                      <a:pt x="1060" y="1262"/>
                      <a:pt x="1048" y="1119"/>
                      <a:pt x="1036" y="965"/>
                    </a:cubicBezTo>
                    <a:cubicBezTo>
                      <a:pt x="715" y="631"/>
                      <a:pt x="393" y="298"/>
                      <a:pt x="36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4081211" y="1228514"/>
                <a:ext cx="30228" cy="59323"/>
              </a:xfrm>
              <a:custGeom>
                <a:rect b="b" l="l" r="r" t="t"/>
                <a:pathLst>
                  <a:path extrusionOk="0" h="2620" w="1335">
                    <a:moveTo>
                      <a:pt x="251" y="0"/>
                    </a:moveTo>
                    <a:cubicBezTo>
                      <a:pt x="251" y="12"/>
                      <a:pt x="251" y="24"/>
                      <a:pt x="251" y="36"/>
                    </a:cubicBezTo>
                    <a:cubicBezTo>
                      <a:pt x="168" y="631"/>
                      <a:pt x="84" y="1227"/>
                      <a:pt x="1" y="1822"/>
                    </a:cubicBezTo>
                    <a:cubicBezTo>
                      <a:pt x="10" y="1757"/>
                      <a:pt x="70" y="1699"/>
                      <a:pt x="130" y="1699"/>
                    </a:cubicBezTo>
                    <a:cubicBezTo>
                      <a:pt x="147" y="1699"/>
                      <a:pt x="164" y="1704"/>
                      <a:pt x="180" y="1715"/>
                    </a:cubicBezTo>
                    <a:cubicBezTo>
                      <a:pt x="441" y="1893"/>
                      <a:pt x="691" y="2084"/>
                      <a:pt x="930" y="2286"/>
                    </a:cubicBezTo>
                    <a:cubicBezTo>
                      <a:pt x="1049" y="2393"/>
                      <a:pt x="1192" y="2501"/>
                      <a:pt x="1311" y="2620"/>
                    </a:cubicBezTo>
                    <a:cubicBezTo>
                      <a:pt x="1323" y="2060"/>
                      <a:pt x="1323" y="1512"/>
                      <a:pt x="1334" y="953"/>
                    </a:cubicBezTo>
                    <a:cubicBezTo>
                      <a:pt x="1108" y="762"/>
                      <a:pt x="906" y="536"/>
                      <a:pt x="680" y="346"/>
                    </a:cubicBezTo>
                    <a:cubicBezTo>
                      <a:pt x="549" y="226"/>
                      <a:pt x="406" y="107"/>
                      <a:pt x="25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4075822" y="1270016"/>
                <a:ext cx="36953" cy="76328"/>
              </a:xfrm>
              <a:custGeom>
                <a:rect b="b" l="l" r="r" t="t"/>
                <a:pathLst>
                  <a:path extrusionOk="0" h="3371" w="1632">
                    <a:moveTo>
                      <a:pt x="239" y="1"/>
                    </a:moveTo>
                    <a:cubicBezTo>
                      <a:pt x="156" y="608"/>
                      <a:pt x="72" y="1227"/>
                      <a:pt x="1" y="1846"/>
                    </a:cubicBezTo>
                    <a:cubicBezTo>
                      <a:pt x="298" y="2096"/>
                      <a:pt x="584" y="2382"/>
                      <a:pt x="870" y="2644"/>
                    </a:cubicBezTo>
                    <a:cubicBezTo>
                      <a:pt x="1120" y="2882"/>
                      <a:pt x="1394" y="3120"/>
                      <a:pt x="1632" y="3370"/>
                    </a:cubicBezTo>
                    <a:cubicBezTo>
                      <a:pt x="1608" y="2763"/>
                      <a:pt x="1572" y="2180"/>
                      <a:pt x="1561" y="1644"/>
                    </a:cubicBezTo>
                    <a:cubicBezTo>
                      <a:pt x="1561" y="1525"/>
                      <a:pt x="1561" y="1418"/>
                      <a:pt x="1561" y="1310"/>
                    </a:cubicBezTo>
                    <a:cubicBezTo>
                      <a:pt x="1346" y="1132"/>
                      <a:pt x="1168" y="906"/>
                      <a:pt x="989" y="715"/>
                    </a:cubicBezTo>
                    <a:cubicBezTo>
                      <a:pt x="763" y="489"/>
                      <a:pt x="525" y="275"/>
                      <a:pt x="275" y="72"/>
                    </a:cubicBezTo>
                    <a:cubicBezTo>
                      <a:pt x="251" y="48"/>
                      <a:pt x="239" y="25"/>
                      <a:pt x="23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4070976" y="1319624"/>
                <a:ext cx="43428" cy="81988"/>
              </a:xfrm>
              <a:custGeom>
                <a:rect b="b" l="l" r="r" t="t"/>
                <a:pathLst>
                  <a:path extrusionOk="0" h="3621" w="1918">
                    <a:moveTo>
                      <a:pt x="167" y="1"/>
                    </a:moveTo>
                    <a:cubicBezTo>
                      <a:pt x="96" y="596"/>
                      <a:pt x="36" y="1191"/>
                      <a:pt x="0" y="1786"/>
                    </a:cubicBezTo>
                    <a:cubicBezTo>
                      <a:pt x="655" y="2358"/>
                      <a:pt x="1310" y="2977"/>
                      <a:pt x="1905" y="3620"/>
                    </a:cubicBezTo>
                    <a:cubicBezTo>
                      <a:pt x="1917" y="2953"/>
                      <a:pt x="1894" y="2287"/>
                      <a:pt x="1870" y="1632"/>
                    </a:cubicBezTo>
                    <a:cubicBezTo>
                      <a:pt x="1822" y="1632"/>
                      <a:pt x="1786" y="1620"/>
                      <a:pt x="1751" y="1584"/>
                    </a:cubicBezTo>
                    <a:cubicBezTo>
                      <a:pt x="1417" y="1322"/>
                      <a:pt x="1143" y="1001"/>
                      <a:pt x="846" y="691"/>
                    </a:cubicBezTo>
                    <a:cubicBezTo>
                      <a:pt x="620" y="465"/>
                      <a:pt x="393" y="239"/>
                      <a:pt x="167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4069369" y="1369776"/>
                <a:ext cx="44221" cy="78456"/>
              </a:xfrm>
              <a:custGeom>
                <a:rect b="b" l="l" r="r" t="t"/>
                <a:pathLst>
                  <a:path extrusionOk="0" h="3465" w="1953">
                    <a:moveTo>
                      <a:pt x="48" y="0"/>
                    </a:moveTo>
                    <a:cubicBezTo>
                      <a:pt x="12" y="488"/>
                      <a:pt x="0" y="976"/>
                      <a:pt x="0" y="1465"/>
                    </a:cubicBezTo>
                    <a:cubicBezTo>
                      <a:pt x="0" y="1500"/>
                      <a:pt x="0" y="1548"/>
                      <a:pt x="0" y="1584"/>
                    </a:cubicBezTo>
                    <a:cubicBezTo>
                      <a:pt x="0" y="1596"/>
                      <a:pt x="12" y="1596"/>
                      <a:pt x="12" y="1596"/>
                    </a:cubicBezTo>
                    <a:cubicBezTo>
                      <a:pt x="381" y="1929"/>
                      <a:pt x="679" y="2334"/>
                      <a:pt x="1024" y="2691"/>
                    </a:cubicBezTo>
                    <a:cubicBezTo>
                      <a:pt x="1274" y="2953"/>
                      <a:pt x="1548" y="3203"/>
                      <a:pt x="1798" y="3465"/>
                    </a:cubicBezTo>
                    <a:cubicBezTo>
                      <a:pt x="1881" y="2977"/>
                      <a:pt x="1929" y="2477"/>
                      <a:pt x="1953" y="1977"/>
                    </a:cubicBezTo>
                    <a:cubicBezTo>
                      <a:pt x="1274" y="1405"/>
                      <a:pt x="619" y="714"/>
                      <a:pt x="48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4070161" y="1418026"/>
                <a:ext cx="37768" cy="77392"/>
              </a:xfrm>
              <a:custGeom>
                <a:rect b="b" l="l" r="r" t="t"/>
                <a:pathLst>
                  <a:path extrusionOk="0" h="3418" w="1668">
                    <a:moveTo>
                      <a:pt x="1" y="0"/>
                    </a:moveTo>
                    <a:lnTo>
                      <a:pt x="1" y="0"/>
                    </a:lnTo>
                    <a:cubicBezTo>
                      <a:pt x="48" y="691"/>
                      <a:pt x="144" y="1500"/>
                      <a:pt x="13" y="2203"/>
                    </a:cubicBezTo>
                    <a:cubicBezTo>
                      <a:pt x="406" y="2536"/>
                      <a:pt x="858" y="2953"/>
                      <a:pt x="1120" y="3417"/>
                    </a:cubicBezTo>
                    <a:cubicBezTo>
                      <a:pt x="1370" y="2929"/>
                      <a:pt x="1549" y="2382"/>
                      <a:pt x="1668" y="1822"/>
                    </a:cubicBezTo>
                    <a:cubicBezTo>
                      <a:pt x="1322" y="1536"/>
                      <a:pt x="1013" y="1179"/>
                      <a:pt x="703" y="834"/>
                    </a:cubicBezTo>
                    <a:cubicBezTo>
                      <a:pt x="465" y="572"/>
                      <a:pt x="215" y="298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4047791" y="1476510"/>
                <a:ext cx="42070" cy="49632"/>
              </a:xfrm>
              <a:custGeom>
                <a:rect b="b" l="l" r="r" t="t"/>
                <a:pathLst>
                  <a:path extrusionOk="0" h="2192" w="1858">
                    <a:moveTo>
                      <a:pt x="905" y="1"/>
                    </a:moveTo>
                    <a:cubicBezTo>
                      <a:pt x="810" y="299"/>
                      <a:pt x="643" y="572"/>
                      <a:pt x="405" y="775"/>
                    </a:cubicBezTo>
                    <a:cubicBezTo>
                      <a:pt x="286" y="870"/>
                      <a:pt x="155" y="953"/>
                      <a:pt x="1" y="1037"/>
                    </a:cubicBezTo>
                    <a:cubicBezTo>
                      <a:pt x="132" y="1168"/>
                      <a:pt x="262" y="1299"/>
                      <a:pt x="393" y="1442"/>
                    </a:cubicBezTo>
                    <a:cubicBezTo>
                      <a:pt x="584" y="1644"/>
                      <a:pt x="846" y="1846"/>
                      <a:pt x="965" y="2108"/>
                    </a:cubicBezTo>
                    <a:cubicBezTo>
                      <a:pt x="977" y="2132"/>
                      <a:pt x="977" y="2168"/>
                      <a:pt x="977" y="2192"/>
                    </a:cubicBezTo>
                    <a:cubicBezTo>
                      <a:pt x="1310" y="1965"/>
                      <a:pt x="1596" y="1680"/>
                      <a:pt x="1822" y="1323"/>
                    </a:cubicBezTo>
                    <a:cubicBezTo>
                      <a:pt x="1834" y="1311"/>
                      <a:pt x="1846" y="1299"/>
                      <a:pt x="1858" y="1275"/>
                    </a:cubicBezTo>
                    <a:cubicBezTo>
                      <a:pt x="1667" y="1049"/>
                      <a:pt x="1548" y="787"/>
                      <a:pt x="1370" y="549"/>
                    </a:cubicBezTo>
                    <a:cubicBezTo>
                      <a:pt x="1227" y="346"/>
                      <a:pt x="1072" y="168"/>
                      <a:pt x="905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4000877" y="1503204"/>
                <a:ext cx="63105" cy="39126"/>
              </a:xfrm>
              <a:custGeom>
                <a:rect b="b" l="l" r="r" t="t"/>
                <a:pathLst>
                  <a:path extrusionOk="0" h="1728" w="2787">
                    <a:moveTo>
                      <a:pt x="1751" y="1"/>
                    </a:moveTo>
                    <a:cubicBezTo>
                      <a:pt x="1251" y="179"/>
                      <a:pt x="632" y="263"/>
                      <a:pt x="1" y="310"/>
                    </a:cubicBezTo>
                    <a:cubicBezTo>
                      <a:pt x="251" y="596"/>
                      <a:pt x="501" y="882"/>
                      <a:pt x="775" y="1156"/>
                    </a:cubicBezTo>
                    <a:cubicBezTo>
                      <a:pt x="965" y="1346"/>
                      <a:pt x="1203" y="1525"/>
                      <a:pt x="1406" y="1727"/>
                    </a:cubicBezTo>
                    <a:cubicBezTo>
                      <a:pt x="1906" y="1608"/>
                      <a:pt x="2370" y="1429"/>
                      <a:pt x="2787" y="1191"/>
                    </a:cubicBezTo>
                    <a:lnTo>
                      <a:pt x="2775" y="1191"/>
                    </a:lnTo>
                    <a:cubicBezTo>
                      <a:pt x="2537" y="1037"/>
                      <a:pt x="2358" y="763"/>
                      <a:pt x="2192" y="536"/>
                    </a:cubicBezTo>
                    <a:cubicBezTo>
                      <a:pt x="2037" y="358"/>
                      <a:pt x="1894" y="179"/>
                      <a:pt x="175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959374" y="1510495"/>
                <a:ext cx="63648" cy="37496"/>
              </a:xfrm>
              <a:custGeom>
                <a:rect b="b" l="l" r="r" t="t"/>
                <a:pathLst>
                  <a:path extrusionOk="0" h="1656" w="2811">
                    <a:moveTo>
                      <a:pt x="1667" y="0"/>
                    </a:moveTo>
                    <a:cubicBezTo>
                      <a:pt x="1339" y="14"/>
                      <a:pt x="1003" y="20"/>
                      <a:pt x="676" y="20"/>
                    </a:cubicBezTo>
                    <a:cubicBezTo>
                      <a:pt x="444" y="20"/>
                      <a:pt x="217" y="17"/>
                      <a:pt x="0" y="12"/>
                    </a:cubicBezTo>
                    <a:lnTo>
                      <a:pt x="0" y="12"/>
                    </a:lnTo>
                    <a:cubicBezTo>
                      <a:pt x="203" y="262"/>
                      <a:pt x="417" y="500"/>
                      <a:pt x="643" y="738"/>
                    </a:cubicBezTo>
                    <a:cubicBezTo>
                      <a:pt x="929" y="1036"/>
                      <a:pt x="1310" y="1286"/>
                      <a:pt x="1536" y="1631"/>
                    </a:cubicBezTo>
                    <a:cubicBezTo>
                      <a:pt x="1548" y="1631"/>
                      <a:pt x="1548" y="1643"/>
                      <a:pt x="1548" y="1655"/>
                    </a:cubicBezTo>
                    <a:cubicBezTo>
                      <a:pt x="1977" y="1631"/>
                      <a:pt x="2405" y="1584"/>
                      <a:pt x="2810" y="1500"/>
                    </a:cubicBezTo>
                    <a:cubicBezTo>
                      <a:pt x="2643" y="1334"/>
                      <a:pt x="2501" y="1155"/>
                      <a:pt x="2358" y="988"/>
                    </a:cubicBezTo>
                    <a:cubicBezTo>
                      <a:pt x="2120" y="703"/>
                      <a:pt x="1881" y="417"/>
                      <a:pt x="1667" y="107"/>
                    </a:cubicBezTo>
                    <a:cubicBezTo>
                      <a:pt x="1631" y="72"/>
                      <a:pt x="1643" y="24"/>
                      <a:pt x="166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3911645" y="1510359"/>
                <a:ext cx="69309" cy="38266"/>
              </a:xfrm>
              <a:custGeom>
                <a:rect b="b" l="l" r="r" t="t"/>
                <a:pathLst>
                  <a:path extrusionOk="0" h="1690" w="3061">
                    <a:moveTo>
                      <a:pt x="1100" y="1"/>
                    </a:moveTo>
                    <a:cubicBezTo>
                      <a:pt x="1002" y="1"/>
                      <a:pt x="910" y="2"/>
                      <a:pt x="822" y="6"/>
                    </a:cubicBezTo>
                    <a:cubicBezTo>
                      <a:pt x="549" y="6"/>
                      <a:pt x="275" y="18"/>
                      <a:pt x="1" y="18"/>
                    </a:cubicBezTo>
                    <a:cubicBezTo>
                      <a:pt x="203" y="185"/>
                      <a:pt x="406" y="351"/>
                      <a:pt x="608" y="530"/>
                    </a:cubicBezTo>
                    <a:cubicBezTo>
                      <a:pt x="882" y="792"/>
                      <a:pt x="1263" y="1090"/>
                      <a:pt x="1418" y="1459"/>
                    </a:cubicBezTo>
                    <a:cubicBezTo>
                      <a:pt x="1442" y="1530"/>
                      <a:pt x="1430" y="1613"/>
                      <a:pt x="1370" y="1673"/>
                    </a:cubicBezTo>
                    <a:cubicBezTo>
                      <a:pt x="1757" y="1681"/>
                      <a:pt x="2157" y="1690"/>
                      <a:pt x="2559" y="1690"/>
                    </a:cubicBezTo>
                    <a:cubicBezTo>
                      <a:pt x="2726" y="1690"/>
                      <a:pt x="2893" y="1688"/>
                      <a:pt x="3061" y="1685"/>
                    </a:cubicBezTo>
                    <a:cubicBezTo>
                      <a:pt x="2823" y="1471"/>
                      <a:pt x="2608" y="1209"/>
                      <a:pt x="2430" y="971"/>
                    </a:cubicBezTo>
                    <a:cubicBezTo>
                      <a:pt x="2168" y="673"/>
                      <a:pt x="1954" y="340"/>
                      <a:pt x="1739" y="6"/>
                    </a:cubicBezTo>
                    <a:cubicBezTo>
                      <a:pt x="1509" y="6"/>
                      <a:pt x="1295" y="1"/>
                      <a:pt x="110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3855584" y="1511016"/>
                <a:ext cx="81966" cy="36975"/>
              </a:xfrm>
              <a:custGeom>
                <a:rect b="b" l="l" r="r" t="t"/>
                <a:pathLst>
                  <a:path extrusionOk="0" h="1633" w="3620">
                    <a:moveTo>
                      <a:pt x="1929" y="1"/>
                    </a:moveTo>
                    <a:cubicBezTo>
                      <a:pt x="1274" y="13"/>
                      <a:pt x="643" y="25"/>
                      <a:pt x="0" y="25"/>
                    </a:cubicBezTo>
                    <a:cubicBezTo>
                      <a:pt x="536" y="513"/>
                      <a:pt x="1072" y="1037"/>
                      <a:pt x="1524" y="1584"/>
                    </a:cubicBezTo>
                    <a:lnTo>
                      <a:pt x="1858" y="1584"/>
                    </a:lnTo>
                    <a:cubicBezTo>
                      <a:pt x="2382" y="1584"/>
                      <a:pt x="2977" y="1608"/>
                      <a:pt x="3620" y="1632"/>
                    </a:cubicBezTo>
                    <a:cubicBezTo>
                      <a:pt x="3334" y="1418"/>
                      <a:pt x="3108" y="1084"/>
                      <a:pt x="2846" y="822"/>
                    </a:cubicBezTo>
                    <a:cubicBezTo>
                      <a:pt x="2560" y="525"/>
                      <a:pt x="2251" y="251"/>
                      <a:pt x="192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3796285" y="1511559"/>
                <a:ext cx="80879" cy="35617"/>
              </a:xfrm>
              <a:custGeom>
                <a:rect b="b" l="l" r="r" t="t"/>
                <a:pathLst>
                  <a:path extrusionOk="0" h="1573" w="3572">
                    <a:moveTo>
                      <a:pt x="2131" y="1"/>
                    </a:moveTo>
                    <a:cubicBezTo>
                      <a:pt x="1417" y="1"/>
                      <a:pt x="702" y="1"/>
                      <a:pt x="0" y="13"/>
                    </a:cubicBezTo>
                    <a:cubicBezTo>
                      <a:pt x="500" y="548"/>
                      <a:pt x="1012" y="1060"/>
                      <a:pt x="1560" y="1572"/>
                    </a:cubicBezTo>
                    <a:cubicBezTo>
                      <a:pt x="2226" y="1572"/>
                      <a:pt x="2905" y="1572"/>
                      <a:pt x="3572" y="1560"/>
                    </a:cubicBezTo>
                    <a:cubicBezTo>
                      <a:pt x="3072" y="1060"/>
                      <a:pt x="2596" y="525"/>
                      <a:pt x="213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3743710" y="1511831"/>
                <a:ext cx="76034" cy="35617"/>
              </a:xfrm>
              <a:custGeom>
                <a:rect b="b" l="l" r="r" t="t"/>
                <a:pathLst>
                  <a:path extrusionOk="0" h="1573" w="3358">
                    <a:moveTo>
                      <a:pt x="1108" y="1"/>
                    </a:moveTo>
                    <a:cubicBezTo>
                      <a:pt x="738" y="1"/>
                      <a:pt x="369" y="13"/>
                      <a:pt x="0" y="13"/>
                    </a:cubicBezTo>
                    <a:cubicBezTo>
                      <a:pt x="560" y="560"/>
                      <a:pt x="1155" y="1048"/>
                      <a:pt x="1739" y="1572"/>
                    </a:cubicBezTo>
                    <a:cubicBezTo>
                      <a:pt x="2274" y="1560"/>
                      <a:pt x="2822" y="1560"/>
                      <a:pt x="3358" y="1560"/>
                    </a:cubicBezTo>
                    <a:cubicBezTo>
                      <a:pt x="2858" y="1084"/>
                      <a:pt x="2382" y="548"/>
                      <a:pt x="1953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3690592" y="1512103"/>
                <a:ext cx="78207" cy="35345"/>
              </a:xfrm>
              <a:custGeom>
                <a:rect b="b" l="l" r="r" t="t"/>
                <a:pathLst>
                  <a:path extrusionOk="0" h="1561" w="3454">
                    <a:moveTo>
                      <a:pt x="1989" y="1"/>
                    </a:moveTo>
                    <a:cubicBezTo>
                      <a:pt x="1322" y="12"/>
                      <a:pt x="656" y="12"/>
                      <a:pt x="1" y="12"/>
                    </a:cubicBezTo>
                    <a:cubicBezTo>
                      <a:pt x="644" y="501"/>
                      <a:pt x="1299" y="977"/>
                      <a:pt x="1882" y="1525"/>
                    </a:cubicBezTo>
                    <a:cubicBezTo>
                      <a:pt x="1894" y="1536"/>
                      <a:pt x="1906" y="1548"/>
                      <a:pt x="1906" y="1560"/>
                    </a:cubicBezTo>
                    <a:lnTo>
                      <a:pt x="3454" y="1560"/>
                    </a:lnTo>
                    <a:cubicBezTo>
                      <a:pt x="2918" y="1096"/>
                      <a:pt x="2430" y="536"/>
                      <a:pt x="198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3633987" y="1512374"/>
                <a:ext cx="90072" cy="35073"/>
              </a:xfrm>
              <a:custGeom>
                <a:rect b="b" l="l" r="r" t="t"/>
                <a:pathLst>
                  <a:path extrusionOk="0" h="1549" w="3978">
                    <a:moveTo>
                      <a:pt x="2120" y="0"/>
                    </a:moveTo>
                    <a:cubicBezTo>
                      <a:pt x="1405" y="12"/>
                      <a:pt x="703" y="12"/>
                      <a:pt x="0" y="24"/>
                    </a:cubicBezTo>
                    <a:cubicBezTo>
                      <a:pt x="608" y="489"/>
                      <a:pt x="1179" y="989"/>
                      <a:pt x="1703" y="1548"/>
                    </a:cubicBezTo>
                    <a:lnTo>
                      <a:pt x="3977" y="1548"/>
                    </a:lnTo>
                    <a:cubicBezTo>
                      <a:pt x="3334" y="1072"/>
                      <a:pt x="2727" y="524"/>
                      <a:pt x="212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3584922" y="1512918"/>
                <a:ext cx="76305" cy="34802"/>
              </a:xfrm>
              <a:custGeom>
                <a:rect b="b" l="l" r="r" t="t"/>
                <a:pathLst>
                  <a:path extrusionOk="0" h="1537" w="3370">
                    <a:moveTo>
                      <a:pt x="1727" y="0"/>
                    </a:moveTo>
                    <a:cubicBezTo>
                      <a:pt x="1155" y="0"/>
                      <a:pt x="572" y="0"/>
                      <a:pt x="1" y="12"/>
                    </a:cubicBezTo>
                    <a:cubicBezTo>
                      <a:pt x="215" y="274"/>
                      <a:pt x="441" y="512"/>
                      <a:pt x="691" y="750"/>
                    </a:cubicBezTo>
                    <a:cubicBezTo>
                      <a:pt x="953" y="1000"/>
                      <a:pt x="1334" y="1215"/>
                      <a:pt x="1536" y="1512"/>
                    </a:cubicBezTo>
                    <a:cubicBezTo>
                      <a:pt x="1536" y="1524"/>
                      <a:pt x="1536" y="1524"/>
                      <a:pt x="1548" y="1536"/>
                    </a:cubicBezTo>
                    <a:lnTo>
                      <a:pt x="3370" y="1536"/>
                    </a:lnTo>
                    <a:cubicBezTo>
                      <a:pt x="2846" y="989"/>
                      <a:pt x="2310" y="477"/>
                      <a:pt x="172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3527502" y="1513190"/>
                <a:ext cx="79543" cy="34802"/>
              </a:xfrm>
              <a:custGeom>
                <a:rect b="b" l="l" r="r" t="t"/>
                <a:pathLst>
                  <a:path extrusionOk="0" h="1537" w="3513">
                    <a:moveTo>
                      <a:pt x="2167" y="0"/>
                    </a:moveTo>
                    <a:cubicBezTo>
                      <a:pt x="1441" y="0"/>
                      <a:pt x="727" y="12"/>
                      <a:pt x="0" y="12"/>
                    </a:cubicBezTo>
                    <a:cubicBezTo>
                      <a:pt x="596" y="488"/>
                      <a:pt x="1191" y="988"/>
                      <a:pt x="1727" y="1536"/>
                    </a:cubicBezTo>
                    <a:cubicBezTo>
                      <a:pt x="2322" y="1536"/>
                      <a:pt x="2918" y="1524"/>
                      <a:pt x="3513" y="1524"/>
                    </a:cubicBezTo>
                    <a:cubicBezTo>
                      <a:pt x="3334" y="1369"/>
                      <a:pt x="3168" y="1191"/>
                      <a:pt x="3025" y="1024"/>
                    </a:cubicBezTo>
                    <a:cubicBezTo>
                      <a:pt x="2727" y="726"/>
                      <a:pt x="2465" y="393"/>
                      <a:pt x="2203" y="60"/>
                    </a:cubicBezTo>
                    <a:cubicBezTo>
                      <a:pt x="2179" y="36"/>
                      <a:pt x="2179" y="24"/>
                      <a:pt x="216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3466845" y="1513461"/>
                <a:ext cx="88985" cy="34530"/>
              </a:xfrm>
              <a:custGeom>
                <a:rect b="b" l="l" r="r" t="t"/>
                <a:pathLst>
                  <a:path extrusionOk="0" h="1525" w="3930">
                    <a:moveTo>
                      <a:pt x="2251" y="0"/>
                    </a:moveTo>
                    <a:cubicBezTo>
                      <a:pt x="1501" y="12"/>
                      <a:pt x="751" y="12"/>
                      <a:pt x="1" y="24"/>
                    </a:cubicBezTo>
                    <a:cubicBezTo>
                      <a:pt x="620" y="476"/>
                      <a:pt x="1227" y="988"/>
                      <a:pt x="1787" y="1524"/>
                    </a:cubicBezTo>
                    <a:lnTo>
                      <a:pt x="3930" y="1524"/>
                    </a:lnTo>
                    <a:cubicBezTo>
                      <a:pt x="3346" y="1048"/>
                      <a:pt x="2787" y="524"/>
                      <a:pt x="225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3418051" y="1513982"/>
                <a:ext cx="77120" cy="34258"/>
              </a:xfrm>
              <a:custGeom>
                <a:rect b="b" l="l" r="r" t="t"/>
                <a:pathLst>
                  <a:path extrusionOk="0" h="1513" w="3406">
                    <a:moveTo>
                      <a:pt x="1656" y="1"/>
                    </a:moveTo>
                    <a:cubicBezTo>
                      <a:pt x="1144" y="1"/>
                      <a:pt x="632" y="1"/>
                      <a:pt x="120" y="13"/>
                    </a:cubicBezTo>
                    <a:lnTo>
                      <a:pt x="1" y="13"/>
                    </a:lnTo>
                    <a:cubicBezTo>
                      <a:pt x="346" y="275"/>
                      <a:pt x="691" y="537"/>
                      <a:pt x="1036" y="799"/>
                    </a:cubicBezTo>
                    <a:cubicBezTo>
                      <a:pt x="1322" y="1025"/>
                      <a:pt x="1656" y="1239"/>
                      <a:pt x="1917" y="1513"/>
                    </a:cubicBezTo>
                    <a:cubicBezTo>
                      <a:pt x="2406" y="1513"/>
                      <a:pt x="2906" y="1501"/>
                      <a:pt x="3406" y="1501"/>
                    </a:cubicBezTo>
                    <a:cubicBezTo>
                      <a:pt x="2822" y="1001"/>
                      <a:pt x="2227" y="501"/>
                      <a:pt x="165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2915016" y="1089153"/>
                <a:ext cx="1212891" cy="474360"/>
              </a:xfrm>
              <a:custGeom>
                <a:rect b="b" l="l" r="r" t="t"/>
                <a:pathLst>
                  <a:path extrusionOk="0" h="20950" w="53567">
                    <a:moveTo>
                      <a:pt x="51340" y="2440"/>
                    </a:moveTo>
                    <a:cubicBezTo>
                      <a:pt x="51995" y="2988"/>
                      <a:pt x="52471" y="3655"/>
                      <a:pt x="52698" y="4488"/>
                    </a:cubicBezTo>
                    <a:cubicBezTo>
                      <a:pt x="52412" y="4226"/>
                      <a:pt x="52102" y="3988"/>
                      <a:pt x="51781" y="3774"/>
                    </a:cubicBezTo>
                    <a:cubicBezTo>
                      <a:pt x="51709" y="3310"/>
                      <a:pt x="51566" y="2857"/>
                      <a:pt x="51340" y="2440"/>
                    </a:cubicBezTo>
                    <a:close/>
                    <a:moveTo>
                      <a:pt x="51840" y="4262"/>
                    </a:moveTo>
                    <a:cubicBezTo>
                      <a:pt x="52197" y="4560"/>
                      <a:pt x="52519" y="4893"/>
                      <a:pt x="52840" y="5227"/>
                    </a:cubicBezTo>
                    <a:cubicBezTo>
                      <a:pt x="52852" y="5381"/>
                      <a:pt x="52864" y="5524"/>
                      <a:pt x="52864" y="5691"/>
                    </a:cubicBezTo>
                    <a:cubicBezTo>
                      <a:pt x="52864" y="6000"/>
                      <a:pt x="52852" y="6310"/>
                      <a:pt x="52852" y="6620"/>
                    </a:cubicBezTo>
                    <a:cubicBezTo>
                      <a:pt x="52543" y="6310"/>
                      <a:pt x="52162" y="6048"/>
                      <a:pt x="51805" y="5822"/>
                    </a:cubicBezTo>
                    <a:cubicBezTo>
                      <a:pt x="51852" y="5310"/>
                      <a:pt x="51876" y="4786"/>
                      <a:pt x="51840" y="4262"/>
                    </a:cubicBezTo>
                    <a:close/>
                    <a:moveTo>
                      <a:pt x="51757" y="6155"/>
                    </a:moveTo>
                    <a:cubicBezTo>
                      <a:pt x="51912" y="6262"/>
                      <a:pt x="52055" y="6381"/>
                      <a:pt x="52186" y="6501"/>
                    </a:cubicBezTo>
                    <a:cubicBezTo>
                      <a:pt x="52412" y="6691"/>
                      <a:pt x="52614" y="6917"/>
                      <a:pt x="52840" y="7108"/>
                    </a:cubicBezTo>
                    <a:cubicBezTo>
                      <a:pt x="52829" y="7667"/>
                      <a:pt x="52829" y="8215"/>
                      <a:pt x="52817" y="8775"/>
                    </a:cubicBezTo>
                    <a:cubicBezTo>
                      <a:pt x="52698" y="8656"/>
                      <a:pt x="52555" y="8548"/>
                      <a:pt x="52436" y="8441"/>
                    </a:cubicBezTo>
                    <a:cubicBezTo>
                      <a:pt x="52197" y="8239"/>
                      <a:pt x="51947" y="8048"/>
                      <a:pt x="51686" y="7870"/>
                    </a:cubicBezTo>
                    <a:cubicBezTo>
                      <a:pt x="51669" y="7859"/>
                      <a:pt x="51652" y="7854"/>
                      <a:pt x="51635" y="7854"/>
                    </a:cubicBezTo>
                    <a:cubicBezTo>
                      <a:pt x="51575" y="7854"/>
                      <a:pt x="51516" y="7910"/>
                      <a:pt x="51507" y="7965"/>
                    </a:cubicBezTo>
                    <a:cubicBezTo>
                      <a:pt x="51590" y="7382"/>
                      <a:pt x="51674" y="6786"/>
                      <a:pt x="51757" y="6191"/>
                    </a:cubicBezTo>
                    <a:cubicBezTo>
                      <a:pt x="51757" y="6179"/>
                      <a:pt x="51757" y="6167"/>
                      <a:pt x="51757" y="6155"/>
                    </a:cubicBezTo>
                    <a:close/>
                    <a:moveTo>
                      <a:pt x="51507" y="7989"/>
                    </a:moveTo>
                    <a:cubicBezTo>
                      <a:pt x="51507" y="8013"/>
                      <a:pt x="51519" y="8036"/>
                      <a:pt x="51543" y="8060"/>
                    </a:cubicBezTo>
                    <a:cubicBezTo>
                      <a:pt x="51793" y="8263"/>
                      <a:pt x="52031" y="8477"/>
                      <a:pt x="52257" y="8703"/>
                    </a:cubicBezTo>
                    <a:cubicBezTo>
                      <a:pt x="52436" y="8894"/>
                      <a:pt x="52614" y="9120"/>
                      <a:pt x="52829" y="9298"/>
                    </a:cubicBezTo>
                    <a:cubicBezTo>
                      <a:pt x="52829" y="9406"/>
                      <a:pt x="52829" y="9513"/>
                      <a:pt x="52829" y="9632"/>
                    </a:cubicBezTo>
                    <a:cubicBezTo>
                      <a:pt x="52840" y="10168"/>
                      <a:pt x="52876" y="10751"/>
                      <a:pt x="52900" y="11358"/>
                    </a:cubicBezTo>
                    <a:cubicBezTo>
                      <a:pt x="52662" y="11108"/>
                      <a:pt x="52388" y="10870"/>
                      <a:pt x="52138" y="10632"/>
                    </a:cubicBezTo>
                    <a:cubicBezTo>
                      <a:pt x="51852" y="10370"/>
                      <a:pt x="51566" y="10084"/>
                      <a:pt x="51269" y="9834"/>
                    </a:cubicBezTo>
                    <a:cubicBezTo>
                      <a:pt x="51340" y="9215"/>
                      <a:pt x="51424" y="8596"/>
                      <a:pt x="51507" y="7989"/>
                    </a:cubicBezTo>
                    <a:close/>
                    <a:moveTo>
                      <a:pt x="51221" y="10180"/>
                    </a:moveTo>
                    <a:cubicBezTo>
                      <a:pt x="51447" y="10418"/>
                      <a:pt x="51674" y="10644"/>
                      <a:pt x="51900" y="10870"/>
                    </a:cubicBezTo>
                    <a:cubicBezTo>
                      <a:pt x="52197" y="11180"/>
                      <a:pt x="52471" y="11501"/>
                      <a:pt x="52805" y="11763"/>
                    </a:cubicBezTo>
                    <a:cubicBezTo>
                      <a:pt x="52840" y="11799"/>
                      <a:pt x="52876" y="11811"/>
                      <a:pt x="52924" y="11811"/>
                    </a:cubicBezTo>
                    <a:cubicBezTo>
                      <a:pt x="52948" y="12466"/>
                      <a:pt x="52971" y="13132"/>
                      <a:pt x="52959" y="13799"/>
                    </a:cubicBezTo>
                    <a:cubicBezTo>
                      <a:pt x="52364" y="13156"/>
                      <a:pt x="51709" y="12537"/>
                      <a:pt x="51054" y="11965"/>
                    </a:cubicBezTo>
                    <a:cubicBezTo>
                      <a:pt x="51090" y="11370"/>
                      <a:pt x="51150" y="10775"/>
                      <a:pt x="51221" y="10180"/>
                    </a:cubicBezTo>
                    <a:close/>
                    <a:moveTo>
                      <a:pt x="51031" y="12394"/>
                    </a:moveTo>
                    <a:cubicBezTo>
                      <a:pt x="51602" y="13108"/>
                      <a:pt x="52257" y="13799"/>
                      <a:pt x="52936" y="14371"/>
                    </a:cubicBezTo>
                    <a:cubicBezTo>
                      <a:pt x="52912" y="14871"/>
                      <a:pt x="52864" y="15371"/>
                      <a:pt x="52781" y="15859"/>
                    </a:cubicBezTo>
                    <a:cubicBezTo>
                      <a:pt x="52531" y="15597"/>
                      <a:pt x="52257" y="15347"/>
                      <a:pt x="52007" y="15085"/>
                    </a:cubicBezTo>
                    <a:cubicBezTo>
                      <a:pt x="51662" y="14728"/>
                      <a:pt x="51364" y="14323"/>
                      <a:pt x="50995" y="13990"/>
                    </a:cubicBezTo>
                    <a:cubicBezTo>
                      <a:pt x="50995" y="13990"/>
                      <a:pt x="50983" y="13990"/>
                      <a:pt x="50983" y="13978"/>
                    </a:cubicBezTo>
                    <a:cubicBezTo>
                      <a:pt x="50983" y="13942"/>
                      <a:pt x="50983" y="13894"/>
                      <a:pt x="50983" y="13859"/>
                    </a:cubicBezTo>
                    <a:cubicBezTo>
                      <a:pt x="50983" y="13370"/>
                      <a:pt x="50995" y="12882"/>
                      <a:pt x="51031" y="12394"/>
                    </a:cubicBezTo>
                    <a:close/>
                    <a:moveTo>
                      <a:pt x="51019" y="14525"/>
                    </a:moveTo>
                    <a:lnTo>
                      <a:pt x="51019" y="14525"/>
                    </a:lnTo>
                    <a:cubicBezTo>
                      <a:pt x="51233" y="14823"/>
                      <a:pt x="51483" y="15097"/>
                      <a:pt x="51721" y="15359"/>
                    </a:cubicBezTo>
                    <a:cubicBezTo>
                      <a:pt x="52031" y="15704"/>
                      <a:pt x="52340" y="16061"/>
                      <a:pt x="52686" y="16347"/>
                    </a:cubicBezTo>
                    <a:cubicBezTo>
                      <a:pt x="52567" y="16907"/>
                      <a:pt x="52388" y="17454"/>
                      <a:pt x="52138" y="17942"/>
                    </a:cubicBezTo>
                    <a:cubicBezTo>
                      <a:pt x="51876" y="17478"/>
                      <a:pt x="51424" y="17061"/>
                      <a:pt x="51031" y="16728"/>
                    </a:cubicBezTo>
                    <a:cubicBezTo>
                      <a:pt x="51162" y="16025"/>
                      <a:pt x="51066" y="15216"/>
                      <a:pt x="51019" y="14525"/>
                    </a:cubicBezTo>
                    <a:close/>
                    <a:moveTo>
                      <a:pt x="27465" y="821"/>
                    </a:moveTo>
                    <a:cubicBezTo>
                      <a:pt x="30824" y="821"/>
                      <a:pt x="34184" y="875"/>
                      <a:pt x="37541" y="940"/>
                    </a:cubicBezTo>
                    <a:cubicBezTo>
                      <a:pt x="39529" y="976"/>
                      <a:pt x="41529" y="1012"/>
                      <a:pt x="43530" y="1071"/>
                    </a:cubicBezTo>
                    <a:cubicBezTo>
                      <a:pt x="43749" y="1079"/>
                      <a:pt x="43984" y="1081"/>
                      <a:pt x="44230" y="1081"/>
                    </a:cubicBezTo>
                    <a:cubicBezTo>
                      <a:pt x="44621" y="1081"/>
                      <a:pt x="45040" y="1075"/>
                      <a:pt x="45470" y="1075"/>
                    </a:cubicBezTo>
                    <a:cubicBezTo>
                      <a:pt x="46956" y="1075"/>
                      <a:pt x="48578" y="1143"/>
                      <a:pt x="49661" y="1750"/>
                    </a:cubicBezTo>
                    <a:cubicBezTo>
                      <a:pt x="52078" y="3107"/>
                      <a:pt x="50900" y="6489"/>
                      <a:pt x="50614" y="8584"/>
                    </a:cubicBezTo>
                    <a:cubicBezTo>
                      <a:pt x="50376" y="10334"/>
                      <a:pt x="50281" y="12096"/>
                      <a:pt x="50281" y="13859"/>
                    </a:cubicBezTo>
                    <a:cubicBezTo>
                      <a:pt x="50281" y="14287"/>
                      <a:pt x="50281" y="14716"/>
                      <a:pt x="50292" y="15156"/>
                    </a:cubicBezTo>
                    <a:cubicBezTo>
                      <a:pt x="50328" y="16311"/>
                      <a:pt x="50519" y="16049"/>
                      <a:pt x="49459" y="16954"/>
                    </a:cubicBezTo>
                    <a:cubicBezTo>
                      <a:pt x="48530" y="17740"/>
                      <a:pt x="48435" y="17728"/>
                      <a:pt x="47328" y="17823"/>
                    </a:cubicBezTo>
                    <a:cubicBezTo>
                      <a:pt x="46911" y="17859"/>
                      <a:pt x="46506" y="17883"/>
                      <a:pt x="46090" y="17907"/>
                    </a:cubicBezTo>
                    <a:cubicBezTo>
                      <a:pt x="44185" y="18002"/>
                      <a:pt x="42280" y="17990"/>
                      <a:pt x="40375" y="18014"/>
                    </a:cubicBezTo>
                    <a:cubicBezTo>
                      <a:pt x="36374" y="18038"/>
                      <a:pt x="32362" y="18050"/>
                      <a:pt x="28349" y="18085"/>
                    </a:cubicBezTo>
                    <a:cubicBezTo>
                      <a:pt x="23920" y="18109"/>
                      <a:pt x="19491" y="18145"/>
                      <a:pt x="15062" y="18157"/>
                    </a:cubicBezTo>
                    <a:cubicBezTo>
                      <a:pt x="14548" y="18159"/>
                      <a:pt x="14034" y="18161"/>
                      <a:pt x="13521" y="18161"/>
                    </a:cubicBezTo>
                    <a:cubicBezTo>
                      <a:pt x="11749" y="18161"/>
                      <a:pt x="9979" y="18143"/>
                      <a:pt x="8216" y="18097"/>
                    </a:cubicBezTo>
                    <a:cubicBezTo>
                      <a:pt x="8058" y="18094"/>
                      <a:pt x="7879" y="18093"/>
                      <a:pt x="7682" y="18093"/>
                    </a:cubicBezTo>
                    <a:cubicBezTo>
                      <a:pt x="7522" y="18093"/>
                      <a:pt x="7351" y="18093"/>
                      <a:pt x="7170" y="18093"/>
                    </a:cubicBezTo>
                    <a:cubicBezTo>
                      <a:pt x="4644" y="18093"/>
                      <a:pt x="357" y="17988"/>
                      <a:pt x="953" y="14835"/>
                    </a:cubicBezTo>
                    <a:cubicBezTo>
                      <a:pt x="977" y="14716"/>
                      <a:pt x="917" y="14621"/>
                      <a:pt x="834" y="14573"/>
                    </a:cubicBezTo>
                    <a:cubicBezTo>
                      <a:pt x="846" y="12835"/>
                      <a:pt x="810" y="11108"/>
                      <a:pt x="870" y="9370"/>
                    </a:cubicBezTo>
                    <a:cubicBezTo>
                      <a:pt x="941" y="7405"/>
                      <a:pt x="810" y="4822"/>
                      <a:pt x="2406" y="3381"/>
                    </a:cubicBezTo>
                    <a:cubicBezTo>
                      <a:pt x="3763" y="2155"/>
                      <a:pt x="5835" y="1988"/>
                      <a:pt x="7561" y="1774"/>
                    </a:cubicBezTo>
                    <a:cubicBezTo>
                      <a:pt x="9549" y="1548"/>
                      <a:pt x="11550" y="1381"/>
                      <a:pt x="13538" y="1250"/>
                    </a:cubicBezTo>
                    <a:cubicBezTo>
                      <a:pt x="18175" y="925"/>
                      <a:pt x="22819" y="821"/>
                      <a:pt x="27465" y="821"/>
                    </a:cubicBezTo>
                    <a:close/>
                    <a:moveTo>
                      <a:pt x="50935" y="17109"/>
                    </a:moveTo>
                    <a:cubicBezTo>
                      <a:pt x="51102" y="17276"/>
                      <a:pt x="51257" y="17454"/>
                      <a:pt x="51400" y="17657"/>
                    </a:cubicBezTo>
                    <a:cubicBezTo>
                      <a:pt x="51578" y="17895"/>
                      <a:pt x="51697" y="18157"/>
                      <a:pt x="51888" y="18383"/>
                    </a:cubicBezTo>
                    <a:cubicBezTo>
                      <a:pt x="51876" y="18407"/>
                      <a:pt x="51864" y="18419"/>
                      <a:pt x="51852" y="18431"/>
                    </a:cubicBezTo>
                    <a:cubicBezTo>
                      <a:pt x="51626" y="18788"/>
                      <a:pt x="51340" y="19073"/>
                      <a:pt x="51007" y="19300"/>
                    </a:cubicBezTo>
                    <a:cubicBezTo>
                      <a:pt x="51007" y="19276"/>
                      <a:pt x="51007" y="19240"/>
                      <a:pt x="50995" y="19216"/>
                    </a:cubicBezTo>
                    <a:cubicBezTo>
                      <a:pt x="50876" y="18954"/>
                      <a:pt x="50614" y="18752"/>
                      <a:pt x="50423" y="18550"/>
                    </a:cubicBezTo>
                    <a:cubicBezTo>
                      <a:pt x="50292" y="18407"/>
                      <a:pt x="50162" y="18276"/>
                      <a:pt x="50031" y="18145"/>
                    </a:cubicBezTo>
                    <a:cubicBezTo>
                      <a:pt x="50185" y="18061"/>
                      <a:pt x="50316" y="17978"/>
                      <a:pt x="50435" y="17883"/>
                    </a:cubicBezTo>
                    <a:cubicBezTo>
                      <a:pt x="50673" y="17680"/>
                      <a:pt x="50840" y="17407"/>
                      <a:pt x="50935" y="17109"/>
                    </a:cubicBezTo>
                    <a:close/>
                    <a:moveTo>
                      <a:pt x="49709" y="18288"/>
                    </a:moveTo>
                    <a:cubicBezTo>
                      <a:pt x="49852" y="18466"/>
                      <a:pt x="49995" y="18645"/>
                      <a:pt x="50150" y="18823"/>
                    </a:cubicBezTo>
                    <a:cubicBezTo>
                      <a:pt x="50316" y="19050"/>
                      <a:pt x="50495" y="19324"/>
                      <a:pt x="50733" y="19478"/>
                    </a:cubicBezTo>
                    <a:lnTo>
                      <a:pt x="50745" y="19478"/>
                    </a:lnTo>
                    <a:cubicBezTo>
                      <a:pt x="50328" y="19716"/>
                      <a:pt x="49864" y="19895"/>
                      <a:pt x="49364" y="20014"/>
                    </a:cubicBezTo>
                    <a:cubicBezTo>
                      <a:pt x="49161" y="19812"/>
                      <a:pt x="48923" y="19633"/>
                      <a:pt x="48733" y="19443"/>
                    </a:cubicBezTo>
                    <a:cubicBezTo>
                      <a:pt x="48459" y="19169"/>
                      <a:pt x="48209" y="18883"/>
                      <a:pt x="47959" y="18597"/>
                    </a:cubicBezTo>
                    <a:cubicBezTo>
                      <a:pt x="48590" y="18550"/>
                      <a:pt x="49209" y="18466"/>
                      <a:pt x="49709" y="18288"/>
                    </a:cubicBezTo>
                    <a:close/>
                    <a:moveTo>
                      <a:pt x="1905" y="17800"/>
                    </a:moveTo>
                    <a:cubicBezTo>
                      <a:pt x="2370" y="18050"/>
                      <a:pt x="2929" y="18228"/>
                      <a:pt x="3501" y="18359"/>
                    </a:cubicBezTo>
                    <a:cubicBezTo>
                      <a:pt x="3953" y="18681"/>
                      <a:pt x="4394" y="19014"/>
                      <a:pt x="4823" y="19359"/>
                    </a:cubicBezTo>
                    <a:cubicBezTo>
                      <a:pt x="5132" y="19609"/>
                      <a:pt x="5418" y="19907"/>
                      <a:pt x="5727" y="20157"/>
                    </a:cubicBezTo>
                    <a:cubicBezTo>
                      <a:pt x="5073" y="20038"/>
                      <a:pt x="4418" y="19859"/>
                      <a:pt x="3822" y="19538"/>
                    </a:cubicBezTo>
                    <a:cubicBezTo>
                      <a:pt x="3037" y="19109"/>
                      <a:pt x="2429" y="18490"/>
                      <a:pt x="1905" y="17800"/>
                    </a:cubicBezTo>
                    <a:close/>
                    <a:moveTo>
                      <a:pt x="41053" y="18657"/>
                    </a:moveTo>
                    <a:cubicBezTo>
                      <a:pt x="41518" y="19181"/>
                      <a:pt x="41994" y="19716"/>
                      <a:pt x="42494" y="20216"/>
                    </a:cubicBezTo>
                    <a:cubicBezTo>
                      <a:pt x="41827" y="20228"/>
                      <a:pt x="41148" y="20228"/>
                      <a:pt x="40482" y="20228"/>
                    </a:cubicBezTo>
                    <a:cubicBezTo>
                      <a:pt x="39934" y="19716"/>
                      <a:pt x="39422" y="19204"/>
                      <a:pt x="38922" y="18669"/>
                    </a:cubicBezTo>
                    <a:cubicBezTo>
                      <a:pt x="39624" y="18669"/>
                      <a:pt x="40339" y="18669"/>
                      <a:pt x="41053" y="18657"/>
                    </a:cubicBezTo>
                    <a:close/>
                    <a:moveTo>
                      <a:pt x="33874" y="18692"/>
                    </a:moveTo>
                    <a:cubicBezTo>
                      <a:pt x="34481" y="19216"/>
                      <a:pt x="35088" y="19764"/>
                      <a:pt x="35731" y="20240"/>
                    </a:cubicBezTo>
                    <a:lnTo>
                      <a:pt x="33457" y="20240"/>
                    </a:lnTo>
                    <a:cubicBezTo>
                      <a:pt x="32933" y="19681"/>
                      <a:pt x="32362" y="19181"/>
                      <a:pt x="31754" y="18716"/>
                    </a:cubicBezTo>
                    <a:cubicBezTo>
                      <a:pt x="32457" y="18704"/>
                      <a:pt x="33159" y="18704"/>
                      <a:pt x="33874" y="18692"/>
                    </a:cubicBezTo>
                    <a:close/>
                    <a:moveTo>
                      <a:pt x="36243" y="18681"/>
                    </a:moveTo>
                    <a:cubicBezTo>
                      <a:pt x="36684" y="19216"/>
                      <a:pt x="37172" y="19776"/>
                      <a:pt x="37708" y="20240"/>
                    </a:cubicBezTo>
                    <a:lnTo>
                      <a:pt x="36160" y="20240"/>
                    </a:lnTo>
                    <a:cubicBezTo>
                      <a:pt x="36160" y="20228"/>
                      <a:pt x="36148" y="20216"/>
                      <a:pt x="36136" y="20205"/>
                    </a:cubicBezTo>
                    <a:cubicBezTo>
                      <a:pt x="35553" y="19657"/>
                      <a:pt x="34898" y="19181"/>
                      <a:pt x="34255" y="18692"/>
                    </a:cubicBezTo>
                    <a:cubicBezTo>
                      <a:pt x="34910" y="18692"/>
                      <a:pt x="35576" y="18692"/>
                      <a:pt x="36243" y="18681"/>
                    </a:cubicBezTo>
                    <a:close/>
                    <a:moveTo>
                      <a:pt x="38553" y="18669"/>
                    </a:moveTo>
                    <a:cubicBezTo>
                      <a:pt x="38982" y="19216"/>
                      <a:pt x="39458" y="19752"/>
                      <a:pt x="39958" y="20228"/>
                    </a:cubicBezTo>
                    <a:cubicBezTo>
                      <a:pt x="39422" y="20228"/>
                      <a:pt x="38874" y="20228"/>
                      <a:pt x="38339" y="20240"/>
                    </a:cubicBezTo>
                    <a:cubicBezTo>
                      <a:pt x="37755" y="19716"/>
                      <a:pt x="37160" y="19228"/>
                      <a:pt x="36600" y="18681"/>
                    </a:cubicBezTo>
                    <a:cubicBezTo>
                      <a:pt x="36969" y="18681"/>
                      <a:pt x="37338" y="18669"/>
                      <a:pt x="37708" y="18669"/>
                    </a:cubicBezTo>
                    <a:close/>
                    <a:moveTo>
                      <a:pt x="31314" y="18716"/>
                    </a:moveTo>
                    <a:cubicBezTo>
                      <a:pt x="31897" y="19193"/>
                      <a:pt x="32433" y="19705"/>
                      <a:pt x="32957" y="20252"/>
                    </a:cubicBezTo>
                    <a:lnTo>
                      <a:pt x="31135" y="20252"/>
                    </a:lnTo>
                    <a:cubicBezTo>
                      <a:pt x="31123" y="20240"/>
                      <a:pt x="31123" y="20240"/>
                      <a:pt x="31123" y="20228"/>
                    </a:cubicBezTo>
                    <a:cubicBezTo>
                      <a:pt x="30921" y="19931"/>
                      <a:pt x="30540" y="19716"/>
                      <a:pt x="30278" y="19466"/>
                    </a:cubicBezTo>
                    <a:cubicBezTo>
                      <a:pt x="30028" y="19228"/>
                      <a:pt x="29802" y="18990"/>
                      <a:pt x="29588" y="18728"/>
                    </a:cubicBezTo>
                    <a:cubicBezTo>
                      <a:pt x="30159" y="18716"/>
                      <a:pt x="30742" y="18716"/>
                      <a:pt x="31314" y="18716"/>
                    </a:cubicBezTo>
                    <a:close/>
                    <a:moveTo>
                      <a:pt x="26623" y="18740"/>
                    </a:moveTo>
                    <a:cubicBezTo>
                      <a:pt x="27159" y="19264"/>
                      <a:pt x="27718" y="19788"/>
                      <a:pt x="28302" y="20264"/>
                    </a:cubicBezTo>
                    <a:lnTo>
                      <a:pt x="26159" y="20264"/>
                    </a:lnTo>
                    <a:cubicBezTo>
                      <a:pt x="25599" y="19728"/>
                      <a:pt x="24992" y="19216"/>
                      <a:pt x="24373" y="18764"/>
                    </a:cubicBezTo>
                    <a:cubicBezTo>
                      <a:pt x="25123" y="18752"/>
                      <a:pt x="25873" y="18752"/>
                      <a:pt x="26623" y="18740"/>
                    </a:cubicBezTo>
                    <a:close/>
                    <a:moveTo>
                      <a:pt x="29218" y="18728"/>
                    </a:moveTo>
                    <a:cubicBezTo>
                      <a:pt x="29230" y="18752"/>
                      <a:pt x="29230" y="18764"/>
                      <a:pt x="29254" y="18788"/>
                    </a:cubicBezTo>
                    <a:cubicBezTo>
                      <a:pt x="29516" y="19121"/>
                      <a:pt x="29778" y="19454"/>
                      <a:pt x="30076" y="19752"/>
                    </a:cubicBezTo>
                    <a:cubicBezTo>
                      <a:pt x="30219" y="19919"/>
                      <a:pt x="30385" y="20097"/>
                      <a:pt x="30564" y="20252"/>
                    </a:cubicBezTo>
                    <a:cubicBezTo>
                      <a:pt x="29969" y="20252"/>
                      <a:pt x="29373" y="20264"/>
                      <a:pt x="28778" y="20264"/>
                    </a:cubicBezTo>
                    <a:cubicBezTo>
                      <a:pt x="28242" y="19716"/>
                      <a:pt x="27647" y="19216"/>
                      <a:pt x="27051" y="18740"/>
                    </a:cubicBezTo>
                    <a:cubicBezTo>
                      <a:pt x="27778" y="18740"/>
                      <a:pt x="28492" y="18728"/>
                      <a:pt x="29218" y="18728"/>
                    </a:cubicBezTo>
                    <a:close/>
                    <a:moveTo>
                      <a:pt x="43470" y="18633"/>
                    </a:moveTo>
                    <a:cubicBezTo>
                      <a:pt x="43792" y="18883"/>
                      <a:pt x="44101" y="19157"/>
                      <a:pt x="44387" y="19454"/>
                    </a:cubicBezTo>
                    <a:cubicBezTo>
                      <a:pt x="44649" y="19716"/>
                      <a:pt x="44875" y="20050"/>
                      <a:pt x="45161" y="20264"/>
                    </a:cubicBezTo>
                    <a:cubicBezTo>
                      <a:pt x="44518" y="20240"/>
                      <a:pt x="43923" y="20216"/>
                      <a:pt x="43399" y="20216"/>
                    </a:cubicBezTo>
                    <a:lnTo>
                      <a:pt x="43065" y="20216"/>
                    </a:lnTo>
                    <a:cubicBezTo>
                      <a:pt x="42613" y="19669"/>
                      <a:pt x="42077" y="19145"/>
                      <a:pt x="41529" y="18657"/>
                    </a:cubicBezTo>
                    <a:cubicBezTo>
                      <a:pt x="42184" y="18657"/>
                      <a:pt x="42815" y="18645"/>
                      <a:pt x="43470" y="18633"/>
                    </a:cubicBezTo>
                    <a:close/>
                    <a:moveTo>
                      <a:pt x="47792" y="18609"/>
                    </a:moveTo>
                    <a:lnTo>
                      <a:pt x="47792" y="18609"/>
                    </a:lnTo>
                    <a:cubicBezTo>
                      <a:pt x="47768" y="18633"/>
                      <a:pt x="47756" y="18681"/>
                      <a:pt x="47792" y="18716"/>
                    </a:cubicBezTo>
                    <a:cubicBezTo>
                      <a:pt x="48006" y="19026"/>
                      <a:pt x="48245" y="19312"/>
                      <a:pt x="48483" y="19597"/>
                    </a:cubicBezTo>
                    <a:cubicBezTo>
                      <a:pt x="48626" y="19764"/>
                      <a:pt x="48768" y="19943"/>
                      <a:pt x="48935" y="20109"/>
                    </a:cubicBezTo>
                    <a:cubicBezTo>
                      <a:pt x="48530" y="20193"/>
                      <a:pt x="48102" y="20240"/>
                      <a:pt x="47673" y="20264"/>
                    </a:cubicBezTo>
                    <a:cubicBezTo>
                      <a:pt x="47673" y="20252"/>
                      <a:pt x="47673" y="20240"/>
                      <a:pt x="47661" y="20240"/>
                    </a:cubicBezTo>
                    <a:cubicBezTo>
                      <a:pt x="47435" y="19895"/>
                      <a:pt x="47054" y="19645"/>
                      <a:pt x="46768" y="19347"/>
                    </a:cubicBezTo>
                    <a:cubicBezTo>
                      <a:pt x="46542" y="19109"/>
                      <a:pt x="46328" y="18871"/>
                      <a:pt x="46125" y="18621"/>
                    </a:cubicBezTo>
                    <a:lnTo>
                      <a:pt x="46125" y="18621"/>
                    </a:lnTo>
                    <a:cubicBezTo>
                      <a:pt x="46342" y="18626"/>
                      <a:pt x="46569" y="18629"/>
                      <a:pt x="46801" y="18629"/>
                    </a:cubicBezTo>
                    <a:cubicBezTo>
                      <a:pt x="47128" y="18629"/>
                      <a:pt x="47464" y="18623"/>
                      <a:pt x="47792" y="18609"/>
                    </a:cubicBezTo>
                    <a:close/>
                    <a:moveTo>
                      <a:pt x="23873" y="18764"/>
                    </a:moveTo>
                    <a:cubicBezTo>
                      <a:pt x="24444" y="19264"/>
                      <a:pt x="25039" y="19764"/>
                      <a:pt x="25623" y="20264"/>
                    </a:cubicBezTo>
                    <a:cubicBezTo>
                      <a:pt x="25123" y="20264"/>
                      <a:pt x="24623" y="20276"/>
                      <a:pt x="24134" y="20276"/>
                    </a:cubicBezTo>
                    <a:cubicBezTo>
                      <a:pt x="23873" y="20002"/>
                      <a:pt x="23539" y="19788"/>
                      <a:pt x="23253" y="19562"/>
                    </a:cubicBezTo>
                    <a:cubicBezTo>
                      <a:pt x="22908" y="19300"/>
                      <a:pt x="22563" y="19038"/>
                      <a:pt x="22218" y="18776"/>
                    </a:cubicBezTo>
                    <a:lnTo>
                      <a:pt x="22337" y="18776"/>
                    </a:lnTo>
                    <a:cubicBezTo>
                      <a:pt x="22849" y="18764"/>
                      <a:pt x="23361" y="18764"/>
                      <a:pt x="23873" y="18764"/>
                    </a:cubicBezTo>
                    <a:close/>
                    <a:moveTo>
                      <a:pt x="17574" y="18800"/>
                    </a:moveTo>
                    <a:cubicBezTo>
                      <a:pt x="17955" y="19085"/>
                      <a:pt x="18324" y="19395"/>
                      <a:pt x="18681" y="19716"/>
                    </a:cubicBezTo>
                    <a:cubicBezTo>
                      <a:pt x="18884" y="19895"/>
                      <a:pt x="19074" y="20097"/>
                      <a:pt x="19265" y="20288"/>
                    </a:cubicBezTo>
                    <a:lnTo>
                      <a:pt x="17741" y="20288"/>
                    </a:lnTo>
                    <a:cubicBezTo>
                      <a:pt x="17122" y="19824"/>
                      <a:pt x="16491" y="19395"/>
                      <a:pt x="15919" y="18847"/>
                    </a:cubicBezTo>
                    <a:cubicBezTo>
                      <a:pt x="15895" y="18835"/>
                      <a:pt x="15883" y="18823"/>
                      <a:pt x="15872" y="18812"/>
                    </a:cubicBezTo>
                    <a:cubicBezTo>
                      <a:pt x="16443" y="18812"/>
                      <a:pt x="17003" y="18812"/>
                      <a:pt x="17574" y="18800"/>
                    </a:cubicBezTo>
                    <a:close/>
                    <a:moveTo>
                      <a:pt x="21932" y="18776"/>
                    </a:moveTo>
                    <a:cubicBezTo>
                      <a:pt x="21884" y="18835"/>
                      <a:pt x="21884" y="18931"/>
                      <a:pt x="21944" y="18978"/>
                    </a:cubicBezTo>
                    <a:cubicBezTo>
                      <a:pt x="22313" y="19264"/>
                      <a:pt x="22670" y="19562"/>
                      <a:pt x="23039" y="19847"/>
                    </a:cubicBezTo>
                    <a:cubicBezTo>
                      <a:pt x="23218" y="19978"/>
                      <a:pt x="23384" y="20133"/>
                      <a:pt x="23563" y="20276"/>
                    </a:cubicBezTo>
                    <a:lnTo>
                      <a:pt x="21979" y="20276"/>
                    </a:lnTo>
                    <a:cubicBezTo>
                      <a:pt x="21741" y="20097"/>
                      <a:pt x="21467" y="19931"/>
                      <a:pt x="21229" y="19752"/>
                    </a:cubicBezTo>
                    <a:cubicBezTo>
                      <a:pt x="20848" y="19466"/>
                      <a:pt x="20467" y="19157"/>
                      <a:pt x="20098" y="18847"/>
                    </a:cubicBezTo>
                    <a:cubicBezTo>
                      <a:pt x="20074" y="18835"/>
                      <a:pt x="20051" y="18823"/>
                      <a:pt x="20027" y="18823"/>
                    </a:cubicBezTo>
                    <a:cubicBezTo>
                      <a:pt x="19943" y="18823"/>
                      <a:pt x="19872" y="18931"/>
                      <a:pt x="19955" y="19002"/>
                    </a:cubicBezTo>
                    <a:cubicBezTo>
                      <a:pt x="20301" y="19312"/>
                      <a:pt x="20658" y="19609"/>
                      <a:pt x="21027" y="19895"/>
                    </a:cubicBezTo>
                    <a:cubicBezTo>
                      <a:pt x="21182" y="20014"/>
                      <a:pt x="21336" y="20157"/>
                      <a:pt x="21491" y="20276"/>
                    </a:cubicBezTo>
                    <a:cubicBezTo>
                      <a:pt x="20908" y="20288"/>
                      <a:pt x="20313" y="20288"/>
                      <a:pt x="19729" y="20288"/>
                    </a:cubicBezTo>
                    <a:cubicBezTo>
                      <a:pt x="19265" y="19693"/>
                      <a:pt x="18586" y="19216"/>
                      <a:pt x="17943" y="18800"/>
                    </a:cubicBezTo>
                    <a:cubicBezTo>
                      <a:pt x="18634" y="18800"/>
                      <a:pt x="19336" y="18788"/>
                      <a:pt x="20027" y="18788"/>
                    </a:cubicBezTo>
                    <a:cubicBezTo>
                      <a:pt x="20670" y="18788"/>
                      <a:pt x="21301" y="18776"/>
                      <a:pt x="21932" y="18776"/>
                    </a:cubicBezTo>
                    <a:close/>
                    <a:moveTo>
                      <a:pt x="45117" y="18604"/>
                    </a:moveTo>
                    <a:cubicBezTo>
                      <a:pt x="45312" y="18604"/>
                      <a:pt x="45526" y="18609"/>
                      <a:pt x="45756" y="18609"/>
                    </a:cubicBezTo>
                    <a:cubicBezTo>
                      <a:pt x="45971" y="18943"/>
                      <a:pt x="46185" y="19276"/>
                      <a:pt x="46447" y="19574"/>
                    </a:cubicBezTo>
                    <a:cubicBezTo>
                      <a:pt x="46625" y="19812"/>
                      <a:pt x="46840" y="20074"/>
                      <a:pt x="47078" y="20288"/>
                    </a:cubicBezTo>
                    <a:cubicBezTo>
                      <a:pt x="46910" y="20291"/>
                      <a:pt x="46743" y="20293"/>
                      <a:pt x="46576" y="20293"/>
                    </a:cubicBezTo>
                    <a:cubicBezTo>
                      <a:pt x="46174" y="20293"/>
                      <a:pt x="45774" y="20284"/>
                      <a:pt x="45387" y="20276"/>
                    </a:cubicBezTo>
                    <a:cubicBezTo>
                      <a:pt x="45447" y="20216"/>
                      <a:pt x="45459" y="20133"/>
                      <a:pt x="45435" y="20062"/>
                    </a:cubicBezTo>
                    <a:cubicBezTo>
                      <a:pt x="45280" y="19693"/>
                      <a:pt x="44899" y="19395"/>
                      <a:pt x="44625" y="19133"/>
                    </a:cubicBezTo>
                    <a:cubicBezTo>
                      <a:pt x="44423" y="18954"/>
                      <a:pt x="44220" y="18788"/>
                      <a:pt x="44018" y="18621"/>
                    </a:cubicBezTo>
                    <a:cubicBezTo>
                      <a:pt x="44292" y="18621"/>
                      <a:pt x="44566" y="18609"/>
                      <a:pt x="44839" y="18609"/>
                    </a:cubicBezTo>
                    <a:cubicBezTo>
                      <a:pt x="44927" y="18605"/>
                      <a:pt x="45019" y="18604"/>
                      <a:pt x="45117" y="18604"/>
                    </a:cubicBezTo>
                    <a:close/>
                    <a:moveTo>
                      <a:pt x="15776" y="18812"/>
                    </a:moveTo>
                    <a:cubicBezTo>
                      <a:pt x="15693" y="18847"/>
                      <a:pt x="15633" y="18954"/>
                      <a:pt x="15717" y="19038"/>
                    </a:cubicBezTo>
                    <a:cubicBezTo>
                      <a:pt x="16157" y="19466"/>
                      <a:pt x="16622" y="19919"/>
                      <a:pt x="17110" y="20288"/>
                    </a:cubicBezTo>
                    <a:lnTo>
                      <a:pt x="16610" y="20288"/>
                    </a:lnTo>
                    <a:cubicBezTo>
                      <a:pt x="16181" y="20300"/>
                      <a:pt x="15741" y="20300"/>
                      <a:pt x="15300" y="20300"/>
                    </a:cubicBezTo>
                    <a:cubicBezTo>
                      <a:pt x="14705" y="19776"/>
                      <a:pt x="14038" y="19312"/>
                      <a:pt x="13419" y="18823"/>
                    </a:cubicBezTo>
                    <a:cubicBezTo>
                      <a:pt x="14205" y="18823"/>
                      <a:pt x="14990" y="18812"/>
                      <a:pt x="15776" y="18812"/>
                    </a:cubicBezTo>
                    <a:close/>
                    <a:moveTo>
                      <a:pt x="4168" y="18478"/>
                    </a:moveTo>
                    <a:cubicBezTo>
                      <a:pt x="4775" y="18573"/>
                      <a:pt x="5394" y="18621"/>
                      <a:pt x="5977" y="18657"/>
                    </a:cubicBezTo>
                    <a:cubicBezTo>
                      <a:pt x="6251" y="18954"/>
                      <a:pt x="6525" y="19240"/>
                      <a:pt x="6823" y="19514"/>
                    </a:cubicBezTo>
                    <a:cubicBezTo>
                      <a:pt x="7120" y="19788"/>
                      <a:pt x="7430" y="20133"/>
                      <a:pt x="7799" y="20312"/>
                    </a:cubicBezTo>
                    <a:cubicBezTo>
                      <a:pt x="7823" y="20324"/>
                      <a:pt x="7834" y="20324"/>
                      <a:pt x="7858" y="20324"/>
                    </a:cubicBezTo>
                    <a:lnTo>
                      <a:pt x="7858" y="20324"/>
                    </a:lnTo>
                    <a:cubicBezTo>
                      <a:pt x="7334" y="20324"/>
                      <a:pt x="6799" y="20300"/>
                      <a:pt x="6287" y="20240"/>
                    </a:cubicBezTo>
                    <a:cubicBezTo>
                      <a:pt x="6275" y="20228"/>
                      <a:pt x="6275" y="20228"/>
                      <a:pt x="6275" y="20216"/>
                    </a:cubicBezTo>
                    <a:cubicBezTo>
                      <a:pt x="5751" y="19526"/>
                      <a:pt x="4953" y="18966"/>
                      <a:pt x="4168" y="18478"/>
                    </a:cubicBezTo>
                    <a:close/>
                    <a:moveTo>
                      <a:pt x="10990" y="18812"/>
                    </a:moveTo>
                    <a:cubicBezTo>
                      <a:pt x="11692" y="18812"/>
                      <a:pt x="12395" y="18823"/>
                      <a:pt x="13109" y="18823"/>
                    </a:cubicBezTo>
                    <a:cubicBezTo>
                      <a:pt x="13085" y="18859"/>
                      <a:pt x="13085" y="18919"/>
                      <a:pt x="13145" y="18966"/>
                    </a:cubicBezTo>
                    <a:cubicBezTo>
                      <a:pt x="13681" y="19395"/>
                      <a:pt x="14205" y="19871"/>
                      <a:pt x="14752" y="20312"/>
                    </a:cubicBezTo>
                    <a:cubicBezTo>
                      <a:pt x="14121" y="20312"/>
                      <a:pt x="13478" y="20324"/>
                      <a:pt x="12847" y="20324"/>
                    </a:cubicBezTo>
                    <a:cubicBezTo>
                      <a:pt x="12502" y="20038"/>
                      <a:pt x="12109" y="19812"/>
                      <a:pt x="11764" y="19538"/>
                    </a:cubicBezTo>
                    <a:cubicBezTo>
                      <a:pt x="11490" y="19312"/>
                      <a:pt x="11240" y="19062"/>
                      <a:pt x="10990" y="18812"/>
                    </a:cubicBezTo>
                    <a:close/>
                    <a:moveTo>
                      <a:pt x="6335" y="18681"/>
                    </a:moveTo>
                    <a:lnTo>
                      <a:pt x="6335" y="18681"/>
                    </a:lnTo>
                    <a:cubicBezTo>
                      <a:pt x="6656" y="18692"/>
                      <a:pt x="6966" y="18704"/>
                      <a:pt x="7239" y="18716"/>
                    </a:cubicBezTo>
                    <a:cubicBezTo>
                      <a:pt x="7525" y="18728"/>
                      <a:pt x="7823" y="18740"/>
                      <a:pt x="8109" y="18740"/>
                    </a:cubicBezTo>
                    <a:cubicBezTo>
                      <a:pt x="8954" y="18764"/>
                      <a:pt x="9811" y="18788"/>
                      <a:pt x="10657" y="18800"/>
                    </a:cubicBezTo>
                    <a:cubicBezTo>
                      <a:pt x="10978" y="19133"/>
                      <a:pt x="11300" y="19466"/>
                      <a:pt x="11645" y="19764"/>
                    </a:cubicBezTo>
                    <a:cubicBezTo>
                      <a:pt x="11847" y="19955"/>
                      <a:pt x="12062" y="20145"/>
                      <a:pt x="12276" y="20324"/>
                    </a:cubicBezTo>
                    <a:cubicBezTo>
                      <a:pt x="11585" y="20336"/>
                      <a:pt x="10883" y="20347"/>
                      <a:pt x="10192" y="20347"/>
                    </a:cubicBezTo>
                    <a:cubicBezTo>
                      <a:pt x="9537" y="19824"/>
                      <a:pt x="8823" y="19371"/>
                      <a:pt x="8156" y="18859"/>
                    </a:cubicBezTo>
                    <a:cubicBezTo>
                      <a:pt x="8132" y="18859"/>
                      <a:pt x="8121" y="18847"/>
                      <a:pt x="8109" y="18847"/>
                    </a:cubicBezTo>
                    <a:cubicBezTo>
                      <a:pt x="8037" y="18847"/>
                      <a:pt x="8001" y="18954"/>
                      <a:pt x="8073" y="19002"/>
                    </a:cubicBezTo>
                    <a:cubicBezTo>
                      <a:pt x="8633" y="19443"/>
                      <a:pt x="9180" y="19907"/>
                      <a:pt x="9752" y="20347"/>
                    </a:cubicBezTo>
                    <a:cubicBezTo>
                      <a:pt x="9180" y="20336"/>
                      <a:pt x="8609" y="20336"/>
                      <a:pt x="8025" y="20336"/>
                    </a:cubicBezTo>
                    <a:cubicBezTo>
                      <a:pt x="7966" y="20336"/>
                      <a:pt x="7918" y="20336"/>
                      <a:pt x="7859" y="20324"/>
                    </a:cubicBezTo>
                    <a:cubicBezTo>
                      <a:pt x="7942" y="20324"/>
                      <a:pt x="7990" y="20216"/>
                      <a:pt x="7930" y="20145"/>
                    </a:cubicBezTo>
                    <a:cubicBezTo>
                      <a:pt x="7668" y="19812"/>
                      <a:pt x="7287" y="19550"/>
                      <a:pt x="6966" y="19264"/>
                    </a:cubicBezTo>
                    <a:cubicBezTo>
                      <a:pt x="6751" y="19073"/>
                      <a:pt x="6549" y="18871"/>
                      <a:pt x="6335" y="18681"/>
                    </a:cubicBezTo>
                    <a:close/>
                    <a:moveTo>
                      <a:pt x="30460" y="0"/>
                    </a:moveTo>
                    <a:cubicBezTo>
                      <a:pt x="25688" y="0"/>
                      <a:pt x="20917" y="125"/>
                      <a:pt x="16193" y="369"/>
                    </a:cubicBezTo>
                    <a:cubicBezTo>
                      <a:pt x="13312" y="524"/>
                      <a:pt x="10430" y="750"/>
                      <a:pt x="7561" y="1071"/>
                    </a:cubicBezTo>
                    <a:cubicBezTo>
                      <a:pt x="5787" y="1274"/>
                      <a:pt x="3822" y="1464"/>
                      <a:pt x="2322" y="2548"/>
                    </a:cubicBezTo>
                    <a:cubicBezTo>
                      <a:pt x="893" y="3572"/>
                      <a:pt x="465" y="5155"/>
                      <a:pt x="298" y="6846"/>
                    </a:cubicBezTo>
                    <a:cubicBezTo>
                      <a:pt x="36" y="9656"/>
                      <a:pt x="0" y="12549"/>
                      <a:pt x="322" y="15347"/>
                    </a:cubicBezTo>
                    <a:cubicBezTo>
                      <a:pt x="322" y="15418"/>
                      <a:pt x="358" y="15478"/>
                      <a:pt x="405" y="15525"/>
                    </a:cubicBezTo>
                    <a:cubicBezTo>
                      <a:pt x="429" y="16204"/>
                      <a:pt x="655" y="16728"/>
                      <a:pt x="1024" y="17133"/>
                    </a:cubicBezTo>
                    <a:cubicBezTo>
                      <a:pt x="1763" y="18431"/>
                      <a:pt x="2667" y="19597"/>
                      <a:pt x="4096" y="20216"/>
                    </a:cubicBezTo>
                    <a:cubicBezTo>
                      <a:pt x="5418" y="20779"/>
                      <a:pt x="6909" y="20880"/>
                      <a:pt x="8387" y="20880"/>
                    </a:cubicBezTo>
                    <a:cubicBezTo>
                      <a:pt x="9226" y="20880"/>
                      <a:pt x="10061" y="20848"/>
                      <a:pt x="10859" y="20848"/>
                    </a:cubicBezTo>
                    <a:cubicBezTo>
                      <a:pt x="16729" y="20848"/>
                      <a:pt x="22610" y="20836"/>
                      <a:pt x="28480" y="20812"/>
                    </a:cubicBezTo>
                    <a:cubicBezTo>
                      <a:pt x="30147" y="20812"/>
                      <a:pt x="31814" y="20812"/>
                      <a:pt x="33481" y="20800"/>
                    </a:cubicBezTo>
                    <a:cubicBezTo>
                      <a:pt x="33505" y="20836"/>
                      <a:pt x="33528" y="20859"/>
                      <a:pt x="33564" y="20895"/>
                    </a:cubicBezTo>
                    <a:cubicBezTo>
                      <a:pt x="33599" y="20934"/>
                      <a:pt x="33639" y="20950"/>
                      <a:pt x="33677" y="20950"/>
                    </a:cubicBezTo>
                    <a:cubicBezTo>
                      <a:pt x="33758" y="20950"/>
                      <a:pt x="33834" y="20880"/>
                      <a:pt x="33850" y="20800"/>
                    </a:cubicBezTo>
                    <a:cubicBezTo>
                      <a:pt x="37934" y="20788"/>
                      <a:pt x="42018" y="20776"/>
                      <a:pt x="46113" y="20776"/>
                    </a:cubicBezTo>
                    <a:cubicBezTo>
                      <a:pt x="46403" y="20778"/>
                      <a:pt x="46701" y="20782"/>
                      <a:pt x="47003" y="20782"/>
                    </a:cubicBezTo>
                    <a:cubicBezTo>
                      <a:pt x="48575" y="20782"/>
                      <a:pt x="50260" y="20680"/>
                      <a:pt x="51519" y="19681"/>
                    </a:cubicBezTo>
                    <a:cubicBezTo>
                      <a:pt x="53007" y="18490"/>
                      <a:pt x="53257" y="16323"/>
                      <a:pt x="53400" y="14549"/>
                    </a:cubicBezTo>
                    <a:cubicBezTo>
                      <a:pt x="53519" y="13025"/>
                      <a:pt x="53460" y="11489"/>
                      <a:pt x="53412" y="9953"/>
                    </a:cubicBezTo>
                    <a:cubicBezTo>
                      <a:pt x="53364" y="8310"/>
                      <a:pt x="53567" y="6679"/>
                      <a:pt x="53555" y="5036"/>
                    </a:cubicBezTo>
                    <a:cubicBezTo>
                      <a:pt x="53531" y="3119"/>
                      <a:pt x="51757" y="1821"/>
                      <a:pt x="50138" y="1167"/>
                    </a:cubicBezTo>
                    <a:cubicBezTo>
                      <a:pt x="50114" y="1143"/>
                      <a:pt x="50078" y="1143"/>
                      <a:pt x="50054" y="1143"/>
                    </a:cubicBezTo>
                    <a:cubicBezTo>
                      <a:pt x="48911" y="524"/>
                      <a:pt x="47435" y="536"/>
                      <a:pt x="46185" y="464"/>
                    </a:cubicBezTo>
                    <a:cubicBezTo>
                      <a:pt x="40979" y="152"/>
                      <a:pt x="35718" y="0"/>
                      <a:pt x="30460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2923099" y="1107719"/>
                <a:ext cx="1171115" cy="392644"/>
              </a:xfrm>
              <a:custGeom>
                <a:rect b="b" l="l" r="r" t="t"/>
                <a:pathLst>
                  <a:path extrusionOk="0" h="17341" w="51722">
                    <a:moveTo>
                      <a:pt x="27108" y="1"/>
                    </a:moveTo>
                    <a:cubicBezTo>
                      <a:pt x="22462" y="1"/>
                      <a:pt x="17818" y="105"/>
                      <a:pt x="13181" y="430"/>
                    </a:cubicBezTo>
                    <a:cubicBezTo>
                      <a:pt x="11193" y="561"/>
                      <a:pt x="9192" y="728"/>
                      <a:pt x="7204" y="954"/>
                    </a:cubicBezTo>
                    <a:cubicBezTo>
                      <a:pt x="5478" y="1168"/>
                      <a:pt x="3406" y="1335"/>
                      <a:pt x="2049" y="2561"/>
                    </a:cubicBezTo>
                    <a:cubicBezTo>
                      <a:pt x="453" y="4002"/>
                      <a:pt x="584" y="6585"/>
                      <a:pt x="513" y="8550"/>
                    </a:cubicBezTo>
                    <a:cubicBezTo>
                      <a:pt x="453" y="10288"/>
                      <a:pt x="489" y="12015"/>
                      <a:pt x="477" y="13753"/>
                    </a:cubicBezTo>
                    <a:cubicBezTo>
                      <a:pt x="560" y="13801"/>
                      <a:pt x="620" y="13896"/>
                      <a:pt x="596" y="14015"/>
                    </a:cubicBezTo>
                    <a:cubicBezTo>
                      <a:pt x="0" y="17168"/>
                      <a:pt x="4287" y="17273"/>
                      <a:pt x="6813" y="17273"/>
                    </a:cubicBezTo>
                    <a:cubicBezTo>
                      <a:pt x="6994" y="17273"/>
                      <a:pt x="7165" y="17273"/>
                      <a:pt x="7325" y="17273"/>
                    </a:cubicBezTo>
                    <a:cubicBezTo>
                      <a:pt x="7522" y="17273"/>
                      <a:pt x="7701" y="17274"/>
                      <a:pt x="7859" y="17277"/>
                    </a:cubicBezTo>
                    <a:cubicBezTo>
                      <a:pt x="9622" y="17323"/>
                      <a:pt x="11392" y="17341"/>
                      <a:pt x="13164" y="17341"/>
                    </a:cubicBezTo>
                    <a:cubicBezTo>
                      <a:pt x="13677" y="17341"/>
                      <a:pt x="14191" y="17339"/>
                      <a:pt x="14705" y="17337"/>
                    </a:cubicBezTo>
                    <a:cubicBezTo>
                      <a:pt x="19134" y="17325"/>
                      <a:pt x="23563" y="17289"/>
                      <a:pt x="27992" y="17265"/>
                    </a:cubicBezTo>
                    <a:cubicBezTo>
                      <a:pt x="32005" y="17230"/>
                      <a:pt x="36017" y="17218"/>
                      <a:pt x="40029" y="17194"/>
                    </a:cubicBezTo>
                    <a:cubicBezTo>
                      <a:pt x="41923" y="17170"/>
                      <a:pt x="43828" y="17182"/>
                      <a:pt x="45733" y="17087"/>
                    </a:cubicBezTo>
                    <a:cubicBezTo>
                      <a:pt x="46149" y="17063"/>
                      <a:pt x="46554" y="17039"/>
                      <a:pt x="46971" y="17003"/>
                    </a:cubicBezTo>
                    <a:cubicBezTo>
                      <a:pt x="48078" y="16908"/>
                      <a:pt x="48173" y="16920"/>
                      <a:pt x="49102" y="16134"/>
                    </a:cubicBezTo>
                    <a:cubicBezTo>
                      <a:pt x="50162" y="15229"/>
                      <a:pt x="49971" y="15491"/>
                      <a:pt x="49935" y="14336"/>
                    </a:cubicBezTo>
                    <a:cubicBezTo>
                      <a:pt x="49924" y="13896"/>
                      <a:pt x="49924" y="13467"/>
                      <a:pt x="49924" y="13039"/>
                    </a:cubicBezTo>
                    <a:cubicBezTo>
                      <a:pt x="49924" y="11276"/>
                      <a:pt x="50019" y="9514"/>
                      <a:pt x="50257" y="7764"/>
                    </a:cubicBezTo>
                    <a:cubicBezTo>
                      <a:pt x="50543" y="5669"/>
                      <a:pt x="51721" y="2287"/>
                      <a:pt x="49304" y="930"/>
                    </a:cubicBezTo>
                    <a:cubicBezTo>
                      <a:pt x="48221" y="323"/>
                      <a:pt x="46599" y="255"/>
                      <a:pt x="45113" y="255"/>
                    </a:cubicBezTo>
                    <a:cubicBezTo>
                      <a:pt x="44683" y="255"/>
                      <a:pt x="44264" y="261"/>
                      <a:pt x="43873" y="261"/>
                    </a:cubicBezTo>
                    <a:cubicBezTo>
                      <a:pt x="43627" y="261"/>
                      <a:pt x="43392" y="259"/>
                      <a:pt x="43173" y="251"/>
                    </a:cubicBezTo>
                    <a:cubicBezTo>
                      <a:pt x="41172" y="192"/>
                      <a:pt x="39172" y="156"/>
                      <a:pt x="37184" y="120"/>
                    </a:cubicBezTo>
                    <a:cubicBezTo>
                      <a:pt x="33827" y="55"/>
                      <a:pt x="30467" y="1"/>
                      <a:pt x="27108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3368443" y="1514254"/>
                <a:ext cx="80087" cy="33986"/>
              </a:xfrm>
              <a:custGeom>
                <a:rect b="b" l="l" r="r" t="t"/>
                <a:pathLst>
                  <a:path extrusionOk="0" h="1501" w="3537">
                    <a:moveTo>
                      <a:pt x="1906" y="1"/>
                    </a:moveTo>
                    <a:cubicBezTo>
                      <a:pt x="1275" y="1"/>
                      <a:pt x="644" y="13"/>
                      <a:pt x="1" y="13"/>
                    </a:cubicBezTo>
                    <a:lnTo>
                      <a:pt x="1" y="48"/>
                    </a:lnTo>
                    <a:cubicBezTo>
                      <a:pt x="25" y="48"/>
                      <a:pt x="48" y="60"/>
                      <a:pt x="72" y="72"/>
                    </a:cubicBezTo>
                    <a:cubicBezTo>
                      <a:pt x="441" y="382"/>
                      <a:pt x="822" y="691"/>
                      <a:pt x="1203" y="977"/>
                    </a:cubicBezTo>
                    <a:cubicBezTo>
                      <a:pt x="1441" y="1156"/>
                      <a:pt x="1715" y="1322"/>
                      <a:pt x="1953" y="1501"/>
                    </a:cubicBezTo>
                    <a:lnTo>
                      <a:pt x="3537" y="1501"/>
                    </a:lnTo>
                    <a:cubicBezTo>
                      <a:pt x="3358" y="1358"/>
                      <a:pt x="3192" y="1203"/>
                      <a:pt x="3013" y="1072"/>
                    </a:cubicBezTo>
                    <a:cubicBezTo>
                      <a:pt x="2644" y="787"/>
                      <a:pt x="2287" y="489"/>
                      <a:pt x="1918" y="203"/>
                    </a:cubicBezTo>
                    <a:cubicBezTo>
                      <a:pt x="1858" y="156"/>
                      <a:pt x="1858" y="60"/>
                      <a:pt x="190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3321280" y="1514525"/>
                <a:ext cx="80358" cy="33986"/>
              </a:xfrm>
              <a:custGeom>
                <a:rect b="b" l="l" r="r" t="t"/>
                <a:pathLst>
                  <a:path extrusionOk="0" h="1501" w="3549">
                    <a:moveTo>
                      <a:pt x="2084" y="1"/>
                    </a:moveTo>
                    <a:cubicBezTo>
                      <a:pt x="1393" y="1"/>
                      <a:pt x="691" y="13"/>
                      <a:pt x="0" y="13"/>
                    </a:cubicBezTo>
                    <a:cubicBezTo>
                      <a:pt x="643" y="429"/>
                      <a:pt x="1322" y="906"/>
                      <a:pt x="1786" y="1501"/>
                    </a:cubicBezTo>
                    <a:cubicBezTo>
                      <a:pt x="2370" y="1501"/>
                      <a:pt x="2965" y="1501"/>
                      <a:pt x="3548" y="1489"/>
                    </a:cubicBezTo>
                    <a:cubicBezTo>
                      <a:pt x="3393" y="1370"/>
                      <a:pt x="3239" y="1227"/>
                      <a:pt x="3084" y="1108"/>
                    </a:cubicBezTo>
                    <a:cubicBezTo>
                      <a:pt x="2715" y="822"/>
                      <a:pt x="2358" y="525"/>
                      <a:pt x="2012" y="215"/>
                    </a:cubicBezTo>
                    <a:cubicBezTo>
                      <a:pt x="1929" y="144"/>
                      <a:pt x="2000" y="36"/>
                      <a:pt x="2084" y="36"/>
                    </a:cubicBezTo>
                    <a:lnTo>
                      <a:pt x="2084" y="1"/>
                    </a:ln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3274366" y="1514797"/>
                <a:ext cx="76849" cy="33715"/>
              </a:xfrm>
              <a:custGeom>
                <a:rect b="b" l="l" r="r" t="t"/>
                <a:pathLst>
                  <a:path extrusionOk="0" h="1489" w="3394">
                    <a:moveTo>
                      <a:pt x="1691" y="1"/>
                    </a:moveTo>
                    <a:cubicBezTo>
                      <a:pt x="1132" y="13"/>
                      <a:pt x="560" y="13"/>
                      <a:pt x="1" y="13"/>
                    </a:cubicBezTo>
                    <a:cubicBezTo>
                      <a:pt x="12" y="24"/>
                      <a:pt x="24" y="36"/>
                      <a:pt x="48" y="48"/>
                    </a:cubicBezTo>
                    <a:cubicBezTo>
                      <a:pt x="620" y="596"/>
                      <a:pt x="1239" y="1025"/>
                      <a:pt x="1870" y="1489"/>
                    </a:cubicBezTo>
                    <a:lnTo>
                      <a:pt x="3394" y="1489"/>
                    </a:lnTo>
                    <a:cubicBezTo>
                      <a:pt x="3203" y="1298"/>
                      <a:pt x="3013" y="1096"/>
                      <a:pt x="2810" y="917"/>
                    </a:cubicBezTo>
                    <a:cubicBezTo>
                      <a:pt x="2453" y="596"/>
                      <a:pt x="2084" y="286"/>
                      <a:pt x="169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3218825" y="1515069"/>
                <a:ext cx="83868" cy="33715"/>
              </a:xfrm>
              <a:custGeom>
                <a:rect b="b" l="l" r="r" t="t"/>
                <a:pathLst>
                  <a:path extrusionOk="0" h="1489" w="3704">
                    <a:moveTo>
                      <a:pt x="2358" y="1"/>
                    </a:moveTo>
                    <a:cubicBezTo>
                      <a:pt x="1572" y="1"/>
                      <a:pt x="787" y="12"/>
                      <a:pt x="1" y="12"/>
                    </a:cubicBezTo>
                    <a:cubicBezTo>
                      <a:pt x="620" y="501"/>
                      <a:pt x="1287" y="965"/>
                      <a:pt x="1882" y="1489"/>
                    </a:cubicBezTo>
                    <a:cubicBezTo>
                      <a:pt x="2323" y="1489"/>
                      <a:pt x="2763" y="1489"/>
                      <a:pt x="3192" y="1477"/>
                    </a:cubicBezTo>
                    <a:lnTo>
                      <a:pt x="3704" y="1477"/>
                    </a:lnTo>
                    <a:cubicBezTo>
                      <a:pt x="3204" y="1108"/>
                      <a:pt x="2739" y="655"/>
                      <a:pt x="2299" y="227"/>
                    </a:cubicBezTo>
                    <a:cubicBezTo>
                      <a:pt x="2215" y="143"/>
                      <a:pt x="2275" y="36"/>
                      <a:pt x="2358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3163828" y="1515069"/>
                <a:ext cx="85226" cy="34258"/>
              </a:xfrm>
              <a:custGeom>
                <a:rect b="b" l="l" r="r" t="t"/>
                <a:pathLst>
                  <a:path extrusionOk="0" h="1513" w="3764">
                    <a:moveTo>
                      <a:pt x="1" y="1"/>
                    </a:moveTo>
                    <a:cubicBezTo>
                      <a:pt x="251" y="251"/>
                      <a:pt x="501" y="501"/>
                      <a:pt x="787" y="727"/>
                    </a:cubicBezTo>
                    <a:cubicBezTo>
                      <a:pt x="1120" y="1001"/>
                      <a:pt x="1513" y="1227"/>
                      <a:pt x="1858" y="1513"/>
                    </a:cubicBezTo>
                    <a:cubicBezTo>
                      <a:pt x="2489" y="1513"/>
                      <a:pt x="3132" y="1501"/>
                      <a:pt x="3763" y="1501"/>
                    </a:cubicBezTo>
                    <a:cubicBezTo>
                      <a:pt x="3216" y="1060"/>
                      <a:pt x="2692" y="584"/>
                      <a:pt x="2156" y="155"/>
                    </a:cubicBezTo>
                    <a:cubicBezTo>
                      <a:pt x="2096" y="108"/>
                      <a:pt x="2096" y="48"/>
                      <a:pt x="2120" y="12"/>
                    </a:cubicBezTo>
                    <a:cubicBezTo>
                      <a:pt x="1406" y="12"/>
                      <a:pt x="703" y="1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3098597" y="1513461"/>
                <a:ext cx="94374" cy="36409"/>
              </a:xfrm>
              <a:custGeom>
                <a:rect b="b" l="l" r="r" t="t"/>
                <a:pathLst>
                  <a:path extrusionOk="0" h="1608" w="4168">
                    <a:moveTo>
                      <a:pt x="1" y="0"/>
                    </a:moveTo>
                    <a:lnTo>
                      <a:pt x="1" y="107"/>
                    </a:lnTo>
                    <a:cubicBezTo>
                      <a:pt x="13" y="107"/>
                      <a:pt x="24" y="119"/>
                      <a:pt x="48" y="119"/>
                    </a:cubicBezTo>
                    <a:cubicBezTo>
                      <a:pt x="715" y="619"/>
                      <a:pt x="1429" y="1084"/>
                      <a:pt x="2084" y="1607"/>
                    </a:cubicBezTo>
                    <a:cubicBezTo>
                      <a:pt x="2775" y="1607"/>
                      <a:pt x="3477" y="1596"/>
                      <a:pt x="4168" y="1584"/>
                    </a:cubicBezTo>
                    <a:cubicBezTo>
                      <a:pt x="3954" y="1405"/>
                      <a:pt x="3739" y="1215"/>
                      <a:pt x="3537" y="1024"/>
                    </a:cubicBezTo>
                    <a:cubicBezTo>
                      <a:pt x="3192" y="726"/>
                      <a:pt x="2870" y="405"/>
                      <a:pt x="2549" y="60"/>
                    </a:cubicBezTo>
                    <a:cubicBezTo>
                      <a:pt x="1703" y="48"/>
                      <a:pt x="846" y="24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3058430" y="1512103"/>
                <a:ext cx="77392" cy="37768"/>
              </a:xfrm>
              <a:custGeom>
                <a:rect b="b" l="l" r="r" t="t"/>
                <a:pathLst>
                  <a:path extrusionOk="0" h="1668" w="3418">
                    <a:moveTo>
                      <a:pt x="1" y="1"/>
                    </a:moveTo>
                    <a:lnTo>
                      <a:pt x="1" y="1"/>
                    </a:lnTo>
                    <a:cubicBezTo>
                      <a:pt x="215" y="191"/>
                      <a:pt x="417" y="393"/>
                      <a:pt x="632" y="584"/>
                    </a:cubicBezTo>
                    <a:cubicBezTo>
                      <a:pt x="953" y="870"/>
                      <a:pt x="1334" y="1132"/>
                      <a:pt x="1596" y="1465"/>
                    </a:cubicBezTo>
                    <a:cubicBezTo>
                      <a:pt x="1656" y="1536"/>
                      <a:pt x="1608" y="1644"/>
                      <a:pt x="1525" y="1644"/>
                    </a:cubicBezTo>
                    <a:cubicBezTo>
                      <a:pt x="1584" y="1656"/>
                      <a:pt x="1632" y="1656"/>
                      <a:pt x="1691" y="1656"/>
                    </a:cubicBezTo>
                    <a:cubicBezTo>
                      <a:pt x="2275" y="1656"/>
                      <a:pt x="2846" y="1656"/>
                      <a:pt x="3418" y="1667"/>
                    </a:cubicBezTo>
                    <a:cubicBezTo>
                      <a:pt x="2846" y="1227"/>
                      <a:pt x="2299" y="763"/>
                      <a:pt x="1739" y="322"/>
                    </a:cubicBezTo>
                    <a:cubicBezTo>
                      <a:pt x="1667" y="274"/>
                      <a:pt x="1703" y="167"/>
                      <a:pt x="1775" y="167"/>
                    </a:cubicBezTo>
                    <a:lnTo>
                      <a:pt x="1775" y="60"/>
                    </a:lnTo>
                    <a:cubicBezTo>
                      <a:pt x="1489" y="60"/>
                      <a:pt x="1191" y="48"/>
                      <a:pt x="905" y="36"/>
                    </a:cubicBezTo>
                    <a:cubicBezTo>
                      <a:pt x="632" y="24"/>
                      <a:pt x="322" y="12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3009365" y="1507529"/>
                <a:ext cx="83596" cy="41798"/>
              </a:xfrm>
              <a:custGeom>
                <a:rect b="b" l="l" r="r" t="t"/>
                <a:pathLst>
                  <a:path extrusionOk="0" h="1846" w="3692">
                    <a:moveTo>
                      <a:pt x="1" y="0"/>
                    </a:moveTo>
                    <a:lnTo>
                      <a:pt x="1" y="0"/>
                    </a:lnTo>
                    <a:cubicBezTo>
                      <a:pt x="786" y="488"/>
                      <a:pt x="1584" y="1048"/>
                      <a:pt x="2108" y="1738"/>
                    </a:cubicBezTo>
                    <a:cubicBezTo>
                      <a:pt x="2108" y="1750"/>
                      <a:pt x="2108" y="1750"/>
                      <a:pt x="2120" y="1762"/>
                    </a:cubicBezTo>
                    <a:cubicBezTo>
                      <a:pt x="2632" y="1810"/>
                      <a:pt x="3167" y="1846"/>
                      <a:pt x="3690" y="1846"/>
                    </a:cubicBezTo>
                    <a:lnTo>
                      <a:pt x="3690" y="1846"/>
                    </a:lnTo>
                    <a:cubicBezTo>
                      <a:pt x="3667" y="1846"/>
                      <a:pt x="3655" y="1845"/>
                      <a:pt x="3632" y="1834"/>
                    </a:cubicBezTo>
                    <a:cubicBezTo>
                      <a:pt x="3263" y="1655"/>
                      <a:pt x="2953" y="1310"/>
                      <a:pt x="2656" y="1036"/>
                    </a:cubicBezTo>
                    <a:cubicBezTo>
                      <a:pt x="2358" y="762"/>
                      <a:pt x="2084" y="476"/>
                      <a:pt x="1810" y="179"/>
                    </a:cubicBezTo>
                    <a:cubicBezTo>
                      <a:pt x="1227" y="143"/>
                      <a:pt x="608" y="95"/>
                      <a:pt x="1" y="0"/>
                    </a:cubicBezTo>
                    <a:close/>
                    <a:moveTo>
                      <a:pt x="3690" y="1846"/>
                    </a:moveTo>
                    <a:cubicBezTo>
                      <a:pt x="3691" y="1846"/>
                      <a:pt x="3691" y="1846"/>
                      <a:pt x="3692" y="1846"/>
                    </a:cubicBezTo>
                    <a:cubicBezTo>
                      <a:pt x="3691" y="1846"/>
                      <a:pt x="3691" y="1846"/>
                      <a:pt x="3690" y="1846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2958149" y="1492155"/>
                <a:ext cx="86562" cy="53391"/>
              </a:xfrm>
              <a:custGeom>
                <a:rect b="b" l="l" r="r" t="t"/>
                <a:pathLst>
                  <a:path extrusionOk="0" h="2358" w="3823">
                    <a:moveTo>
                      <a:pt x="0" y="1"/>
                    </a:moveTo>
                    <a:lnTo>
                      <a:pt x="0" y="1"/>
                    </a:lnTo>
                    <a:cubicBezTo>
                      <a:pt x="524" y="691"/>
                      <a:pt x="1132" y="1310"/>
                      <a:pt x="1917" y="1739"/>
                    </a:cubicBezTo>
                    <a:cubicBezTo>
                      <a:pt x="2513" y="2060"/>
                      <a:pt x="3168" y="2239"/>
                      <a:pt x="3822" y="2358"/>
                    </a:cubicBezTo>
                    <a:cubicBezTo>
                      <a:pt x="3513" y="2108"/>
                      <a:pt x="3227" y="1810"/>
                      <a:pt x="2918" y="1560"/>
                    </a:cubicBezTo>
                    <a:cubicBezTo>
                      <a:pt x="2489" y="1215"/>
                      <a:pt x="2048" y="882"/>
                      <a:pt x="1596" y="560"/>
                    </a:cubicBezTo>
                    <a:cubicBezTo>
                      <a:pt x="1024" y="429"/>
                      <a:pt x="465" y="251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2921763" y="1103689"/>
                <a:ext cx="1172202" cy="393663"/>
              </a:xfrm>
              <a:custGeom>
                <a:rect b="b" l="l" r="r" t="t"/>
                <a:pathLst>
                  <a:path extrusionOk="0" h="17386" w="51770">
                    <a:moveTo>
                      <a:pt x="31141" y="0"/>
                    </a:moveTo>
                    <a:cubicBezTo>
                      <a:pt x="30976" y="0"/>
                      <a:pt x="30923" y="160"/>
                      <a:pt x="30980" y="286"/>
                    </a:cubicBezTo>
                    <a:cubicBezTo>
                      <a:pt x="28801" y="263"/>
                      <a:pt x="26634" y="227"/>
                      <a:pt x="24467" y="191"/>
                    </a:cubicBezTo>
                    <a:cubicBezTo>
                      <a:pt x="24360" y="191"/>
                      <a:pt x="24301" y="239"/>
                      <a:pt x="24265" y="310"/>
                    </a:cubicBezTo>
                    <a:cubicBezTo>
                      <a:pt x="20657" y="322"/>
                      <a:pt x="17050" y="394"/>
                      <a:pt x="13454" y="548"/>
                    </a:cubicBezTo>
                    <a:cubicBezTo>
                      <a:pt x="10644" y="679"/>
                      <a:pt x="7715" y="655"/>
                      <a:pt x="4953" y="1263"/>
                    </a:cubicBezTo>
                    <a:cubicBezTo>
                      <a:pt x="2750" y="1751"/>
                      <a:pt x="1560" y="2465"/>
                      <a:pt x="1000" y="4680"/>
                    </a:cubicBezTo>
                    <a:cubicBezTo>
                      <a:pt x="322" y="7323"/>
                      <a:pt x="0" y="10109"/>
                      <a:pt x="143" y="12824"/>
                    </a:cubicBezTo>
                    <a:cubicBezTo>
                      <a:pt x="226" y="14538"/>
                      <a:pt x="441" y="16693"/>
                      <a:pt x="2286" y="17372"/>
                    </a:cubicBezTo>
                    <a:cubicBezTo>
                      <a:pt x="2313" y="17381"/>
                      <a:pt x="2340" y="17386"/>
                      <a:pt x="2366" y="17386"/>
                    </a:cubicBezTo>
                    <a:cubicBezTo>
                      <a:pt x="2569" y="17386"/>
                      <a:pt x="2724" y="17122"/>
                      <a:pt x="2608" y="16943"/>
                    </a:cubicBezTo>
                    <a:cubicBezTo>
                      <a:pt x="1393" y="14955"/>
                      <a:pt x="1524" y="12609"/>
                      <a:pt x="1655" y="10359"/>
                    </a:cubicBezTo>
                    <a:cubicBezTo>
                      <a:pt x="1738" y="9097"/>
                      <a:pt x="1893" y="7835"/>
                      <a:pt x="2143" y="6597"/>
                    </a:cubicBezTo>
                    <a:cubicBezTo>
                      <a:pt x="2346" y="5573"/>
                      <a:pt x="2465" y="3977"/>
                      <a:pt x="3429" y="3346"/>
                    </a:cubicBezTo>
                    <a:cubicBezTo>
                      <a:pt x="4513" y="2632"/>
                      <a:pt x="6322" y="2537"/>
                      <a:pt x="7561" y="2430"/>
                    </a:cubicBezTo>
                    <a:cubicBezTo>
                      <a:pt x="8858" y="2299"/>
                      <a:pt x="10156" y="2239"/>
                      <a:pt x="11454" y="2179"/>
                    </a:cubicBezTo>
                    <a:cubicBezTo>
                      <a:pt x="14014" y="2037"/>
                      <a:pt x="16574" y="1953"/>
                      <a:pt x="19133" y="1894"/>
                    </a:cubicBezTo>
                    <a:cubicBezTo>
                      <a:pt x="21586" y="1843"/>
                      <a:pt x="24036" y="1827"/>
                      <a:pt x="26486" y="1827"/>
                    </a:cubicBezTo>
                    <a:cubicBezTo>
                      <a:pt x="29162" y="1827"/>
                      <a:pt x="31837" y="1846"/>
                      <a:pt x="34516" y="1858"/>
                    </a:cubicBezTo>
                    <a:cubicBezTo>
                      <a:pt x="39910" y="1882"/>
                      <a:pt x="45280" y="1929"/>
                      <a:pt x="50637" y="2715"/>
                    </a:cubicBezTo>
                    <a:cubicBezTo>
                      <a:pt x="50671" y="2720"/>
                      <a:pt x="50705" y="2722"/>
                      <a:pt x="50737" y="2722"/>
                    </a:cubicBezTo>
                    <a:cubicBezTo>
                      <a:pt x="51464" y="2722"/>
                      <a:pt x="51769" y="1613"/>
                      <a:pt x="50983" y="1465"/>
                    </a:cubicBezTo>
                    <a:cubicBezTo>
                      <a:pt x="50614" y="1394"/>
                      <a:pt x="50245" y="1334"/>
                      <a:pt x="49887" y="1275"/>
                    </a:cubicBezTo>
                    <a:cubicBezTo>
                      <a:pt x="49959" y="989"/>
                      <a:pt x="49804" y="644"/>
                      <a:pt x="49399" y="632"/>
                    </a:cubicBezTo>
                    <a:cubicBezTo>
                      <a:pt x="49185" y="620"/>
                      <a:pt x="48971" y="620"/>
                      <a:pt x="48756" y="608"/>
                    </a:cubicBezTo>
                    <a:cubicBezTo>
                      <a:pt x="48685" y="548"/>
                      <a:pt x="48590" y="501"/>
                      <a:pt x="48459" y="489"/>
                    </a:cubicBezTo>
                    <a:cubicBezTo>
                      <a:pt x="46696" y="405"/>
                      <a:pt x="44922" y="394"/>
                      <a:pt x="43148" y="394"/>
                    </a:cubicBezTo>
                    <a:cubicBezTo>
                      <a:pt x="43101" y="215"/>
                      <a:pt x="42958" y="72"/>
                      <a:pt x="42720" y="72"/>
                    </a:cubicBezTo>
                    <a:cubicBezTo>
                      <a:pt x="40443" y="93"/>
                      <a:pt x="38154" y="185"/>
                      <a:pt x="35870" y="185"/>
                    </a:cubicBezTo>
                    <a:cubicBezTo>
                      <a:pt x="34296" y="185"/>
                      <a:pt x="32723" y="142"/>
                      <a:pt x="31159" y="1"/>
                    </a:cubicBezTo>
                    <a:cubicBezTo>
                      <a:pt x="31153" y="0"/>
                      <a:pt x="31147" y="0"/>
                      <a:pt x="31141" y="0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2" name="Google Shape;552;p22"/>
            <p:cNvSpPr/>
            <p:nvPr/>
          </p:nvSpPr>
          <p:spPr>
            <a:xfrm>
              <a:off x="4565544" y="2286477"/>
              <a:ext cx="54478" cy="869449"/>
            </a:xfrm>
            <a:custGeom>
              <a:rect b="b" l="l" r="r" t="t"/>
              <a:pathLst>
                <a:path extrusionOk="0" h="38399" w="2406">
                  <a:moveTo>
                    <a:pt x="638" y="0"/>
                  </a:moveTo>
                  <a:cubicBezTo>
                    <a:pt x="347" y="0"/>
                    <a:pt x="66" y="194"/>
                    <a:pt x="60" y="590"/>
                  </a:cubicBezTo>
                  <a:cubicBezTo>
                    <a:pt x="0" y="5745"/>
                    <a:pt x="453" y="10960"/>
                    <a:pt x="679" y="16115"/>
                  </a:cubicBezTo>
                  <a:cubicBezTo>
                    <a:pt x="881" y="21068"/>
                    <a:pt x="476" y="33165"/>
                    <a:pt x="1203" y="38070"/>
                  </a:cubicBezTo>
                  <a:cubicBezTo>
                    <a:pt x="1233" y="38300"/>
                    <a:pt x="1395" y="38398"/>
                    <a:pt x="1572" y="38398"/>
                  </a:cubicBezTo>
                  <a:cubicBezTo>
                    <a:pt x="1808" y="38398"/>
                    <a:pt x="2070" y="38223"/>
                    <a:pt x="2084" y="37951"/>
                  </a:cubicBezTo>
                  <a:cubicBezTo>
                    <a:pt x="2405" y="32939"/>
                    <a:pt x="2131" y="20794"/>
                    <a:pt x="1929" y="15770"/>
                  </a:cubicBezTo>
                  <a:cubicBezTo>
                    <a:pt x="1726" y="10734"/>
                    <a:pt x="1750" y="5614"/>
                    <a:pt x="1274" y="590"/>
                  </a:cubicBezTo>
                  <a:cubicBezTo>
                    <a:pt x="1238" y="200"/>
                    <a:pt x="933" y="0"/>
                    <a:pt x="6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3" name="Google Shape;553;p22"/>
            <p:cNvGrpSpPr/>
            <p:nvPr/>
          </p:nvGrpSpPr>
          <p:grpSpPr>
            <a:xfrm>
              <a:off x="4232793" y="1820750"/>
              <a:ext cx="719992" cy="623998"/>
              <a:chOff x="4261068" y="1820750"/>
              <a:chExt cx="719992" cy="623998"/>
            </a:xfrm>
          </p:grpSpPr>
          <p:sp>
            <p:nvSpPr>
              <p:cNvPr id="554" name="Google Shape;554;p22"/>
              <p:cNvSpPr/>
              <p:nvPr/>
            </p:nvSpPr>
            <p:spPr>
              <a:xfrm>
                <a:off x="4261068" y="1820750"/>
                <a:ext cx="719992" cy="623998"/>
              </a:xfrm>
              <a:custGeom>
                <a:rect b="b" l="l" r="r" t="t"/>
                <a:pathLst>
                  <a:path extrusionOk="0" h="24240" w="27969">
                    <a:moveTo>
                      <a:pt x="20039" y="1676"/>
                    </a:moveTo>
                    <a:lnTo>
                      <a:pt x="20039" y="1676"/>
                    </a:lnTo>
                    <a:cubicBezTo>
                      <a:pt x="21646" y="2295"/>
                      <a:pt x="23146" y="3224"/>
                      <a:pt x="24325" y="4450"/>
                    </a:cubicBezTo>
                    <a:cubicBezTo>
                      <a:pt x="23813" y="4188"/>
                      <a:pt x="23265" y="3950"/>
                      <a:pt x="22729" y="3748"/>
                    </a:cubicBezTo>
                    <a:cubicBezTo>
                      <a:pt x="22420" y="3402"/>
                      <a:pt x="22074" y="3081"/>
                      <a:pt x="21705" y="2783"/>
                    </a:cubicBezTo>
                    <a:cubicBezTo>
                      <a:pt x="21182" y="2367"/>
                      <a:pt x="20622" y="1997"/>
                      <a:pt x="20039" y="1676"/>
                    </a:cubicBezTo>
                    <a:close/>
                    <a:moveTo>
                      <a:pt x="23182" y="4224"/>
                    </a:moveTo>
                    <a:lnTo>
                      <a:pt x="23182" y="4224"/>
                    </a:lnTo>
                    <a:cubicBezTo>
                      <a:pt x="23694" y="4510"/>
                      <a:pt x="24230" y="4772"/>
                      <a:pt x="24765" y="4998"/>
                    </a:cubicBezTo>
                    <a:cubicBezTo>
                      <a:pt x="24782" y="5006"/>
                      <a:pt x="24799" y="5015"/>
                      <a:pt x="24816" y="5015"/>
                    </a:cubicBezTo>
                    <a:cubicBezTo>
                      <a:pt x="24823" y="5015"/>
                      <a:pt x="24830" y="5013"/>
                      <a:pt x="24837" y="5010"/>
                    </a:cubicBezTo>
                    <a:cubicBezTo>
                      <a:pt x="25253" y="5510"/>
                      <a:pt x="25611" y="6046"/>
                      <a:pt x="25908" y="6617"/>
                    </a:cubicBezTo>
                    <a:cubicBezTo>
                      <a:pt x="25349" y="6296"/>
                      <a:pt x="24777" y="5986"/>
                      <a:pt x="24194" y="5688"/>
                    </a:cubicBezTo>
                    <a:cubicBezTo>
                      <a:pt x="23908" y="5176"/>
                      <a:pt x="23563" y="4688"/>
                      <a:pt x="23182" y="4224"/>
                    </a:cubicBezTo>
                    <a:close/>
                    <a:moveTo>
                      <a:pt x="24420" y="6093"/>
                    </a:moveTo>
                    <a:lnTo>
                      <a:pt x="24420" y="6093"/>
                    </a:lnTo>
                    <a:cubicBezTo>
                      <a:pt x="24980" y="6427"/>
                      <a:pt x="25539" y="6760"/>
                      <a:pt x="26123" y="7058"/>
                    </a:cubicBezTo>
                    <a:cubicBezTo>
                      <a:pt x="26277" y="7427"/>
                      <a:pt x="26420" y="7808"/>
                      <a:pt x="26527" y="8201"/>
                    </a:cubicBezTo>
                    <a:cubicBezTo>
                      <a:pt x="26575" y="8367"/>
                      <a:pt x="26623" y="8546"/>
                      <a:pt x="26658" y="8713"/>
                    </a:cubicBezTo>
                    <a:cubicBezTo>
                      <a:pt x="26158" y="8474"/>
                      <a:pt x="25670" y="8224"/>
                      <a:pt x="25182" y="7974"/>
                    </a:cubicBezTo>
                    <a:cubicBezTo>
                      <a:pt x="24992" y="7331"/>
                      <a:pt x="24730" y="6700"/>
                      <a:pt x="24420" y="6093"/>
                    </a:cubicBezTo>
                    <a:close/>
                    <a:moveTo>
                      <a:pt x="25253" y="8212"/>
                    </a:moveTo>
                    <a:lnTo>
                      <a:pt x="25253" y="8212"/>
                    </a:lnTo>
                    <a:cubicBezTo>
                      <a:pt x="25742" y="8463"/>
                      <a:pt x="26242" y="8724"/>
                      <a:pt x="26718" y="8998"/>
                    </a:cubicBezTo>
                    <a:cubicBezTo>
                      <a:pt x="26861" y="9689"/>
                      <a:pt x="26944" y="10403"/>
                      <a:pt x="26980" y="11130"/>
                    </a:cubicBezTo>
                    <a:cubicBezTo>
                      <a:pt x="26777" y="10963"/>
                      <a:pt x="26516" y="10832"/>
                      <a:pt x="26301" y="10689"/>
                    </a:cubicBezTo>
                    <a:cubicBezTo>
                      <a:pt x="26063" y="10522"/>
                      <a:pt x="25825" y="10332"/>
                      <a:pt x="25587" y="10165"/>
                    </a:cubicBezTo>
                    <a:cubicBezTo>
                      <a:pt x="25539" y="9498"/>
                      <a:pt x="25420" y="8844"/>
                      <a:pt x="25253" y="8212"/>
                    </a:cubicBezTo>
                    <a:close/>
                    <a:moveTo>
                      <a:pt x="25611" y="10510"/>
                    </a:moveTo>
                    <a:lnTo>
                      <a:pt x="25611" y="10510"/>
                    </a:lnTo>
                    <a:cubicBezTo>
                      <a:pt x="25765" y="10653"/>
                      <a:pt x="25944" y="10772"/>
                      <a:pt x="26111" y="10903"/>
                    </a:cubicBezTo>
                    <a:cubicBezTo>
                      <a:pt x="26373" y="11082"/>
                      <a:pt x="26670" y="11368"/>
                      <a:pt x="26992" y="11451"/>
                    </a:cubicBezTo>
                    <a:cubicBezTo>
                      <a:pt x="27004" y="12011"/>
                      <a:pt x="26980" y="12570"/>
                      <a:pt x="26920" y="13118"/>
                    </a:cubicBezTo>
                    <a:cubicBezTo>
                      <a:pt x="26516" y="12773"/>
                      <a:pt x="26051" y="12487"/>
                      <a:pt x="25551" y="12272"/>
                    </a:cubicBezTo>
                    <a:cubicBezTo>
                      <a:pt x="25623" y="11689"/>
                      <a:pt x="25634" y="11094"/>
                      <a:pt x="25611" y="10510"/>
                    </a:cubicBezTo>
                    <a:close/>
                    <a:moveTo>
                      <a:pt x="25515" y="12534"/>
                    </a:moveTo>
                    <a:cubicBezTo>
                      <a:pt x="26015" y="12796"/>
                      <a:pt x="26468" y="13118"/>
                      <a:pt x="26897" y="13499"/>
                    </a:cubicBezTo>
                    <a:cubicBezTo>
                      <a:pt x="26825" y="14094"/>
                      <a:pt x="26706" y="14678"/>
                      <a:pt x="26563" y="15249"/>
                    </a:cubicBezTo>
                    <a:cubicBezTo>
                      <a:pt x="26337" y="15070"/>
                      <a:pt x="26075" y="14916"/>
                      <a:pt x="25837" y="14749"/>
                    </a:cubicBezTo>
                    <a:cubicBezTo>
                      <a:pt x="25599" y="14594"/>
                      <a:pt x="25373" y="14428"/>
                      <a:pt x="25134" y="14273"/>
                    </a:cubicBezTo>
                    <a:cubicBezTo>
                      <a:pt x="25313" y="13701"/>
                      <a:pt x="25444" y="13118"/>
                      <a:pt x="25515" y="12534"/>
                    </a:cubicBezTo>
                    <a:close/>
                    <a:moveTo>
                      <a:pt x="25051" y="14511"/>
                    </a:moveTo>
                    <a:cubicBezTo>
                      <a:pt x="25242" y="14654"/>
                      <a:pt x="25444" y="14797"/>
                      <a:pt x="25646" y="14939"/>
                    </a:cubicBezTo>
                    <a:cubicBezTo>
                      <a:pt x="25920" y="15142"/>
                      <a:pt x="26182" y="15380"/>
                      <a:pt x="26480" y="15547"/>
                    </a:cubicBezTo>
                    <a:cubicBezTo>
                      <a:pt x="26337" y="16059"/>
                      <a:pt x="26170" y="16559"/>
                      <a:pt x="25968" y="17047"/>
                    </a:cubicBezTo>
                    <a:cubicBezTo>
                      <a:pt x="25492" y="16642"/>
                      <a:pt x="24992" y="16237"/>
                      <a:pt x="24480" y="15892"/>
                    </a:cubicBezTo>
                    <a:cubicBezTo>
                      <a:pt x="24706" y="15440"/>
                      <a:pt x="24896" y="14975"/>
                      <a:pt x="25051" y="14511"/>
                    </a:cubicBezTo>
                    <a:close/>
                    <a:moveTo>
                      <a:pt x="24384" y="16106"/>
                    </a:moveTo>
                    <a:cubicBezTo>
                      <a:pt x="24837" y="16535"/>
                      <a:pt x="25349" y="16940"/>
                      <a:pt x="25849" y="17321"/>
                    </a:cubicBezTo>
                    <a:cubicBezTo>
                      <a:pt x="25551" y="17987"/>
                      <a:pt x="25206" y="18630"/>
                      <a:pt x="24789" y="19226"/>
                    </a:cubicBezTo>
                    <a:cubicBezTo>
                      <a:pt x="24253" y="18797"/>
                      <a:pt x="23706" y="18380"/>
                      <a:pt x="23134" y="17999"/>
                    </a:cubicBezTo>
                    <a:cubicBezTo>
                      <a:pt x="23122" y="17999"/>
                      <a:pt x="23110" y="17999"/>
                      <a:pt x="23098" y="17987"/>
                    </a:cubicBezTo>
                    <a:cubicBezTo>
                      <a:pt x="23587" y="17404"/>
                      <a:pt x="24027" y="16773"/>
                      <a:pt x="24360" y="16130"/>
                    </a:cubicBezTo>
                    <a:cubicBezTo>
                      <a:pt x="24372" y="16118"/>
                      <a:pt x="24372" y="16106"/>
                      <a:pt x="24384" y="16106"/>
                    </a:cubicBezTo>
                    <a:close/>
                    <a:moveTo>
                      <a:pt x="22956" y="18154"/>
                    </a:moveTo>
                    <a:cubicBezTo>
                      <a:pt x="22956" y="18166"/>
                      <a:pt x="22967" y="18178"/>
                      <a:pt x="22979" y="18190"/>
                    </a:cubicBezTo>
                    <a:cubicBezTo>
                      <a:pt x="23479" y="18666"/>
                      <a:pt x="24027" y="19107"/>
                      <a:pt x="24575" y="19535"/>
                    </a:cubicBezTo>
                    <a:cubicBezTo>
                      <a:pt x="24230" y="19988"/>
                      <a:pt x="23860" y="20404"/>
                      <a:pt x="23444" y="20797"/>
                    </a:cubicBezTo>
                    <a:cubicBezTo>
                      <a:pt x="23420" y="20821"/>
                      <a:pt x="23384" y="20845"/>
                      <a:pt x="23360" y="20869"/>
                    </a:cubicBezTo>
                    <a:cubicBezTo>
                      <a:pt x="22765" y="20416"/>
                      <a:pt x="22146" y="19988"/>
                      <a:pt x="21527" y="19559"/>
                    </a:cubicBezTo>
                    <a:cubicBezTo>
                      <a:pt x="22051" y="19119"/>
                      <a:pt x="22527" y="18654"/>
                      <a:pt x="22956" y="18154"/>
                    </a:cubicBezTo>
                    <a:close/>
                    <a:moveTo>
                      <a:pt x="13160" y="616"/>
                    </a:moveTo>
                    <a:cubicBezTo>
                      <a:pt x="19302" y="616"/>
                      <a:pt x="25397" y="4759"/>
                      <a:pt x="25039" y="11463"/>
                    </a:cubicBezTo>
                    <a:cubicBezTo>
                      <a:pt x="24756" y="16686"/>
                      <a:pt x="19815" y="21898"/>
                      <a:pt x="14423" y="21898"/>
                    </a:cubicBezTo>
                    <a:cubicBezTo>
                      <a:pt x="14149" y="21898"/>
                      <a:pt x="13873" y="21885"/>
                      <a:pt x="13597" y="21857"/>
                    </a:cubicBezTo>
                    <a:cubicBezTo>
                      <a:pt x="13585" y="21797"/>
                      <a:pt x="13538" y="21738"/>
                      <a:pt x="13454" y="21726"/>
                    </a:cubicBezTo>
                    <a:cubicBezTo>
                      <a:pt x="13133" y="21690"/>
                      <a:pt x="12811" y="21678"/>
                      <a:pt x="12490" y="21667"/>
                    </a:cubicBezTo>
                    <a:cubicBezTo>
                      <a:pt x="12466" y="21667"/>
                      <a:pt x="12442" y="21667"/>
                      <a:pt x="12407" y="21655"/>
                    </a:cubicBezTo>
                    <a:cubicBezTo>
                      <a:pt x="12393" y="21651"/>
                      <a:pt x="12379" y="21650"/>
                      <a:pt x="12365" y="21650"/>
                    </a:cubicBezTo>
                    <a:cubicBezTo>
                      <a:pt x="12332" y="21650"/>
                      <a:pt x="12301" y="21658"/>
                      <a:pt x="12276" y="21667"/>
                    </a:cubicBezTo>
                    <a:cubicBezTo>
                      <a:pt x="11835" y="21667"/>
                      <a:pt x="11406" y="21678"/>
                      <a:pt x="10978" y="21690"/>
                    </a:cubicBezTo>
                    <a:cubicBezTo>
                      <a:pt x="5989" y="20845"/>
                      <a:pt x="1917" y="17237"/>
                      <a:pt x="1524" y="11749"/>
                    </a:cubicBezTo>
                    <a:cubicBezTo>
                      <a:pt x="1048" y="5188"/>
                      <a:pt x="6394" y="890"/>
                      <a:pt x="12573" y="628"/>
                    </a:cubicBezTo>
                    <a:cubicBezTo>
                      <a:pt x="12769" y="620"/>
                      <a:pt x="12964" y="616"/>
                      <a:pt x="13160" y="616"/>
                    </a:cubicBezTo>
                    <a:close/>
                    <a:moveTo>
                      <a:pt x="21336" y="19714"/>
                    </a:moveTo>
                    <a:cubicBezTo>
                      <a:pt x="21932" y="20178"/>
                      <a:pt x="22527" y="20631"/>
                      <a:pt x="23146" y="21059"/>
                    </a:cubicBezTo>
                    <a:cubicBezTo>
                      <a:pt x="22670" y="21464"/>
                      <a:pt x="22146" y="21833"/>
                      <a:pt x="21598" y="22143"/>
                    </a:cubicBezTo>
                    <a:cubicBezTo>
                      <a:pt x="21015" y="21667"/>
                      <a:pt x="20360" y="21238"/>
                      <a:pt x="19729" y="20833"/>
                    </a:cubicBezTo>
                    <a:cubicBezTo>
                      <a:pt x="20289" y="20512"/>
                      <a:pt x="20824" y="20131"/>
                      <a:pt x="21336" y="19714"/>
                    </a:cubicBezTo>
                    <a:close/>
                    <a:moveTo>
                      <a:pt x="4715" y="19452"/>
                    </a:moveTo>
                    <a:cubicBezTo>
                      <a:pt x="5680" y="20309"/>
                      <a:pt x="6799" y="21012"/>
                      <a:pt x="7989" y="21512"/>
                    </a:cubicBezTo>
                    <a:cubicBezTo>
                      <a:pt x="8370" y="21869"/>
                      <a:pt x="8763" y="22214"/>
                      <a:pt x="9168" y="22548"/>
                    </a:cubicBezTo>
                    <a:cubicBezTo>
                      <a:pt x="9323" y="22679"/>
                      <a:pt x="9478" y="22810"/>
                      <a:pt x="9644" y="22940"/>
                    </a:cubicBezTo>
                    <a:cubicBezTo>
                      <a:pt x="7644" y="22190"/>
                      <a:pt x="6013" y="20988"/>
                      <a:pt x="4715" y="19452"/>
                    </a:cubicBezTo>
                    <a:close/>
                    <a:moveTo>
                      <a:pt x="19455" y="20988"/>
                    </a:moveTo>
                    <a:cubicBezTo>
                      <a:pt x="20027" y="21452"/>
                      <a:pt x="20646" y="21917"/>
                      <a:pt x="21277" y="22309"/>
                    </a:cubicBezTo>
                    <a:cubicBezTo>
                      <a:pt x="20681" y="22619"/>
                      <a:pt x="20062" y="22869"/>
                      <a:pt x="19419" y="23071"/>
                    </a:cubicBezTo>
                    <a:cubicBezTo>
                      <a:pt x="19419" y="23071"/>
                      <a:pt x="19419" y="23060"/>
                      <a:pt x="19407" y="23060"/>
                    </a:cubicBezTo>
                    <a:cubicBezTo>
                      <a:pt x="18872" y="22607"/>
                      <a:pt x="18300" y="22178"/>
                      <a:pt x="17705" y="21786"/>
                    </a:cubicBezTo>
                    <a:cubicBezTo>
                      <a:pt x="18312" y="21571"/>
                      <a:pt x="18896" y="21309"/>
                      <a:pt x="19455" y="20988"/>
                    </a:cubicBezTo>
                    <a:close/>
                    <a:moveTo>
                      <a:pt x="8549" y="21726"/>
                    </a:moveTo>
                    <a:lnTo>
                      <a:pt x="8549" y="21726"/>
                    </a:lnTo>
                    <a:cubicBezTo>
                      <a:pt x="9156" y="21940"/>
                      <a:pt x="9775" y="22095"/>
                      <a:pt x="10406" y="22190"/>
                    </a:cubicBezTo>
                    <a:cubicBezTo>
                      <a:pt x="10406" y="22214"/>
                      <a:pt x="10406" y="22250"/>
                      <a:pt x="10430" y="22274"/>
                    </a:cubicBezTo>
                    <a:cubicBezTo>
                      <a:pt x="10918" y="22726"/>
                      <a:pt x="11502" y="23202"/>
                      <a:pt x="12097" y="23572"/>
                    </a:cubicBezTo>
                    <a:cubicBezTo>
                      <a:pt x="11692" y="23500"/>
                      <a:pt x="11299" y="23429"/>
                      <a:pt x="10918" y="23333"/>
                    </a:cubicBezTo>
                    <a:cubicBezTo>
                      <a:pt x="10752" y="23298"/>
                      <a:pt x="10609" y="23238"/>
                      <a:pt x="10442" y="23202"/>
                    </a:cubicBezTo>
                    <a:cubicBezTo>
                      <a:pt x="10156" y="22845"/>
                      <a:pt x="9704" y="22607"/>
                      <a:pt x="9335" y="22333"/>
                    </a:cubicBezTo>
                    <a:cubicBezTo>
                      <a:pt x="9073" y="22143"/>
                      <a:pt x="8811" y="21928"/>
                      <a:pt x="8549" y="21726"/>
                    </a:cubicBezTo>
                    <a:close/>
                    <a:moveTo>
                      <a:pt x="17407" y="21893"/>
                    </a:moveTo>
                    <a:cubicBezTo>
                      <a:pt x="17931" y="22357"/>
                      <a:pt x="18491" y="22798"/>
                      <a:pt x="19062" y="23191"/>
                    </a:cubicBezTo>
                    <a:cubicBezTo>
                      <a:pt x="18503" y="23345"/>
                      <a:pt x="17919" y="23476"/>
                      <a:pt x="17336" y="23572"/>
                    </a:cubicBezTo>
                    <a:cubicBezTo>
                      <a:pt x="16764" y="23131"/>
                      <a:pt x="16169" y="22726"/>
                      <a:pt x="15574" y="22309"/>
                    </a:cubicBezTo>
                    <a:cubicBezTo>
                      <a:pt x="16193" y="22238"/>
                      <a:pt x="16800" y="22095"/>
                      <a:pt x="17407" y="21893"/>
                    </a:cubicBezTo>
                    <a:close/>
                    <a:moveTo>
                      <a:pt x="10728" y="22238"/>
                    </a:moveTo>
                    <a:lnTo>
                      <a:pt x="10728" y="22238"/>
                    </a:lnTo>
                    <a:cubicBezTo>
                      <a:pt x="11123" y="22289"/>
                      <a:pt x="11523" y="22313"/>
                      <a:pt x="11924" y="22313"/>
                    </a:cubicBezTo>
                    <a:cubicBezTo>
                      <a:pt x="12176" y="22313"/>
                      <a:pt x="12428" y="22304"/>
                      <a:pt x="12680" y="22286"/>
                    </a:cubicBezTo>
                    <a:cubicBezTo>
                      <a:pt x="12990" y="22524"/>
                      <a:pt x="13300" y="22762"/>
                      <a:pt x="13609" y="23000"/>
                    </a:cubicBezTo>
                    <a:cubicBezTo>
                      <a:pt x="13943" y="23250"/>
                      <a:pt x="14276" y="23560"/>
                      <a:pt x="14645" y="23774"/>
                    </a:cubicBezTo>
                    <a:cubicBezTo>
                      <a:pt x="14026" y="23774"/>
                      <a:pt x="13407" y="23738"/>
                      <a:pt x="12811" y="23667"/>
                    </a:cubicBezTo>
                    <a:cubicBezTo>
                      <a:pt x="12466" y="23417"/>
                      <a:pt x="12097" y="23202"/>
                      <a:pt x="11740" y="22964"/>
                    </a:cubicBezTo>
                    <a:cubicBezTo>
                      <a:pt x="11395" y="22726"/>
                      <a:pt x="11061" y="22476"/>
                      <a:pt x="10728" y="22238"/>
                    </a:cubicBezTo>
                    <a:close/>
                    <a:moveTo>
                      <a:pt x="13061" y="22262"/>
                    </a:moveTo>
                    <a:cubicBezTo>
                      <a:pt x="13514" y="22345"/>
                      <a:pt x="13966" y="22385"/>
                      <a:pt x="14422" y="22385"/>
                    </a:cubicBezTo>
                    <a:cubicBezTo>
                      <a:pt x="14686" y="22385"/>
                      <a:pt x="14950" y="22371"/>
                      <a:pt x="15216" y="22345"/>
                    </a:cubicBezTo>
                    <a:cubicBezTo>
                      <a:pt x="15800" y="22786"/>
                      <a:pt x="16371" y="23226"/>
                      <a:pt x="16967" y="23631"/>
                    </a:cubicBezTo>
                    <a:cubicBezTo>
                      <a:pt x="16300" y="23726"/>
                      <a:pt x="15633" y="23774"/>
                      <a:pt x="14966" y="23774"/>
                    </a:cubicBezTo>
                    <a:cubicBezTo>
                      <a:pt x="14955" y="23774"/>
                      <a:pt x="14955" y="23762"/>
                      <a:pt x="14955" y="23750"/>
                    </a:cubicBezTo>
                    <a:cubicBezTo>
                      <a:pt x="14657" y="23417"/>
                      <a:pt x="14240" y="23167"/>
                      <a:pt x="13871" y="22893"/>
                    </a:cubicBezTo>
                    <a:cubicBezTo>
                      <a:pt x="13597" y="22679"/>
                      <a:pt x="13311" y="22476"/>
                      <a:pt x="13014" y="22262"/>
                    </a:cubicBezTo>
                    <a:close/>
                    <a:moveTo>
                      <a:pt x="13255" y="1"/>
                    </a:moveTo>
                    <a:cubicBezTo>
                      <a:pt x="10961" y="1"/>
                      <a:pt x="8667" y="515"/>
                      <a:pt x="6668" y="1521"/>
                    </a:cubicBezTo>
                    <a:cubicBezTo>
                      <a:pt x="2084" y="3831"/>
                      <a:pt x="0" y="8998"/>
                      <a:pt x="1298" y="13916"/>
                    </a:cubicBezTo>
                    <a:cubicBezTo>
                      <a:pt x="1536" y="14832"/>
                      <a:pt x="1893" y="15690"/>
                      <a:pt x="2346" y="16499"/>
                    </a:cubicBezTo>
                    <a:cubicBezTo>
                      <a:pt x="3703" y="20107"/>
                      <a:pt x="7120" y="22798"/>
                      <a:pt x="10811" y="23738"/>
                    </a:cubicBezTo>
                    <a:cubicBezTo>
                      <a:pt x="12089" y="24063"/>
                      <a:pt x="13497" y="24239"/>
                      <a:pt x="14929" y="24239"/>
                    </a:cubicBezTo>
                    <a:cubicBezTo>
                      <a:pt x="18272" y="24239"/>
                      <a:pt x="21748" y="23279"/>
                      <a:pt x="24015" y="21012"/>
                    </a:cubicBezTo>
                    <a:cubicBezTo>
                      <a:pt x="24384" y="20643"/>
                      <a:pt x="24718" y="20262"/>
                      <a:pt x="25027" y="19845"/>
                    </a:cubicBezTo>
                    <a:cubicBezTo>
                      <a:pt x="25032" y="19845"/>
                      <a:pt x="25036" y="19846"/>
                      <a:pt x="25040" y="19846"/>
                    </a:cubicBezTo>
                    <a:cubicBezTo>
                      <a:pt x="25154" y="19846"/>
                      <a:pt x="25252" y="19698"/>
                      <a:pt x="25206" y="19583"/>
                    </a:cubicBezTo>
                    <a:cubicBezTo>
                      <a:pt x="27480" y="16333"/>
                      <a:pt x="27968" y="11856"/>
                      <a:pt x="26992" y="8070"/>
                    </a:cubicBezTo>
                    <a:cubicBezTo>
                      <a:pt x="25896" y="3807"/>
                      <a:pt x="21991" y="1676"/>
                      <a:pt x="17991" y="771"/>
                    </a:cubicBezTo>
                    <a:cubicBezTo>
                      <a:pt x="16481" y="255"/>
                      <a:pt x="14868" y="1"/>
                      <a:pt x="13255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4918817" y="2091297"/>
                <a:ext cx="37404" cy="67136"/>
              </a:xfrm>
              <a:custGeom>
                <a:rect b="b" l="l" r="r" t="t"/>
                <a:pathLst>
                  <a:path extrusionOk="0" h="2608" w="1453">
                    <a:moveTo>
                      <a:pt x="60" y="0"/>
                    </a:moveTo>
                    <a:lnTo>
                      <a:pt x="60" y="0"/>
                    </a:lnTo>
                    <a:cubicBezTo>
                      <a:pt x="83" y="584"/>
                      <a:pt x="72" y="1179"/>
                      <a:pt x="0" y="1762"/>
                    </a:cubicBezTo>
                    <a:cubicBezTo>
                      <a:pt x="500" y="1977"/>
                      <a:pt x="965" y="2263"/>
                      <a:pt x="1369" y="2608"/>
                    </a:cubicBezTo>
                    <a:cubicBezTo>
                      <a:pt x="1429" y="2060"/>
                      <a:pt x="1453" y="1501"/>
                      <a:pt x="1441" y="941"/>
                    </a:cubicBezTo>
                    <a:cubicBezTo>
                      <a:pt x="1119" y="858"/>
                      <a:pt x="822" y="572"/>
                      <a:pt x="560" y="393"/>
                    </a:cubicBezTo>
                    <a:cubicBezTo>
                      <a:pt x="393" y="262"/>
                      <a:pt x="214" y="143"/>
                      <a:pt x="6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4911145" y="2032142"/>
                <a:ext cx="44457" cy="75117"/>
              </a:xfrm>
              <a:custGeom>
                <a:rect b="b" l="l" r="r" t="t"/>
                <a:pathLst>
                  <a:path extrusionOk="0" h="2918" w="1727">
                    <a:moveTo>
                      <a:pt x="0" y="0"/>
                    </a:moveTo>
                    <a:lnTo>
                      <a:pt x="0" y="0"/>
                    </a:lnTo>
                    <a:cubicBezTo>
                      <a:pt x="167" y="632"/>
                      <a:pt x="286" y="1286"/>
                      <a:pt x="334" y="1953"/>
                    </a:cubicBezTo>
                    <a:cubicBezTo>
                      <a:pt x="572" y="2120"/>
                      <a:pt x="810" y="2310"/>
                      <a:pt x="1048" y="2477"/>
                    </a:cubicBezTo>
                    <a:cubicBezTo>
                      <a:pt x="1263" y="2620"/>
                      <a:pt x="1524" y="2751"/>
                      <a:pt x="1727" y="2918"/>
                    </a:cubicBezTo>
                    <a:cubicBezTo>
                      <a:pt x="1691" y="2191"/>
                      <a:pt x="1608" y="1477"/>
                      <a:pt x="1465" y="786"/>
                    </a:cubicBezTo>
                    <a:cubicBezTo>
                      <a:pt x="989" y="512"/>
                      <a:pt x="489" y="251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4908082" y="2143399"/>
                <a:ext cx="45384" cy="69917"/>
              </a:xfrm>
              <a:custGeom>
                <a:rect b="b" l="l" r="r" t="t"/>
                <a:pathLst>
                  <a:path extrusionOk="0" h="2716" w="1763">
                    <a:moveTo>
                      <a:pt x="381" y="0"/>
                    </a:moveTo>
                    <a:cubicBezTo>
                      <a:pt x="310" y="584"/>
                      <a:pt x="179" y="1167"/>
                      <a:pt x="0" y="1739"/>
                    </a:cubicBezTo>
                    <a:cubicBezTo>
                      <a:pt x="239" y="1894"/>
                      <a:pt x="465" y="2060"/>
                      <a:pt x="703" y="2215"/>
                    </a:cubicBezTo>
                    <a:cubicBezTo>
                      <a:pt x="941" y="2382"/>
                      <a:pt x="1203" y="2536"/>
                      <a:pt x="1429" y="2715"/>
                    </a:cubicBezTo>
                    <a:cubicBezTo>
                      <a:pt x="1572" y="2144"/>
                      <a:pt x="1691" y="1560"/>
                      <a:pt x="1763" y="965"/>
                    </a:cubicBezTo>
                    <a:cubicBezTo>
                      <a:pt x="1334" y="584"/>
                      <a:pt x="881" y="262"/>
                      <a:pt x="38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4889702" y="1977595"/>
                <a:ext cx="57637" cy="67445"/>
              </a:xfrm>
              <a:custGeom>
                <a:rect b="b" l="l" r="r" t="t"/>
                <a:pathLst>
                  <a:path extrusionOk="0" h="2620" w="2239">
                    <a:moveTo>
                      <a:pt x="0" y="0"/>
                    </a:moveTo>
                    <a:cubicBezTo>
                      <a:pt x="310" y="607"/>
                      <a:pt x="572" y="1238"/>
                      <a:pt x="762" y="1881"/>
                    </a:cubicBezTo>
                    <a:cubicBezTo>
                      <a:pt x="1250" y="2131"/>
                      <a:pt x="1738" y="2381"/>
                      <a:pt x="2238" y="2620"/>
                    </a:cubicBezTo>
                    <a:cubicBezTo>
                      <a:pt x="2203" y="2453"/>
                      <a:pt x="2155" y="2274"/>
                      <a:pt x="2107" y="2108"/>
                    </a:cubicBezTo>
                    <a:cubicBezTo>
                      <a:pt x="2000" y="1715"/>
                      <a:pt x="1857" y="1334"/>
                      <a:pt x="1703" y="965"/>
                    </a:cubicBezTo>
                    <a:cubicBezTo>
                      <a:pt x="1119" y="667"/>
                      <a:pt x="560" y="334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4891221" y="2194265"/>
                <a:ext cx="51511" cy="65309"/>
              </a:xfrm>
              <a:custGeom>
                <a:rect b="b" l="l" r="r" t="t"/>
                <a:pathLst>
                  <a:path extrusionOk="0" h="2537" w="2001">
                    <a:moveTo>
                      <a:pt x="572" y="1"/>
                    </a:moveTo>
                    <a:cubicBezTo>
                      <a:pt x="417" y="465"/>
                      <a:pt x="227" y="930"/>
                      <a:pt x="1" y="1382"/>
                    </a:cubicBezTo>
                    <a:cubicBezTo>
                      <a:pt x="513" y="1727"/>
                      <a:pt x="1013" y="2132"/>
                      <a:pt x="1489" y="2537"/>
                    </a:cubicBezTo>
                    <a:cubicBezTo>
                      <a:pt x="1691" y="2049"/>
                      <a:pt x="1858" y="1549"/>
                      <a:pt x="2001" y="1037"/>
                    </a:cubicBezTo>
                    <a:cubicBezTo>
                      <a:pt x="1703" y="870"/>
                      <a:pt x="1441" y="632"/>
                      <a:pt x="1167" y="429"/>
                    </a:cubicBezTo>
                    <a:cubicBezTo>
                      <a:pt x="965" y="287"/>
                      <a:pt x="763" y="144"/>
                      <a:pt x="572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4857807" y="1929458"/>
                <a:ext cx="70226" cy="61653"/>
              </a:xfrm>
              <a:custGeom>
                <a:rect b="b" l="l" r="r" t="t"/>
                <a:pathLst>
                  <a:path extrusionOk="0" h="2395" w="2728">
                    <a:moveTo>
                      <a:pt x="1" y="1"/>
                    </a:moveTo>
                    <a:cubicBezTo>
                      <a:pt x="382" y="465"/>
                      <a:pt x="727" y="953"/>
                      <a:pt x="1013" y="1465"/>
                    </a:cubicBezTo>
                    <a:cubicBezTo>
                      <a:pt x="1596" y="1763"/>
                      <a:pt x="2168" y="2073"/>
                      <a:pt x="2727" y="2394"/>
                    </a:cubicBezTo>
                    <a:cubicBezTo>
                      <a:pt x="2430" y="1823"/>
                      <a:pt x="2072" y="1287"/>
                      <a:pt x="1656" y="787"/>
                    </a:cubicBezTo>
                    <a:cubicBezTo>
                      <a:pt x="1649" y="790"/>
                      <a:pt x="1642" y="792"/>
                      <a:pt x="1635" y="792"/>
                    </a:cubicBezTo>
                    <a:cubicBezTo>
                      <a:pt x="1618" y="792"/>
                      <a:pt x="1601" y="783"/>
                      <a:pt x="1584" y="775"/>
                    </a:cubicBezTo>
                    <a:cubicBezTo>
                      <a:pt x="1049" y="549"/>
                      <a:pt x="513" y="287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4855670" y="2235349"/>
                <a:ext cx="70818" cy="80317"/>
              </a:xfrm>
              <a:custGeom>
                <a:rect b="b" l="l" r="r" t="t"/>
                <a:pathLst>
                  <a:path extrusionOk="0" h="3120" w="2751">
                    <a:moveTo>
                      <a:pt x="1286" y="0"/>
                    </a:moveTo>
                    <a:cubicBezTo>
                      <a:pt x="1274" y="0"/>
                      <a:pt x="1274" y="12"/>
                      <a:pt x="1262" y="24"/>
                    </a:cubicBezTo>
                    <a:cubicBezTo>
                      <a:pt x="929" y="667"/>
                      <a:pt x="489" y="1298"/>
                      <a:pt x="0" y="1881"/>
                    </a:cubicBezTo>
                    <a:cubicBezTo>
                      <a:pt x="12" y="1893"/>
                      <a:pt x="24" y="1893"/>
                      <a:pt x="36" y="1893"/>
                    </a:cubicBezTo>
                    <a:cubicBezTo>
                      <a:pt x="608" y="2274"/>
                      <a:pt x="1155" y="2691"/>
                      <a:pt x="1691" y="3120"/>
                    </a:cubicBezTo>
                    <a:cubicBezTo>
                      <a:pt x="2108" y="2524"/>
                      <a:pt x="2453" y="1881"/>
                      <a:pt x="2751" y="1215"/>
                    </a:cubicBezTo>
                    <a:cubicBezTo>
                      <a:pt x="2251" y="834"/>
                      <a:pt x="1739" y="429"/>
                      <a:pt x="1286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4288046" y="1836582"/>
                <a:ext cx="626804" cy="547903"/>
              </a:xfrm>
              <a:custGeom>
                <a:rect b="b" l="l" r="r" t="t"/>
                <a:pathLst>
                  <a:path extrusionOk="0" h="21284" w="24349">
                    <a:moveTo>
                      <a:pt x="12112" y="1"/>
                    </a:moveTo>
                    <a:cubicBezTo>
                      <a:pt x="11916" y="1"/>
                      <a:pt x="11721" y="5"/>
                      <a:pt x="11525" y="13"/>
                    </a:cubicBezTo>
                    <a:cubicBezTo>
                      <a:pt x="5346" y="275"/>
                      <a:pt x="0" y="4573"/>
                      <a:pt x="476" y="11134"/>
                    </a:cubicBezTo>
                    <a:cubicBezTo>
                      <a:pt x="869" y="16622"/>
                      <a:pt x="4941" y="20230"/>
                      <a:pt x="9930" y="21075"/>
                    </a:cubicBezTo>
                    <a:cubicBezTo>
                      <a:pt x="10358" y="21063"/>
                      <a:pt x="10787" y="21052"/>
                      <a:pt x="11228" y="21052"/>
                    </a:cubicBezTo>
                    <a:cubicBezTo>
                      <a:pt x="11253" y="21043"/>
                      <a:pt x="11284" y="21035"/>
                      <a:pt x="11317" y="21035"/>
                    </a:cubicBezTo>
                    <a:cubicBezTo>
                      <a:pt x="11331" y="21035"/>
                      <a:pt x="11345" y="21036"/>
                      <a:pt x="11359" y="21040"/>
                    </a:cubicBezTo>
                    <a:cubicBezTo>
                      <a:pt x="11394" y="21052"/>
                      <a:pt x="11418" y="21052"/>
                      <a:pt x="11442" y="21052"/>
                    </a:cubicBezTo>
                    <a:cubicBezTo>
                      <a:pt x="11763" y="21063"/>
                      <a:pt x="12085" y="21075"/>
                      <a:pt x="12406" y="21111"/>
                    </a:cubicBezTo>
                    <a:cubicBezTo>
                      <a:pt x="12490" y="21123"/>
                      <a:pt x="12537" y="21182"/>
                      <a:pt x="12549" y="21242"/>
                    </a:cubicBezTo>
                    <a:cubicBezTo>
                      <a:pt x="12825" y="21270"/>
                      <a:pt x="13101" y="21283"/>
                      <a:pt x="13375" y="21283"/>
                    </a:cubicBezTo>
                    <a:cubicBezTo>
                      <a:pt x="18767" y="21283"/>
                      <a:pt x="23708" y="16071"/>
                      <a:pt x="23991" y="10848"/>
                    </a:cubicBezTo>
                    <a:cubicBezTo>
                      <a:pt x="24349" y="4144"/>
                      <a:pt x="18254" y="1"/>
                      <a:pt x="12112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Moon</a:t>
                </a:r>
                <a:endParaRPr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4815203" y="2288068"/>
                <a:ext cx="78489" cy="69891"/>
              </a:xfrm>
              <a:custGeom>
                <a:rect b="b" l="l" r="r" t="t"/>
                <a:pathLst>
                  <a:path extrusionOk="0" h="2715" w="3049">
                    <a:moveTo>
                      <a:pt x="1430" y="0"/>
                    </a:moveTo>
                    <a:cubicBezTo>
                      <a:pt x="1001" y="500"/>
                      <a:pt x="525" y="965"/>
                      <a:pt x="1" y="1405"/>
                    </a:cubicBezTo>
                    <a:cubicBezTo>
                      <a:pt x="620" y="1834"/>
                      <a:pt x="1239" y="2262"/>
                      <a:pt x="1834" y="2715"/>
                    </a:cubicBezTo>
                    <a:cubicBezTo>
                      <a:pt x="1858" y="2691"/>
                      <a:pt x="1894" y="2667"/>
                      <a:pt x="1918" y="2643"/>
                    </a:cubicBezTo>
                    <a:cubicBezTo>
                      <a:pt x="2334" y="2250"/>
                      <a:pt x="2704" y="1834"/>
                      <a:pt x="3049" y="1381"/>
                    </a:cubicBezTo>
                    <a:cubicBezTo>
                      <a:pt x="2501" y="953"/>
                      <a:pt x="1953" y="512"/>
                      <a:pt x="1453" y="36"/>
                    </a:cubicBezTo>
                    <a:cubicBezTo>
                      <a:pt x="1441" y="24"/>
                      <a:pt x="1430" y="12"/>
                      <a:pt x="143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4776898" y="1863868"/>
                <a:ext cx="110358" cy="71461"/>
              </a:xfrm>
              <a:custGeom>
                <a:rect b="b" l="l" r="r" t="t"/>
                <a:pathLst>
                  <a:path extrusionOk="0" h="2776" w="4287">
                    <a:moveTo>
                      <a:pt x="1" y="1"/>
                    </a:moveTo>
                    <a:cubicBezTo>
                      <a:pt x="584" y="322"/>
                      <a:pt x="1144" y="692"/>
                      <a:pt x="1667" y="1108"/>
                    </a:cubicBezTo>
                    <a:cubicBezTo>
                      <a:pt x="2036" y="1406"/>
                      <a:pt x="2382" y="1727"/>
                      <a:pt x="2691" y="2073"/>
                    </a:cubicBezTo>
                    <a:cubicBezTo>
                      <a:pt x="3227" y="2275"/>
                      <a:pt x="3775" y="2513"/>
                      <a:pt x="4287" y="2775"/>
                    </a:cubicBezTo>
                    <a:cubicBezTo>
                      <a:pt x="3108" y="1549"/>
                      <a:pt x="1608" y="620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4768918" y="2328199"/>
                <a:ext cx="88014" cy="62554"/>
              </a:xfrm>
              <a:custGeom>
                <a:rect b="b" l="l" r="r" t="t"/>
                <a:pathLst>
                  <a:path extrusionOk="0" h="2430" w="3419">
                    <a:moveTo>
                      <a:pt x="1608" y="1"/>
                    </a:moveTo>
                    <a:cubicBezTo>
                      <a:pt x="1096" y="418"/>
                      <a:pt x="561" y="799"/>
                      <a:pt x="1" y="1132"/>
                    </a:cubicBezTo>
                    <a:cubicBezTo>
                      <a:pt x="632" y="1525"/>
                      <a:pt x="1287" y="1954"/>
                      <a:pt x="1870" y="2430"/>
                    </a:cubicBezTo>
                    <a:cubicBezTo>
                      <a:pt x="2418" y="2120"/>
                      <a:pt x="2942" y="1751"/>
                      <a:pt x="3418" y="1346"/>
                    </a:cubicBezTo>
                    <a:cubicBezTo>
                      <a:pt x="2799" y="918"/>
                      <a:pt x="2204" y="465"/>
                      <a:pt x="1608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4716815" y="2360994"/>
                <a:ext cx="91978" cy="53673"/>
              </a:xfrm>
              <a:custGeom>
                <a:rect b="b" l="l" r="r" t="t"/>
                <a:pathLst>
                  <a:path extrusionOk="0" h="2085" w="3573">
                    <a:moveTo>
                      <a:pt x="1751" y="1"/>
                    </a:moveTo>
                    <a:cubicBezTo>
                      <a:pt x="1192" y="322"/>
                      <a:pt x="608" y="584"/>
                      <a:pt x="1" y="799"/>
                    </a:cubicBezTo>
                    <a:cubicBezTo>
                      <a:pt x="596" y="1191"/>
                      <a:pt x="1168" y="1620"/>
                      <a:pt x="1703" y="2073"/>
                    </a:cubicBezTo>
                    <a:cubicBezTo>
                      <a:pt x="1715" y="2073"/>
                      <a:pt x="1715" y="2084"/>
                      <a:pt x="1715" y="2084"/>
                    </a:cubicBezTo>
                    <a:cubicBezTo>
                      <a:pt x="2358" y="1882"/>
                      <a:pt x="2977" y="1632"/>
                      <a:pt x="3573" y="1322"/>
                    </a:cubicBezTo>
                    <a:cubicBezTo>
                      <a:pt x="2942" y="930"/>
                      <a:pt x="2323" y="465"/>
                      <a:pt x="175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4661957" y="2384291"/>
                <a:ext cx="89841" cy="43247"/>
              </a:xfrm>
              <a:custGeom>
                <a:rect b="b" l="l" r="r" t="t"/>
                <a:pathLst>
                  <a:path extrusionOk="0" h="1680" w="3490">
                    <a:moveTo>
                      <a:pt x="1834" y="1"/>
                    </a:moveTo>
                    <a:cubicBezTo>
                      <a:pt x="1227" y="203"/>
                      <a:pt x="620" y="346"/>
                      <a:pt x="1" y="417"/>
                    </a:cubicBezTo>
                    <a:cubicBezTo>
                      <a:pt x="596" y="834"/>
                      <a:pt x="1191" y="1239"/>
                      <a:pt x="1763" y="1680"/>
                    </a:cubicBezTo>
                    <a:cubicBezTo>
                      <a:pt x="2346" y="1584"/>
                      <a:pt x="2930" y="1453"/>
                      <a:pt x="3489" y="1299"/>
                    </a:cubicBezTo>
                    <a:cubicBezTo>
                      <a:pt x="2918" y="906"/>
                      <a:pt x="2358" y="465"/>
                      <a:pt x="1834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4596056" y="2393790"/>
                <a:ext cx="101786" cy="38948"/>
              </a:xfrm>
              <a:custGeom>
                <a:rect b="b" l="l" r="r" t="t"/>
                <a:pathLst>
                  <a:path extrusionOk="0" h="1513" w="3954">
                    <a:moveTo>
                      <a:pt x="1" y="1"/>
                    </a:moveTo>
                    <a:cubicBezTo>
                      <a:pt x="298" y="215"/>
                      <a:pt x="584" y="418"/>
                      <a:pt x="858" y="632"/>
                    </a:cubicBezTo>
                    <a:cubicBezTo>
                      <a:pt x="1227" y="906"/>
                      <a:pt x="1644" y="1156"/>
                      <a:pt x="1942" y="1489"/>
                    </a:cubicBezTo>
                    <a:cubicBezTo>
                      <a:pt x="1942" y="1501"/>
                      <a:pt x="1942" y="1513"/>
                      <a:pt x="1953" y="1513"/>
                    </a:cubicBezTo>
                    <a:cubicBezTo>
                      <a:pt x="2620" y="1513"/>
                      <a:pt x="3287" y="1465"/>
                      <a:pt x="3954" y="1370"/>
                    </a:cubicBezTo>
                    <a:cubicBezTo>
                      <a:pt x="3358" y="965"/>
                      <a:pt x="2787" y="525"/>
                      <a:pt x="2203" y="84"/>
                    </a:cubicBezTo>
                    <a:cubicBezTo>
                      <a:pt x="1937" y="110"/>
                      <a:pt x="1673" y="124"/>
                      <a:pt x="1409" y="124"/>
                    </a:cubicBezTo>
                    <a:cubicBezTo>
                      <a:pt x="953" y="124"/>
                      <a:pt x="501" y="84"/>
                      <a:pt x="48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4537208" y="2393197"/>
                <a:ext cx="100859" cy="39540"/>
              </a:xfrm>
              <a:custGeom>
                <a:rect b="b" l="l" r="r" t="t"/>
                <a:pathLst>
                  <a:path extrusionOk="0" h="1536" w="3918">
                    <a:moveTo>
                      <a:pt x="1" y="0"/>
                    </a:moveTo>
                    <a:lnTo>
                      <a:pt x="1" y="0"/>
                    </a:lnTo>
                    <a:cubicBezTo>
                      <a:pt x="334" y="238"/>
                      <a:pt x="668" y="488"/>
                      <a:pt x="1013" y="726"/>
                    </a:cubicBezTo>
                    <a:cubicBezTo>
                      <a:pt x="1370" y="964"/>
                      <a:pt x="1739" y="1179"/>
                      <a:pt x="2084" y="1429"/>
                    </a:cubicBezTo>
                    <a:cubicBezTo>
                      <a:pt x="2680" y="1500"/>
                      <a:pt x="3299" y="1536"/>
                      <a:pt x="3918" y="1536"/>
                    </a:cubicBezTo>
                    <a:cubicBezTo>
                      <a:pt x="3549" y="1322"/>
                      <a:pt x="3216" y="1012"/>
                      <a:pt x="2882" y="762"/>
                    </a:cubicBezTo>
                    <a:cubicBezTo>
                      <a:pt x="2573" y="524"/>
                      <a:pt x="2263" y="286"/>
                      <a:pt x="1953" y="48"/>
                    </a:cubicBezTo>
                    <a:cubicBezTo>
                      <a:pt x="1701" y="66"/>
                      <a:pt x="1449" y="75"/>
                      <a:pt x="1197" y="75"/>
                    </a:cubicBezTo>
                    <a:cubicBezTo>
                      <a:pt x="796" y="75"/>
                      <a:pt x="396" y="51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4481115" y="2380018"/>
                <a:ext cx="91386" cy="47521"/>
              </a:xfrm>
              <a:custGeom>
                <a:rect b="b" l="l" r="r" t="t"/>
                <a:pathLst>
                  <a:path extrusionOk="0" h="1846" w="3550">
                    <a:moveTo>
                      <a:pt x="1" y="0"/>
                    </a:moveTo>
                    <a:cubicBezTo>
                      <a:pt x="263" y="202"/>
                      <a:pt x="525" y="417"/>
                      <a:pt x="787" y="607"/>
                    </a:cubicBezTo>
                    <a:cubicBezTo>
                      <a:pt x="1156" y="881"/>
                      <a:pt x="1608" y="1119"/>
                      <a:pt x="1894" y="1476"/>
                    </a:cubicBezTo>
                    <a:cubicBezTo>
                      <a:pt x="2061" y="1512"/>
                      <a:pt x="2204" y="1572"/>
                      <a:pt x="2370" y="1607"/>
                    </a:cubicBezTo>
                    <a:cubicBezTo>
                      <a:pt x="2751" y="1703"/>
                      <a:pt x="3144" y="1774"/>
                      <a:pt x="3549" y="1846"/>
                    </a:cubicBezTo>
                    <a:cubicBezTo>
                      <a:pt x="2954" y="1476"/>
                      <a:pt x="2370" y="1000"/>
                      <a:pt x="1882" y="548"/>
                    </a:cubicBezTo>
                    <a:cubicBezTo>
                      <a:pt x="1858" y="524"/>
                      <a:pt x="1858" y="488"/>
                      <a:pt x="1858" y="464"/>
                    </a:cubicBezTo>
                    <a:cubicBezTo>
                      <a:pt x="1227" y="369"/>
                      <a:pt x="608" y="214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4382444" y="2321455"/>
                <a:ext cx="126911" cy="89841"/>
              </a:xfrm>
              <a:custGeom>
                <a:rect b="b" l="l" r="r" t="t"/>
                <a:pathLst>
                  <a:path extrusionOk="0" h="3490" w="4930">
                    <a:moveTo>
                      <a:pt x="0" y="1"/>
                    </a:moveTo>
                    <a:lnTo>
                      <a:pt x="0" y="1"/>
                    </a:lnTo>
                    <a:cubicBezTo>
                      <a:pt x="1298" y="1537"/>
                      <a:pt x="2929" y="2739"/>
                      <a:pt x="4929" y="3489"/>
                    </a:cubicBezTo>
                    <a:cubicBezTo>
                      <a:pt x="4763" y="3359"/>
                      <a:pt x="4608" y="3228"/>
                      <a:pt x="4453" y="3097"/>
                    </a:cubicBezTo>
                    <a:cubicBezTo>
                      <a:pt x="4048" y="2763"/>
                      <a:pt x="3655" y="2418"/>
                      <a:pt x="3274" y="2061"/>
                    </a:cubicBezTo>
                    <a:cubicBezTo>
                      <a:pt x="2084" y="1561"/>
                      <a:pt x="965" y="858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4294173" y="1834677"/>
                <a:ext cx="561676" cy="476751"/>
              </a:xfrm>
              <a:custGeom>
                <a:rect b="b" l="l" r="r" t="t"/>
                <a:pathLst>
                  <a:path extrusionOk="0" h="18520" w="21819">
                    <a:moveTo>
                      <a:pt x="11656" y="1"/>
                    </a:moveTo>
                    <a:cubicBezTo>
                      <a:pt x="8745" y="1"/>
                      <a:pt x="5826" y="843"/>
                      <a:pt x="3572" y="2730"/>
                    </a:cubicBezTo>
                    <a:cubicBezTo>
                      <a:pt x="1036" y="4850"/>
                      <a:pt x="0" y="7922"/>
                      <a:pt x="226" y="11160"/>
                    </a:cubicBezTo>
                    <a:cubicBezTo>
                      <a:pt x="381" y="13386"/>
                      <a:pt x="810" y="17732"/>
                      <a:pt x="3393" y="18506"/>
                    </a:cubicBezTo>
                    <a:cubicBezTo>
                      <a:pt x="3424" y="18515"/>
                      <a:pt x="3454" y="18519"/>
                      <a:pt x="3484" y="18519"/>
                    </a:cubicBezTo>
                    <a:cubicBezTo>
                      <a:pt x="3764" y="18519"/>
                      <a:pt x="3976" y="18138"/>
                      <a:pt x="3739" y="17923"/>
                    </a:cubicBezTo>
                    <a:cubicBezTo>
                      <a:pt x="1834" y="16220"/>
                      <a:pt x="1548" y="12351"/>
                      <a:pt x="1631" y="9981"/>
                    </a:cubicBezTo>
                    <a:cubicBezTo>
                      <a:pt x="1727" y="7148"/>
                      <a:pt x="3060" y="4695"/>
                      <a:pt x="5453" y="3159"/>
                    </a:cubicBezTo>
                    <a:cubicBezTo>
                      <a:pt x="7421" y="1902"/>
                      <a:pt x="9586" y="1378"/>
                      <a:pt x="11774" y="1378"/>
                    </a:cubicBezTo>
                    <a:cubicBezTo>
                      <a:pt x="15079" y="1378"/>
                      <a:pt x="18438" y="2573"/>
                      <a:pt x="21253" y="4242"/>
                    </a:cubicBezTo>
                    <a:cubicBezTo>
                      <a:pt x="21299" y="4270"/>
                      <a:pt x="21346" y="4283"/>
                      <a:pt x="21392" y="4283"/>
                    </a:cubicBezTo>
                    <a:cubicBezTo>
                      <a:pt x="21622" y="4283"/>
                      <a:pt x="21818" y="3978"/>
                      <a:pt x="21610" y="3790"/>
                    </a:cubicBezTo>
                    <a:cubicBezTo>
                      <a:pt x="18895" y="1492"/>
                      <a:pt x="16169" y="254"/>
                      <a:pt x="12561" y="28"/>
                    </a:cubicBezTo>
                    <a:cubicBezTo>
                      <a:pt x="12260" y="10"/>
                      <a:pt x="11958" y="1"/>
                      <a:pt x="11656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2"/>
          <p:cNvGrpSpPr/>
          <p:nvPr/>
        </p:nvGrpSpPr>
        <p:grpSpPr>
          <a:xfrm>
            <a:off x="4924049" y="930471"/>
            <a:ext cx="1444154" cy="1658334"/>
            <a:chOff x="4924049" y="930471"/>
            <a:chExt cx="1444154" cy="1658334"/>
          </a:xfrm>
        </p:grpSpPr>
        <p:sp>
          <p:nvSpPr>
            <p:cNvPr id="574" name="Google Shape;574;p22"/>
            <p:cNvSpPr/>
            <p:nvPr/>
          </p:nvSpPr>
          <p:spPr>
            <a:xfrm>
              <a:off x="5985115" y="1120444"/>
              <a:ext cx="383088" cy="1237390"/>
            </a:xfrm>
            <a:custGeom>
              <a:rect b="b" l="l" r="r" t="t"/>
              <a:pathLst>
                <a:path extrusionOk="0" h="54649" w="16919">
                  <a:moveTo>
                    <a:pt x="4363" y="0"/>
                  </a:moveTo>
                  <a:cubicBezTo>
                    <a:pt x="3171" y="0"/>
                    <a:pt x="1980" y="39"/>
                    <a:pt x="798" y="118"/>
                  </a:cubicBezTo>
                  <a:cubicBezTo>
                    <a:pt x="12" y="166"/>
                    <a:pt x="0" y="1320"/>
                    <a:pt x="798" y="1344"/>
                  </a:cubicBezTo>
                  <a:cubicBezTo>
                    <a:pt x="3703" y="1439"/>
                    <a:pt x="6596" y="1475"/>
                    <a:pt x="9489" y="1666"/>
                  </a:cubicBezTo>
                  <a:cubicBezTo>
                    <a:pt x="10704" y="1749"/>
                    <a:pt x="12311" y="1606"/>
                    <a:pt x="13383" y="2249"/>
                  </a:cubicBezTo>
                  <a:cubicBezTo>
                    <a:pt x="14823" y="3106"/>
                    <a:pt x="14561" y="5619"/>
                    <a:pt x="14657" y="7047"/>
                  </a:cubicBezTo>
                  <a:cubicBezTo>
                    <a:pt x="15050" y="12798"/>
                    <a:pt x="15311" y="18549"/>
                    <a:pt x="15419" y="24311"/>
                  </a:cubicBezTo>
                  <a:cubicBezTo>
                    <a:pt x="15526" y="29955"/>
                    <a:pt x="15490" y="35598"/>
                    <a:pt x="15323" y="41242"/>
                  </a:cubicBezTo>
                  <a:cubicBezTo>
                    <a:pt x="15228" y="44183"/>
                    <a:pt x="15097" y="47112"/>
                    <a:pt x="14930" y="50041"/>
                  </a:cubicBezTo>
                  <a:cubicBezTo>
                    <a:pt x="14871" y="50993"/>
                    <a:pt x="14978" y="52458"/>
                    <a:pt x="13835" y="52934"/>
                  </a:cubicBezTo>
                  <a:cubicBezTo>
                    <a:pt x="13311" y="53160"/>
                    <a:pt x="12371" y="53136"/>
                    <a:pt x="11799" y="53172"/>
                  </a:cubicBezTo>
                  <a:cubicBezTo>
                    <a:pt x="11062" y="53218"/>
                    <a:pt x="10323" y="53239"/>
                    <a:pt x="9583" y="53239"/>
                  </a:cubicBezTo>
                  <a:cubicBezTo>
                    <a:pt x="8793" y="53239"/>
                    <a:pt x="8003" y="53215"/>
                    <a:pt x="7215" y="53172"/>
                  </a:cubicBezTo>
                  <a:cubicBezTo>
                    <a:pt x="7196" y="53171"/>
                    <a:pt x="7178" y="53170"/>
                    <a:pt x="7160" y="53170"/>
                  </a:cubicBezTo>
                  <a:cubicBezTo>
                    <a:pt x="6299" y="53170"/>
                    <a:pt x="6317" y="54542"/>
                    <a:pt x="7215" y="54589"/>
                  </a:cubicBezTo>
                  <a:cubicBezTo>
                    <a:pt x="7978" y="54625"/>
                    <a:pt x="8743" y="54648"/>
                    <a:pt x="9510" y="54648"/>
                  </a:cubicBezTo>
                  <a:cubicBezTo>
                    <a:pt x="10490" y="54648"/>
                    <a:pt x="11472" y="54611"/>
                    <a:pt x="12454" y="54517"/>
                  </a:cubicBezTo>
                  <a:cubicBezTo>
                    <a:pt x="13418" y="54434"/>
                    <a:pt x="14549" y="54386"/>
                    <a:pt x="15323" y="53720"/>
                  </a:cubicBezTo>
                  <a:cubicBezTo>
                    <a:pt x="16216" y="52970"/>
                    <a:pt x="16193" y="51791"/>
                    <a:pt x="16264" y="50719"/>
                  </a:cubicBezTo>
                  <a:cubicBezTo>
                    <a:pt x="16383" y="48922"/>
                    <a:pt x="16466" y="47112"/>
                    <a:pt x="16538" y="45314"/>
                  </a:cubicBezTo>
                  <a:cubicBezTo>
                    <a:pt x="16835" y="38313"/>
                    <a:pt x="16919" y="31312"/>
                    <a:pt x="16776" y="24311"/>
                  </a:cubicBezTo>
                  <a:cubicBezTo>
                    <a:pt x="16645" y="17584"/>
                    <a:pt x="16597" y="10667"/>
                    <a:pt x="15728" y="3987"/>
                  </a:cubicBezTo>
                  <a:cubicBezTo>
                    <a:pt x="15395" y="1487"/>
                    <a:pt x="13811" y="713"/>
                    <a:pt x="11490" y="439"/>
                  </a:cubicBezTo>
                  <a:cubicBezTo>
                    <a:pt x="9140" y="154"/>
                    <a:pt x="6748" y="0"/>
                    <a:pt x="4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5" name="Google Shape;575;p22"/>
            <p:cNvGrpSpPr/>
            <p:nvPr/>
          </p:nvGrpSpPr>
          <p:grpSpPr>
            <a:xfrm>
              <a:off x="5394999" y="2078330"/>
              <a:ext cx="855954" cy="510475"/>
              <a:chOff x="5431824" y="2078330"/>
              <a:chExt cx="855954" cy="510475"/>
            </a:xfrm>
          </p:grpSpPr>
          <p:sp>
            <p:nvSpPr>
              <p:cNvPr id="576" name="Google Shape;576;p22"/>
              <p:cNvSpPr/>
              <p:nvPr/>
            </p:nvSpPr>
            <p:spPr>
              <a:xfrm>
                <a:off x="5432367" y="2078330"/>
                <a:ext cx="855411" cy="510475"/>
              </a:xfrm>
              <a:custGeom>
                <a:rect b="b" l="l" r="r" t="t"/>
                <a:pathLst>
                  <a:path extrusionOk="0" h="22545" w="37779">
                    <a:moveTo>
                      <a:pt x="33207" y="2127"/>
                    </a:moveTo>
                    <a:cubicBezTo>
                      <a:pt x="34481" y="2829"/>
                      <a:pt x="35969" y="3365"/>
                      <a:pt x="36469" y="4806"/>
                    </a:cubicBezTo>
                    <a:cubicBezTo>
                      <a:pt x="36517" y="4937"/>
                      <a:pt x="36540" y="5068"/>
                      <a:pt x="36588" y="5199"/>
                    </a:cubicBezTo>
                    <a:cubicBezTo>
                      <a:pt x="35612" y="4699"/>
                      <a:pt x="34659" y="4163"/>
                      <a:pt x="33719" y="3615"/>
                    </a:cubicBezTo>
                    <a:cubicBezTo>
                      <a:pt x="33635" y="3329"/>
                      <a:pt x="33552" y="3044"/>
                      <a:pt x="33457" y="2770"/>
                    </a:cubicBezTo>
                    <a:cubicBezTo>
                      <a:pt x="33385" y="2544"/>
                      <a:pt x="33302" y="2329"/>
                      <a:pt x="33207" y="2127"/>
                    </a:cubicBezTo>
                    <a:close/>
                    <a:moveTo>
                      <a:pt x="33838" y="4044"/>
                    </a:moveTo>
                    <a:lnTo>
                      <a:pt x="33838" y="4044"/>
                    </a:lnTo>
                    <a:cubicBezTo>
                      <a:pt x="34766" y="4627"/>
                      <a:pt x="35719" y="5187"/>
                      <a:pt x="36695" y="5699"/>
                    </a:cubicBezTo>
                    <a:cubicBezTo>
                      <a:pt x="36790" y="6223"/>
                      <a:pt x="36838" y="6770"/>
                      <a:pt x="36898" y="7306"/>
                    </a:cubicBezTo>
                    <a:cubicBezTo>
                      <a:pt x="36064" y="6639"/>
                      <a:pt x="35135" y="6080"/>
                      <a:pt x="34195" y="5556"/>
                    </a:cubicBezTo>
                    <a:cubicBezTo>
                      <a:pt x="34088" y="5056"/>
                      <a:pt x="33969" y="4544"/>
                      <a:pt x="33838" y="4044"/>
                    </a:cubicBezTo>
                    <a:close/>
                    <a:moveTo>
                      <a:pt x="34266" y="5865"/>
                    </a:moveTo>
                    <a:lnTo>
                      <a:pt x="34266" y="5865"/>
                    </a:lnTo>
                    <a:cubicBezTo>
                      <a:pt x="35171" y="6461"/>
                      <a:pt x="36040" y="7116"/>
                      <a:pt x="36945" y="7723"/>
                    </a:cubicBezTo>
                    <a:cubicBezTo>
                      <a:pt x="36945" y="7818"/>
                      <a:pt x="36957" y="7901"/>
                      <a:pt x="36969" y="7985"/>
                    </a:cubicBezTo>
                    <a:cubicBezTo>
                      <a:pt x="37028" y="8413"/>
                      <a:pt x="37088" y="8830"/>
                      <a:pt x="37136" y="9247"/>
                    </a:cubicBezTo>
                    <a:cubicBezTo>
                      <a:pt x="36326" y="8699"/>
                      <a:pt x="35457" y="8199"/>
                      <a:pt x="34588" y="7723"/>
                    </a:cubicBezTo>
                    <a:cubicBezTo>
                      <a:pt x="34492" y="7104"/>
                      <a:pt x="34385" y="6485"/>
                      <a:pt x="34266" y="5865"/>
                    </a:cubicBezTo>
                    <a:close/>
                    <a:moveTo>
                      <a:pt x="34647" y="8032"/>
                    </a:moveTo>
                    <a:lnTo>
                      <a:pt x="34647" y="8032"/>
                    </a:lnTo>
                    <a:cubicBezTo>
                      <a:pt x="35457" y="8592"/>
                      <a:pt x="36302" y="9152"/>
                      <a:pt x="37171" y="9616"/>
                    </a:cubicBezTo>
                    <a:cubicBezTo>
                      <a:pt x="37219" y="10152"/>
                      <a:pt x="37231" y="10676"/>
                      <a:pt x="37195" y="11223"/>
                    </a:cubicBezTo>
                    <a:cubicBezTo>
                      <a:pt x="36421" y="10628"/>
                      <a:pt x="35600" y="10080"/>
                      <a:pt x="34838" y="9473"/>
                    </a:cubicBezTo>
                    <a:cubicBezTo>
                      <a:pt x="34778" y="8985"/>
                      <a:pt x="34719" y="8509"/>
                      <a:pt x="34647" y="8032"/>
                    </a:cubicBezTo>
                    <a:close/>
                    <a:moveTo>
                      <a:pt x="34873" y="9747"/>
                    </a:moveTo>
                    <a:cubicBezTo>
                      <a:pt x="35600" y="10378"/>
                      <a:pt x="36350" y="11045"/>
                      <a:pt x="37171" y="11557"/>
                    </a:cubicBezTo>
                    <a:cubicBezTo>
                      <a:pt x="37124" y="12009"/>
                      <a:pt x="37088" y="12461"/>
                      <a:pt x="37064" y="12914"/>
                    </a:cubicBezTo>
                    <a:cubicBezTo>
                      <a:pt x="36386" y="12366"/>
                      <a:pt x="35707" y="11819"/>
                      <a:pt x="35016" y="11295"/>
                    </a:cubicBezTo>
                    <a:cubicBezTo>
                      <a:pt x="34981" y="10783"/>
                      <a:pt x="34933" y="10259"/>
                      <a:pt x="34873" y="9747"/>
                    </a:cubicBezTo>
                    <a:close/>
                    <a:moveTo>
                      <a:pt x="35040" y="11652"/>
                    </a:moveTo>
                    <a:cubicBezTo>
                      <a:pt x="35695" y="12211"/>
                      <a:pt x="36362" y="12747"/>
                      <a:pt x="37017" y="13295"/>
                    </a:cubicBezTo>
                    <a:lnTo>
                      <a:pt x="37040" y="13295"/>
                    </a:lnTo>
                    <a:cubicBezTo>
                      <a:pt x="37017" y="13831"/>
                      <a:pt x="37005" y="14366"/>
                      <a:pt x="37028" y="14914"/>
                    </a:cubicBezTo>
                    <a:cubicBezTo>
                      <a:pt x="36778" y="14736"/>
                      <a:pt x="36517" y="14545"/>
                      <a:pt x="36266" y="14366"/>
                    </a:cubicBezTo>
                    <a:cubicBezTo>
                      <a:pt x="35897" y="14093"/>
                      <a:pt x="35540" y="13724"/>
                      <a:pt x="35123" y="13533"/>
                    </a:cubicBezTo>
                    <a:cubicBezTo>
                      <a:pt x="35123" y="13509"/>
                      <a:pt x="35123" y="13497"/>
                      <a:pt x="35123" y="13474"/>
                    </a:cubicBezTo>
                    <a:cubicBezTo>
                      <a:pt x="35112" y="12866"/>
                      <a:pt x="35076" y="12259"/>
                      <a:pt x="35040" y="11652"/>
                    </a:cubicBezTo>
                    <a:close/>
                    <a:moveTo>
                      <a:pt x="35135" y="13878"/>
                    </a:moveTo>
                    <a:lnTo>
                      <a:pt x="35135" y="13878"/>
                    </a:lnTo>
                    <a:cubicBezTo>
                      <a:pt x="35397" y="14164"/>
                      <a:pt x="35766" y="14402"/>
                      <a:pt x="36064" y="14640"/>
                    </a:cubicBezTo>
                    <a:cubicBezTo>
                      <a:pt x="36374" y="14890"/>
                      <a:pt x="36707" y="15140"/>
                      <a:pt x="37040" y="15367"/>
                    </a:cubicBezTo>
                    <a:cubicBezTo>
                      <a:pt x="37076" y="15998"/>
                      <a:pt x="37100" y="16641"/>
                      <a:pt x="37052" y="17283"/>
                    </a:cubicBezTo>
                    <a:cubicBezTo>
                      <a:pt x="36469" y="16795"/>
                      <a:pt x="35826" y="16331"/>
                      <a:pt x="35183" y="15890"/>
                    </a:cubicBezTo>
                    <a:cubicBezTo>
                      <a:pt x="35207" y="15200"/>
                      <a:pt x="35159" y="14497"/>
                      <a:pt x="35135" y="13878"/>
                    </a:cubicBezTo>
                    <a:close/>
                    <a:moveTo>
                      <a:pt x="35171" y="16260"/>
                    </a:moveTo>
                    <a:cubicBezTo>
                      <a:pt x="35755" y="16772"/>
                      <a:pt x="36386" y="17260"/>
                      <a:pt x="37017" y="17688"/>
                    </a:cubicBezTo>
                    <a:cubicBezTo>
                      <a:pt x="36993" y="17879"/>
                      <a:pt x="36957" y="18057"/>
                      <a:pt x="36909" y="18248"/>
                    </a:cubicBezTo>
                    <a:cubicBezTo>
                      <a:pt x="36814" y="18665"/>
                      <a:pt x="36659" y="19034"/>
                      <a:pt x="36457" y="19355"/>
                    </a:cubicBezTo>
                    <a:cubicBezTo>
                      <a:pt x="35945" y="18867"/>
                      <a:pt x="35326" y="18450"/>
                      <a:pt x="34731" y="18045"/>
                    </a:cubicBezTo>
                    <a:cubicBezTo>
                      <a:pt x="34778" y="17962"/>
                      <a:pt x="34826" y="17867"/>
                      <a:pt x="34862" y="17760"/>
                    </a:cubicBezTo>
                    <a:cubicBezTo>
                      <a:pt x="35052" y="17319"/>
                      <a:pt x="35135" y="16807"/>
                      <a:pt x="35171" y="16260"/>
                    </a:cubicBezTo>
                    <a:close/>
                    <a:moveTo>
                      <a:pt x="11221" y="426"/>
                    </a:moveTo>
                    <a:cubicBezTo>
                      <a:pt x="14454" y="426"/>
                      <a:pt x="17700" y="611"/>
                      <a:pt x="20872" y="722"/>
                    </a:cubicBezTo>
                    <a:cubicBezTo>
                      <a:pt x="23789" y="829"/>
                      <a:pt x="26694" y="972"/>
                      <a:pt x="29611" y="1151"/>
                    </a:cubicBezTo>
                    <a:cubicBezTo>
                      <a:pt x="31123" y="1246"/>
                      <a:pt x="32087" y="1401"/>
                      <a:pt x="32897" y="2925"/>
                    </a:cubicBezTo>
                    <a:cubicBezTo>
                      <a:pt x="32980" y="3067"/>
                      <a:pt x="33040" y="3234"/>
                      <a:pt x="33099" y="3401"/>
                    </a:cubicBezTo>
                    <a:cubicBezTo>
                      <a:pt x="33064" y="3460"/>
                      <a:pt x="33076" y="3544"/>
                      <a:pt x="33135" y="3591"/>
                    </a:cubicBezTo>
                    <a:lnTo>
                      <a:pt x="33147" y="3591"/>
                    </a:lnTo>
                    <a:cubicBezTo>
                      <a:pt x="33254" y="3984"/>
                      <a:pt x="33326" y="4401"/>
                      <a:pt x="33421" y="4758"/>
                    </a:cubicBezTo>
                    <a:cubicBezTo>
                      <a:pt x="33838" y="6365"/>
                      <a:pt x="34135" y="8020"/>
                      <a:pt x="34338" y="9675"/>
                    </a:cubicBezTo>
                    <a:cubicBezTo>
                      <a:pt x="34385" y="10140"/>
                      <a:pt x="34433" y="10604"/>
                      <a:pt x="34469" y="11068"/>
                    </a:cubicBezTo>
                    <a:cubicBezTo>
                      <a:pt x="34457" y="11104"/>
                      <a:pt x="34457" y="11128"/>
                      <a:pt x="34469" y="11152"/>
                    </a:cubicBezTo>
                    <a:cubicBezTo>
                      <a:pt x="34540" y="11938"/>
                      <a:pt x="34576" y="12700"/>
                      <a:pt x="34588" y="13474"/>
                    </a:cubicBezTo>
                    <a:cubicBezTo>
                      <a:pt x="34600" y="14164"/>
                      <a:pt x="34623" y="14926"/>
                      <a:pt x="34552" y="15652"/>
                    </a:cubicBezTo>
                    <a:cubicBezTo>
                      <a:pt x="34552" y="15664"/>
                      <a:pt x="34540" y="15664"/>
                      <a:pt x="34540" y="15676"/>
                    </a:cubicBezTo>
                    <a:cubicBezTo>
                      <a:pt x="34397" y="17141"/>
                      <a:pt x="33850" y="18450"/>
                      <a:pt x="32040" y="18665"/>
                    </a:cubicBezTo>
                    <a:cubicBezTo>
                      <a:pt x="29182" y="18986"/>
                      <a:pt x="26253" y="18915"/>
                      <a:pt x="23372" y="19022"/>
                    </a:cubicBezTo>
                    <a:cubicBezTo>
                      <a:pt x="17895" y="19212"/>
                      <a:pt x="12418" y="19427"/>
                      <a:pt x="6941" y="19689"/>
                    </a:cubicBezTo>
                    <a:cubicBezTo>
                      <a:pt x="6929" y="19677"/>
                      <a:pt x="6918" y="19665"/>
                      <a:pt x="6906" y="19665"/>
                    </a:cubicBezTo>
                    <a:cubicBezTo>
                      <a:pt x="6879" y="19643"/>
                      <a:pt x="6851" y="19634"/>
                      <a:pt x="6824" y="19634"/>
                    </a:cubicBezTo>
                    <a:cubicBezTo>
                      <a:pt x="6779" y="19634"/>
                      <a:pt x="6738" y="19659"/>
                      <a:pt x="6715" y="19689"/>
                    </a:cubicBezTo>
                    <a:cubicBezTo>
                      <a:pt x="6548" y="19700"/>
                      <a:pt x="6394" y="19712"/>
                      <a:pt x="6227" y="19712"/>
                    </a:cubicBezTo>
                    <a:cubicBezTo>
                      <a:pt x="6203" y="19689"/>
                      <a:pt x="6167" y="19677"/>
                      <a:pt x="6132" y="19677"/>
                    </a:cubicBezTo>
                    <a:cubicBezTo>
                      <a:pt x="5167" y="19665"/>
                      <a:pt x="4215" y="19629"/>
                      <a:pt x="3250" y="19617"/>
                    </a:cubicBezTo>
                    <a:cubicBezTo>
                      <a:pt x="3239" y="19617"/>
                      <a:pt x="3239" y="19605"/>
                      <a:pt x="3239" y="19605"/>
                    </a:cubicBezTo>
                    <a:cubicBezTo>
                      <a:pt x="3226" y="19606"/>
                      <a:pt x="3214" y="19606"/>
                      <a:pt x="3201" y="19606"/>
                    </a:cubicBezTo>
                    <a:cubicBezTo>
                      <a:pt x="2526" y="19606"/>
                      <a:pt x="1627" y="18679"/>
                      <a:pt x="1381" y="18176"/>
                    </a:cubicBezTo>
                    <a:cubicBezTo>
                      <a:pt x="1155" y="17700"/>
                      <a:pt x="1155" y="17129"/>
                      <a:pt x="1095" y="16617"/>
                    </a:cubicBezTo>
                    <a:cubicBezTo>
                      <a:pt x="1024" y="15831"/>
                      <a:pt x="964" y="15033"/>
                      <a:pt x="905" y="14247"/>
                    </a:cubicBezTo>
                    <a:cubicBezTo>
                      <a:pt x="786" y="12783"/>
                      <a:pt x="691" y="11318"/>
                      <a:pt x="631" y="9854"/>
                    </a:cubicBezTo>
                    <a:cubicBezTo>
                      <a:pt x="583" y="8390"/>
                      <a:pt x="560" y="6925"/>
                      <a:pt x="619" y="5461"/>
                    </a:cubicBezTo>
                    <a:cubicBezTo>
                      <a:pt x="691" y="3448"/>
                      <a:pt x="726" y="1353"/>
                      <a:pt x="3227" y="960"/>
                    </a:cubicBezTo>
                    <a:cubicBezTo>
                      <a:pt x="5849" y="555"/>
                      <a:pt x="8531" y="426"/>
                      <a:pt x="11221" y="426"/>
                    </a:cubicBezTo>
                    <a:close/>
                    <a:moveTo>
                      <a:pt x="34564" y="18284"/>
                    </a:moveTo>
                    <a:cubicBezTo>
                      <a:pt x="35112" y="18748"/>
                      <a:pt x="35683" y="19236"/>
                      <a:pt x="36290" y="19605"/>
                    </a:cubicBezTo>
                    <a:cubicBezTo>
                      <a:pt x="35981" y="20022"/>
                      <a:pt x="35588" y="20367"/>
                      <a:pt x="35135" y="20617"/>
                    </a:cubicBezTo>
                    <a:cubicBezTo>
                      <a:pt x="34814" y="20284"/>
                      <a:pt x="34433" y="19998"/>
                      <a:pt x="34064" y="19712"/>
                    </a:cubicBezTo>
                    <a:cubicBezTo>
                      <a:pt x="33754" y="19486"/>
                      <a:pt x="33433" y="19224"/>
                      <a:pt x="33076" y="19058"/>
                    </a:cubicBezTo>
                    <a:cubicBezTo>
                      <a:pt x="33659" y="18927"/>
                      <a:pt x="34195" y="18724"/>
                      <a:pt x="34564" y="18284"/>
                    </a:cubicBezTo>
                    <a:close/>
                    <a:moveTo>
                      <a:pt x="32730" y="19129"/>
                    </a:moveTo>
                    <a:cubicBezTo>
                      <a:pt x="33016" y="19439"/>
                      <a:pt x="33421" y="19665"/>
                      <a:pt x="33754" y="19915"/>
                    </a:cubicBezTo>
                    <a:cubicBezTo>
                      <a:pt x="34123" y="20189"/>
                      <a:pt x="34457" y="20510"/>
                      <a:pt x="34802" y="20796"/>
                    </a:cubicBezTo>
                    <a:cubicBezTo>
                      <a:pt x="34254" y="21058"/>
                      <a:pt x="33623" y="21236"/>
                      <a:pt x="32980" y="21344"/>
                    </a:cubicBezTo>
                    <a:cubicBezTo>
                      <a:pt x="32576" y="20939"/>
                      <a:pt x="32087" y="20629"/>
                      <a:pt x="31635" y="20296"/>
                    </a:cubicBezTo>
                    <a:cubicBezTo>
                      <a:pt x="31230" y="19986"/>
                      <a:pt x="30825" y="19677"/>
                      <a:pt x="30432" y="19367"/>
                    </a:cubicBezTo>
                    <a:cubicBezTo>
                      <a:pt x="31194" y="19331"/>
                      <a:pt x="31968" y="19260"/>
                      <a:pt x="32718" y="19129"/>
                    </a:cubicBezTo>
                    <a:close/>
                    <a:moveTo>
                      <a:pt x="30016" y="19391"/>
                    </a:moveTo>
                    <a:cubicBezTo>
                      <a:pt x="30766" y="20081"/>
                      <a:pt x="31623" y="20903"/>
                      <a:pt x="32540" y="21415"/>
                    </a:cubicBezTo>
                    <a:cubicBezTo>
                      <a:pt x="31766" y="21522"/>
                      <a:pt x="30968" y="21558"/>
                      <a:pt x="30218" y="21594"/>
                    </a:cubicBezTo>
                    <a:cubicBezTo>
                      <a:pt x="30218" y="21582"/>
                      <a:pt x="30218" y="21570"/>
                      <a:pt x="30206" y="21558"/>
                    </a:cubicBezTo>
                    <a:cubicBezTo>
                      <a:pt x="29456" y="20772"/>
                      <a:pt x="28527" y="20093"/>
                      <a:pt x="27611" y="19462"/>
                    </a:cubicBezTo>
                    <a:cubicBezTo>
                      <a:pt x="28408" y="19427"/>
                      <a:pt x="29206" y="19415"/>
                      <a:pt x="30016" y="19391"/>
                    </a:cubicBezTo>
                    <a:close/>
                    <a:moveTo>
                      <a:pt x="27230" y="19474"/>
                    </a:moveTo>
                    <a:cubicBezTo>
                      <a:pt x="28111" y="20165"/>
                      <a:pt x="28944" y="20927"/>
                      <a:pt x="29813" y="21605"/>
                    </a:cubicBezTo>
                    <a:cubicBezTo>
                      <a:pt x="29742" y="21605"/>
                      <a:pt x="29659" y="21605"/>
                      <a:pt x="29587" y="21617"/>
                    </a:cubicBezTo>
                    <a:cubicBezTo>
                      <a:pt x="28885" y="21641"/>
                      <a:pt x="28194" y="21653"/>
                      <a:pt x="27503" y="21677"/>
                    </a:cubicBezTo>
                    <a:cubicBezTo>
                      <a:pt x="27503" y="21665"/>
                      <a:pt x="27492" y="21641"/>
                      <a:pt x="27480" y="21629"/>
                    </a:cubicBezTo>
                    <a:cubicBezTo>
                      <a:pt x="27075" y="21177"/>
                      <a:pt x="26551" y="20832"/>
                      <a:pt x="26075" y="20462"/>
                    </a:cubicBezTo>
                    <a:cubicBezTo>
                      <a:pt x="25670" y="20153"/>
                      <a:pt x="25265" y="19843"/>
                      <a:pt x="24848" y="19546"/>
                    </a:cubicBezTo>
                    <a:cubicBezTo>
                      <a:pt x="25646" y="19522"/>
                      <a:pt x="26444" y="19498"/>
                      <a:pt x="27230" y="19474"/>
                    </a:cubicBezTo>
                    <a:close/>
                    <a:moveTo>
                      <a:pt x="24432" y="19569"/>
                    </a:moveTo>
                    <a:cubicBezTo>
                      <a:pt x="24896" y="19962"/>
                      <a:pt x="25396" y="20331"/>
                      <a:pt x="25884" y="20712"/>
                    </a:cubicBezTo>
                    <a:cubicBezTo>
                      <a:pt x="26277" y="21034"/>
                      <a:pt x="26670" y="21403"/>
                      <a:pt x="27099" y="21689"/>
                    </a:cubicBezTo>
                    <a:cubicBezTo>
                      <a:pt x="26313" y="21713"/>
                      <a:pt x="25539" y="21725"/>
                      <a:pt x="24753" y="21748"/>
                    </a:cubicBezTo>
                    <a:cubicBezTo>
                      <a:pt x="24741" y="21725"/>
                      <a:pt x="24729" y="21713"/>
                      <a:pt x="24706" y="21701"/>
                    </a:cubicBezTo>
                    <a:cubicBezTo>
                      <a:pt x="23753" y="21046"/>
                      <a:pt x="22872" y="20427"/>
                      <a:pt x="22062" y="19641"/>
                    </a:cubicBezTo>
                    <a:cubicBezTo>
                      <a:pt x="22848" y="19617"/>
                      <a:pt x="23646" y="19593"/>
                      <a:pt x="24432" y="19569"/>
                    </a:cubicBezTo>
                    <a:close/>
                    <a:moveTo>
                      <a:pt x="21669" y="19653"/>
                    </a:moveTo>
                    <a:cubicBezTo>
                      <a:pt x="22360" y="20462"/>
                      <a:pt x="23241" y="21248"/>
                      <a:pt x="24194" y="21760"/>
                    </a:cubicBezTo>
                    <a:cubicBezTo>
                      <a:pt x="23479" y="21772"/>
                      <a:pt x="22777" y="21784"/>
                      <a:pt x="22074" y="21796"/>
                    </a:cubicBezTo>
                    <a:cubicBezTo>
                      <a:pt x="21062" y="21105"/>
                      <a:pt x="20062" y="20391"/>
                      <a:pt x="19026" y="19736"/>
                    </a:cubicBezTo>
                    <a:cubicBezTo>
                      <a:pt x="19907" y="19712"/>
                      <a:pt x="20788" y="19689"/>
                      <a:pt x="21669" y="19653"/>
                    </a:cubicBezTo>
                    <a:close/>
                    <a:moveTo>
                      <a:pt x="18586" y="19748"/>
                    </a:moveTo>
                    <a:cubicBezTo>
                      <a:pt x="19574" y="20486"/>
                      <a:pt x="20622" y="21141"/>
                      <a:pt x="21658" y="21808"/>
                    </a:cubicBezTo>
                    <a:cubicBezTo>
                      <a:pt x="20693" y="21820"/>
                      <a:pt x="19717" y="21844"/>
                      <a:pt x="18740" y="21855"/>
                    </a:cubicBezTo>
                    <a:cubicBezTo>
                      <a:pt x="18740" y="21855"/>
                      <a:pt x="18729" y="21844"/>
                      <a:pt x="18729" y="21844"/>
                    </a:cubicBezTo>
                    <a:cubicBezTo>
                      <a:pt x="17788" y="21213"/>
                      <a:pt x="16895" y="20558"/>
                      <a:pt x="16038" y="19831"/>
                    </a:cubicBezTo>
                    <a:cubicBezTo>
                      <a:pt x="16883" y="19808"/>
                      <a:pt x="17740" y="19784"/>
                      <a:pt x="18586" y="19748"/>
                    </a:cubicBezTo>
                    <a:close/>
                    <a:moveTo>
                      <a:pt x="15716" y="19843"/>
                    </a:moveTo>
                    <a:cubicBezTo>
                      <a:pt x="16478" y="20570"/>
                      <a:pt x="17288" y="21272"/>
                      <a:pt x="18145" y="21867"/>
                    </a:cubicBezTo>
                    <a:cubicBezTo>
                      <a:pt x="17550" y="21879"/>
                      <a:pt x="16943" y="21891"/>
                      <a:pt x="16335" y="21903"/>
                    </a:cubicBezTo>
                    <a:cubicBezTo>
                      <a:pt x="16324" y="21891"/>
                      <a:pt x="16312" y="21879"/>
                      <a:pt x="16300" y="21867"/>
                    </a:cubicBezTo>
                    <a:cubicBezTo>
                      <a:pt x="15490" y="21248"/>
                      <a:pt x="14716" y="20570"/>
                      <a:pt x="13954" y="19891"/>
                    </a:cubicBezTo>
                    <a:cubicBezTo>
                      <a:pt x="14538" y="19879"/>
                      <a:pt x="15133" y="19855"/>
                      <a:pt x="15716" y="19843"/>
                    </a:cubicBezTo>
                    <a:close/>
                    <a:moveTo>
                      <a:pt x="4739" y="20117"/>
                    </a:moveTo>
                    <a:cubicBezTo>
                      <a:pt x="5560" y="20748"/>
                      <a:pt x="6418" y="21355"/>
                      <a:pt x="7275" y="21939"/>
                    </a:cubicBezTo>
                    <a:cubicBezTo>
                      <a:pt x="5658" y="21713"/>
                      <a:pt x="4159" y="21190"/>
                      <a:pt x="2934" y="20133"/>
                    </a:cubicBezTo>
                    <a:lnTo>
                      <a:pt x="2934" y="20133"/>
                    </a:lnTo>
                    <a:cubicBezTo>
                      <a:pt x="2944" y="20141"/>
                      <a:pt x="2956" y="20141"/>
                      <a:pt x="2977" y="20141"/>
                    </a:cubicBezTo>
                    <a:cubicBezTo>
                      <a:pt x="3560" y="20141"/>
                      <a:pt x="4143" y="20117"/>
                      <a:pt x="4739" y="20117"/>
                    </a:cubicBezTo>
                    <a:close/>
                    <a:moveTo>
                      <a:pt x="13561" y="19903"/>
                    </a:moveTo>
                    <a:cubicBezTo>
                      <a:pt x="14276" y="20629"/>
                      <a:pt x="15061" y="21296"/>
                      <a:pt x="15871" y="21915"/>
                    </a:cubicBezTo>
                    <a:cubicBezTo>
                      <a:pt x="15562" y="21927"/>
                      <a:pt x="15264" y="21927"/>
                      <a:pt x="14954" y="21927"/>
                    </a:cubicBezTo>
                    <a:cubicBezTo>
                      <a:pt x="14859" y="21939"/>
                      <a:pt x="14776" y="21939"/>
                      <a:pt x="14680" y="21939"/>
                    </a:cubicBezTo>
                    <a:cubicBezTo>
                      <a:pt x="13787" y="21201"/>
                      <a:pt x="12752" y="20570"/>
                      <a:pt x="11752" y="19950"/>
                    </a:cubicBezTo>
                    <a:cubicBezTo>
                      <a:pt x="12347" y="19939"/>
                      <a:pt x="12954" y="19915"/>
                      <a:pt x="13561" y="19903"/>
                    </a:cubicBezTo>
                    <a:close/>
                    <a:moveTo>
                      <a:pt x="11323" y="19962"/>
                    </a:moveTo>
                    <a:cubicBezTo>
                      <a:pt x="12216" y="20641"/>
                      <a:pt x="13109" y="21367"/>
                      <a:pt x="14061" y="21963"/>
                    </a:cubicBezTo>
                    <a:cubicBezTo>
                      <a:pt x="13323" y="21998"/>
                      <a:pt x="12573" y="22034"/>
                      <a:pt x="11811" y="22070"/>
                    </a:cubicBezTo>
                    <a:cubicBezTo>
                      <a:pt x="11847" y="21998"/>
                      <a:pt x="11847" y="21915"/>
                      <a:pt x="11775" y="21855"/>
                    </a:cubicBezTo>
                    <a:cubicBezTo>
                      <a:pt x="10966" y="21236"/>
                      <a:pt x="10144" y="20629"/>
                      <a:pt x="9323" y="20010"/>
                    </a:cubicBezTo>
                    <a:cubicBezTo>
                      <a:pt x="9989" y="19998"/>
                      <a:pt x="10656" y="19986"/>
                      <a:pt x="11323" y="19962"/>
                    </a:cubicBezTo>
                    <a:close/>
                    <a:moveTo>
                      <a:pt x="8906" y="20022"/>
                    </a:moveTo>
                    <a:cubicBezTo>
                      <a:pt x="9799" y="20712"/>
                      <a:pt x="10692" y="21403"/>
                      <a:pt x="11585" y="22070"/>
                    </a:cubicBezTo>
                    <a:cubicBezTo>
                      <a:pt x="11094" y="22097"/>
                      <a:pt x="10596" y="22110"/>
                      <a:pt x="10101" y="22110"/>
                    </a:cubicBezTo>
                    <a:cubicBezTo>
                      <a:pt x="9937" y="22110"/>
                      <a:pt x="9772" y="22108"/>
                      <a:pt x="9608" y="22106"/>
                    </a:cubicBezTo>
                    <a:cubicBezTo>
                      <a:pt x="9037" y="22106"/>
                      <a:pt x="8477" y="22082"/>
                      <a:pt x="7918" y="22022"/>
                    </a:cubicBezTo>
                    <a:cubicBezTo>
                      <a:pt x="7025" y="21355"/>
                      <a:pt x="6096" y="20712"/>
                      <a:pt x="5144" y="20105"/>
                    </a:cubicBezTo>
                    <a:cubicBezTo>
                      <a:pt x="5763" y="20093"/>
                      <a:pt x="6382" y="20081"/>
                      <a:pt x="6989" y="20070"/>
                    </a:cubicBezTo>
                    <a:cubicBezTo>
                      <a:pt x="7763" y="20784"/>
                      <a:pt x="8632" y="21570"/>
                      <a:pt x="9549" y="22046"/>
                    </a:cubicBezTo>
                    <a:cubicBezTo>
                      <a:pt x="9573" y="22058"/>
                      <a:pt x="9585" y="22058"/>
                      <a:pt x="9608" y="22058"/>
                    </a:cubicBezTo>
                    <a:cubicBezTo>
                      <a:pt x="9704" y="22058"/>
                      <a:pt x="9787" y="21939"/>
                      <a:pt x="9704" y="21855"/>
                    </a:cubicBezTo>
                    <a:cubicBezTo>
                      <a:pt x="9287" y="21474"/>
                      <a:pt x="8799" y="21177"/>
                      <a:pt x="8358" y="20843"/>
                    </a:cubicBezTo>
                    <a:cubicBezTo>
                      <a:pt x="8037" y="20582"/>
                      <a:pt x="7715" y="20320"/>
                      <a:pt x="7394" y="20058"/>
                    </a:cubicBezTo>
                    <a:cubicBezTo>
                      <a:pt x="7906" y="20046"/>
                      <a:pt x="8406" y="20034"/>
                      <a:pt x="8906" y="20022"/>
                    </a:cubicBezTo>
                    <a:close/>
                    <a:moveTo>
                      <a:pt x="12109" y="1"/>
                    </a:moveTo>
                    <a:cubicBezTo>
                      <a:pt x="10945" y="1"/>
                      <a:pt x="9781" y="17"/>
                      <a:pt x="8620" y="55"/>
                    </a:cubicBezTo>
                    <a:cubicBezTo>
                      <a:pt x="6894" y="115"/>
                      <a:pt x="5167" y="246"/>
                      <a:pt x="3453" y="496"/>
                    </a:cubicBezTo>
                    <a:cubicBezTo>
                      <a:pt x="2453" y="639"/>
                      <a:pt x="1441" y="734"/>
                      <a:pt x="822" y="1639"/>
                    </a:cubicBezTo>
                    <a:cubicBezTo>
                      <a:pt x="0" y="2853"/>
                      <a:pt x="155" y="4746"/>
                      <a:pt x="119" y="6139"/>
                    </a:cubicBezTo>
                    <a:cubicBezTo>
                      <a:pt x="60" y="8390"/>
                      <a:pt x="179" y="10652"/>
                      <a:pt x="345" y="12902"/>
                    </a:cubicBezTo>
                    <a:cubicBezTo>
                      <a:pt x="464" y="14486"/>
                      <a:pt x="202" y="18272"/>
                      <a:pt x="1798" y="19522"/>
                    </a:cubicBezTo>
                    <a:cubicBezTo>
                      <a:pt x="3144" y="22123"/>
                      <a:pt x="6593" y="22544"/>
                      <a:pt x="9699" y="22544"/>
                    </a:cubicBezTo>
                    <a:cubicBezTo>
                      <a:pt x="11015" y="22544"/>
                      <a:pt x="12269" y="22469"/>
                      <a:pt x="13276" y="22451"/>
                    </a:cubicBezTo>
                    <a:cubicBezTo>
                      <a:pt x="16633" y="22403"/>
                      <a:pt x="19979" y="22344"/>
                      <a:pt x="23348" y="22284"/>
                    </a:cubicBezTo>
                    <a:cubicBezTo>
                      <a:pt x="26420" y="22225"/>
                      <a:pt x="29551" y="22356"/>
                      <a:pt x="32599" y="21927"/>
                    </a:cubicBezTo>
                    <a:cubicBezTo>
                      <a:pt x="34481" y="21677"/>
                      <a:pt x="36290" y="21141"/>
                      <a:pt x="37100" y="19284"/>
                    </a:cubicBezTo>
                    <a:cubicBezTo>
                      <a:pt x="37517" y="18319"/>
                      <a:pt x="37564" y="17272"/>
                      <a:pt x="37529" y="16248"/>
                    </a:cubicBezTo>
                    <a:cubicBezTo>
                      <a:pt x="37529" y="15986"/>
                      <a:pt x="37517" y="15748"/>
                      <a:pt x="37505" y="15498"/>
                    </a:cubicBezTo>
                    <a:cubicBezTo>
                      <a:pt x="37564" y="15438"/>
                      <a:pt x="37588" y="15343"/>
                      <a:pt x="37505" y="15283"/>
                    </a:cubicBezTo>
                    <a:lnTo>
                      <a:pt x="37505" y="15271"/>
                    </a:lnTo>
                    <a:cubicBezTo>
                      <a:pt x="37469" y="14069"/>
                      <a:pt x="37481" y="12902"/>
                      <a:pt x="37612" y="11652"/>
                    </a:cubicBezTo>
                    <a:cubicBezTo>
                      <a:pt x="37779" y="10199"/>
                      <a:pt x="37576" y="8806"/>
                      <a:pt x="37374" y="7366"/>
                    </a:cubicBezTo>
                    <a:cubicBezTo>
                      <a:pt x="37243" y="6377"/>
                      <a:pt x="37243" y="5103"/>
                      <a:pt x="36790" y="4199"/>
                    </a:cubicBezTo>
                    <a:cubicBezTo>
                      <a:pt x="35993" y="2591"/>
                      <a:pt x="33992" y="2234"/>
                      <a:pt x="32611" y="1293"/>
                    </a:cubicBezTo>
                    <a:cubicBezTo>
                      <a:pt x="32373" y="1067"/>
                      <a:pt x="32075" y="901"/>
                      <a:pt x="31683" y="793"/>
                    </a:cubicBezTo>
                    <a:cubicBezTo>
                      <a:pt x="30111" y="365"/>
                      <a:pt x="28194" y="520"/>
                      <a:pt x="26587" y="436"/>
                    </a:cubicBezTo>
                    <a:cubicBezTo>
                      <a:pt x="24563" y="341"/>
                      <a:pt x="22550" y="246"/>
                      <a:pt x="20526" y="186"/>
                    </a:cubicBezTo>
                    <a:cubicBezTo>
                      <a:pt x="17731" y="94"/>
                      <a:pt x="14918" y="1"/>
                      <a:pt x="12109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6216841" y="2260190"/>
                <a:ext cx="58508" cy="72275"/>
              </a:xfrm>
              <a:custGeom>
                <a:rect b="b" l="l" r="r" t="t"/>
                <a:pathLst>
                  <a:path extrusionOk="0" h="3192" w="2584">
                    <a:moveTo>
                      <a:pt x="0" y="0"/>
                    </a:moveTo>
                    <a:lnTo>
                      <a:pt x="0" y="0"/>
                    </a:lnTo>
                    <a:cubicBezTo>
                      <a:pt x="72" y="477"/>
                      <a:pt x="131" y="953"/>
                      <a:pt x="191" y="1441"/>
                    </a:cubicBezTo>
                    <a:cubicBezTo>
                      <a:pt x="953" y="2048"/>
                      <a:pt x="1774" y="2596"/>
                      <a:pt x="2548" y="3191"/>
                    </a:cubicBezTo>
                    <a:cubicBezTo>
                      <a:pt x="2584" y="2644"/>
                      <a:pt x="2572" y="2120"/>
                      <a:pt x="2524" y="1584"/>
                    </a:cubicBezTo>
                    <a:cubicBezTo>
                      <a:pt x="1655" y="1120"/>
                      <a:pt x="810" y="560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6221959" y="2298998"/>
                <a:ext cx="52055" cy="71731"/>
              </a:xfrm>
              <a:custGeom>
                <a:rect b="b" l="l" r="r" t="t"/>
                <a:pathLst>
                  <a:path extrusionOk="0" h="3168" w="2299">
                    <a:moveTo>
                      <a:pt x="0" y="1"/>
                    </a:moveTo>
                    <a:lnTo>
                      <a:pt x="0" y="1"/>
                    </a:lnTo>
                    <a:cubicBezTo>
                      <a:pt x="60" y="513"/>
                      <a:pt x="108" y="1037"/>
                      <a:pt x="143" y="1549"/>
                    </a:cubicBezTo>
                    <a:cubicBezTo>
                      <a:pt x="834" y="2073"/>
                      <a:pt x="1513" y="2620"/>
                      <a:pt x="2191" y="3168"/>
                    </a:cubicBezTo>
                    <a:cubicBezTo>
                      <a:pt x="2215" y="2715"/>
                      <a:pt x="2251" y="2263"/>
                      <a:pt x="2298" y="1811"/>
                    </a:cubicBezTo>
                    <a:cubicBezTo>
                      <a:pt x="1477" y="1299"/>
                      <a:pt x="727" y="632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6227891" y="2392554"/>
                <a:ext cx="44493" cy="77120"/>
              </a:xfrm>
              <a:custGeom>
                <a:rect b="b" l="l" r="r" t="t"/>
                <a:pathLst>
                  <a:path extrusionOk="0" h="3406" w="1965">
                    <a:moveTo>
                      <a:pt x="0" y="0"/>
                    </a:moveTo>
                    <a:lnTo>
                      <a:pt x="0" y="0"/>
                    </a:lnTo>
                    <a:cubicBezTo>
                      <a:pt x="24" y="619"/>
                      <a:pt x="72" y="1322"/>
                      <a:pt x="48" y="2012"/>
                    </a:cubicBezTo>
                    <a:cubicBezTo>
                      <a:pt x="691" y="2453"/>
                      <a:pt x="1334" y="2917"/>
                      <a:pt x="1917" y="3405"/>
                    </a:cubicBezTo>
                    <a:cubicBezTo>
                      <a:pt x="1965" y="2763"/>
                      <a:pt x="1941" y="2120"/>
                      <a:pt x="1905" y="1489"/>
                    </a:cubicBezTo>
                    <a:cubicBezTo>
                      <a:pt x="1572" y="1262"/>
                      <a:pt x="1239" y="1012"/>
                      <a:pt x="929" y="762"/>
                    </a:cubicBezTo>
                    <a:cubicBezTo>
                      <a:pt x="631" y="524"/>
                      <a:pt x="262" y="286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6208215" y="2211125"/>
                <a:ext cx="64984" cy="76577"/>
              </a:xfrm>
              <a:custGeom>
                <a:rect b="b" l="l" r="r" t="t"/>
                <a:pathLst>
                  <a:path extrusionOk="0" h="3382" w="2870">
                    <a:moveTo>
                      <a:pt x="0" y="0"/>
                    </a:moveTo>
                    <a:lnTo>
                      <a:pt x="0" y="0"/>
                    </a:lnTo>
                    <a:cubicBezTo>
                      <a:pt x="119" y="620"/>
                      <a:pt x="226" y="1239"/>
                      <a:pt x="322" y="1858"/>
                    </a:cubicBezTo>
                    <a:cubicBezTo>
                      <a:pt x="1191" y="2334"/>
                      <a:pt x="2060" y="2834"/>
                      <a:pt x="2870" y="3382"/>
                    </a:cubicBezTo>
                    <a:cubicBezTo>
                      <a:pt x="2822" y="2965"/>
                      <a:pt x="2762" y="2548"/>
                      <a:pt x="2703" y="2120"/>
                    </a:cubicBezTo>
                    <a:cubicBezTo>
                      <a:pt x="2691" y="2036"/>
                      <a:pt x="2679" y="1953"/>
                      <a:pt x="2679" y="1858"/>
                    </a:cubicBezTo>
                    <a:cubicBezTo>
                      <a:pt x="1774" y="1251"/>
                      <a:pt x="905" y="596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6225740" y="2342130"/>
                <a:ext cx="45308" cy="73905"/>
              </a:xfrm>
              <a:custGeom>
                <a:rect b="b" l="l" r="r" t="t"/>
                <a:pathLst>
                  <a:path extrusionOk="0" h="3264" w="2001">
                    <a:moveTo>
                      <a:pt x="0" y="1"/>
                    </a:moveTo>
                    <a:lnTo>
                      <a:pt x="0" y="1"/>
                    </a:lnTo>
                    <a:cubicBezTo>
                      <a:pt x="36" y="608"/>
                      <a:pt x="72" y="1215"/>
                      <a:pt x="83" y="1823"/>
                    </a:cubicBezTo>
                    <a:cubicBezTo>
                      <a:pt x="83" y="1846"/>
                      <a:pt x="83" y="1858"/>
                      <a:pt x="83" y="1882"/>
                    </a:cubicBezTo>
                    <a:cubicBezTo>
                      <a:pt x="500" y="2073"/>
                      <a:pt x="857" y="2442"/>
                      <a:pt x="1226" y="2715"/>
                    </a:cubicBezTo>
                    <a:cubicBezTo>
                      <a:pt x="1477" y="2894"/>
                      <a:pt x="1738" y="3085"/>
                      <a:pt x="1988" y="3263"/>
                    </a:cubicBezTo>
                    <a:cubicBezTo>
                      <a:pt x="1965" y="2715"/>
                      <a:pt x="1977" y="2180"/>
                      <a:pt x="2000" y="1644"/>
                    </a:cubicBezTo>
                    <a:lnTo>
                      <a:pt x="1977" y="1644"/>
                    </a:lnTo>
                    <a:cubicBezTo>
                      <a:pt x="1322" y="1096"/>
                      <a:pt x="655" y="560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6218721" y="2446464"/>
                <a:ext cx="51783" cy="70124"/>
              </a:xfrm>
              <a:custGeom>
                <a:rect b="b" l="l" r="r" t="t"/>
                <a:pathLst>
                  <a:path extrusionOk="0" h="3097" w="2287">
                    <a:moveTo>
                      <a:pt x="441" y="1"/>
                    </a:moveTo>
                    <a:cubicBezTo>
                      <a:pt x="405" y="548"/>
                      <a:pt x="322" y="1060"/>
                      <a:pt x="132" y="1501"/>
                    </a:cubicBezTo>
                    <a:cubicBezTo>
                      <a:pt x="96" y="1608"/>
                      <a:pt x="48" y="1703"/>
                      <a:pt x="1" y="1786"/>
                    </a:cubicBezTo>
                    <a:cubicBezTo>
                      <a:pt x="596" y="2191"/>
                      <a:pt x="1215" y="2608"/>
                      <a:pt x="1727" y="3096"/>
                    </a:cubicBezTo>
                    <a:cubicBezTo>
                      <a:pt x="1929" y="2775"/>
                      <a:pt x="2084" y="2406"/>
                      <a:pt x="2179" y="1989"/>
                    </a:cubicBezTo>
                    <a:cubicBezTo>
                      <a:pt x="2227" y="1798"/>
                      <a:pt x="2263" y="1620"/>
                      <a:pt x="2287" y="1429"/>
                    </a:cubicBezTo>
                    <a:cubicBezTo>
                      <a:pt x="1656" y="1001"/>
                      <a:pt x="1025" y="513"/>
                      <a:pt x="44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6198501" y="2169871"/>
                <a:ext cx="69309" cy="73905"/>
              </a:xfrm>
              <a:custGeom>
                <a:rect b="b" l="l" r="r" t="t"/>
                <a:pathLst>
                  <a:path extrusionOk="0" h="3264" w="3061">
                    <a:moveTo>
                      <a:pt x="1" y="1"/>
                    </a:moveTo>
                    <a:lnTo>
                      <a:pt x="1" y="1"/>
                    </a:lnTo>
                    <a:cubicBezTo>
                      <a:pt x="132" y="501"/>
                      <a:pt x="251" y="1013"/>
                      <a:pt x="358" y="1513"/>
                    </a:cubicBezTo>
                    <a:cubicBezTo>
                      <a:pt x="1298" y="2037"/>
                      <a:pt x="2227" y="2596"/>
                      <a:pt x="3061" y="3263"/>
                    </a:cubicBezTo>
                    <a:cubicBezTo>
                      <a:pt x="3001" y="2727"/>
                      <a:pt x="2953" y="2180"/>
                      <a:pt x="2858" y="1656"/>
                    </a:cubicBezTo>
                    <a:cubicBezTo>
                      <a:pt x="1882" y="1144"/>
                      <a:pt x="929" y="584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6184214" y="2126467"/>
                <a:ext cx="76577" cy="69580"/>
              </a:xfrm>
              <a:custGeom>
                <a:rect b="b" l="l" r="r" t="t"/>
                <a:pathLst>
                  <a:path extrusionOk="0" h="3073" w="3382">
                    <a:moveTo>
                      <a:pt x="1" y="1"/>
                    </a:moveTo>
                    <a:lnTo>
                      <a:pt x="1" y="1"/>
                    </a:lnTo>
                    <a:cubicBezTo>
                      <a:pt x="96" y="203"/>
                      <a:pt x="179" y="418"/>
                      <a:pt x="251" y="644"/>
                    </a:cubicBezTo>
                    <a:cubicBezTo>
                      <a:pt x="346" y="918"/>
                      <a:pt x="429" y="1203"/>
                      <a:pt x="513" y="1489"/>
                    </a:cubicBezTo>
                    <a:cubicBezTo>
                      <a:pt x="1453" y="2037"/>
                      <a:pt x="2406" y="2573"/>
                      <a:pt x="3382" y="3073"/>
                    </a:cubicBezTo>
                    <a:cubicBezTo>
                      <a:pt x="3334" y="2942"/>
                      <a:pt x="3311" y="2811"/>
                      <a:pt x="3263" y="2680"/>
                    </a:cubicBezTo>
                    <a:cubicBezTo>
                      <a:pt x="2763" y="1239"/>
                      <a:pt x="1275" y="703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6181248" y="2492291"/>
                <a:ext cx="72818" cy="52870"/>
              </a:xfrm>
              <a:custGeom>
                <a:rect b="b" l="l" r="r" t="t"/>
                <a:pathLst>
                  <a:path extrusionOk="0" h="2335" w="3216">
                    <a:moveTo>
                      <a:pt x="1489" y="1"/>
                    </a:moveTo>
                    <a:cubicBezTo>
                      <a:pt x="1120" y="441"/>
                      <a:pt x="584" y="644"/>
                      <a:pt x="1" y="775"/>
                    </a:cubicBezTo>
                    <a:cubicBezTo>
                      <a:pt x="358" y="941"/>
                      <a:pt x="679" y="1203"/>
                      <a:pt x="989" y="1429"/>
                    </a:cubicBezTo>
                    <a:cubicBezTo>
                      <a:pt x="1358" y="1715"/>
                      <a:pt x="1739" y="2001"/>
                      <a:pt x="2060" y="2334"/>
                    </a:cubicBezTo>
                    <a:cubicBezTo>
                      <a:pt x="2513" y="2084"/>
                      <a:pt x="2906" y="1739"/>
                      <a:pt x="3215" y="1322"/>
                    </a:cubicBezTo>
                    <a:cubicBezTo>
                      <a:pt x="2608" y="953"/>
                      <a:pt x="2037" y="465"/>
                      <a:pt x="148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5445024" y="2087976"/>
                <a:ext cx="771317" cy="436706"/>
              </a:xfrm>
              <a:custGeom>
                <a:rect b="b" l="l" r="r" t="t"/>
                <a:pathLst>
                  <a:path extrusionOk="0" h="19287" w="34065">
                    <a:moveTo>
                      <a:pt x="10662" y="0"/>
                    </a:moveTo>
                    <a:cubicBezTo>
                      <a:pt x="7972" y="0"/>
                      <a:pt x="5290" y="129"/>
                      <a:pt x="2668" y="534"/>
                    </a:cubicBezTo>
                    <a:cubicBezTo>
                      <a:pt x="167" y="927"/>
                      <a:pt x="132" y="3022"/>
                      <a:pt x="60" y="5035"/>
                    </a:cubicBezTo>
                    <a:cubicBezTo>
                      <a:pt x="1" y="6499"/>
                      <a:pt x="24" y="7964"/>
                      <a:pt x="72" y="9428"/>
                    </a:cubicBezTo>
                    <a:cubicBezTo>
                      <a:pt x="132" y="10892"/>
                      <a:pt x="227" y="12357"/>
                      <a:pt x="346" y="13821"/>
                    </a:cubicBezTo>
                    <a:cubicBezTo>
                      <a:pt x="405" y="14607"/>
                      <a:pt x="465" y="15393"/>
                      <a:pt x="536" y="16191"/>
                    </a:cubicBezTo>
                    <a:cubicBezTo>
                      <a:pt x="596" y="16703"/>
                      <a:pt x="596" y="17274"/>
                      <a:pt x="822" y="17750"/>
                    </a:cubicBezTo>
                    <a:cubicBezTo>
                      <a:pt x="1068" y="18253"/>
                      <a:pt x="1967" y="19180"/>
                      <a:pt x="2642" y="19180"/>
                    </a:cubicBezTo>
                    <a:cubicBezTo>
                      <a:pt x="2655" y="19180"/>
                      <a:pt x="2667" y="19180"/>
                      <a:pt x="2680" y="19179"/>
                    </a:cubicBezTo>
                    <a:cubicBezTo>
                      <a:pt x="2680" y="19179"/>
                      <a:pt x="2680" y="19191"/>
                      <a:pt x="2691" y="19191"/>
                    </a:cubicBezTo>
                    <a:cubicBezTo>
                      <a:pt x="3656" y="19203"/>
                      <a:pt x="4608" y="19239"/>
                      <a:pt x="5573" y="19251"/>
                    </a:cubicBezTo>
                    <a:cubicBezTo>
                      <a:pt x="5608" y="19251"/>
                      <a:pt x="5644" y="19263"/>
                      <a:pt x="5668" y="19286"/>
                    </a:cubicBezTo>
                    <a:cubicBezTo>
                      <a:pt x="5835" y="19286"/>
                      <a:pt x="5989" y="19274"/>
                      <a:pt x="6156" y="19263"/>
                    </a:cubicBezTo>
                    <a:cubicBezTo>
                      <a:pt x="6179" y="19233"/>
                      <a:pt x="6220" y="19208"/>
                      <a:pt x="6265" y="19208"/>
                    </a:cubicBezTo>
                    <a:cubicBezTo>
                      <a:pt x="6292" y="19208"/>
                      <a:pt x="6320" y="19217"/>
                      <a:pt x="6347" y="19239"/>
                    </a:cubicBezTo>
                    <a:cubicBezTo>
                      <a:pt x="6359" y="19239"/>
                      <a:pt x="6370" y="19251"/>
                      <a:pt x="6382" y="19263"/>
                    </a:cubicBezTo>
                    <a:cubicBezTo>
                      <a:pt x="11859" y="19001"/>
                      <a:pt x="17336" y="18786"/>
                      <a:pt x="22813" y="18596"/>
                    </a:cubicBezTo>
                    <a:cubicBezTo>
                      <a:pt x="25694" y="18489"/>
                      <a:pt x="28623" y="18560"/>
                      <a:pt x="31481" y="18239"/>
                    </a:cubicBezTo>
                    <a:cubicBezTo>
                      <a:pt x="33291" y="18024"/>
                      <a:pt x="33838" y="16715"/>
                      <a:pt x="33981" y="15250"/>
                    </a:cubicBezTo>
                    <a:cubicBezTo>
                      <a:pt x="33981" y="15238"/>
                      <a:pt x="33993" y="15238"/>
                      <a:pt x="33993" y="15226"/>
                    </a:cubicBezTo>
                    <a:cubicBezTo>
                      <a:pt x="34064" y="14500"/>
                      <a:pt x="34041" y="13738"/>
                      <a:pt x="34029" y="13048"/>
                    </a:cubicBezTo>
                    <a:cubicBezTo>
                      <a:pt x="34017" y="12274"/>
                      <a:pt x="33981" y="11512"/>
                      <a:pt x="33910" y="10726"/>
                    </a:cubicBezTo>
                    <a:cubicBezTo>
                      <a:pt x="33898" y="10702"/>
                      <a:pt x="33898" y="10678"/>
                      <a:pt x="33910" y="10642"/>
                    </a:cubicBezTo>
                    <a:cubicBezTo>
                      <a:pt x="33874" y="10178"/>
                      <a:pt x="33826" y="9714"/>
                      <a:pt x="33779" y="9249"/>
                    </a:cubicBezTo>
                    <a:cubicBezTo>
                      <a:pt x="33576" y="7594"/>
                      <a:pt x="33279" y="5939"/>
                      <a:pt x="32862" y="4332"/>
                    </a:cubicBezTo>
                    <a:cubicBezTo>
                      <a:pt x="32779" y="3975"/>
                      <a:pt x="32695" y="3558"/>
                      <a:pt x="32588" y="3165"/>
                    </a:cubicBezTo>
                    <a:lnTo>
                      <a:pt x="32576" y="3165"/>
                    </a:lnTo>
                    <a:cubicBezTo>
                      <a:pt x="32517" y="3118"/>
                      <a:pt x="32505" y="3034"/>
                      <a:pt x="32540" y="2975"/>
                    </a:cubicBezTo>
                    <a:cubicBezTo>
                      <a:pt x="32481" y="2808"/>
                      <a:pt x="32421" y="2641"/>
                      <a:pt x="32338" y="2499"/>
                    </a:cubicBezTo>
                    <a:cubicBezTo>
                      <a:pt x="31528" y="975"/>
                      <a:pt x="30564" y="820"/>
                      <a:pt x="29052" y="725"/>
                    </a:cubicBezTo>
                    <a:cubicBezTo>
                      <a:pt x="26135" y="546"/>
                      <a:pt x="23230" y="403"/>
                      <a:pt x="20313" y="296"/>
                    </a:cubicBezTo>
                    <a:cubicBezTo>
                      <a:pt x="17141" y="185"/>
                      <a:pt x="13895" y="0"/>
                      <a:pt x="10662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6121406" y="2511424"/>
                <a:ext cx="98948" cy="50176"/>
              </a:xfrm>
              <a:custGeom>
                <a:rect b="b" l="l" r="r" t="t"/>
                <a:pathLst>
                  <a:path extrusionOk="0" h="2216" w="4370">
                    <a:moveTo>
                      <a:pt x="2286" y="1"/>
                    </a:moveTo>
                    <a:cubicBezTo>
                      <a:pt x="1536" y="132"/>
                      <a:pt x="762" y="203"/>
                      <a:pt x="0" y="239"/>
                    </a:cubicBezTo>
                    <a:cubicBezTo>
                      <a:pt x="393" y="549"/>
                      <a:pt x="798" y="858"/>
                      <a:pt x="1203" y="1168"/>
                    </a:cubicBezTo>
                    <a:cubicBezTo>
                      <a:pt x="1655" y="1501"/>
                      <a:pt x="2144" y="1811"/>
                      <a:pt x="2548" y="2216"/>
                    </a:cubicBezTo>
                    <a:cubicBezTo>
                      <a:pt x="3191" y="2108"/>
                      <a:pt x="3822" y="1930"/>
                      <a:pt x="4370" y="1668"/>
                    </a:cubicBezTo>
                    <a:cubicBezTo>
                      <a:pt x="4025" y="1382"/>
                      <a:pt x="3691" y="1061"/>
                      <a:pt x="3322" y="787"/>
                    </a:cubicBezTo>
                    <a:cubicBezTo>
                      <a:pt x="2989" y="537"/>
                      <a:pt x="2584" y="311"/>
                      <a:pt x="2298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6057510" y="2517356"/>
                <a:ext cx="111628" cy="49904"/>
              </a:xfrm>
              <a:custGeom>
                <a:rect b="b" l="l" r="r" t="t"/>
                <a:pathLst>
                  <a:path extrusionOk="0" h="2204" w="4930">
                    <a:moveTo>
                      <a:pt x="2406" y="1"/>
                    </a:moveTo>
                    <a:cubicBezTo>
                      <a:pt x="1596" y="25"/>
                      <a:pt x="798" y="37"/>
                      <a:pt x="1" y="72"/>
                    </a:cubicBezTo>
                    <a:cubicBezTo>
                      <a:pt x="917" y="703"/>
                      <a:pt x="1846" y="1382"/>
                      <a:pt x="2596" y="2168"/>
                    </a:cubicBezTo>
                    <a:cubicBezTo>
                      <a:pt x="2608" y="2180"/>
                      <a:pt x="2608" y="2192"/>
                      <a:pt x="2608" y="2204"/>
                    </a:cubicBezTo>
                    <a:cubicBezTo>
                      <a:pt x="3358" y="2168"/>
                      <a:pt x="4156" y="2132"/>
                      <a:pt x="4930" y="2025"/>
                    </a:cubicBezTo>
                    <a:cubicBezTo>
                      <a:pt x="4013" y="1513"/>
                      <a:pt x="3156" y="691"/>
                      <a:pt x="240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5994973" y="2519258"/>
                <a:ext cx="112443" cy="49881"/>
              </a:xfrm>
              <a:custGeom>
                <a:rect b="b" l="l" r="r" t="t"/>
                <a:pathLst>
                  <a:path extrusionOk="0" h="2203" w="4966">
                    <a:moveTo>
                      <a:pt x="2382" y="0"/>
                    </a:moveTo>
                    <a:cubicBezTo>
                      <a:pt x="1596" y="24"/>
                      <a:pt x="798" y="48"/>
                      <a:pt x="0" y="72"/>
                    </a:cubicBezTo>
                    <a:cubicBezTo>
                      <a:pt x="417" y="369"/>
                      <a:pt x="822" y="679"/>
                      <a:pt x="1227" y="988"/>
                    </a:cubicBezTo>
                    <a:cubicBezTo>
                      <a:pt x="1703" y="1358"/>
                      <a:pt x="2227" y="1703"/>
                      <a:pt x="2632" y="2155"/>
                    </a:cubicBezTo>
                    <a:cubicBezTo>
                      <a:pt x="2644" y="2167"/>
                      <a:pt x="2655" y="2191"/>
                      <a:pt x="2655" y="2203"/>
                    </a:cubicBezTo>
                    <a:cubicBezTo>
                      <a:pt x="3346" y="2179"/>
                      <a:pt x="4037" y="2167"/>
                      <a:pt x="4739" y="2143"/>
                    </a:cubicBezTo>
                    <a:cubicBezTo>
                      <a:pt x="4811" y="2131"/>
                      <a:pt x="4894" y="2131"/>
                      <a:pt x="4965" y="2131"/>
                    </a:cubicBezTo>
                    <a:cubicBezTo>
                      <a:pt x="4096" y="1453"/>
                      <a:pt x="3263" y="691"/>
                      <a:pt x="2382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5931893" y="2521409"/>
                <a:ext cx="114050" cy="49361"/>
              </a:xfrm>
              <a:custGeom>
                <a:rect b="b" l="l" r="r" t="t"/>
                <a:pathLst>
                  <a:path extrusionOk="0" h="2180" w="5037">
                    <a:moveTo>
                      <a:pt x="2370" y="0"/>
                    </a:moveTo>
                    <a:cubicBezTo>
                      <a:pt x="1584" y="24"/>
                      <a:pt x="786" y="48"/>
                      <a:pt x="0" y="72"/>
                    </a:cubicBezTo>
                    <a:cubicBezTo>
                      <a:pt x="810" y="858"/>
                      <a:pt x="1691" y="1477"/>
                      <a:pt x="2644" y="2132"/>
                    </a:cubicBezTo>
                    <a:cubicBezTo>
                      <a:pt x="2667" y="2144"/>
                      <a:pt x="2679" y="2156"/>
                      <a:pt x="2691" y="2179"/>
                    </a:cubicBezTo>
                    <a:cubicBezTo>
                      <a:pt x="3477" y="2156"/>
                      <a:pt x="4251" y="2144"/>
                      <a:pt x="5037" y="2120"/>
                    </a:cubicBezTo>
                    <a:cubicBezTo>
                      <a:pt x="4608" y="1822"/>
                      <a:pt x="4215" y="1465"/>
                      <a:pt x="3822" y="1143"/>
                    </a:cubicBezTo>
                    <a:cubicBezTo>
                      <a:pt x="3334" y="762"/>
                      <a:pt x="2834" y="393"/>
                      <a:pt x="237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5863152" y="2523288"/>
                <a:ext cx="117016" cy="48546"/>
              </a:xfrm>
              <a:custGeom>
                <a:rect b="b" l="l" r="r" t="t"/>
                <a:pathLst>
                  <a:path extrusionOk="0" h="2144" w="5168">
                    <a:moveTo>
                      <a:pt x="2643" y="1"/>
                    </a:moveTo>
                    <a:cubicBezTo>
                      <a:pt x="1762" y="37"/>
                      <a:pt x="881" y="60"/>
                      <a:pt x="0" y="84"/>
                    </a:cubicBezTo>
                    <a:cubicBezTo>
                      <a:pt x="1036" y="739"/>
                      <a:pt x="2036" y="1453"/>
                      <a:pt x="3048" y="2144"/>
                    </a:cubicBezTo>
                    <a:cubicBezTo>
                      <a:pt x="3751" y="2132"/>
                      <a:pt x="4453" y="2120"/>
                      <a:pt x="5168" y="2108"/>
                    </a:cubicBezTo>
                    <a:cubicBezTo>
                      <a:pt x="4215" y="1596"/>
                      <a:pt x="3334" y="810"/>
                      <a:pt x="2643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5795475" y="2525462"/>
                <a:ext cx="127273" cy="47730"/>
              </a:xfrm>
              <a:custGeom>
                <a:rect b="b" l="l" r="r" t="t"/>
                <a:pathLst>
                  <a:path extrusionOk="0" h="2108" w="5621">
                    <a:moveTo>
                      <a:pt x="2549" y="0"/>
                    </a:moveTo>
                    <a:cubicBezTo>
                      <a:pt x="1703" y="36"/>
                      <a:pt x="846" y="60"/>
                      <a:pt x="1" y="83"/>
                    </a:cubicBezTo>
                    <a:cubicBezTo>
                      <a:pt x="858" y="810"/>
                      <a:pt x="1751" y="1465"/>
                      <a:pt x="2692" y="2096"/>
                    </a:cubicBezTo>
                    <a:cubicBezTo>
                      <a:pt x="2692" y="2096"/>
                      <a:pt x="2703" y="2107"/>
                      <a:pt x="2703" y="2107"/>
                    </a:cubicBezTo>
                    <a:cubicBezTo>
                      <a:pt x="3680" y="2096"/>
                      <a:pt x="4656" y="2072"/>
                      <a:pt x="5621" y="2060"/>
                    </a:cubicBezTo>
                    <a:cubicBezTo>
                      <a:pt x="4585" y="1393"/>
                      <a:pt x="3537" y="738"/>
                      <a:pt x="2549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5748312" y="2527613"/>
                <a:ext cx="94917" cy="46666"/>
              </a:xfrm>
              <a:custGeom>
                <a:rect b="b" l="l" r="r" t="t"/>
                <a:pathLst>
                  <a:path extrusionOk="0" h="2061" w="4192">
                    <a:moveTo>
                      <a:pt x="1762" y="0"/>
                    </a:moveTo>
                    <a:cubicBezTo>
                      <a:pt x="1179" y="12"/>
                      <a:pt x="584" y="36"/>
                      <a:pt x="0" y="48"/>
                    </a:cubicBezTo>
                    <a:cubicBezTo>
                      <a:pt x="762" y="727"/>
                      <a:pt x="1536" y="1405"/>
                      <a:pt x="2346" y="2024"/>
                    </a:cubicBezTo>
                    <a:cubicBezTo>
                      <a:pt x="2358" y="2036"/>
                      <a:pt x="2370" y="2048"/>
                      <a:pt x="2381" y="2060"/>
                    </a:cubicBezTo>
                    <a:cubicBezTo>
                      <a:pt x="2989" y="2048"/>
                      <a:pt x="3596" y="2036"/>
                      <a:pt x="4191" y="2024"/>
                    </a:cubicBezTo>
                    <a:cubicBezTo>
                      <a:pt x="3334" y="1429"/>
                      <a:pt x="2524" y="727"/>
                      <a:pt x="1762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5698432" y="2528948"/>
                <a:ext cx="93310" cy="46123"/>
              </a:xfrm>
              <a:custGeom>
                <a:rect b="b" l="l" r="r" t="t"/>
                <a:pathLst>
                  <a:path extrusionOk="0" h="2037" w="4121">
                    <a:moveTo>
                      <a:pt x="1810" y="1"/>
                    </a:moveTo>
                    <a:cubicBezTo>
                      <a:pt x="1203" y="13"/>
                      <a:pt x="596" y="37"/>
                      <a:pt x="1" y="48"/>
                    </a:cubicBezTo>
                    <a:cubicBezTo>
                      <a:pt x="1001" y="668"/>
                      <a:pt x="2036" y="1299"/>
                      <a:pt x="2929" y="2037"/>
                    </a:cubicBezTo>
                    <a:cubicBezTo>
                      <a:pt x="3025" y="2037"/>
                      <a:pt x="3108" y="2037"/>
                      <a:pt x="3203" y="2025"/>
                    </a:cubicBezTo>
                    <a:cubicBezTo>
                      <a:pt x="3513" y="2025"/>
                      <a:pt x="3811" y="2025"/>
                      <a:pt x="4120" y="2013"/>
                    </a:cubicBezTo>
                    <a:cubicBezTo>
                      <a:pt x="3310" y="1394"/>
                      <a:pt x="2525" y="727"/>
                      <a:pt x="181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5643435" y="2530307"/>
                <a:ext cx="107325" cy="47730"/>
              </a:xfrm>
              <a:custGeom>
                <a:rect b="b" l="l" r="r" t="t"/>
                <a:pathLst>
                  <a:path extrusionOk="0" h="2108" w="4740">
                    <a:moveTo>
                      <a:pt x="2001" y="0"/>
                    </a:moveTo>
                    <a:cubicBezTo>
                      <a:pt x="1334" y="24"/>
                      <a:pt x="667" y="36"/>
                      <a:pt x="1" y="48"/>
                    </a:cubicBezTo>
                    <a:cubicBezTo>
                      <a:pt x="822" y="667"/>
                      <a:pt x="1644" y="1274"/>
                      <a:pt x="2453" y="1893"/>
                    </a:cubicBezTo>
                    <a:cubicBezTo>
                      <a:pt x="2525" y="1953"/>
                      <a:pt x="2525" y="2036"/>
                      <a:pt x="2489" y="2108"/>
                    </a:cubicBezTo>
                    <a:cubicBezTo>
                      <a:pt x="3251" y="2072"/>
                      <a:pt x="4001" y="2036"/>
                      <a:pt x="4739" y="2001"/>
                    </a:cubicBezTo>
                    <a:cubicBezTo>
                      <a:pt x="3787" y="1405"/>
                      <a:pt x="2894" y="679"/>
                      <a:pt x="200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5599759" y="2531643"/>
                <a:ext cx="94917" cy="47300"/>
              </a:xfrm>
              <a:custGeom>
                <a:rect b="b" l="l" r="r" t="t"/>
                <a:pathLst>
                  <a:path extrusionOk="0" h="2089" w="4192">
                    <a:moveTo>
                      <a:pt x="1513" y="1"/>
                    </a:moveTo>
                    <a:cubicBezTo>
                      <a:pt x="1013" y="13"/>
                      <a:pt x="513" y="25"/>
                      <a:pt x="1" y="37"/>
                    </a:cubicBezTo>
                    <a:cubicBezTo>
                      <a:pt x="322" y="299"/>
                      <a:pt x="644" y="561"/>
                      <a:pt x="965" y="822"/>
                    </a:cubicBezTo>
                    <a:cubicBezTo>
                      <a:pt x="1406" y="1156"/>
                      <a:pt x="1894" y="1453"/>
                      <a:pt x="2311" y="1834"/>
                    </a:cubicBezTo>
                    <a:cubicBezTo>
                      <a:pt x="2394" y="1918"/>
                      <a:pt x="2311" y="2037"/>
                      <a:pt x="2215" y="2037"/>
                    </a:cubicBezTo>
                    <a:lnTo>
                      <a:pt x="2215" y="2085"/>
                    </a:lnTo>
                    <a:cubicBezTo>
                      <a:pt x="2379" y="2087"/>
                      <a:pt x="2544" y="2089"/>
                      <a:pt x="2708" y="2089"/>
                    </a:cubicBezTo>
                    <a:cubicBezTo>
                      <a:pt x="3203" y="2089"/>
                      <a:pt x="3701" y="2076"/>
                      <a:pt x="4192" y="2049"/>
                    </a:cubicBezTo>
                    <a:cubicBezTo>
                      <a:pt x="3299" y="1382"/>
                      <a:pt x="2406" y="691"/>
                      <a:pt x="1513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5548814" y="2532730"/>
                <a:ext cx="101121" cy="46123"/>
              </a:xfrm>
              <a:custGeom>
                <a:rect b="b" l="l" r="r" t="t"/>
                <a:pathLst>
                  <a:path extrusionOk="0" h="2037" w="4466">
                    <a:moveTo>
                      <a:pt x="1846" y="1"/>
                    </a:moveTo>
                    <a:cubicBezTo>
                      <a:pt x="1227" y="12"/>
                      <a:pt x="620" y="24"/>
                      <a:pt x="1" y="36"/>
                    </a:cubicBezTo>
                    <a:cubicBezTo>
                      <a:pt x="953" y="643"/>
                      <a:pt x="1882" y="1286"/>
                      <a:pt x="2775" y="1953"/>
                    </a:cubicBezTo>
                    <a:cubicBezTo>
                      <a:pt x="3334" y="2013"/>
                      <a:pt x="3894" y="2037"/>
                      <a:pt x="4465" y="2037"/>
                    </a:cubicBezTo>
                    <a:lnTo>
                      <a:pt x="4465" y="1989"/>
                    </a:lnTo>
                    <a:cubicBezTo>
                      <a:pt x="4442" y="1989"/>
                      <a:pt x="4430" y="1989"/>
                      <a:pt x="4406" y="1977"/>
                    </a:cubicBezTo>
                    <a:cubicBezTo>
                      <a:pt x="3489" y="1501"/>
                      <a:pt x="2620" y="715"/>
                      <a:pt x="184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>
                <a:off x="5498662" y="2533816"/>
                <a:ext cx="98427" cy="41255"/>
              </a:xfrm>
              <a:custGeom>
                <a:rect b="b" l="l" r="r" t="t"/>
                <a:pathLst>
                  <a:path extrusionOk="0" h="1822" w="4347">
                    <a:moveTo>
                      <a:pt x="1" y="12"/>
                    </a:moveTo>
                    <a:cubicBezTo>
                      <a:pt x="3" y="14"/>
                      <a:pt x="4" y="15"/>
                      <a:pt x="6" y="16"/>
                    </a:cubicBezTo>
                    <a:lnTo>
                      <a:pt x="6" y="16"/>
                    </a:lnTo>
                    <a:cubicBezTo>
                      <a:pt x="4" y="15"/>
                      <a:pt x="3" y="14"/>
                      <a:pt x="1" y="12"/>
                    </a:cubicBezTo>
                    <a:close/>
                    <a:moveTo>
                      <a:pt x="1811" y="0"/>
                    </a:moveTo>
                    <a:cubicBezTo>
                      <a:pt x="1215" y="0"/>
                      <a:pt x="632" y="24"/>
                      <a:pt x="49" y="24"/>
                    </a:cubicBezTo>
                    <a:cubicBezTo>
                      <a:pt x="28" y="24"/>
                      <a:pt x="16" y="24"/>
                      <a:pt x="6" y="16"/>
                    </a:cubicBezTo>
                    <a:lnTo>
                      <a:pt x="6" y="16"/>
                    </a:lnTo>
                    <a:cubicBezTo>
                      <a:pt x="1231" y="1073"/>
                      <a:pt x="2730" y="1596"/>
                      <a:pt x="4347" y="1822"/>
                    </a:cubicBezTo>
                    <a:cubicBezTo>
                      <a:pt x="3490" y="1238"/>
                      <a:pt x="2632" y="631"/>
                      <a:pt x="181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5431824" y="2083742"/>
                <a:ext cx="756690" cy="447891"/>
              </a:xfrm>
              <a:custGeom>
                <a:rect b="b" l="l" r="r" t="t"/>
                <a:pathLst>
                  <a:path extrusionOk="0" h="19781" w="33419">
                    <a:moveTo>
                      <a:pt x="14425" y="1"/>
                    </a:moveTo>
                    <a:cubicBezTo>
                      <a:pt x="10965" y="1"/>
                      <a:pt x="7488" y="136"/>
                      <a:pt x="4072" y="531"/>
                    </a:cubicBezTo>
                    <a:cubicBezTo>
                      <a:pt x="0" y="995"/>
                      <a:pt x="679" y="4829"/>
                      <a:pt x="679" y="8020"/>
                    </a:cubicBezTo>
                    <a:cubicBezTo>
                      <a:pt x="679" y="11841"/>
                      <a:pt x="0" y="16592"/>
                      <a:pt x="2822" y="19616"/>
                    </a:cubicBezTo>
                    <a:cubicBezTo>
                      <a:pt x="2928" y="19732"/>
                      <a:pt x="3050" y="19781"/>
                      <a:pt x="3169" y="19781"/>
                    </a:cubicBezTo>
                    <a:cubicBezTo>
                      <a:pt x="3514" y="19781"/>
                      <a:pt x="3830" y="19366"/>
                      <a:pt x="3644" y="18985"/>
                    </a:cubicBezTo>
                    <a:cubicBezTo>
                      <a:pt x="1929" y="15521"/>
                      <a:pt x="2215" y="11770"/>
                      <a:pt x="2215" y="8020"/>
                    </a:cubicBezTo>
                    <a:cubicBezTo>
                      <a:pt x="2215" y="6424"/>
                      <a:pt x="1619" y="3102"/>
                      <a:pt x="3274" y="2233"/>
                    </a:cubicBezTo>
                    <a:cubicBezTo>
                      <a:pt x="4060" y="1828"/>
                      <a:pt x="5429" y="1935"/>
                      <a:pt x="6311" y="1876"/>
                    </a:cubicBezTo>
                    <a:cubicBezTo>
                      <a:pt x="7323" y="1805"/>
                      <a:pt x="8323" y="1745"/>
                      <a:pt x="9335" y="1697"/>
                    </a:cubicBezTo>
                    <a:cubicBezTo>
                      <a:pt x="11339" y="1597"/>
                      <a:pt x="13346" y="1550"/>
                      <a:pt x="15354" y="1550"/>
                    </a:cubicBezTo>
                    <a:cubicBezTo>
                      <a:pt x="17165" y="1550"/>
                      <a:pt x="18977" y="1588"/>
                      <a:pt x="20789" y="1662"/>
                    </a:cubicBezTo>
                    <a:cubicBezTo>
                      <a:pt x="24718" y="1840"/>
                      <a:pt x="28611" y="2376"/>
                      <a:pt x="32528" y="2626"/>
                    </a:cubicBezTo>
                    <a:cubicBezTo>
                      <a:pt x="32543" y="2627"/>
                      <a:pt x="32557" y="2627"/>
                      <a:pt x="32571" y="2627"/>
                    </a:cubicBezTo>
                    <a:cubicBezTo>
                      <a:pt x="33272" y="2627"/>
                      <a:pt x="33419" y="1480"/>
                      <a:pt x="32707" y="1328"/>
                    </a:cubicBezTo>
                    <a:cubicBezTo>
                      <a:pt x="28051" y="364"/>
                      <a:pt x="23170" y="173"/>
                      <a:pt x="18431" y="54"/>
                    </a:cubicBezTo>
                    <a:cubicBezTo>
                      <a:pt x="17101" y="21"/>
                      <a:pt x="15764" y="1"/>
                      <a:pt x="14425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4924049" y="930471"/>
              <a:ext cx="1115860" cy="409468"/>
              <a:chOff x="2915016" y="1089153"/>
              <a:chExt cx="1212891" cy="47436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4077452" y="1144399"/>
                <a:ext cx="30749" cy="46394"/>
              </a:xfrm>
              <a:custGeom>
                <a:rect b="b" l="l" r="r" t="t"/>
                <a:pathLst>
                  <a:path extrusionOk="0" h="2049" w="1358">
                    <a:moveTo>
                      <a:pt x="0" y="0"/>
                    </a:moveTo>
                    <a:lnTo>
                      <a:pt x="0" y="0"/>
                    </a:lnTo>
                    <a:cubicBezTo>
                      <a:pt x="226" y="417"/>
                      <a:pt x="369" y="870"/>
                      <a:pt x="441" y="1334"/>
                    </a:cubicBezTo>
                    <a:cubicBezTo>
                      <a:pt x="762" y="1548"/>
                      <a:pt x="1072" y="1786"/>
                      <a:pt x="1358" y="2048"/>
                    </a:cubicBezTo>
                    <a:cubicBezTo>
                      <a:pt x="1131" y="1215"/>
                      <a:pt x="655" y="548"/>
                      <a:pt x="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4087958" y="1185652"/>
                <a:ext cx="24024" cy="53391"/>
              </a:xfrm>
              <a:custGeom>
                <a:rect b="b" l="l" r="r" t="t"/>
                <a:pathLst>
                  <a:path extrusionOk="0" h="2358" w="1061">
                    <a:moveTo>
                      <a:pt x="36" y="0"/>
                    </a:moveTo>
                    <a:lnTo>
                      <a:pt x="36" y="0"/>
                    </a:lnTo>
                    <a:cubicBezTo>
                      <a:pt x="72" y="524"/>
                      <a:pt x="48" y="1048"/>
                      <a:pt x="1" y="1560"/>
                    </a:cubicBezTo>
                    <a:cubicBezTo>
                      <a:pt x="358" y="1786"/>
                      <a:pt x="739" y="2048"/>
                      <a:pt x="1048" y="2358"/>
                    </a:cubicBezTo>
                    <a:cubicBezTo>
                      <a:pt x="1048" y="2048"/>
                      <a:pt x="1060" y="1738"/>
                      <a:pt x="1060" y="1429"/>
                    </a:cubicBezTo>
                    <a:cubicBezTo>
                      <a:pt x="1060" y="1262"/>
                      <a:pt x="1048" y="1119"/>
                      <a:pt x="1036" y="965"/>
                    </a:cubicBezTo>
                    <a:cubicBezTo>
                      <a:pt x="715" y="631"/>
                      <a:pt x="393" y="298"/>
                      <a:pt x="36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4081211" y="1228514"/>
                <a:ext cx="30228" cy="59323"/>
              </a:xfrm>
              <a:custGeom>
                <a:rect b="b" l="l" r="r" t="t"/>
                <a:pathLst>
                  <a:path extrusionOk="0" h="2620" w="1335">
                    <a:moveTo>
                      <a:pt x="251" y="0"/>
                    </a:moveTo>
                    <a:cubicBezTo>
                      <a:pt x="251" y="12"/>
                      <a:pt x="251" y="24"/>
                      <a:pt x="251" y="36"/>
                    </a:cubicBezTo>
                    <a:cubicBezTo>
                      <a:pt x="168" y="631"/>
                      <a:pt x="84" y="1227"/>
                      <a:pt x="1" y="1822"/>
                    </a:cubicBezTo>
                    <a:cubicBezTo>
                      <a:pt x="10" y="1757"/>
                      <a:pt x="70" y="1699"/>
                      <a:pt x="130" y="1699"/>
                    </a:cubicBezTo>
                    <a:cubicBezTo>
                      <a:pt x="147" y="1699"/>
                      <a:pt x="164" y="1704"/>
                      <a:pt x="180" y="1715"/>
                    </a:cubicBezTo>
                    <a:cubicBezTo>
                      <a:pt x="441" y="1893"/>
                      <a:pt x="691" y="2084"/>
                      <a:pt x="930" y="2286"/>
                    </a:cubicBezTo>
                    <a:cubicBezTo>
                      <a:pt x="1049" y="2393"/>
                      <a:pt x="1192" y="2501"/>
                      <a:pt x="1311" y="2620"/>
                    </a:cubicBezTo>
                    <a:cubicBezTo>
                      <a:pt x="1323" y="2060"/>
                      <a:pt x="1323" y="1512"/>
                      <a:pt x="1334" y="953"/>
                    </a:cubicBezTo>
                    <a:cubicBezTo>
                      <a:pt x="1108" y="762"/>
                      <a:pt x="906" y="536"/>
                      <a:pt x="680" y="346"/>
                    </a:cubicBezTo>
                    <a:cubicBezTo>
                      <a:pt x="549" y="226"/>
                      <a:pt x="406" y="107"/>
                      <a:pt x="25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075822" y="1270016"/>
                <a:ext cx="36953" cy="76328"/>
              </a:xfrm>
              <a:custGeom>
                <a:rect b="b" l="l" r="r" t="t"/>
                <a:pathLst>
                  <a:path extrusionOk="0" h="3371" w="1632">
                    <a:moveTo>
                      <a:pt x="239" y="1"/>
                    </a:moveTo>
                    <a:cubicBezTo>
                      <a:pt x="156" y="608"/>
                      <a:pt x="72" y="1227"/>
                      <a:pt x="1" y="1846"/>
                    </a:cubicBezTo>
                    <a:cubicBezTo>
                      <a:pt x="298" y="2096"/>
                      <a:pt x="584" y="2382"/>
                      <a:pt x="870" y="2644"/>
                    </a:cubicBezTo>
                    <a:cubicBezTo>
                      <a:pt x="1120" y="2882"/>
                      <a:pt x="1394" y="3120"/>
                      <a:pt x="1632" y="3370"/>
                    </a:cubicBezTo>
                    <a:cubicBezTo>
                      <a:pt x="1608" y="2763"/>
                      <a:pt x="1572" y="2180"/>
                      <a:pt x="1561" y="1644"/>
                    </a:cubicBezTo>
                    <a:cubicBezTo>
                      <a:pt x="1561" y="1525"/>
                      <a:pt x="1561" y="1418"/>
                      <a:pt x="1561" y="1310"/>
                    </a:cubicBezTo>
                    <a:cubicBezTo>
                      <a:pt x="1346" y="1132"/>
                      <a:pt x="1168" y="906"/>
                      <a:pt x="989" y="715"/>
                    </a:cubicBezTo>
                    <a:cubicBezTo>
                      <a:pt x="763" y="489"/>
                      <a:pt x="525" y="275"/>
                      <a:pt x="275" y="72"/>
                    </a:cubicBezTo>
                    <a:cubicBezTo>
                      <a:pt x="251" y="48"/>
                      <a:pt x="239" y="25"/>
                      <a:pt x="23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4070976" y="1319624"/>
                <a:ext cx="43428" cy="81988"/>
              </a:xfrm>
              <a:custGeom>
                <a:rect b="b" l="l" r="r" t="t"/>
                <a:pathLst>
                  <a:path extrusionOk="0" h="3621" w="1918">
                    <a:moveTo>
                      <a:pt x="167" y="1"/>
                    </a:moveTo>
                    <a:cubicBezTo>
                      <a:pt x="96" y="596"/>
                      <a:pt x="36" y="1191"/>
                      <a:pt x="0" y="1786"/>
                    </a:cubicBezTo>
                    <a:cubicBezTo>
                      <a:pt x="655" y="2358"/>
                      <a:pt x="1310" y="2977"/>
                      <a:pt x="1905" y="3620"/>
                    </a:cubicBezTo>
                    <a:cubicBezTo>
                      <a:pt x="1917" y="2953"/>
                      <a:pt x="1894" y="2287"/>
                      <a:pt x="1870" y="1632"/>
                    </a:cubicBezTo>
                    <a:cubicBezTo>
                      <a:pt x="1822" y="1632"/>
                      <a:pt x="1786" y="1620"/>
                      <a:pt x="1751" y="1584"/>
                    </a:cubicBezTo>
                    <a:cubicBezTo>
                      <a:pt x="1417" y="1322"/>
                      <a:pt x="1143" y="1001"/>
                      <a:pt x="846" y="691"/>
                    </a:cubicBezTo>
                    <a:cubicBezTo>
                      <a:pt x="620" y="465"/>
                      <a:pt x="393" y="239"/>
                      <a:pt x="167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4069369" y="1369776"/>
                <a:ext cx="44221" cy="78456"/>
              </a:xfrm>
              <a:custGeom>
                <a:rect b="b" l="l" r="r" t="t"/>
                <a:pathLst>
                  <a:path extrusionOk="0" h="3465" w="1953">
                    <a:moveTo>
                      <a:pt x="48" y="0"/>
                    </a:moveTo>
                    <a:cubicBezTo>
                      <a:pt x="12" y="488"/>
                      <a:pt x="0" y="976"/>
                      <a:pt x="0" y="1465"/>
                    </a:cubicBezTo>
                    <a:cubicBezTo>
                      <a:pt x="0" y="1500"/>
                      <a:pt x="0" y="1548"/>
                      <a:pt x="0" y="1584"/>
                    </a:cubicBezTo>
                    <a:cubicBezTo>
                      <a:pt x="0" y="1596"/>
                      <a:pt x="12" y="1596"/>
                      <a:pt x="12" y="1596"/>
                    </a:cubicBezTo>
                    <a:cubicBezTo>
                      <a:pt x="381" y="1929"/>
                      <a:pt x="679" y="2334"/>
                      <a:pt x="1024" y="2691"/>
                    </a:cubicBezTo>
                    <a:cubicBezTo>
                      <a:pt x="1274" y="2953"/>
                      <a:pt x="1548" y="3203"/>
                      <a:pt x="1798" y="3465"/>
                    </a:cubicBezTo>
                    <a:cubicBezTo>
                      <a:pt x="1881" y="2977"/>
                      <a:pt x="1929" y="2477"/>
                      <a:pt x="1953" y="1977"/>
                    </a:cubicBezTo>
                    <a:cubicBezTo>
                      <a:pt x="1274" y="1405"/>
                      <a:pt x="619" y="714"/>
                      <a:pt x="48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2"/>
              <p:cNvSpPr/>
              <p:nvPr/>
            </p:nvSpPr>
            <p:spPr>
              <a:xfrm>
                <a:off x="4070161" y="1418026"/>
                <a:ext cx="37768" cy="77392"/>
              </a:xfrm>
              <a:custGeom>
                <a:rect b="b" l="l" r="r" t="t"/>
                <a:pathLst>
                  <a:path extrusionOk="0" h="3418" w="1668">
                    <a:moveTo>
                      <a:pt x="1" y="0"/>
                    </a:moveTo>
                    <a:lnTo>
                      <a:pt x="1" y="0"/>
                    </a:lnTo>
                    <a:cubicBezTo>
                      <a:pt x="48" y="691"/>
                      <a:pt x="144" y="1500"/>
                      <a:pt x="13" y="2203"/>
                    </a:cubicBezTo>
                    <a:cubicBezTo>
                      <a:pt x="406" y="2536"/>
                      <a:pt x="858" y="2953"/>
                      <a:pt x="1120" y="3417"/>
                    </a:cubicBezTo>
                    <a:cubicBezTo>
                      <a:pt x="1370" y="2929"/>
                      <a:pt x="1549" y="2382"/>
                      <a:pt x="1668" y="1822"/>
                    </a:cubicBezTo>
                    <a:cubicBezTo>
                      <a:pt x="1322" y="1536"/>
                      <a:pt x="1013" y="1179"/>
                      <a:pt x="703" y="834"/>
                    </a:cubicBezTo>
                    <a:cubicBezTo>
                      <a:pt x="465" y="572"/>
                      <a:pt x="215" y="298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2"/>
              <p:cNvSpPr/>
              <p:nvPr/>
            </p:nvSpPr>
            <p:spPr>
              <a:xfrm>
                <a:off x="4047791" y="1476510"/>
                <a:ext cx="42070" cy="49632"/>
              </a:xfrm>
              <a:custGeom>
                <a:rect b="b" l="l" r="r" t="t"/>
                <a:pathLst>
                  <a:path extrusionOk="0" h="2192" w="1858">
                    <a:moveTo>
                      <a:pt x="905" y="1"/>
                    </a:moveTo>
                    <a:cubicBezTo>
                      <a:pt x="810" y="299"/>
                      <a:pt x="643" y="572"/>
                      <a:pt x="405" y="775"/>
                    </a:cubicBezTo>
                    <a:cubicBezTo>
                      <a:pt x="286" y="870"/>
                      <a:pt x="155" y="953"/>
                      <a:pt x="1" y="1037"/>
                    </a:cubicBezTo>
                    <a:cubicBezTo>
                      <a:pt x="132" y="1168"/>
                      <a:pt x="262" y="1299"/>
                      <a:pt x="393" y="1442"/>
                    </a:cubicBezTo>
                    <a:cubicBezTo>
                      <a:pt x="584" y="1644"/>
                      <a:pt x="846" y="1846"/>
                      <a:pt x="965" y="2108"/>
                    </a:cubicBezTo>
                    <a:cubicBezTo>
                      <a:pt x="977" y="2132"/>
                      <a:pt x="977" y="2168"/>
                      <a:pt x="977" y="2192"/>
                    </a:cubicBezTo>
                    <a:cubicBezTo>
                      <a:pt x="1310" y="1965"/>
                      <a:pt x="1596" y="1680"/>
                      <a:pt x="1822" y="1323"/>
                    </a:cubicBezTo>
                    <a:cubicBezTo>
                      <a:pt x="1834" y="1311"/>
                      <a:pt x="1846" y="1299"/>
                      <a:pt x="1858" y="1275"/>
                    </a:cubicBezTo>
                    <a:cubicBezTo>
                      <a:pt x="1667" y="1049"/>
                      <a:pt x="1548" y="787"/>
                      <a:pt x="1370" y="549"/>
                    </a:cubicBezTo>
                    <a:cubicBezTo>
                      <a:pt x="1227" y="346"/>
                      <a:pt x="1072" y="168"/>
                      <a:pt x="905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2"/>
              <p:cNvSpPr/>
              <p:nvPr/>
            </p:nvSpPr>
            <p:spPr>
              <a:xfrm>
                <a:off x="4000877" y="1503204"/>
                <a:ext cx="63105" cy="39126"/>
              </a:xfrm>
              <a:custGeom>
                <a:rect b="b" l="l" r="r" t="t"/>
                <a:pathLst>
                  <a:path extrusionOk="0" h="1728" w="2787">
                    <a:moveTo>
                      <a:pt x="1751" y="1"/>
                    </a:moveTo>
                    <a:cubicBezTo>
                      <a:pt x="1251" y="179"/>
                      <a:pt x="632" y="263"/>
                      <a:pt x="1" y="310"/>
                    </a:cubicBezTo>
                    <a:cubicBezTo>
                      <a:pt x="251" y="596"/>
                      <a:pt x="501" y="882"/>
                      <a:pt x="775" y="1156"/>
                    </a:cubicBezTo>
                    <a:cubicBezTo>
                      <a:pt x="965" y="1346"/>
                      <a:pt x="1203" y="1525"/>
                      <a:pt x="1406" y="1727"/>
                    </a:cubicBezTo>
                    <a:cubicBezTo>
                      <a:pt x="1906" y="1608"/>
                      <a:pt x="2370" y="1429"/>
                      <a:pt x="2787" y="1191"/>
                    </a:cubicBezTo>
                    <a:lnTo>
                      <a:pt x="2775" y="1191"/>
                    </a:lnTo>
                    <a:cubicBezTo>
                      <a:pt x="2537" y="1037"/>
                      <a:pt x="2358" y="763"/>
                      <a:pt x="2192" y="536"/>
                    </a:cubicBezTo>
                    <a:cubicBezTo>
                      <a:pt x="2037" y="358"/>
                      <a:pt x="1894" y="179"/>
                      <a:pt x="175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>
                <a:off x="3959374" y="1510495"/>
                <a:ext cx="63648" cy="37496"/>
              </a:xfrm>
              <a:custGeom>
                <a:rect b="b" l="l" r="r" t="t"/>
                <a:pathLst>
                  <a:path extrusionOk="0" h="1656" w="2811">
                    <a:moveTo>
                      <a:pt x="1667" y="0"/>
                    </a:moveTo>
                    <a:cubicBezTo>
                      <a:pt x="1339" y="14"/>
                      <a:pt x="1003" y="20"/>
                      <a:pt x="676" y="20"/>
                    </a:cubicBezTo>
                    <a:cubicBezTo>
                      <a:pt x="444" y="20"/>
                      <a:pt x="217" y="17"/>
                      <a:pt x="0" y="12"/>
                    </a:cubicBezTo>
                    <a:lnTo>
                      <a:pt x="0" y="12"/>
                    </a:lnTo>
                    <a:cubicBezTo>
                      <a:pt x="203" y="262"/>
                      <a:pt x="417" y="500"/>
                      <a:pt x="643" y="738"/>
                    </a:cubicBezTo>
                    <a:cubicBezTo>
                      <a:pt x="929" y="1036"/>
                      <a:pt x="1310" y="1286"/>
                      <a:pt x="1536" y="1631"/>
                    </a:cubicBezTo>
                    <a:cubicBezTo>
                      <a:pt x="1548" y="1631"/>
                      <a:pt x="1548" y="1643"/>
                      <a:pt x="1548" y="1655"/>
                    </a:cubicBezTo>
                    <a:cubicBezTo>
                      <a:pt x="1977" y="1631"/>
                      <a:pt x="2405" y="1584"/>
                      <a:pt x="2810" y="1500"/>
                    </a:cubicBezTo>
                    <a:cubicBezTo>
                      <a:pt x="2643" y="1334"/>
                      <a:pt x="2501" y="1155"/>
                      <a:pt x="2358" y="988"/>
                    </a:cubicBezTo>
                    <a:cubicBezTo>
                      <a:pt x="2120" y="703"/>
                      <a:pt x="1881" y="417"/>
                      <a:pt x="1667" y="107"/>
                    </a:cubicBezTo>
                    <a:cubicBezTo>
                      <a:pt x="1631" y="72"/>
                      <a:pt x="1643" y="24"/>
                      <a:pt x="166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2"/>
              <p:cNvSpPr/>
              <p:nvPr/>
            </p:nvSpPr>
            <p:spPr>
              <a:xfrm>
                <a:off x="3911645" y="1510359"/>
                <a:ext cx="69309" cy="38266"/>
              </a:xfrm>
              <a:custGeom>
                <a:rect b="b" l="l" r="r" t="t"/>
                <a:pathLst>
                  <a:path extrusionOk="0" h="1690" w="3061">
                    <a:moveTo>
                      <a:pt x="1100" y="1"/>
                    </a:moveTo>
                    <a:cubicBezTo>
                      <a:pt x="1002" y="1"/>
                      <a:pt x="910" y="2"/>
                      <a:pt x="822" y="6"/>
                    </a:cubicBezTo>
                    <a:cubicBezTo>
                      <a:pt x="549" y="6"/>
                      <a:pt x="275" y="18"/>
                      <a:pt x="1" y="18"/>
                    </a:cubicBezTo>
                    <a:cubicBezTo>
                      <a:pt x="203" y="185"/>
                      <a:pt x="406" y="351"/>
                      <a:pt x="608" y="530"/>
                    </a:cubicBezTo>
                    <a:cubicBezTo>
                      <a:pt x="882" y="792"/>
                      <a:pt x="1263" y="1090"/>
                      <a:pt x="1418" y="1459"/>
                    </a:cubicBezTo>
                    <a:cubicBezTo>
                      <a:pt x="1442" y="1530"/>
                      <a:pt x="1430" y="1613"/>
                      <a:pt x="1370" y="1673"/>
                    </a:cubicBezTo>
                    <a:cubicBezTo>
                      <a:pt x="1757" y="1681"/>
                      <a:pt x="2157" y="1690"/>
                      <a:pt x="2559" y="1690"/>
                    </a:cubicBezTo>
                    <a:cubicBezTo>
                      <a:pt x="2726" y="1690"/>
                      <a:pt x="2893" y="1688"/>
                      <a:pt x="3061" y="1685"/>
                    </a:cubicBezTo>
                    <a:cubicBezTo>
                      <a:pt x="2823" y="1471"/>
                      <a:pt x="2608" y="1209"/>
                      <a:pt x="2430" y="971"/>
                    </a:cubicBezTo>
                    <a:cubicBezTo>
                      <a:pt x="2168" y="673"/>
                      <a:pt x="1954" y="340"/>
                      <a:pt x="1739" y="6"/>
                    </a:cubicBezTo>
                    <a:cubicBezTo>
                      <a:pt x="1509" y="6"/>
                      <a:pt x="1295" y="1"/>
                      <a:pt x="110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3855584" y="1511016"/>
                <a:ext cx="81966" cy="36975"/>
              </a:xfrm>
              <a:custGeom>
                <a:rect b="b" l="l" r="r" t="t"/>
                <a:pathLst>
                  <a:path extrusionOk="0" h="1633" w="3620">
                    <a:moveTo>
                      <a:pt x="1929" y="1"/>
                    </a:moveTo>
                    <a:cubicBezTo>
                      <a:pt x="1274" y="13"/>
                      <a:pt x="643" y="25"/>
                      <a:pt x="0" y="25"/>
                    </a:cubicBezTo>
                    <a:cubicBezTo>
                      <a:pt x="536" y="513"/>
                      <a:pt x="1072" y="1037"/>
                      <a:pt x="1524" y="1584"/>
                    </a:cubicBezTo>
                    <a:lnTo>
                      <a:pt x="1858" y="1584"/>
                    </a:lnTo>
                    <a:cubicBezTo>
                      <a:pt x="2382" y="1584"/>
                      <a:pt x="2977" y="1608"/>
                      <a:pt x="3620" y="1632"/>
                    </a:cubicBezTo>
                    <a:cubicBezTo>
                      <a:pt x="3334" y="1418"/>
                      <a:pt x="3108" y="1084"/>
                      <a:pt x="2846" y="822"/>
                    </a:cubicBezTo>
                    <a:cubicBezTo>
                      <a:pt x="2560" y="525"/>
                      <a:pt x="2251" y="251"/>
                      <a:pt x="192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>
                <a:off x="3796285" y="1511559"/>
                <a:ext cx="80879" cy="35617"/>
              </a:xfrm>
              <a:custGeom>
                <a:rect b="b" l="l" r="r" t="t"/>
                <a:pathLst>
                  <a:path extrusionOk="0" h="1573" w="3572">
                    <a:moveTo>
                      <a:pt x="2131" y="1"/>
                    </a:moveTo>
                    <a:cubicBezTo>
                      <a:pt x="1417" y="1"/>
                      <a:pt x="702" y="1"/>
                      <a:pt x="0" y="13"/>
                    </a:cubicBezTo>
                    <a:cubicBezTo>
                      <a:pt x="500" y="548"/>
                      <a:pt x="1012" y="1060"/>
                      <a:pt x="1560" y="1572"/>
                    </a:cubicBezTo>
                    <a:cubicBezTo>
                      <a:pt x="2226" y="1572"/>
                      <a:pt x="2905" y="1572"/>
                      <a:pt x="3572" y="1560"/>
                    </a:cubicBezTo>
                    <a:cubicBezTo>
                      <a:pt x="3072" y="1060"/>
                      <a:pt x="2596" y="525"/>
                      <a:pt x="213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3743710" y="1511831"/>
                <a:ext cx="76034" cy="35617"/>
              </a:xfrm>
              <a:custGeom>
                <a:rect b="b" l="l" r="r" t="t"/>
                <a:pathLst>
                  <a:path extrusionOk="0" h="1573" w="3358">
                    <a:moveTo>
                      <a:pt x="1108" y="1"/>
                    </a:moveTo>
                    <a:cubicBezTo>
                      <a:pt x="738" y="1"/>
                      <a:pt x="369" y="13"/>
                      <a:pt x="0" y="13"/>
                    </a:cubicBezTo>
                    <a:cubicBezTo>
                      <a:pt x="560" y="560"/>
                      <a:pt x="1155" y="1048"/>
                      <a:pt x="1739" y="1572"/>
                    </a:cubicBezTo>
                    <a:cubicBezTo>
                      <a:pt x="2274" y="1560"/>
                      <a:pt x="2822" y="1560"/>
                      <a:pt x="3358" y="1560"/>
                    </a:cubicBezTo>
                    <a:cubicBezTo>
                      <a:pt x="2858" y="1084"/>
                      <a:pt x="2382" y="548"/>
                      <a:pt x="1953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3690592" y="1512103"/>
                <a:ext cx="78207" cy="35345"/>
              </a:xfrm>
              <a:custGeom>
                <a:rect b="b" l="l" r="r" t="t"/>
                <a:pathLst>
                  <a:path extrusionOk="0" h="1561" w="3454">
                    <a:moveTo>
                      <a:pt x="1989" y="1"/>
                    </a:moveTo>
                    <a:cubicBezTo>
                      <a:pt x="1322" y="12"/>
                      <a:pt x="656" y="12"/>
                      <a:pt x="1" y="12"/>
                    </a:cubicBezTo>
                    <a:cubicBezTo>
                      <a:pt x="644" y="501"/>
                      <a:pt x="1299" y="977"/>
                      <a:pt x="1882" y="1525"/>
                    </a:cubicBezTo>
                    <a:cubicBezTo>
                      <a:pt x="1894" y="1536"/>
                      <a:pt x="1906" y="1548"/>
                      <a:pt x="1906" y="1560"/>
                    </a:cubicBezTo>
                    <a:lnTo>
                      <a:pt x="3454" y="1560"/>
                    </a:lnTo>
                    <a:cubicBezTo>
                      <a:pt x="2918" y="1096"/>
                      <a:pt x="2430" y="536"/>
                      <a:pt x="1989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3633987" y="1512374"/>
                <a:ext cx="90072" cy="35073"/>
              </a:xfrm>
              <a:custGeom>
                <a:rect b="b" l="l" r="r" t="t"/>
                <a:pathLst>
                  <a:path extrusionOk="0" h="1549" w="3978">
                    <a:moveTo>
                      <a:pt x="2120" y="0"/>
                    </a:moveTo>
                    <a:cubicBezTo>
                      <a:pt x="1405" y="12"/>
                      <a:pt x="703" y="12"/>
                      <a:pt x="0" y="24"/>
                    </a:cubicBezTo>
                    <a:cubicBezTo>
                      <a:pt x="608" y="489"/>
                      <a:pt x="1179" y="989"/>
                      <a:pt x="1703" y="1548"/>
                    </a:cubicBezTo>
                    <a:lnTo>
                      <a:pt x="3977" y="1548"/>
                    </a:lnTo>
                    <a:cubicBezTo>
                      <a:pt x="3334" y="1072"/>
                      <a:pt x="2727" y="524"/>
                      <a:pt x="2120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3584922" y="1512918"/>
                <a:ext cx="76305" cy="34802"/>
              </a:xfrm>
              <a:custGeom>
                <a:rect b="b" l="l" r="r" t="t"/>
                <a:pathLst>
                  <a:path extrusionOk="0" h="1537" w="3370">
                    <a:moveTo>
                      <a:pt x="1727" y="0"/>
                    </a:moveTo>
                    <a:cubicBezTo>
                      <a:pt x="1155" y="0"/>
                      <a:pt x="572" y="0"/>
                      <a:pt x="1" y="12"/>
                    </a:cubicBezTo>
                    <a:cubicBezTo>
                      <a:pt x="215" y="274"/>
                      <a:pt x="441" y="512"/>
                      <a:pt x="691" y="750"/>
                    </a:cubicBezTo>
                    <a:cubicBezTo>
                      <a:pt x="953" y="1000"/>
                      <a:pt x="1334" y="1215"/>
                      <a:pt x="1536" y="1512"/>
                    </a:cubicBezTo>
                    <a:cubicBezTo>
                      <a:pt x="1536" y="1524"/>
                      <a:pt x="1536" y="1524"/>
                      <a:pt x="1548" y="1536"/>
                    </a:cubicBezTo>
                    <a:lnTo>
                      <a:pt x="3370" y="1536"/>
                    </a:lnTo>
                    <a:cubicBezTo>
                      <a:pt x="2846" y="989"/>
                      <a:pt x="2310" y="477"/>
                      <a:pt x="172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3527502" y="1513190"/>
                <a:ext cx="79543" cy="34802"/>
              </a:xfrm>
              <a:custGeom>
                <a:rect b="b" l="l" r="r" t="t"/>
                <a:pathLst>
                  <a:path extrusionOk="0" h="1537" w="3513">
                    <a:moveTo>
                      <a:pt x="2167" y="0"/>
                    </a:moveTo>
                    <a:cubicBezTo>
                      <a:pt x="1441" y="0"/>
                      <a:pt x="727" y="12"/>
                      <a:pt x="0" y="12"/>
                    </a:cubicBezTo>
                    <a:cubicBezTo>
                      <a:pt x="596" y="488"/>
                      <a:pt x="1191" y="988"/>
                      <a:pt x="1727" y="1536"/>
                    </a:cubicBezTo>
                    <a:cubicBezTo>
                      <a:pt x="2322" y="1536"/>
                      <a:pt x="2918" y="1524"/>
                      <a:pt x="3513" y="1524"/>
                    </a:cubicBezTo>
                    <a:cubicBezTo>
                      <a:pt x="3334" y="1369"/>
                      <a:pt x="3168" y="1191"/>
                      <a:pt x="3025" y="1024"/>
                    </a:cubicBezTo>
                    <a:cubicBezTo>
                      <a:pt x="2727" y="726"/>
                      <a:pt x="2465" y="393"/>
                      <a:pt x="2203" y="60"/>
                    </a:cubicBezTo>
                    <a:cubicBezTo>
                      <a:pt x="2179" y="36"/>
                      <a:pt x="2179" y="24"/>
                      <a:pt x="2167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3466845" y="1513461"/>
                <a:ext cx="88985" cy="34530"/>
              </a:xfrm>
              <a:custGeom>
                <a:rect b="b" l="l" r="r" t="t"/>
                <a:pathLst>
                  <a:path extrusionOk="0" h="1525" w="3930">
                    <a:moveTo>
                      <a:pt x="2251" y="0"/>
                    </a:moveTo>
                    <a:cubicBezTo>
                      <a:pt x="1501" y="12"/>
                      <a:pt x="751" y="12"/>
                      <a:pt x="1" y="24"/>
                    </a:cubicBezTo>
                    <a:cubicBezTo>
                      <a:pt x="620" y="476"/>
                      <a:pt x="1227" y="988"/>
                      <a:pt x="1787" y="1524"/>
                    </a:cubicBezTo>
                    <a:lnTo>
                      <a:pt x="3930" y="1524"/>
                    </a:lnTo>
                    <a:cubicBezTo>
                      <a:pt x="3346" y="1048"/>
                      <a:pt x="2787" y="524"/>
                      <a:pt x="225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3418051" y="1513982"/>
                <a:ext cx="77120" cy="34258"/>
              </a:xfrm>
              <a:custGeom>
                <a:rect b="b" l="l" r="r" t="t"/>
                <a:pathLst>
                  <a:path extrusionOk="0" h="1513" w="3406">
                    <a:moveTo>
                      <a:pt x="1656" y="1"/>
                    </a:moveTo>
                    <a:cubicBezTo>
                      <a:pt x="1144" y="1"/>
                      <a:pt x="632" y="1"/>
                      <a:pt x="120" y="13"/>
                    </a:cubicBezTo>
                    <a:lnTo>
                      <a:pt x="1" y="13"/>
                    </a:lnTo>
                    <a:cubicBezTo>
                      <a:pt x="346" y="275"/>
                      <a:pt x="691" y="537"/>
                      <a:pt x="1036" y="799"/>
                    </a:cubicBezTo>
                    <a:cubicBezTo>
                      <a:pt x="1322" y="1025"/>
                      <a:pt x="1656" y="1239"/>
                      <a:pt x="1917" y="1513"/>
                    </a:cubicBezTo>
                    <a:cubicBezTo>
                      <a:pt x="2406" y="1513"/>
                      <a:pt x="2906" y="1501"/>
                      <a:pt x="3406" y="1501"/>
                    </a:cubicBezTo>
                    <a:cubicBezTo>
                      <a:pt x="2822" y="1001"/>
                      <a:pt x="2227" y="501"/>
                      <a:pt x="165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2915016" y="1089153"/>
                <a:ext cx="1212891" cy="474360"/>
              </a:xfrm>
              <a:custGeom>
                <a:rect b="b" l="l" r="r" t="t"/>
                <a:pathLst>
                  <a:path extrusionOk="0" h="20950" w="53567">
                    <a:moveTo>
                      <a:pt x="51340" y="2440"/>
                    </a:moveTo>
                    <a:cubicBezTo>
                      <a:pt x="51995" y="2988"/>
                      <a:pt x="52471" y="3655"/>
                      <a:pt x="52698" y="4488"/>
                    </a:cubicBezTo>
                    <a:cubicBezTo>
                      <a:pt x="52412" y="4226"/>
                      <a:pt x="52102" y="3988"/>
                      <a:pt x="51781" y="3774"/>
                    </a:cubicBezTo>
                    <a:cubicBezTo>
                      <a:pt x="51709" y="3310"/>
                      <a:pt x="51566" y="2857"/>
                      <a:pt x="51340" y="2440"/>
                    </a:cubicBezTo>
                    <a:close/>
                    <a:moveTo>
                      <a:pt x="51840" y="4262"/>
                    </a:moveTo>
                    <a:cubicBezTo>
                      <a:pt x="52197" y="4560"/>
                      <a:pt x="52519" y="4893"/>
                      <a:pt x="52840" y="5227"/>
                    </a:cubicBezTo>
                    <a:cubicBezTo>
                      <a:pt x="52852" y="5381"/>
                      <a:pt x="52864" y="5524"/>
                      <a:pt x="52864" y="5691"/>
                    </a:cubicBezTo>
                    <a:cubicBezTo>
                      <a:pt x="52864" y="6000"/>
                      <a:pt x="52852" y="6310"/>
                      <a:pt x="52852" y="6620"/>
                    </a:cubicBezTo>
                    <a:cubicBezTo>
                      <a:pt x="52543" y="6310"/>
                      <a:pt x="52162" y="6048"/>
                      <a:pt x="51805" y="5822"/>
                    </a:cubicBezTo>
                    <a:cubicBezTo>
                      <a:pt x="51852" y="5310"/>
                      <a:pt x="51876" y="4786"/>
                      <a:pt x="51840" y="4262"/>
                    </a:cubicBezTo>
                    <a:close/>
                    <a:moveTo>
                      <a:pt x="51757" y="6155"/>
                    </a:moveTo>
                    <a:cubicBezTo>
                      <a:pt x="51912" y="6262"/>
                      <a:pt x="52055" y="6381"/>
                      <a:pt x="52186" y="6501"/>
                    </a:cubicBezTo>
                    <a:cubicBezTo>
                      <a:pt x="52412" y="6691"/>
                      <a:pt x="52614" y="6917"/>
                      <a:pt x="52840" y="7108"/>
                    </a:cubicBezTo>
                    <a:cubicBezTo>
                      <a:pt x="52829" y="7667"/>
                      <a:pt x="52829" y="8215"/>
                      <a:pt x="52817" y="8775"/>
                    </a:cubicBezTo>
                    <a:cubicBezTo>
                      <a:pt x="52698" y="8656"/>
                      <a:pt x="52555" y="8548"/>
                      <a:pt x="52436" y="8441"/>
                    </a:cubicBezTo>
                    <a:cubicBezTo>
                      <a:pt x="52197" y="8239"/>
                      <a:pt x="51947" y="8048"/>
                      <a:pt x="51686" y="7870"/>
                    </a:cubicBezTo>
                    <a:cubicBezTo>
                      <a:pt x="51669" y="7859"/>
                      <a:pt x="51652" y="7854"/>
                      <a:pt x="51635" y="7854"/>
                    </a:cubicBezTo>
                    <a:cubicBezTo>
                      <a:pt x="51575" y="7854"/>
                      <a:pt x="51516" y="7910"/>
                      <a:pt x="51507" y="7965"/>
                    </a:cubicBezTo>
                    <a:cubicBezTo>
                      <a:pt x="51590" y="7382"/>
                      <a:pt x="51674" y="6786"/>
                      <a:pt x="51757" y="6191"/>
                    </a:cubicBezTo>
                    <a:cubicBezTo>
                      <a:pt x="51757" y="6179"/>
                      <a:pt x="51757" y="6167"/>
                      <a:pt x="51757" y="6155"/>
                    </a:cubicBezTo>
                    <a:close/>
                    <a:moveTo>
                      <a:pt x="51507" y="7989"/>
                    </a:moveTo>
                    <a:cubicBezTo>
                      <a:pt x="51507" y="8013"/>
                      <a:pt x="51519" y="8036"/>
                      <a:pt x="51543" y="8060"/>
                    </a:cubicBezTo>
                    <a:cubicBezTo>
                      <a:pt x="51793" y="8263"/>
                      <a:pt x="52031" y="8477"/>
                      <a:pt x="52257" y="8703"/>
                    </a:cubicBezTo>
                    <a:cubicBezTo>
                      <a:pt x="52436" y="8894"/>
                      <a:pt x="52614" y="9120"/>
                      <a:pt x="52829" y="9298"/>
                    </a:cubicBezTo>
                    <a:cubicBezTo>
                      <a:pt x="52829" y="9406"/>
                      <a:pt x="52829" y="9513"/>
                      <a:pt x="52829" y="9632"/>
                    </a:cubicBezTo>
                    <a:cubicBezTo>
                      <a:pt x="52840" y="10168"/>
                      <a:pt x="52876" y="10751"/>
                      <a:pt x="52900" y="11358"/>
                    </a:cubicBezTo>
                    <a:cubicBezTo>
                      <a:pt x="52662" y="11108"/>
                      <a:pt x="52388" y="10870"/>
                      <a:pt x="52138" y="10632"/>
                    </a:cubicBezTo>
                    <a:cubicBezTo>
                      <a:pt x="51852" y="10370"/>
                      <a:pt x="51566" y="10084"/>
                      <a:pt x="51269" y="9834"/>
                    </a:cubicBezTo>
                    <a:cubicBezTo>
                      <a:pt x="51340" y="9215"/>
                      <a:pt x="51424" y="8596"/>
                      <a:pt x="51507" y="7989"/>
                    </a:cubicBezTo>
                    <a:close/>
                    <a:moveTo>
                      <a:pt x="51221" y="10180"/>
                    </a:moveTo>
                    <a:cubicBezTo>
                      <a:pt x="51447" y="10418"/>
                      <a:pt x="51674" y="10644"/>
                      <a:pt x="51900" y="10870"/>
                    </a:cubicBezTo>
                    <a:cubicBezTo>
                      <a:pt x="52197" y="11180"/>
                      <a:pt x="52471" y="11501"/>
                      <a:pt x="52805" y="11763"/>
                    </a:cubicBezTo>
                    <a:cubicBezTo>
                      <a:pt x="52840" y="11799"/>
                      <a:pt x="52876" y="11811"/>
                      <a:pt x="52924" y="11811"/>
                    </a:cubicBezTo>
                    <a:cubicBezTo>
                      <a:pt x="52948" y="12466"/>
                      <a:pt x="52971" y="13132"/>
                      <a:pt x="52959" y="13799"/>
                    </a:cubicBezTo>
                    <a:cubicBezTo>
                      <a:pt x="52364" y="13156"/>
                      <a:pt x="51709" y="12537"/>
                      <a:pt x="51054" y="11965"/>
                    </a:cubicBezTo>
                    <a:cubicBezTo>
                      <a:pt x="51090" y="11370"/>
                      <a:pt x="51150" y="10775"/>
                      <a:pt x="51221" y="10180"/>
                    </a:cubicBezTo>
                    <a:close/>
                    <a:moveTo>
                      <a:pt x="51031" y="12394"/>
                    </a:moveTo>
                    <a:cubicBezTo>
                      <a:pt x="51602" y="13108"/>
                      <a:pt x="52257" y="13799"/>
                      <a:pt x="52936" y="14371"/>
                    </a:cubicBezTo>
                    <a:cubicBezTo>
                      <a:pt x="52912" y="14871"/>
                      <a:pt x="52864" y="15371"/>
                      <a:pt x="52781" y="15859"/>
                    </a:cubicBezTo>
                    <a:cubicBezTo>
                      <a:pt x="52531" y="15597"/>
                      <a:pt x="52257" y="15347"/>
                      <a:pt x="52007" y="15085"/>
                    </a:cubicBezTo>
                    <a:cubicBezTo>
                      <a:pt x="51662" y="14728"/>
                      <a:pt x="51364" y="14323"/>
                      <a:pt x="50995" y="13990"/>
                    </a:cubicBezTo>
                    <a:cubicBezTo>
                      <a:pt x="50995" y="13990"/>
                      <a:pt x="50983" y="13990"/>
                      <a:pt x="50983" y="13978"/>
                    </a:cubicBezTo>
                    <a:cubicBezTo>
                      <a:pt x="50983" y="13942"/>
                      <a:pt x="50983" y="13894"/>
                      <a:pt x="50983" y="13859"/>
                    </a:cubicBezTo>
                    <a:cubicBezTo>
                      <a:pt x="50983" y="13370"/>
                      <a:pt x="50995" y="12882"/>
                      <a:pt x="51031" y="12394"/>
                    </a:cubicBezTo>
                    <a:close/>
                    <a:moveTo>
                      <a:pt x="51019" y="14525"/>
                    </a:moveTo>
                    <a:lnTo>
                      <a:pt x="51019" y="14525"/>
                    </a:lnTo>
                    <a:cubicBezTo>
                      <a:pt x="51233" y="14823"/>
                      <a:pt x="51483" y="15097"/>
                      <a:pt x="51721" y="15359"/>
                    </a:cubicBezTo>
                    <a:cubicBezTo>
                      <a:pt x="52031" y="15704"/>
                      <a:pt x="52340" y="16061"/>
                      <a:pt x="52686" y="16347"/>
                    </a:cubicBezTo>
                    <a:cubicBezTo>
                      <a:pt x="52567" y="16907"/>
                      <a:pt x="52388" y="17454"/>
                      <a:pt x="52138" y="17942"/>
                    </a:cubicBezTo>
                    <a:cubicBezTo>
                      <a:pt x="51876" y="17478"/>
                      <a:pt x="51424" y="17061"/>
                      <a:pt x="51031" y="16728"/>
                    </a:cubicBezTo>
                    <a:cubicBezTo>
                      <a:pt x="51162" y="16025"/>
                      <a:pt x="51066" y="15216"/>
                      <a:pt x="51019" y="14525"/>
                    </a:cubicBezTo>
                    <a:close/>
                    <a:moveTo>
                      <a:pt x="27465" y="821"/>
                    </a:moveTo>
                    <a:cubicBezTo>
                      <a:pt x="30824" y="821"/>
                      <a:pt x="34184" y="875"/>
                      <a:pt x="37541" y="940"/>
                    </a:cubicBezTo>
                    <a:cubicBezTo>
                      <a:pt x="39529" y="976"/>
                      <a:pt x="41529" y="1012"/>
                      <a:pt x="43530" y="1071"/>
                    </a:cubicBezTo>
                    <a:cubicBezTo>
                      <a:pt x="43749" y="1079"/>
                      <a:pt x="43984" y="1081"/>
                      <a:pt x="44230" y="1081"/>
                    </a:cubicBezTo>
                    <a:cubicBezTo>
                      <a:pt x="44621" y="1081"/>
                      <a:pt x="45040" y="1075"/>
                      <a:pt x="45470" y="1075"/>
                    </a:cubicBezTo>
                    <a:cubicBezTo>
                      <a:pt x="46956" y="1075"/>
                      <a:pt x="48578" y="1143"/>
                      <a:pt x="49661" y="1750"/>
                    </a:cubicBezTo>
                    <a:cubicBezTo>
                      <a:pt x="52078" y="3107"/>
                      <a:pt x="50900" y="6489"/>
                      <a:pt x="50614" y="8584"/>
                    </a:cubicBezTo>
                    <a:cubicBezTo>
                      <a:pt x="50376" y="10334"/>
                      <a:pt x="50281" y="12096"/>
                      <a:pt x="50281" y="13859"/>
                    </a:cubicBezTo>
                    <a:cubicBezTo>
                      <a:pt x="50281" y="14287"/>
                      <a:pt x="50281" y="14716"/>
                      <a:pt x="50292" y="15156"/>
                    </a:cubicBezTo>
                    <a:cubicBezTo>
                      <a:pt x="50328" y="16311"/>
                      <a:pt x="50519" y="16049"/>
                      <a:pt x="49459" y="16954"/>
                    </a:cubicBezTo>
                    <a:cubicBezTo>
                      <a:pt x="48530" y="17740"/>
                      <a:pt x="48435" y="17728"/>
                      <a:pt x="47328" y="17823"/>
                    </a:cubicBezTo>
                    <a:cubicBezTo>
                      <a:pt x="46911" y="17859"/>
                      <a:pt x="46506" y="17883"/>
                      <a:pt x="46090" y="17907"/>
                    </a:cubicBezTo>
                    <a:cubicBezTo>
                      <a:pt x="44185" y="18002"/>
                      <a:pt x="42280" y="17990"/>
                      <a:pt x="40375" y="18014"/>
                    </a:cubicBezTo>
                    <a:cubicBezTo>
                      <a:pt x="36374" y="18038"/>
                      <a:pt x="32362" y="18050"/>
                      <a:pt x="28349" y="18085"/>
                    </a:cubicBezTo>
                    <a:cubicBezTo>
                      <a:pt x="23920" y="18109"/>
                      <a:pt x="19491" y="18145"/>
                      <a:pt x="15062" y="18157"/>
                    </a:cubicBezTo>
                    <a:cubicBezTo>
                      <a:pt x="14548" y="18159"/>
                      <a:pt x="14034" y="18161"/>
                      <a:pt x="13521" y="18161"/>
                    </a:cubicBezTo>
                    <a:cubicBezTo>
                      <a:pt x="11749" y="18161"/>
                      <a:pt x="9979" y="18143"/>
                      <a:pt x="8216" y="18097"/>
                    </a:cubicBezTo>
                    <a:cubicBezTo>
                      <a:pt x="8058" y="18094"/>
                      <a:pt x="7879" y="18093"/>
                      <a:pt x="7682" y="18093"/>
                    </a:cubicBezTo>
                    <a:cubicBezTo>
                      <a:pt x="7522" y="18093"/>
                      <a:pt x="7351" y="18093"/>
                      <a:pt x="7170" y="18093"/>
                    </a:cubicBezTo>
                    <a:cubicBezTo>
                      <a:pt x="4644" y="18093"/>
                      <a:pt x="357" y="17988"/>
                      <a:pt x="953" y="14835"/>
                    </a:cubicBezTo>
                    <a:cubicBezTo>
                      <a:pt x="977" y="14716"/>
                      <a:pt x="917" y="14621"/>
                      <a:pt x="834" y="14573"/>
                    </a:cubicBezTo>
                    <a:cubicBezTo>
                      <a:pt x="846" y="12835"/>
                      <a:pt x="810" y="11108"/>
                      <a:pt x="870" y="9370"/>
                    </a:cubicBezTo>
                    <a:cubicBezTo>
                      <a:pt x="941" y="7405"/>
                      <a:pt x="810" y="4822"/>
                      <a:pt x="2406" y="3381"/>
                    </a:cubicBezTo>
                    <a:cubicBezTo>
                      <a:pt x="3763" y="2155"/>
                      <a:pt x="5835" y="1988"/>
                      <a:pt x="7561" y="1774"/>
                    </a:cubicBezTo>
                    <a:cubicBezTo>
                      <a:pt x="9549" y="1548"/>
                      <a:pt x="11550" y="1381"/>
                      <a:pt x="13538" y="1250"/>
                    </a:cubicBezTo>
                    <a:cubicBezTo>
                      <a:pt x="18175" y="925"/>
                      <a:pt x="22819" y="821"/>
                      <a:pt x="27465" y="821"/>
                    </a:cubicBezTo>
                    <a:close/>
                    <a:moveTo>
                      <a:pt x="50935" y="17109"/>
                    </a:moveTo>
                    <a:cubicBezTo>
                      <a:pt x="51102" y="17276"/>
                      <a:pt x="51257" y="17454"/>
                      <a:pt x="51400" y="17657"/>
                    </a:cubicBezTo>
                    <a:cubicBezTo>
                      <a:pt x="51578" y="17895"/>
                      <a:pt x="51697" y="18157"/>
                      <a:pt x="51888" y="18383"/>
                    </a:cubicBezTo>
                    <a:cubicBezTo>
                      <a:pt x="51876" y="18407"/>
                      <a:pt x="51864" y="18419"/>
                      <a:pt x="51852" y="18431"/>
                    </a:cubicBezTo>
                    <a:cubicBezTo>
                      <a:pt x="51626" y="18788"/>
                      <a:pt x="51340" y="19073"/>
                      <a:pt x="51007" y="19300"/>
                    </a:cubicBezTo>
                    <a:cubicBezTo>
                      <a:pt x="51007" y="19276"/>
                      <a:pt x="51007" y="19240"/>
                      <a:pt x="50995" y="19216"/>
                    </a:cubicBezTo>
                    <a:cubicBezTo>
                      <a:pt x="50876" y="18954"/>
                      <a:pt x="50614" y="18752"/>
                      <a:pt x="50423" y="18550"/>
                    </a:cubicBezTo>
                    <a:cubicBezTo>
                      <a:pt x="50292" y="18407"/>
                      <a:pt x="50162" y="18276"/>
                      <a:pt x="50031" y="18145"/>
                    </a:cubicBezTo>
                    <a:cubicBezTo>
                      <a:pt x="50185" y="18061"/>
                      <a:pt x="50316" y="17978"/>
                      <a:pt x="50435" y="17883"/>
                    </a:cubicBezTo>
                    <a:cubicBezTo>
                      <a:pt x="50673" y="17680"/>
                      <a:pt x="50840" y="17407"/>
                      <a:pt x="50935" y="17109"/>
                    </a:cubicBezTo>
                    <a:close/>
                    <a:moveTo>
                      <a:pt x="49709" y="18288"/>
                    </a:moveTo>
                    <a:cubicBezTo>
                      <a:pt x="49852" y="18466"/>
                      <a:pt x="49995" y="18645"/>
                      <a:pt x="50150" y="18823"/>
                    </a:cubicBezTo>
                    <a:cubicBezTo>
                      <a:pt x="50316" y="19050"/>
                      <a:pt x="50495" y="19324"/>
                      <a:pt x="50733" y="19478"/>
                    </a:cubicBezTo>
                    <a:lnTo>
                      <a:pt x="50745" y="19478"/>
                    </a:lnTo>
                    <a:cubicBezTo>
                      <a:pt x="50328" y="19716"/>
                      <a:pt x="49864" y="19895"/>
                      <a:pt x="49364" y="20014"/>
                    </a:cubicBezTo>
                    <a:cubicBezTo>
                      <a:pt x="49161" y="19812"/>
                      <a:pt x="48923" y="19633"/>
                      <a:pt x="48733" y="19443"/>
                    </a:cubicBezTo>
                    <a:cubicBezTo>
                      <a:pt x="48459" y="19169"/>
                      <a:pt x="48209" y="18883"/>
                      <a:pt x="47959" y="18597"/>
                    </a:cubicBezTo>
                    <a:cubicBezTo>
                      <a:pt x="48590" y="18550"/>
                      <a:pt x="49209" y="18466"/>
                      <a:pt x="49709" y="18288"/>
                    </a:cubicBezTo>
                    <a:close/>
                    <a:moveTo>
                      <a:pt x="1905" y="17800"/>
                    </a:moveTo>
                    <a:cubicBezTo>
                      <a:pt x="2370" y="18050"/>
                      <a:pt x="2929" y="18228"/>
                      <a:pt x="3501" y="18359"/>
                    </a:cubicBezTo>
                    <a:cubicBezTo>
                      <a:pt x="3953" y="18681"/>
                      <a:pt x="4394" y="19014"/>
                      <a:pt x="4823" y="19359"/>
                    </a:cubicBezTo>
                    <a:cubicBezTo>
                      <a:pt x="5132" y="19609"/>
                      <a:pt x="5418" y="19907"/>
                      <a:pt x="5727" y="20157"/>
                    </a:cubicBezTo>
                    <a:cubicBezTo>
                      <a:pt x="5073" y="20038"/>
                      <a:pt x="4418" y="19859"/>
                      <a:pt x="3822" y="19538"/>
                    </a:cubicBezTo>
                    <a:cubicBezTo>
                      <a:pt x="3037" y="19109"/>
                      <a:pt x="2429" y="18490"/>
                      <a:pt x="1905" y="17800"/>
                    </a:cubicBezTo>
                    <a:close/>
                    <a:moveTo>
                      <a:pt x="41053" y="18657"/>
                    </a:moveTo>
                    <a:cubicBezTo>
                      <a:pt x="41518" y="19181"/>
                      <a:pt x="41994" y="19716"/>
                      <a:pt x="42494" y="20216"/>
                    </a:cubicBezTo>
                    <a:cubicBezTo>
                      <a:pt x="41827" y="20228"/>
                      <a:pt x="41148" y="20228"/>
                      <a:pt x="40482" y="20228"/>
                    </a:cubicBezTo>
                    <a:cubicBezTo>
                      <a:pt x="39934" y="19716"/>
                      <a:pt x="39422" y="19204"/>
                      <a:pt x="38922" y="18669"/>
                    </a:cubicBezTo>
                    <a:cubicBezTo>
                      <a:pt x="39624" y="18669"/>
                      <a:pt x="40339" y="18669"/>
                      <a:pt x="41053" y="18657"/>
                    </a:cubicBezTo>
                    <a:close/>
                    <a:moveTo>
                      <a:pt x="33874" y="18692"/>
                    </a:moveTo>
                    <a:cubicBezTo>
                      <a:pt x="34481" y="19216"/>
                      <a:pt x="35088" y="19764"/>
                      <a:pt x="35731" y="20240"/>
                    </a:cubicBezTo>
                    <a:lnTo>
                      <a:pt x="33457" y="20240"/>
                    </a:lnTo>
                    <a:cubicBezTo>
                      <a:pt x="32933" y="19681"/>
                      <a:pt x="32362" y="19181"/>
                      <a:pt x="31754" y="18716"/>
                    </a:cubicBezTo>
                    <a:cubicBezTo>
                      <a:pt x="32457" y="18704"/>
                      <a:pt x="33159" y="18704"/>
                      <a:pt x="33874" y="18692"/>
                    </a:cubicBezTo>
                    <a:close/>
                    <a:moveTo>
                      <a:pt x="36243" y="18681"/>
                    </a:moveTo>
                    <a:cubicBezTo>
                      <a:pt x="36684" y="19216"/>
                      <a:pt x="37172" y="19776"/>
                      <a:pt x="37708" y="20240"/>
                    </a:cubicBezTo>
                    <a:lnTo>
                      <a:pt x="36160" y="20240"/>
                    </a:lnTo>
                    <a:cubicBezTo>
                      <a:pt x="36160" y="20228"/>
                      <a:pt x="36148" y="20216"/>
                      <a:pt x="36136" y="20205"/>
                    </a:cubicBezTo>
                    <a:cubicBezTo>
                      <a:pt x="35553" y="19657"/>
                      <a:pt x="34898" y="19181"/>
                      <a:pt x="34255" y="18692"/>
                    </a:cubicBezTo>
                    <a:cubicBezTo>
                      <a:pt x="34910" y="18692"/>
                      <a:pt x="35576" y="18692"/>
                      <a:pt x="36243" y="18681"/>
                    </a:cubicBezTo>
                    <a:close/>
                    <a:moveTo>
                      <a:pt x="38553" y="18669"/>
                    </a:moveTo>
                    <a:cubicBezTo>
                      <a:pt x="38982" y="19216"/>
                      <a:pt x="39458" y="19752"/>
                      <a:pt x="39958" y="20228"/>
                    </a:cubicBezTo>
                    <a:cubicBezTo>
                      <a:pt x="39422" y="20228"/>
                      <a:pt x="38874" y="20228"/>
                      <a:pt x="38339" y="20240"/>
                    </a:cubicBezTo>
                    <a:cubicBezTo>
                      <a:pt x="37755" y="19716"/>
                      <a:pt x="37160" y="19228"/>
                      <a:pt x="36600" y="18681"/>
                    </a:cubicBezTo>
                    <a:cubicBezTo>
                      <a:pt x="36969" y="18681"/>
                      <a:pt x="37338" y="18669"/>
                      <a:pt x="37708" y="18669"/>
                    </a:cubicBezTo>
                    <a:close/>
                    <a:moveTo>
                      <a:pt x="31314" y="18716"/>
                    </a:moveTo>
                    <a:cubicBezTo>
                      <a:pt x="31897" y="19193"/>
                      <a:pt x="32433" y="19705"/>
                      <a:pt x="32957" y="20252"/>
                    </a:cubicBezTo>
                    <a:lnTo>
                      <a:pt x="31135" y="20252"/>
                    </a:lnTo>
                    <a:cubicBezTo>
                      <a:pt x="31123" y="20240"/>
                      <a:pt x="31123" y="20240"/>
                      <a:pt x="31123" y="20228"/>
                    </a:cubicBezTo>
                    <a:cubicBezTo>
                      <a:pt x="30921" y="19931"/>
                      <a:pt x="30540" y="19716"/>
                      <a:pt x="30278" y="19466"/>
                    </a:cubicBezTo>
                    <a:cubicBezTo>
                      <a:pt x="30028" y="19228"/>
                      <a:pt x="29802" y="18990"/>
                      <a:pt x="29588" y="18728"/>
                    </a:cubicBezTo>
                    <a:cubicBezTo>
                      <a:pt x="30159" y="18716"/>
                      <a:pt x="30742" y="18716"/>
                      <a:pt x="31314" y="18716"/>
                    </a:cubicBezTo>
                    <a:close/>
                    <a:moveTo>
                      <a:pt x="26623" y="18740"/>
                    </a:moveTo>
                    <a:cubicBezTo>
                      <a:pt x="27159" y="19264"/>
                      <a:pt x="27718" y="19788"/>
                      <a:pt x="28302" y="20264"/>
                    </a:cubicBezTo>
                    <a:lnTo>
                      <a:pt x="26159" y="20264"/>
                    </a:lnTo>
                    <a:cubicBezTo>
                      <a:pt x="25599" y="19728"/>
                      <a:pt x="24992" y="19216"/>
                      <a:pt x="24373" y="18764"/>
                    </a:cubicBezTo>
                    <a:cubicBezTo>
                      <a:pt x="25123" y="18752"/>
                      <a:pt x="25873" y="18752"/>
                      <a:pt x="26623" y="18740"/>
                    </a:cubicBezTo>
                    <a:close/>
                    <a:moveTo>
                      <a:pt x="29218" y="18728"/>
                    </a:moveTo>
                    <a:cubicBezTo>
                      <a:pt x="29230" y="18752"/>
                      <a:pt x="29230" y="18764"/>
                      <a:pt x="29254" y="18788"/>
                    </a:cubicBezTo>
                    <a:cubicBezTo>
                      <a:pt x="29516" y="19121"/>
                      <a:pt x="29778" y="19454"/>
                      <a:pt x="30076" y="19752"/>
                    </a:cubicBezTo>
                    <a:cubicBezTo>
                      <a:pt x="30219" y="19919"/>
                      <a:pt x="30385" y="20097"/>
                      <a:pt x="30564" y="20252"/>
                    </a:cubicBezTo>
                    <a:cubicBezTo>
                      <a:pt x="29969" y="20252"/>
                      <a:pt x="29373" y="20264"/>
                      <a:pt x="28778" y="20264"/>
                    </a:cubicBezTo>
                    <a:cubicBezTo>
                      <a:pt x="28242" y="19716"/>
                      <a:pt x="27647" y="19216"/>
                      <a:pt x="27051" y="18740"/>
                    </a:cubicBezTo>
                    <a:cubicBezTo>
                      <a:pt x="27778" y="18740"/>
                      <a:pt x="28492" y="18728"/>
                      <a:pt x="29218" y="18728"/>
                    </a:cubicBezTo>
                    <a:close/>
                    <a:moveTo>
                      <a:pt x="43470" y="18633"/>
                    </a:moveTo>
                    <a:cubicBezTo>
                      <a:pt x="43792" y="18883"/>
                      <a:pt x="44101" y="19157"/>
                      <a:pt x="44387" y="19454"/>
                    </a:cubicBezTo>
                    <a:cubicBezTo>
                      <a:pt x="44649" y="19716"/>
                      <a:pt x="44875" y="20050"/>
                      <a:pt x="45161" y="20264"/>
                    </a:cubicBezTo>
                    <a:cubicBezTo>
                      <a:pt x="44518" y="20240"/>
                      <a:pt x="43923" y="20216"/>
                      <a:pt x="43399" y="20216"/>
                    </a:cubicBezTo>
                    <a:lnTo>
                      <a:pt x="43065" y="20216"/>
                    </a:lnTo>
                    <a:cubicBezTo>
                      <a:pt x="42613" y="19669"/>
                      <a:pt x="42077" y="19145"/>
                      <a:pt x="41529" y="18657"/>
                    </a:cubicBezTo>
                    <a:cubicBezTo>
                      <a:pt x="42184" y="18657"/>
                      <a:pt x="42815" y="18645"/>
                      <a:pt x="43470" y="18633"/>
                    </a:cubicBezTo>
                    <a:close/>
                    <a:moveTo>
                      <a:pt x="47792" y="18609"/>
                    </a:moveTo>
                    <a:lnTo>
                      <a:pt x="47792" y="18609"/>
                    </a:lnTo>
                    <a:cubicBezTo>
                      <a:pt x="47768" y="18633"/>
                      <a:pt x="47756" y="18681"/>
                      <a:pt x="47792" y="18716"/>
                    </a:cubicBezTo>
                    <a:cubicBezTo>
                      <a:pt x="48006" y="19026"/>
                      <a:pt x="48245" y="19312"/>
                      <a:pt x="48483" y="19597"/>
                    </a:cubicBezTo>
                    <a:cubicBezTo>
                      <a:pt x="48626" y="19764"/>
                      <a:pt x="48768" y="19943"/>
                      <a:pt x="48935" y="20109"/>
                    </a:cubicBezTo>
                    <a:cubicBezTo>
                      <a:pt x="48530" y="20193"/>
                      <a:pt x="48102" y="20240"/>
                      <a:pt x="47673" y="20264"/>
                    </a:cubicBezTo>
                    <a:cubicBezTo>
                      <a:pt x="47673" y="20252"/>
                      <a:pt x="47673" y="20240"/>
                      <a:pt x="47661" y="20240"/>
                    </a:cubicBezTo>
                    <a:cubicBezTo>
                      <a:pt x="47435" y="19895"/>
                      <a:pt x="47054" y="19645"/>
                      <a:pt x="46768" y="19347"/>
                    </a:cubicBezTo>
                    <a:cubicBezTo>
                      <a:pt x="46542" y="19109"/>
                      <a:pt x="46328" y="18871"/>
                      <a:pt x="46125" y="18621"/>
                    </a:cubicBezTo>
                    <a:lnTo>
                      <a:pt x="46125" y="18621"/>
                    </a:lnTo>
                    <a:cubicBezTo>
                      <a:pt x="46342" y="18626"/>
                      <a:pt x="46569" y="18629"/>
                      <a:pt x="46801" y="18629"/>
                    </a:cubicBezTo>
                    <a:cubicBezTo>
                      <a:pt x="47128" y="18629"/>
                      <a:pt x="47464" y="18623"/>
                      <a:pt x="47792" y="18609"/>
                    </a:cubicBezTo>
                    <a:close/>
                    <a:moveTo>
                      <a:pt x="23873" y="18764"/>
                    </a:moveTo>
                    <a:cubicBezTo>
                      <a:pt x="24444" y="19264"/>
                      <a:pt x="25039" y="19764"/>
                      <a:pt x="25623" y="20264"/>
                    </a:cubicBezTo>
                    <a:cubicBezTo>
                      <a:pt x="25123" y="20264"/>
                      <a:pt x="24623" y="20276"/>
                      <a:pt x="24134" y="20276"/>
                    </a:cubicBezTo>
                    <a:cubicBezTo>
                      <a:pt x="23873" y="20002"/>
                      <a:pt x="23539" y="19788"/>
                      <a:pt x="23253" y="19562"/>
                    </a:cubicBezTo>
                    <a:cubicBezTo>
                      <a:pt x="22908" y="19300"/>
                      <a:pt x="22563" y="19038"/>
                      <a:pt x="22218" y="18776"/>
                    </a:cubicBezTo>
                    <a:lnTo>
                      <a:pt x="22337" y="18776"/>
                    </a:lnTo>
                    <a:cubicBezTo>
                      <a:pt x="22849" y="18764"/>
                      <a:pt x="23361" y="18764"/>
                      <a:pt x="23873" y="18764"/>
                    </a:cubicBezTo>
                    <a:close/>
                    <a:moveTo>
                      <a:pt x="17574" y="18800"/>
                    </a:moveTo>
                    <a:cubicBezTo>
                      <a:pt x="17955" y="19085"/>
                      <a:pt x="18324" y="19395"/>
                      <a:pt x="18681" y="19716"/>
                    </a:cubicBezTo>
                    <a:cubicBezTo>
                      <a:pt x="18884" y="19895"/>
                      <a:pt x="19074" y="20097"/>
                      <a:pt x="19265" y="20288"/>
                    </a:cubicBezTo>
                    <a:lnTo>
                      <a:pt x="17741" y="20288"/>
                    </a:lnTo>
                    <a:cubicBezTo>
                      <a:pt x="17122" y="19824"/>
                      <a:pt x="16491" y="19395"/>
                      <a:pt x="15919" y="18847"/>
                    </a:cubicBezTo>
                    <a:cubicBezTo>
                      <a:pt x="15895" y="18835"/>
                      <a:pt x="15883" y="18823"/>
                      <a:pt x="15872" y="18812"/>
                    </a:cubicBezTo>
                    <a:cubicBezTo>
                      <a:pt x="16443" y="18812"/>
                      <a:pt x="17003" y="18812"/>
                      <a:pt x="17574" y="18800"/>
                    </a:cubicBezTo>
                    <a:close/>
                    <a:moveTo>
                      <a:pt x="21932" y="18776"/>
                    </a:moveTo>
                    <a:cubicBezTo>
                      <a:pt x="21884" y="18835"/>
                      <a:pt x="21884" y="18931"/>
                      <a:pt x="21944" y="18978"/>
                    </a:cubicBezTo>
                    <a:cubicBezTo>
                      <a:pt x="22313" y="19264"/>
                      <a:pt x="22670" y="19562"/>
                      <a:pt x="23039" y="19847"/>
                    </a:cubicBezTo>
                    <a:cubicBezTo>
                      <a:pt x="23218" y="19978"/>
                      <a:pt x="23384" y="20133"/>
                      <a:pt x="23563" y="20276"/>
                    </a:cubicBezTo>
                    <a:lnTo>
                      <a:pt x="21979" y="20276"/>
                    </a:lnTo>
                    <a:cubicBezTo>
                      <a:pt x="21741" y="20097"/>
                      <a:pt x="21467" y="19931"/>
                      <a:pt x="21229" y="19752"/>
                    </a:cubicBezTo>
                    <a:cubicBezTo>
                      <a:pt x="20848" y="19466"/>
                      <a:pt x="20467" y="19157"/>
                      <a:pt x="20098" y="18847"/>
                    </a:cubicBezTo>
                    <a:cubicBezTo>
                      <a:pt x="20074" y="18835"/>
                      <a:pt x="20051" y="18823"/>
                      <a:pt x="20027" y="18823"/>
                    </a:cubicBezTo>
                    <a:cubicBezTo>
                      <a:pt x="19943" y="18823"/>
                      <a:pt x="19872" y="18931"/>
                      <a:pt x="19955" y="19002"/>
                    </a:cubicBezTo>
                    <a:cubicBezTo>
                      <a:pt x="20301" y="19312"/>
                      <a:pt x="20658" y="19609"/>
                      <a:pt x="21027" y="19895"/>
                    </a:cubicBezTo>
                    <a:cubicBezTo>
                      <a:pt x="21182" y="20014"/>
                      <a:pt x="21336" y="20157"/>
                      <a:pt x="21491" y="20276"/>
                    </a:cubicBezTo>
                    <a:cubicBezTo>
                      <a:pt x="20908" y="20288"/>
                      <a:pt x="20313" y="20288"/>
                      <a:pt x="19729" y="20288"/>
                    </a:cubicBezTo>
                    <a:cubicBezTo>
                      <a:pt x="19265" y="19693"/>
                      <a:pt x="18586" y="19216"/>
                      <a:pt x="17943" y="18800"/>
                    </a:cubicBezTo>
                    <a:cubicBezTo>
                      <a:pt x="18634" y="18800"/>
                      <a:pt x="19336" y="18788"/>
                      <a:pt x="20027" y="18788"/>
                    </a:cubicBezTo>
                    <a:cubicBezTo>
                      <a:pt x="20670" y="18788"/>
                      <a:pt x="21301" y="18776"/>
                      <a:pt x="21932" y="18776"/>
                    </a:cubicBezTo>
                    <a:close/>
                    <a:moveTo>
                      <a:pt x="45117" y="18604"/>
                    </a:moveTo>
                    <a:cubicBezTo>
                      <a:pt x="45312" y="18604"/>
                      <a:pt x="45526" y="18609"/>
                      <a:pt x="45756" y="18609"/>
                    </a:cubicBezTo>
                    <a:cubicBezTo>
                      <a:pt x="45971" y="18943"/>
                      <a:pt x="46185" y="19276"/>
                      <a:pt x="46447" y="19574"/>
                    </a:cubicBezTo>
                    <a:cubicBezTo>
                      <a:pt x="46625" y="19812"/>
                      <a:pt x="46840" y="20074"/>
                      <a:pt x="47078" y="20288"/>
                    </a:cubicBezTo>
                    <a:cubicBezTo>
                      <a:pt x="46910" y="20291"/>
                      <a:pt x="46743" y="20293"/>
                      <a:pt x="46576" y="20293"/>
                    </a:cubicBezTo>
                    <a:cubicBezTo>
                      <a:pt x="46174" y="20293"/>
                      <a:pt x="45774" y="20284"/>
                      <a:pt x="45387" y="20276"/>
                    </a:cubicBezTo>
                    <a:cubicBezTo>
                      <a:pt x="45447" y="20216"/>
                      <a:pt x="45459" y="20133"/>
                      <a:pt x="45435" y="20062"/>
                    </a:cubicBezTo>
                    <a:cubicBezTo>
                      <a:pt x="45280" y="19693"/>
                      <a:pt x="44899" y="19395"/>
                      <a:pt x="44625" y="19133"/>
                    </a:cubicBezTo>
                    <a:cubicBezTo>
                      <a:pt x="44423" y="18954"/>
                      <a:pt x="44220" y="18788"/>
                      <a:pt x="44018" y="18621"/>
                    </a:cubicBezTo>
                    <a:cubicBezTo>
                      <a:pt x="44292" y="18621"/>
                      <a:pt x="44566" y="18609"/>
                      <a:pt x="44839" y="18609"/>
                    </a:cubicBezTo>
                    <a:cubicBezTo>
                      <a:pt x="44927" y="18605"/>
                      <a:pt x="45019" y="18604"/>
                      <a:pt x="45117" y="18604"/>
                    </a:cubicBezTo>
                    <a:close/>
                    <a:moveTo>
                      <a:pt x="15776" y="18812"/>
                    </a:moveTo>
                    <a:cubicBezTo>
                      <a:pt x="15693" y="18847"/>
                      <a:pt x="15633" y="18954"/>
                      <a:pt x="15717" y="19038"/>
                    </a:cubicBezTo>
                    <a:cubicBezTo>
                      <a:pt x="16157" y="19466"/>
                      <a:pt x="16622" y="19919"/>
                      <a:pt x="17110" y="20288"/>
                    </a:cubicBezTo>
                    <a:lnTo>
                      <a:pt x="16610" y="20288"/>
                    </a:lnTo>
                    <a:cubicBezTo>
                      <a:pt x="16181" y="20300"/>
                      <a:pt x="15741" y="20300"/>
                      <a:pt x="15300" y="20300"/>
                    </a:cubicBezTo>
                    <a:cubicBezTo>
                      <a:pt x="14705" y="19776"/>
                      <a:pt x="14038" y="19312"/>
                      <a:pt x="13419" y="18823"/>
                    </a:cubicBezTo>
                    <a:cubicBezTo>
                      <a:pt x="14205" y="18823"/>
                      <a:pt x="14990" y="18812"/>
                      <a:pt x="15776" y="18812"/>
                    </a:cubicBezTo>
                    <a:close/>
                    <a:moveTo>
                      <a:pt x="4168" y="18478"/>
                    </a:moveTo>
                    <a:cubicBezTo>
                      <a:pt x="4775" y="18573"/>
                      <a:pt x="5394" y="18621"/>
                      <a:pt x="5977" y="18657"/>
                    </a:cubicBezTo>
                    <a:cubicBezTo>
                      <a:pt x="6251" y="18954"/>
                      <a:pt x="6525" y="19240"/>
                      <a:pt x="6823" y="19514"/>
                    </a:cubicBezTo>
                    <a:cubicBezTo>
                      <a:pt x="7120" y="19788"/>
                      <a:pt x="7430" y="20133"/>
                      <a:pt x="7799" y="20312"/>
                    </a:cubicBezTo>
                    <a:cubicBezTo>
                      <a:pt x="7823" y="20324"/>
                      <a:pt x="7834" y="20324"/>
                      <a:pt x="7858" y="20324"/>
                    </a:cubicBezTo>
                    <a:lnTo>
                      <a:pt x="7858" y="20324"/>
                    </a:lnTo>
                    <a:cubicBezTo>
                      <a:pt x="7334" y="20324"/>
                      <a:pt x="6799" y="20300"/>
                      <a:pt x="6287" y="20240"/>
                    </a:cubicBezTo>
                    <a:cubicBezTo>
                      <a:pt x="6275" y="20228"/>
                      <a:pt x="6275" y="20228"/>
                      <a:pt x="6275" y="20216"/>
                    </a:cubicBezTo>
                    <a:cubicBezTo>
                      <a:pt x="5751" y="19526"/>
                      <a:pt x="4953" y="18966"/>
                      <a:pt x="4168" y="18478"/>
                    </a:cubicBezTo>
                    <a:close/>
                    <a:moveTo>
                      <a:pt x="10990" y="18812"/>
                    </a:moveTo>
                    <a:cubicBezTo>
                      <a:pt x="11692" y="18812"/>
                      <a:pt x="12395" y="18823"/>
                      <a:pt x="13109" y="18823"/>
                    </a:cubicBezTo>
                    <a:cubicBezTo>
                      <a:pt x="13085" y="18859"/>
                      <a:pt x="13085" y="18919"/>
                      <a:pt x="13145" y="18966"/>
                    </a:cubicBezTo>
                    <a:cubicBezTo>
                      <a:pt x="13681" y="19395"/>
                      <a:pt x="14205" y="19871"/>
                      <a:pt x="14752" y="20312"/>
                    </a:cubicBezTo>
                    <a:cubicBezTo>
                      <a:pt x="14121" y="20312"/>
                      <a:pt x="13478" y="20324"/>
                      <a:pt x="12847" y="20324"/>
                    </a:cubicBezTo>
                    <a:cubicBezTo>
                      <a:pt x="12502" y="20038"/>
                      <a:pt x="12109" y="19812"/>
                      <a:pt x="11764" y="19538"/>
                    </a:cubicBezTo>
                    <a:cubicBezTo>
                      <a:pt x="11490" y="19312"/>
                      <a:pt x="11240" y="19062"/>
                      <a:pt x="10990" y="18812"/>
                    </a:cubicBezTo>
                    <a:close/>
                    <a:moveTo>
                      <a:pt x="6335" y="18681"/>
                    </a:moveTo>
                    <a:lnTo>
                      <a:pt x="6335" y="18681"/>
                    </a:lnTo>
                    <a:cubicBezTo>
                      <a:pt x="6656" y="18692"/>
                      <a:pt x="6966" y="18704"/>
                      <a:pt x="7239" y="18716"/>
                    </a:cubicBezTo>
                    <a:cubicBezTo>
                      <a:pt x="7525" y="18728"/>
                      <a:pt x="7823" y="18740"/>
                      <a:pt x="8109" y="18740"/>
                    </a:cubicBezTo>
                    <a:cubicBezTo>
                      <a:pt x="8954" y="18764"/>
                      <a:pt x="9811" y="18788"/>
                      <a:pt x="10657" y="18800"/>
                    </a:cubicBezTo>
                    <a:cubicBezTo>
                      <a:pt x="10978" y="19133"/>
                      <a:pt x="11300" y="19466"/>
                      <a:pt x="11645" y="19764"/>
                    </a:cubicBezTo>
                    <a:cubicBezTo>
                      <a:pt x="11847" y="19955"/>
                      <a:pt x="12062" y="20145"/>
                      <a:pt x="12276" y="20324"/>
                    </a:cubicBezTo>
                    <a:cubicBezTo>
                      <a:pt x="11585" y="20336"/>
                      <a:pt x="10883" y="20347"/>
                      <a:pt x="10192" y="20347"/>
                    </a:cubicBezTo>
                    <a:cubicBezTo>
                      <a:pt x="9537" y="19824"/>
                      <a:pt x="8823" y="19371"/>
                      <a:pt x="8156" y="18859"/>
                    </a:cubicBezTo>
                    <a:cubicBezTo>
                      <a:pt x="8132" y="18859"/>
                      <a:pt x="8121" y="18847"/>
                      <a:pt x="8109" y="18847"/>
                    </a:cubicBezTo>
                    <a:cubicBezTo>
                      <a:pt x="8037" y="18847"/>
                      <a:pt x="8001" y="18954"/>
                      <a:pt x="8073" y="19002"/>
                    </a:cubicBezTo>
                    <a:cubicBezTo>
                      <a:pt x="8633" y="19443"/>
                      <a:pt x="9180" y="19907"/>
                      <a:pt x="9752" y="20347"/>
                    </a:cubicBezTo>
                    <a:cubicBezTo>
                      <a:pt x="9180" y="20336"/>
                      <a:pt x="8609" y="20336"/>
                      <a:pt x="8025" y="20336"/>
                    </a:cubicBezTo>
                    <a:cubicBezTo>
                      <a:pt x="7966" y="20336"/>
                      <a:pt x="7918" y="20336"/>
                      <a:pt x="7859" y="20324"/>
                    </a:cubicBezTo>
                    <a:cubicBezTo>
                      <a:pt x="7942" y="20324"/>
                      <a:pt x="7990" y="20216"/>
                      <a:pt x="7930" y="20145"/>
                    </a:cubicBezTo>
                    <a:cubicBezTo>
                      <a:pt x="7668" y="19812"/>
                      <a:pt x="7287" y="19550"/>
                      <a:pt x="6966" y="19264"/>
                    </a:cubicBezTo>
                    <a:cubicBezTo>
                      <a:pt x="6751" y="19073"/>
                      <a:pt x="6549" y="18871"/>
                      <a:pt x="6335" y="18681"/>
                    </a:cubicBezTo>
                    <a:close/>
                    <a:moveTo>
                      <a:pt x="30460" y="0"/>
                    </a:moveTo>
                    <a:cubicBezTo>
                      <a:pt x="25688" y="0"/>
                      <a:pt x="20917" y="125"/>
                      <a:pt x="16193" y="369"/>
                    </a:cubicBezTo>
                    <a:cubicBezTo>
                      <a:pt x="13312" y="524"/>
                      <a:pt x="10430" y="750"/>
                      <a:pt x="7561" y="1071"/>
                    </a:cubicBezTo>
                    <a:cubicBezTo>
                      <a:pt x="5787" y="1274"/>
                      <a:pt x="3822" y="1464"/>
                      <a:pt x="2322" y="2548"/>
                    </a:cubicBezTo>
                    <a:cubicBezTo>
                      <a:pt x="893" y="3572"/>
                      <a:pt x="465" y="5155"/>
                      <a:pt x="298" y="6846"/>
                    </a:cubicBezTo>
                    <a:cubicBezTo>
                      <a:pt x="36" y="9656"/>
                      <a:pt x="0" y="12549"/>
                      <a:pt x="322" y="15347"/>
                    </a:cubicBezTo>
                    <a:cubicBezTo>
                      <a:pt x="322" y="15418"/>
                      <a:pt x="358" y="15478"/>
                      <a:pt x="405" y="15525"/>
                    </a:cubicBezTo>
                    <a:cubicBezTo>
                      <a:pt x="429" y="16204"/>
                      <a:pt x="655" y="16728"/>
                      <a:pt x="1024" y="17133"/>
                    </a:cubicBezTo>
                    <a:cubicBezTo>
                      <a:pt x="1763" y="18431"/>
                      <a:pt x="2667" y="19597"/>
                      <a:pt x="4096" y="20216"/>
                    </a:cubicBezTo>
                    <a:cubicBezTo>
                      <a:pt x="5418" y="20779"/>
                      <a:pt x="6909" y="20880"/>
                      <a:pt x="8387" y="20880"/>
                    </a:cubicBezTo>
                    <a:cubicBezTo>
                      <a:pt x="9226" y="20880"/>
                      <a:pt x="10061" y="20848"/>
                      <a:pt x="10859" y="20848"/>
                    </a:cubicBezTo>
                    <a:cubicBezTo>
                      <a:pt x="16729" y="20848"/>
                      <a:pt x="22610" y="20836"/>
                      <a:pt x="28480" y="20812"/>
                    </a:cubicBezTo>
                    <a:cubicBezTo>
                      <a:pt x="30147" y="20812"/>
                      <a:pt x="31814" y="20812"/>
                      <a:pt x="33481" y="20800"/>
                    </a:cubicBezTo>
                    <a:cubicBezTo>
                      <a:pt x="33505" y="20836"/>
                      <a:pt x="33528" y="20859"/>
                      <a:pt x="33564" y="20895"/>
                    </a:cubicBezTo>
                    <a:cubicBezTo>
                      <a:pt x="33599" y="20934"/>
                      <a:pt x="33639" y="20950"/>
                      <a:pt x="33677" y="20950"/>
                    </a:cubicBezTo>
                    <a:cubicBezTo>
                      <a:pt x="33758" y="20950"/>
                      <a:pt x="33834" y="20880"/>
                      <a:pt x="33850" y="20800"/>
                    </a:cubicBezTo>
                    <a:cubicBezTo>
                      <a:pt x="37934" y="20788"/>
                      <a:pt x="42018" y="20776"/>
                      <a:pt x="46113" y="20776"/>
                    </a:cubicBezTo>
                    <a:cubicBezTo>
                      <a:pt x="46403" y="20778"/>
                      <a:pt x="46701" y="20782"/>
                      <a:pt x="47003" y="20782"/>
                    </a:cubicBezTo>
                    <a:cubicBezTo>
                      <a:pt x="48575" y="20782"/>
                      <a:pt x="50260" y="20680"/>
                      <a:pt x="51519" y="19681"/>
                    </a:cubicBezTo>
                    <a:cubicBezTo>
                      <a:pt x="53007" y="18490"/>
                      <a:pt x="53257" y="16323"/>
                      <a:pt x="53400" y="14549"/>
                    </a:cubicBezTo>
                    <a:cubicBezTo>
                      <a:pt x="53519" y="13025"/>
                      <a:pt x="53460" y="11489"/>
                      <a:pt x="53412" y="9953"/>
                    </a:cubicBezTo>
                    <a:cubicBezTo>
                      <a:pt x="53364" y="8310"/>
                      <a:pt x="53567" y="6679"/>
                      <a:pt x="53555" y="5036"/>
                    </a:cubicBezTo>
                    <a:cubicBezTo>
                      <a:pt x="53531" y="3119"/>
                      <a:pt x="51757" y="1821"/>
                      <a:pt x="50138" y="1167"/>
                    </a:cubicBezTo>
                    <a:cubicBezTo>
                      <a:pt x="50114" y="1143"/>
                      <a:pt x="50078" y="1143"/>
                      <a:pt x="50054" y="1143"/>
                    </a:cubicBezTo>
                    <a:cubicBezTo>
                      <a:pt x="48911" y="524"/>
                      <a:pt x="47435" y="536"/>
                      <a:pt x="46185" y="464"/>
                    </a:cubicBezTo>
                    <a:cubicBezTo>
                      <a:pt x="40979" y="152"/>
                      <a:pt x="35718" y="0"/>
                      <a:pt x="30460" y="0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2923099" y="1107719"/>
                <a:ext cx="1171115" cy="392644"/>
              </a:xfrm>
              <a:custGeom>
                <a:rect b="b" l="l" r="r" t="t"/>
                <a:pathLst>
                  <a:path extrusionOk="0" h="17341" w="51722">
                    <a:moveTo>
                      <a:pt x="27108" y="1"/>
                    </a:moveTo>
                    <a:cubicBezTo>
                      <a:pt x="22462" y="1"/>
                      <a:pt x="17818" y="105"/>
                      <a:pt x="13181" y="430"/>
                    </a:cubicBezTo>
                    <a:cubicBezTo>
                      <a:pt x="11193" y="561"/>
                      <a:pt x="9192" y="728"/>
                      <a:pt x="7204" y="954"/>
                    </a:cubicBezTo>
                    <a:cubicBezTo>
                      <a:pt x="5478" y="1168"/>
                      <a:pt x="3406" y="1335"/>
                      <a:pt x="2049" y="2561"/>
                    </a:cubicBezTo>
                    <a:cubicBezTo>
                      <a:pt x="453" y="4002"/>
                      <a:pt x="584" y="6585"/>
                      <a:pt x="513" y="8550"/>
                    </a:cubicBezTo>
                    <a:cubicBezTo>
                      <a:pt x="453" y="10288"/>
                      <a:pt x="489" y="12015"/>
                      <a:pt x="477" y="13753"/>
                    </a:cubicBezTo>
                    <a:cubicBezTo>
                      <a:pt x="560" y="13801"/>
                      <a:pt x="620" y="13896"/>
                      <a:pt x="596" y="14015"/>
                    </a:cubicBezTo>
                    <a:cubicBezTo>
                      <a:pt x="0" y="17168"/>
                      <a:pt x="4287" y="17273"/>
                      <a:pt x="6813" y="17273"/>
                    </a:cubicBezTo>
                    <a:cubicBezTo>
                      <a:pt x="6994" y="17273"/>
                      <a:pt x="7165" y="17273"/>
                      <a:pt x="7325" y="17273"/>
                    </a:cubicBezTo>
                    <a:cubicBezTo>
                      <a:pt x="7522" y="17273"/>
                      <a:pt x="7701" y="17274"/>
                      <a:pt x="7859" y="17277"/>
                    </a:cubicBezTo>
                    <a:cubicBezTo>
                      <a:pt x="9622" y="17323"/>
                      <a:pt x="11392" y="17341"/>
                      <a:pt x="13164" y="17341"/>
                    </a:cubicBezTo>
                    <a:cubicBezTo>
                      <a:pt x="13677" y="17341"/>
                      <a:pt x="14191" y="17339"/>
                      <a:pt x="14705" y="17337"/>
                    </a:cubicBezTo>
                    <a:cubicBezTo>
                      <a:pt x="19134" y="17325"/>
                      <a:pt x="23563" y="17289"/>
                      <a:pt x="27992" y="17265"/>
                    </a:cubicBezTo>
                    <a:cubicBezTo>
                      <a:pt x="32005" y="17230"/>
                      <a:pt x="36017" y="17218"/>
                      <a:pt x="40029" y="17194"/>
                    </a:cubicBezTo>
                    <a:cubicBezTo>
                      <a:pt x="41923" y="17170"/>
                      <a:pt x="43828" y="17182"/>
                      <a:pt x="45733" y="17087"/>
                    </a:cubicBezTo>
                    <a:cubicBezTo>
                      <a:pt x="46149" y="17063"/>
                      <a:pt x="46554" y="17039"/>
                      <a:pt x="46971" y="17003"/>
                    </a:cubicBezTo>
                    <a:cubicBezTo>
                      <a:pt x="48078" y="16908"/>
                      <a:pt x="48173" y="16920"/>
                      <a:pt x="49102" y="16134"/>
                    </a:cubicBezTo>
                    <a:cubicBezTo>
                      <a:pt x="50162" y="15229"/>
                      <a:pt x="49971" y="15491"/>
                      <a:pt x="49935" y="14336"/>
                    </a:cubicBezTo>
                    <a:cubicBezTo>
                      <a:pt x="49924" y="13896"/>
                      <a:pt x="49924" y="13467"/>
                      <a:pt x="49924" y="13039"/>
                    </a:cubicBezTo>
                    <a:cubicBezTo>
                      <a:pt x="49924" y="11276"/>
                      <a:pt x="50019" y="9514"/>
                      <a:pt x="50257" y="7764"/>
                    </a:cubicBezTo>
                    <a:cubicBezTo>
                      <a:pt x="50543" y="5669"/>
                      <a:pt x="51721" y="2287"/>
                      <a:pt x="49304" y="930"/>
                    </a:cubicBezTo>
                    <a:cubicBezTo>
                      <a:pt x="48221" y="323"/>
                      <a:pt x="46599" y="255"/>
                      <a:pt x="45113" y="255"/>
                    </a:cubicBezTo>
                    <a:cubicBezTo>
                      <a:pt x="44683" y="255"/>
                      <a:pt x="44264" y="261"/>
                      <a:pt x="43873" y="261"/>
                    </a:cubicBezTo>
                    <a:cubicBezTo>
                      <a:pt x="43627" y="261"/>
                      <a:pt x="43392" y="259"/>
                      <a:pt x="43173" y="251"/>
                    </a:cubicBezTo>
                    <a:cubicBezTo>
                      <a:pt x="41172" y="192"/>
                      <a:pt x="39172" y="156"/>
                      <a:pt x="37184" y="120"/>
                    </a:cubicBezTo>
                    <a:cubicBezTo>
                      <a:pt x="33827" y="55"/>
                      <a:pt x="30467" y="1"/>
                      <a:pt x="27108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3368443" y="1514254"/>
                <a:ext cx="80087" cy="33986"/>
              </a:xfrm>
              <a:custGeom>
                <a:rect b="b" l="l" r="r" t="t"/>
                <a:pathLst>
                  <a:path extrusionOk="0" h="1501" w="3537">
                    <a:moveTo>
                      <a:pt x="1906" y="1"/>
                    </a:moveTo>
                    <a:cubicBezTo>
                      <a:pt x="1275" y="1"/>
                      <a:pt x="644" y="13"/>
                      <a:pt x="1" y="13"/>
                    </a:cubicBezTo>
                    <a:lnTo>
                      <a:pt x="1" y="48"/>
                    </a:lnTo>
                    <a:cubicBezTo>
                      <a:pt x="25" y="48"/>
                      <a:pt x="48" y="60"/>
                      <a:pt x="72" y="72"/>
                    </a:cubicBezTo>
                    <a:cubicBezTo>
                      <a:pt x="441" y="382"/>
                      <a:pt x="822" y="691"/>
                      <a:pt x="1203" y="977"/>
                    </a:cubicBezTo>
                    <a:cubicBezTo>
                      <a:pt x="1441" y="1156"/>
                      <a:pt x="1715" y="1322"/>
                      <a:pt x="1953" y="1501"/>
                    </a:cubicBezTo>
                    <a:lnTo>
                      <a:pt x="3537" y="1501"/>
                    </a:lnTo>
                    <a:cubicBezTo>
                      <a:pt x="3358" y="1358"/>
                      <a:pt x="3192" y="1203"/>
                      <a:pt x="3013" y="1072"/>
                    </a:cubicBezTo>
                    <a:cubicBezTo>
                      <a:pt x="2644" y="787"/>
                      <a:pt x="2287" y="489"/>
                      <a:pt x="1918" y="203"/>
                    </a:cubicBezTo>
                    <a:cubicBezTo>
                      <a:pt x="1858" y="156"/>
                      <a:pt x="1858" y="60"/>
                      <a:pt x="1906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3321280" y="1514525"/>
                <a:ext cx="80358" cy="33986"/>
              </a:xfrm>
              <a:custGeom>
                <a:rect b="b" l="l" r="r" t="t"/>
                <a:pathLst>
                  <a:path extrusionOk="0" h="1501" w="3549">
                    <a:moveTo>
                      <a:pt x="2084" y="1"/>
                    </a:moveTo>
                    <a:cubicBezTo>
                      <a:pt x="1393" y="1"/>
                      <a:pt x="691" y="13"/>
                      <a:pt x="0" y="13"/>
                    </a:cubicBezTo>
                    <a:cubicBezTo>
                      <a:pt x="643" y="429"/>
                      <a:pt x="1322" y="906"/>
                      <a:pt x="1786" y="1501"/>
                    </a:cubicBezTo>
                    <a:cubicBezTo>
                      <a:pt x="2370" y="1501"/>
                      <a:pt x="2965" y="1501"/>
                      <a:pt x="3548" y="1489"/>
                    </a:cubicBezTo>
                    <a:cubicBezTo>
                      <a:pt x="3393" y="1370"/>
                      <a:pt x="3239" y="1227"/>
                      <a:pt x="3084" y="1108"/>
                    </a:cubicBezTo>
                    <a:cubicBezTo>
                      <a:pt x="2715" y="822"/>
                      <a:pt x="2358" y="525"/>
                      <a:pt x="2012" y="215"/>
                    </a:cubicBezTo>
                    <a:cubicBezTo>
                      <a:pt x="1929" y="144"/>
                      <a:pt x="2000" y="36"/>
                      <a:pt x="2084" y="36"/>
                    </a:cubicBezTo>
                    <a:lnTo>
                      <a:pt x="2084" y="1"/>
                    </a:ln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3274366" y="1514797"/>
                <a:ext cx="76849" cy="33715"/>
              </a:xfrm>
              <a:custGeom>
                <a:rect b="b" l="l" r="r" t="t"/>
                <a:pathLst>
                  <a:path extrusionOk="0" h="1489" w="3394">
                    <a:moveTo>
                      <a:pt x="1691" y="1"/>
                    </a:moveTo>
                    <a:cubicBezTo>
                      <a:pt x="1132" y="13"/>
                      <a:pt x="560" y="13"/>
                      <a:pt x="1" y="13"/>
                    </a:cubicBezTo>
                    <a:cubicBezTo>
                      <a:pt x="12" y="24"/>
                      <a:pt x="24" y="36"/>
                      <a:pt x="48" y="48"/>
                    </a:cubicBezTo>
                    <a:cubicBezTo>
                      <a:pt x="620" y="596"/>
                      <a:pt x="1239" y="1025"/>
                      <a:pt x="1870" y="1489"/>
                    </a:cubicBezTo>
                    <a:lnTo>
                      <a:pt x="3394" y="1489"/>
                    </a:lnTo>
                    <a:cubicBezTo>
                      <a:pt x="3203" y="1298"/>
                      <a:pt x="3013" y="1096"/>
                      <a:pt x="2810" y="917"/>
                    </a:cubicBezTo>
                    <a:cubicBezTo>
                      <a:pt x="2453" y="596"/>
                      <a:pt x="2084" y="286"/>
                      <a:pt x="169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3218825" y="1515069"/>
                <a:ext cx="83868" cy="33715"/>
              </a:xfrm>
              <a:custGeom>
                <a:rect b="b" l="l" r="r" t="t"/>
                <a:pathLst>
                  <a:path extrusionOk="0" h="1489" w="3704">
                    <a:moveTo>
                      <a:pt x="2358" y="1"/>
                    </a:moveTo>
                    <a:cubicBezTo>
                      <a:pt x="1572" y="1"/>
                      <a:pt x="787" y="12"/>
                      <a:pt x="1" y="12"/>
                    </a:cubicBezTo>
                    <a:cubicBezTo>
                      <a:pt x="620" y="501"/>
                      <a:pt x="1287" y="965"/>
                      <a:pt x="1882" y="1489"/>
                    </a:cubicBezTo>
                    <a:cubicBezTo>
                      <a:pt x="2323" y="1489"/>
                      <a:pt x="2763" y="1489"/>
                      <a:pt x="3192" y="1477"/>
                    </a:cubicBezTo>
                    <a:lnTo>
                      <a:pt x="3704" y="1477"/>
                    </a:lnTo>
                    <a:cubicBezTo>
                      <a:pt x="3204" y="1108"/>
                      <a:pt x="2739" y="655"/>
                      <a:pt x="2299" y="227"/>
                    </a:cubicBezTo>
                    <a:cubicBezTo>
                      <a:pt x="2215" y="143"/>
                      <a:pt x="2275" y="36"/>
                      <a:pt x="2358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3163828" y="1515069"/>
                <a:ext cx="85226" cy="34258"/>
              </a:xfrm>
              <a:custGeom>
                <a:rect b="b" l="l" r="r" t="t"/>
                <a:pathLst>
                  <a:path extrusionOk="0" h="1513" w="3764">
                    <a:moveTo>
                      <a:pt x="1" y="1"/>
                    </a:moveTo>
                    <a:cubicBezTo>
                      <a:pt x="251" y="251"/>
                      <a:pt x="501" y="501"/>
                      <a:pt x="787" y="727"/>
                    </a:cubicBezTo>
                    <a:cubicBezTo>
                      <a:pt x="1120" y="1001"/>
                      <a:pt x="1513" y="1227"/>
                      <a:pt x="1858" y="1513"/>
                    </a:cubicBezTo>
                    <a:cubicBezTo>
                      <a:pt x="2489" y="1513"/>
                      <a:pt x="3132" y="1501"/>
                      <a:pt x="3763" y="1501"/>
                    </a:cubicBezTo>
                    <a:cubicBezTo>
                      <a:pt x="3216" y="1060"/>
                      <a:pt x="2692" y="584"/>
                      <a:pt x="2156" y="155"/>
                    </a:cubicBezTo>
                    <a:cubicBezTo>
                      <a:pt x="2096" y="108"/>
                      <a:pt x="2096" y="48"/>
                      <a:pt x="2120" y="12"/>
                    </a:cubicBezTo>
                    <a:cubicBezTo>
                      <a:pt x="1406" y="12"/>
                      <a:pt x="703" y="1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2"/>
              <p:cNvSpPr/>
              <p:nvPr/>
            </p:nvSpPr>
            <p:spPr>
              <a:xfrm>
                <a:off x="3098597" y="1513461"/>
                <a:ext cx="94374" cy="36409"/>
              </a:xfrm>
              <a:custGeom>
                <a:rect b="b" l="l" r="r" t="t"/>
                <a:pathLst>
                  <a:path extrusionOk="0" h="1608" w="4168">
                    <a:moveTo>
                      <a:pt x="1" y="0"/>
                    </a:moveTo>
                    <a:lnTo>
                      <a:pt x="1" y="107"/>
                    </a:lnTo>
                    <a:cubicBezTo>
                      <a:pt x="13" y="107"/>
                      <a:pt x="24" y="119"/>
                      <a:pt x="48" y="119"/>
                    </a:cubicBezTo>
                    <a:cubicBezTo>
                      <a:pt x="715" y="619"/>
                      <a:pt x="1429" y="1084"/>
                      <a:pt x="2084" y="1607"/>
                    </a:cubicBezTo>
                    <a:cubicBezTo>
                      <a:pt x="2775" y="1607"/>
                      <a:pt x="3477" y="1596"/>
                      <a:pt x="4168" y="1584"/>
                    </a:cubicBezTo>
                    <a:cubicBezTo>
                      <a:pt x="3954" y="1405"/>
                      <a:pt x="3739" y="1215"/>
                      <a:pt x="3537" y="1024"/>
                    </a:cubicBezTo>
                    <a:cubicBezTo>
                      <a:pt x="3192" y="726"/>
                      <a:pt x="2870" y="405"/>
                      <a:pt x="2549" y="60"/>
                    </a:cubicBezTo>
                    <a:cubicBezTo>
                      <a:pt x="1703" y="48"/>
                      <a:pt x="846" y="24"/>
                      <a:pt x="1" y="0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3058430" y="1512103"/>
                <a:ext cx="77392" cy="37768"/>
              </a:xfrm>
              <a:custGeom>
                <a:rect b="b" l="l" r="r" t="t"/>
                <a:pathLst>
                  <a:path extrusionOk="0" h="1668" w="3418">
                    <a:moveTo>
                      <a:pt x="1" y="1"/>
                    </a:moveTo>
                    <a:lnTo>
                      <a:pt x="1" y="1"/>
                    </a:lnTo>
                    <a:cubicBezTo>
                      <a:pt x="215" y="191"/>
                      <a:pt x="417" y="393"/>
                      <a:pt x="632" y="584"/>
                    </a:cubicBezTo>
                    <a:cubicBezTo>
                      <a:pt x="953" y="870"/>
                      <a:pt x="1334" y="1132"/>
                      <a:pt x="1596" y="1465"/>
                    </a:cubicBezTo>
                    <a:cubicBezTo>
                      <a:pt x="1656" y="1536"/>
                      <a:pt x="1608" y="1644"/>
                      <a:pt x="1525" y="1644"/>
                    </a:cubicBezTo>
                    <a:cubicBezTo>
                      <a:pt x="1584" y="1656"/>
                      <a:pt x="1632" y="1656"/>
                      <a:pt x="1691" y="1656"/>
                    </a:cubicBezTo>
                    <a:cubicBezTo>
                      <a:pt x="2275" y="1656"/>
                      <a:pt x="2846" y="1656"/>
                      <a:pt x="3418" y="1667"/>
                    </a:cubicBezTo>
                    <a:cubicBezTo>
                      <a:pt x="2846" y="1227"/>
                      <a:pt x="2299" y="763"/>
                      <a:pt x="1739" y="322"/>
                    </a:cubicBezTo>
                    <a:cubicBezTo>
                      <a:pt x="1667" y="274"/>
                      <a:pt x="1703" y="167"/>
                      <a:pt x="1775" y="167"/>
                    </a:cubicBezTo>
                    <a:lnTo>
                      <a:pt x="1775" y="60"/>
                    </a:lnTo>
                    <a:cubicBezTo>
                      <a:pt x="1489" y="60"/>
                      <a:pt x="1191" y="48"/>
                      <a:pt x="905" y="36"/>
                    </a:cubicBezTo>
                    <a:cubicBezTo>
                      <a:pt x="632" y="24"/>
                      <a:pt x="322" y="12"/>
                      <a:pt x="1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3009365" y="1507529"/>
                <a:ext cx="83596" cy="41798"/>
              </a:xfrm>
              <a:custGeom>
                <a:rect b="b" l="l" r="r" t="t"/>
                <a:pathLst>
                  <a:path extrusionOk="0" h="1846" w="3692">
                    <a:moveTo>
                      <a:pt x="1" y="0"/>
                    </a:moveTo>
                    <a:lnTo>
                      <a:pt x="1" y="0"/>
                    </a:lnTo>
                    <a:cubicBezTo>
                      <a:pt x="786" y="488"/>
                      <a:pt x="1584" y="1048"/>
                      <a:pt x="2108" y="1738"/>
                    </a:cubicBezTo>
                    <a:cubicBezTo>
                      <a:pt x="2108" y="1750"/>
                      <a:pt x="2108" y="1750"/>
                      <a:pt x="2120" y="1762"/>
                    </a:cubicBezTo>
                    <a:cubicBezTo>
                      <a:pt x="2632" y="1810"/>
                      <a:pt x="3167" y="1846"/>
                      <a:pt x="3690" y="1846"/>
                    </a:cubicBezTo>
                    <a:lnTo>
                      <a:pt x="3690" y="1846"/>
                    </a:lnTo>
                    <a:cubicBezTo>
                      <a:pt x="3667" y="1846"/>
                      <a:pt x="3655" y="1845"/>
                      <a:pt x="3632" y="1834"/>
                    </a:cubicBezTo>
                    <a:cubicBezTo>
                      <a:pt x="3263" y="1655"/>
                      <a:pt x="2953" y="1310"/>
                      <a:pt x="2656" y="1036"/>
                    </a:cubicBezTo>
                    <a:cubicBezTo>
                      <a:pt x="2358" y="762"/>
                      <a:pt x="2084" y="476"/>
                      <a:pt x="1810" y="179"/>
                    </a:cubicBezTo>
                    <a:cubicBezTo>
                      <a:pt x="1227" y="143"/>
                      <a:pt x="608" y="95"/>
                      <a:pt x="1" y="0"/>
                    </a:cubicBezTo>
                    <a:close/>
                    <a:moveTo>
                      <a:pt x="3690" y="1846"/>
                    </a:moveTo>
                    <a:cubicBezTo>
                      <a:pt x="3691" y="1846"/>
                      <a:pt x="3691" y="1846"/>
                      <a:pt x="3692" y="1846"/>
                    </a:cubicBezTo>
                    <a:cubicBezTo>
                      <a:pt x="3691" y="1846"/>
                      <a:pt x="3691" y="1846"/>
                      <a:pt x="3690" y="1846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2958149" y="1492155"/>
                <a:ext cx="86562" cy="53391"/>
              </a:xfrm>
              <a:custGeom>
                <a:rect b="b" l="l" r="r" t="t"/>
                <a:pathLst>
                  <a:path extrusionOk="0" h="2358" w="3823">
                    <a:moveTo>
                      <a:pt x="0" y="1"/>
                    </a:moveTo>
                    <a:lnTo>
                      <a:pt x="0" y="1"/>
                    </a:lnTo>
                    <a:cubicBezTo>
                      <a:pt x="524" y="691"/>
                      <a:pt x="1132" y="1310"/>
                      <a:pt x="1917" y="1739"/>
                    </a:cubicBezTo>
                    <a:cubicBezTo>
                      <a:pt x="2513" y="2060"/>
                      <a:pt x="3168" y="2239"/>
                      <a:pt x="3822" y="2358"/>
                    </a:cubicBezTo>
                    <a:cubicBezTo>
                      <a:pt x="3513" y="2108"/>
                      <a:pt x="3227" y="1810"/>
                      <a:pt x="2918" y="1560"/>
                    </a:cubicBezTo>
                    <a:cubicBezTo>
                      <a:pt x="2489" y="1215"/>
                      <a:pt x="2048" y="882"/>
                      <a:pt x="1596" y="560"/>
                    </a:cubicBezTo>
                    <a:cubicBezTo>
                      <a:pt x="1024" y="429"/>
                      <a:pt x="465" y="251"/>
                      <a:pt x="0" y="1"/>
                    </a:cubicBezTo>
                    <a:close/>
                  </a:path>
                </a:pathLst>
              </a:custGeom>
              <a:solidFill>
                <a:srgbClr val="CCE7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2921763" y="1103689"/>
                <a:ext cx="1172202" cy="393663"/>
              </a:xfrm>
              <a:custGeom>
                <a:rect b="b" l="l" r="r" t="t"/>
                <a:pathLst>
                  <a:path extrusionOk="0" h="17386" w="51770">
                    <a:moveTo>
                      <a:pt x="31141" y="0"/>
                    </a:moveTo>
                    <a:cubicBezTo>
                      <a:pt x="30976" y="0"/>
                      <a:pt x="30923" y="160"/>
                      <a:pt x="30980" y="286"/>
                    </a:cubicBezTo>
                    <a:cubicBezTo>
                      <a:pt x="28801" y="263"/>
                      <a:pt x="26634" y="227"/>
                      <a:pt x="24467" y="191"/>
                    </a:cubicBezTo>
                    <a:cubicBezTo>
                      <a:pt x="24360" y="191"/>
                      <a:pt x="24301" y="239"/>
                      <a:pt x="24265" y="310"/>
                    </a:cubicBezTo>
                    <a:cubicBezTo>
                      <a:pt x="20657" y="322"/>
                      <a:pt x="17050" y="394"/>
                      <a:pt x="13454" y="548"/>
                    </a:cubicBezTo>
                    <a:cubicBezTo>
                      <a:pt x="10644" y="679"/>
                      <a:pt x="7715" y="655"/>
                      <a:pt x="4953" y="1263"/>
                    </a:cubicBezTo>
                    <a:cubicBezTo>
                      <a:pt x="2750" y="1751"/>
                      <a:pt x="1560" y="2465"/>
                      <a:pt x="1000" y="4680"/>
                    </a:cubicBezTo>
                    <a:cubicBezTo>
                      <a:pt x="322" y="7323"/>
                      <a:pt x="0" y="10109"/>
                      <a:pt x="143" y="12824"/>
                    </a:cubicBezTo>
                    <a:cubicBezTo>
                      <a:pt x="226" y="14538"/>
                      <a:pt x="441" y="16693"/>
                      <a:pt x="2286" y="17372"/>
                    </a:cubicBezTo>
                    <a:cubicBezTo>
                      <a:pt x="2313" y="17381"/>
                      <a:pt x="2340" y="17386"/>
                      <a:pt x="2366" y="17386"/>
                    </a:cubicBezTo>
                    <a:cubicBezTo>
                      <a:pt x="2569" y="17386"/>
                      <a:pt x="2724" y="17122"/>
                      <a:pt x="2608" y="16943"/>
                    </a:cubicBezTo>
                    <a:cubicBezTo>
                      <a:pt x="1393" y="14955"/>
                      <a:pt x="1524" y="12609"/>
                      <a:pt x="1655" y="10359"/>
                    </a:cubicBezTo>
                    <a:cubicBezTo>
                      <a:pt x="1738" y="9097"/>
                      <a:pt x="1893" y="7835"/>
                      <a:pt x="2143" y="6597"/>
                    </a:cubicBezTo>
                    <a:cubicBezTo>
                      <a:pt x="2346" y="5573"/>
                      <a:pt x="2465" y="3977"/>
                      <a:pt x="3429" y="3346"/>
                    </a:cubicBezTo>
                    <a:cubicBezTo>
                      <a:pt x="4513" y="2632"/>
                      <a:pt x="6322" y="2537"/>
                      <a:pt x="7561" y="2430"/>
                    </a:cubicBezTo>
                    <a:cubicBezTo>
                      <a:pt x="8858" y="2299"/>
                      <a:pt x="10156" y="2239"/>
                      <a:pt x="11454" y="2179"/>
                    </a:cubicBezTo>
                    <a:cubicBezTo>
                      <a:pt x="14014" y="2037"/>
                      <a:pt x="16574" y="1953"/>
                      <a:pt x="19133" y="1894"/>
                    </a:cubicBezTo>
                    <a:cubicBezTo>
                      <a:pt x="21586" y="1843"/>
                      <a:pt x="24036" y="1827"/>
                      <a:pt x="26486" y="1827"/>
                    </a:cubicBezTo>
                    <a:cubicBezTo>
                      <a:pt x="29162" y="1827"/>
                      <a:pt x="31837" y="1846"/>
                      <a:pt x="34516" y="1858"/>
                    </a:cubicBezTo>
                    <a:cubicBezTo>
                      <a:pt x="39910" y="1882"/>
                      <a:pt x="45280" y="1929"/>
                      <a:pt x="50637" y="2715"/>
                    </a:cubicBezTo>
                    <a:cubicBezTo>
                      <a:pt x="50671" y="2720"/>
                      <a:pt x="50705" y="2722"/>
                      <a:pt x="50737" y="2722"/>
                    </a:cubicBezTo>
                    <a:cubicBezTo>
                      <a:pt x="51464" y="2722"/>
                      <a:pt x="51769" y="1613"/>
                      <a:pt x="50983" y="1465"/>
                    </a:cubicBezTo>
                    <a:cubicBezTo>
                      <a:pt x="50614" y="1394"/>
                      <a:pt x="50245" y="1334"/>
                      <a:pt x="49887" y="1275"/>
                    </a:cubicBezTo>
                    <a:cubicBezTo>
                      <a:pt x="49959" y="989"/>
                      <a:pt x="49804" y="644"/>
                      <a:pt x="49399" y="632"/>
                    </a:cubicBezTo>
                    <a:cubicBezTo>
                      <a:pt x="49185" y="620"/>
                      <a:pt x="48971" y="620"/>
                      <a:pt x="48756" y="608"/>
                    </a:cubicBezTo>
                    <a:cubicBezTo>
                      <a:pt x="48685" y="548"/>
                      <a:pt x="48590" y="501"/>
                      <a:pt x="48459" y="489"/>
                    </a:cubicBezTo>
                    <a:cubicBezTo>
                      <a:pt x="46696" y="405"/>
                      <a:pt x="44922" y="394"/>
                      <a:pt x="43148" y="394"/>
                    </a:cubicBezTo>
                    <a:cubicBezTo>
                      <a:pt x="43101" y="215"/>
                      <a:pt x="42958" y="72"/>
                      <a:pt x="42720" y="72"/>
                    </a:cubicBezTo>
                    <a:cubicBezTo>
                      <a:pt x="40443" y="93"/>
                      <a:pt x="38154" y="185"/>
                      <a:pt x="35870" y="185"/>
                    </a:cubicBezTo>
                    <a:cubicBezTo>
                      <a:pt x="34296" y="185"/>
                      <a:pt x="32723" y="142"/>
                      <a:pt x="31159" y="1"/>
                    </a:cubicBezTo>
                    <a:cubicBezTo>
                      <a:pt x="31153" y="0"/>
                      <a:pt x="31147" y="0"/>
                      <a:pt x="31141" y="0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3"/>
          <p:cNvSpPr txBox="1"/>
          <p:nvPr>
            <p:ph type="title"/>
          </p:nvPr>
        </p:nvSpPr>
        <p:spPr>
          <a:xfrm>
            <a:off x="710275" y="536650"/>
            <a:ext cx="2292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Maps</a:t>
            </a:r>
            <a:endParaRPr/>
          </a:p>
        </p:txBody>
      </p:sp>
      <p:grpSp>
        <p:nvGrpSpPr>
          <p:cNvPr id="638" name="Google Shape;638;p23"/>
          <p:cNvGrpSpPr/>
          <p:nvPr/>
        </p:nvGrpSpPr>
        <p:grpSpPr>
          <a:xfrm>
            <a:off x="2353733" y="3077304"/>
            <a:ext cx="791260" cy="651604"/>
            <a:chOff x="2733708" y="3559379"/>
            <a:chExt cx="791260" cy="651604"/>
          </a:xfrm>
        </p:grpSpPr>
        <p:sp>
          <p:nvSpPr>
            <p:cNvPr id="639" name="Google Shape;639;p23"/>
            <p:cNvSpPr/>
            <p:nvPr/>
          </p:nvSpPr>
          <p:spPr>
            <a:xfrm>
              <a:off x="2769220" y="3559379"/>
              <a:ext cx="697713" cy="593569"/>
            </a:xfrm>
            <a:custGeom>
              <a:rect b="b" l="l" r="r" t="t"/>
              <a:pathLst>
                <a:path extrusionOk="0" h="27278" w="32064">
                  <a:moveTo>
                    <a:pt x="9846" y="10931"/>
                  </a:moveTo>
                  <a:cubicBezTo>
                    <a:pt x="10239" y="10776"/>
                    <a:pt x="10632" y="10621"/>
                    <a:pt x="11025" y="10466"/>
                  </a:cubicBezTo>
                  <a:cubicBezTo>
                    <a:pt x="11370" y="10859"/>
                    <a:pt x="11585" y="11216"/>
                    <a:pt x="11668" y="11681"/>
                  </a:cubicBezTo>
                  <a:cubicBezTo>
                    <a:pt x="11751" y="12240"/>
                    <a:pt x="11871" y="12300"/>
                    <a:pt x="12430" y="12288"/>
                  </a:cubicBezTo>
                  <a:cubicBezTo>
                    <a:pt x="13014" y="12288"/>
                    <a:pt x="13585" y="12288"/>
                    <a:pt x="14168" y="12288"/>
                  </a:cubicBezTo>
                  <a:cubicBezTo>
                    <a:pt x="13966" y="11609"/>
                    <a:pt x="13752" y="10919"/>
                    <a:pt x="13514" y="10133"/>
                  </a:cubicBezTo>
                  <a:cubicBezTo>
                    <a:pt x="13156" y="10169"/>
                    <a:pt x="12716" y="10192"/>
                    <a:pt x="12275" y="10240"/>
                  </a:cubicBezTo>
                  <a:cubicBezTo>
                    <a:pt x="11704" y="10323"/>
                    <a:pt x="11501" y="10192"/>
                    <a:pt x="11549" y="9621"/>
                  </a:cubicBezTo>
                  <a:cubicBezTo>
                    <a:pt x="11632" y="8371"/>
                    <a:pt x="11751" y="7121"/>
                    <a:pt x="11859" y="5870"/>
                  </a:cubicBezTo>
                  <a:cubicBezTo>
                    <a:pt x="11894" y="5489"/>
                    <a:pt x="12144" y="5323"/>
                    <a:pt x="12490" y="5192"/>
                  </a:cubicBezTo>
                  <a:cubicBezTo>
                    <a:pt x="13466" y="4799"/>
                    <a:pt x="14442" y="4894"/>
                    <a:pt x="15442" y="5180"/>
                  </a:cubicBezTo>
                  <a:cubicBezTo>
                    <a:pt x="15812" y="4608"/>
                    <a:pt x="16169" y="4061"/>
                    <a:pt x="16574" y="3430"/>
                  </a:cubicBezTo>
                  <a:cubicBezTo>
                    <a:pt x="16443" y="3275"/>
                    <a:pt x="16288" y="3073"/>
                    <a:pt x="16121" y="2894"/>
                  </a:cubicBezTo>
                  <a:cubicBezTo>
                    <a:pt x="15907" y="2656"/>
                    <a:pt x="15871" y="2453"/>
                    <a:pt x="16133" y="2227"/>
                  </a:cubicBezTo>
                  <a:cubicBezTo>
                    <a:pt x="17181" y="1334"/>
                    <a:pt x="18383" y="739"/>
                    <a:pt x="19681" y="310"/>
                  </a:cubicBezTo>
                  <a:cubicBezTo>
                    <a:pt x="20038" y="191"/>
                    <a:pt x="20300" y="322"/>
                    <a:pt x="20431" y="644"/>
                  </a:cubicBezTo>
                  <a:cubicBezTo>
                    <a:pt x="20586" y="1037"/>
                    <a:pt x="20693" y="1453"/>
                    <a:pt x="20836" y="1906"/>
                  </a:cubicBezTo>
                  <a:cubicBezTo>
                    <a:pt x="21598" y="1727"/>
                    <a:pt x="22360" y="1549"/>
                    <a:pt x="23205" y="1358"/>
                  </a:cubicBezTo>
                  <a:cubicBezTo>
                    <a:pt x="23205" y="1072"/>
                    <a:pt x="23205" y="763"/>
                    <a:pt x="23205" y="465"/>
                  </a:cubicBezTo>
                  <a:cubicBezTo>
                    <a:pt x="23193" y="132"/>
                    <a:pt x="23360" y="1"/>
                    <a:pt x="23682" y="13"/>
                  </a:cubicBezTo>
                  <a:cubicBezTo>
                    <a:pt x="24444" y="36"/>
                    <a:pt x="25194" y="72"/>
                    <a:pt x="25920" y="370"/>
                  </a:cubicBezTo>
                  <a:cubicBezTo>
                    <a:pt x="26396" y="560"/>
                    <a:pt x="26920" y="667"/>
                    <a:pt x="27420" y="810"/>
                  </a:cubicBezTo>
                  <a:cubicBezTo>
                    <a:pt x="27968" y="965"/>
                    <a:pt x="28051" y="1156"/>
                    <a:pt x="27777" y="1691"/>
                  </a:cubicBezTo>
                  <a:cubicBezTo>
                    <a:pt x="27611" y="2025"/>
                    <a:pt x="27456" y="2370"/>
                    <a:pt x="27277" y="2703"/>
                  </a:cubicBezTo>
                  <a:cubicBezTo>
                    <a:pt x="27122" y="2989"/>
                    <a:pt x="27182" y="3192"/>
                    <a:pt x="27444" y="3370"/>
                  </a:cubicBezTo>
                  <a:cubicBezTo>
                    <a:pt x="27908" y="3692"/>
                    <a:pt x="28361" y="4037"/>
                    <a:pt x="28837" y="4382"/>
                  </a:cubicBezTo>
                  <a:cubicBezTo>
                    <a:pt x="29230" y="4216"/>
                    <a:pt x="29611" y="4025"/>
                    <a:pt x="30004" y="3870"/>
                  </a:cubicBezTo>
                  <a:cubicBezTo>
                    <a:pt x="30480" y="3680"/>
                    <a:pt x="30671" y="3727"/>
                    <a:pt x="30861" y="4180"/>
                  </a:cubicBezTo>
                  <a:cubicBezTo>
                    <a:pt x="31242" y="5049"/>
                    <a:pt x="31694" y="5894"/>
                    <a:pt x="31659" y="6894"/>
                  </a:cubicBezTo>
                  <a:cubicBezTo>
                    <a:pt x="31659" y="7002"/>
                    <a:pt x="31659" y="7121"/>
                    <a:pt x="31683" y="7240"/>
                  </a:cubicBezTo>
                  <a:cubicBezTo>
                    <a:pt x="31706" y="7466"/>
                    <a:pt x="31825" y="7728"/>
                    <a:pt x="31742" y="7895"/>
                  </a:cubicBezTo>
                  <a:cubicBezTo>
                    <a:pt x="31683" y="8037"/>
                    <a:pt x="31385" y="8085"/>
                    <a:pt x="31182" y="8145"/>
                  </a:cubicBezTo>
                  <a:cubicBezTo>
                    <a:pt x="30492" y="8359"/>
                    <a:pt x="30456" y="8418"/>
                    <a:pt x="30575" y="9157"/>
                  </a:cubicBezTo>
                  <a:cubicBezTo>
                    <a:pt x="30587" y="9252"/>
                    <a:pt x="30611" y="9335"/>
                    <a:pt x="30647" y="9514"/>
                  </a:cubicBezTo>
                  <a:cubicBezTo>
                    <a:pt x="30921" y="9466"/>
                    <a:pt x="31194" y="9419"/>
                    <a:pt x="31468" y="9371"/>
                  </a:cubicBezTo>
                  <a:cubicBezTo>
                    <a:pt x="31885" y="9288"/>
                    <a:pt x="32064" y="9395"/>
                    <a:pt x="32040" y="9823"/>
                  </a:cubicBezTo>
                  <a:cubicBezTo>
                    <a:pt x="32028" y="10169"/>
                    <a:pt x="31980" y="10526"/>
                    <a:pt x="31873" y="10871"/>
                  </a:cubicBezTo>
                  <a:cubicBezTo>
                    <a:pt x="31683" y="11526"/>
                    <a:pt x="31468" y="12181"/>
                    <a:pt x="31242" y="12824"/>
                  </a:cubicBezTo>
                  <a:cubicBezTo>
                    <a:pt x="31087" y="13264"/>
                    <a:pt x="30825" y="13574"/>
                    <a:pt x="30290" y="13407"/>
                  </a:cubicBezTo>
                  <a:cubicBezTo>
                    <a:pt x="29968" y="13860"/>
                    <a:pt x="29623" y="14252"/>
                    <a:pt x="29397" y="14705"/>
                  </a:cubicBezTo>
                  <a:cubicBezTo>
                    <a:pt x="29277" y="14943"/>
                    <a:pt x="29313" y="15312"/>
                    <a:pt x="29385" y="15586"/>
                  </a:cubicBezTo>
                  <a:cubicBezTo>
                    <a:pt x="29623" y="16503"/>
                    <a:pt x="29599" y="16634"/>
                    <a:pt x="28849" y="17122"/>
                  </a:cubicBezTo>
                  <a:cubicBezTo>
                    <a:pt x="28349" y="17443"/>
                    <a:pt x="27849" y="17741"/>
                    <a:pt x="27337" y="18051"/>
                  </a:cubicBezTo>
                  <a:cubicBezTo>
                    <a:pt x="26849" y="17681"/>
                    <a:pt x="26384" y="17348"/>
                    <a:pt x="25944" y="17027"/>
                  </a:cubicBezTo>
                  <a:cubicBezTo>
                    <a:pt x="25182" y="17193"/>
                    <a:pt x="24420" y="17360"/>
                    <a:pt x="23634" y="17539"/>
                  </a:cubicBezTo>
                  <a:cubicBezTo>
                    <a:pt x="23646" y="17824"/>
                    <a:pt x="23682" y="18122"/>
                    <a:pt x="23693" y="18432"/>
                  </a:cubicBezTo>
                  <a:cubicBezTo>
                    <a:pt x="23705" y="18908"/>
                    <a:pt x="23598" y="19063"/>
                    <a:pt x="23146" y="19098"/>
                  </a:cubicBezTo>
                  <a:cubicBezTo>
                    <a:pt x="22300" y="19158"/>
                    <a:pt x="21443" y="19194"/>
                    <a:pt x="20598" y="19253"/>
                  </a:cubicBezTo>
                  <a:cubicBezTo>
                    <a:pt x="20550" y="19253"/>
                    <a:pt x="20491" y="19265"/>
                    <a:pt x="20455" y="19241"/>
                  </a:cubicBezTo>
                  <a:cubicBezTo>
                    <a:pt x="19800" y="18944"/>
                    <a:pt x="19252" y="19289"/>
                    <a:pt x="18657" y="19527"/>
                  </a:cubicBezTo>
                  <a:cubicBezTo>
                    <a:pt x="18467" y="20444"/>
                    <a:pt x="18586" y="21468"/>
                    <a:pt x="17883" y="22253"/>
                  </a:cubicBezTo>
                  <a:cubicBezTo>
                    <a:pt x="18121" y="22503"/>
                    <a:pt x="18312" y="22718"/>
                    <a:pt x="18526" y="22908"/>
                  </a:cubicBezTo>
                  <a:cubicBezTo>
                    <a:pt x="18812" y="23182"/>
                    <a:pt x="18836" y="23480"/>
                    <a:pt x="18621" y="23801"/>
                  </a:cubicBezTo>
                  <a:cubicBezTo>
                    <a:pt x="18514" y="23968"/>
                    <a:pt x="18395" y="24170"/>
                    <a:pt x="18228" y="24289"/>
                  </a:cubicBezTo>
                  <a:cubicBezTo>
                    <a:pt x="17466" y="24849"/>
                    <a:pt x="16693" y="25409"/>
                    <a:pt x="15907" y="25932"/>
                  </a:cubicBezTo>
                  <a:cubicBezTo>
                    <a:pt x="15335" y="26313"/>
                    <a:pt x="15061" y="26159"/>
                    <a:pt x="14930" y="25551"/>
                  </a:cubicBezTo>
                  <a:cubicBezTo>
                    <a:pt x="14895" y="25397"/>
                    <a:pt x="14799" y="25254"/>
                    <a:pt x="14716" y="25075"/>
                  </a:cubicBezTo>
                  <a:cubicBezTo>
                    <a:pt x="13942" y="25182"/>
                    <a:pt x="13192" y="25266"/>
                    <a:pt x="12454" y="25409"/>
                  </a:cubicBezTo>
                  <a:cubicBezTo>
                    <a:pt x="12287" y="25444"/>
                    <a:pt x="12132" y="25659"/>
                    <a:pt x="12025" y="25825"/>
                  </a:cubicBezTo>
                  <a:cubicBezTo>
                    <a:pt x="11740" y="26242"/>
                    <a:pt x="11513" y="26683"/>
                    <a:pt x="11228" y="27087"/>
                  </a:cubicBezTo>
                  <a:cubicBezTo>
                    <a:pt x="11144" y="27195"/>
                    <a:pt x="10870" y="27278"/>
                    <a:pt x="10751" y="27230"/>
                  </a:cubicBezTo>
                  <a:cubicBezTo>
                    <a:pt x="9763" y="26837"/>
                    <a:pt x="8787" y="26409"/>
                    <a:pt x="7799" y="26004"/>
                  </a:cubicBezTo>
                  <a:cubicBezTo>
                    <a:pt x="7453" y="25861"/>
                    <a:pt x="7346" y="25647"/>
                    <a:pt x="7358" y="25290"/>
                  </a:cubicBezTo>
                  <a:cubicBezTo>
                    <a:pt x="7382" y="24909"/>
                    <a:pt x="7322" y="24539"/>
                    <a:pt x="7299" y="24135"/>
                  </a:cubicBezTo>
                  <a:cubicBezTo>
                    <a:pt x="7608" y="23837"/>
                    <a:pt x="7930" y="23539"/>
                    <a:pt x="8263" y="23206"/>
                  </a:cubicBezTo>
                  <a:cubicBezTo>
                    <a:pt x="7834" y="22551"/>
                    <a:pt x="7430" y="21944"/>
                    <a:pt x="7013" y="21289"/>
                  </a:cubicBezTo>
                  <a:cubicBezTo>
                    <a:pt x="6513" y="21515"/>
                    <a:pt x="6048" y="21730"/>
                    <a:pt x="5536" y="21968"/>
                  </a:cubicBezTo>
                  <a:cubicBezTo>
                    <a:pt x="4810" y="21313"/>
                    <a:pt x="4286" y="20503"/>
                    <a:pt x="4084" y="19479"/>
                  </a:cubicBezTo>
                  <a:cubicBezTo>
                    <a:pt x="4322" y="19825"/>
                    <a:pt x="4560" y="20170"/>
                    <a:pt x="4858" y="20598"/>
                  </a:cubicBezTo>
                  <a:cubicBezTo>
                    <a:pt x="5001" y="20027"/>
                    <a:pt x="4620" y="19729"/>
                    <a:pt x="4548" y="19348"/>
                  </a:cubicBezTo>
                  <a:cubicBezTo>
                    <a:pt x="3631" y="19241"/>
                    <a:pt x="2798" y="18920"/>
                    <a:pt x="2000" y="18539"/>
                  </a:cubicBezTo>
                  <a:cubicBezTo>
                    <a:pt x="1453" y="18277"/>
                    <a:pt x="1238" y="17062"/>
                    <a:pt x="1595" y="16586"/>
                  </a:cubicBezTo>
                  <a:cubicBezTo>
                    <a:pt x="1786" y="16348"/>
                    <a:pt x="1976" y="16110"/>
                    <a:pt x="2238" y="15788"/>
                  </a:cubicBezTo>
                  <a:cubicBezTo>
                    <a:pt x="2060" y="15788"/>
                    <a:pt x="1988" y="15776"/>
                    <a:pt x="1917" y="15788"/>
                  </a:cubicBezTo>
                  <a:cubicBezTo>
                    <a:pt x="1643" y="15836"/>
                    <a:pt x="1286" y="16015"/>
                    <a:pt x="1119" y="15896"/>
                  </a:cubicBezTo>
                  <a:cubicBezTo>
                    <a:pt x="774" y="15669"/>
                    <a:pt x="345" y="15431"/>
                    <a:pt x="286" y="14907"/>
                  </a:cubicBezTo>
                  <a:cubicBezTo>
                    <a:pt x="214" y="14181"/>
                    <a:pt x="71" y="13455"/>
                    <a:pt x="36" y="12728"/>
                  </a:cubicBezTo>
                  <a:cubicBezTo>
                    <a:pt x="0" y="12133"/>
                    <a:pt x="155" y="12026"/>
                    <a:pt x="726" y="11966"/>
                  </a:cubicBezTo>
                  <a:cubicBezTo>
                    <a:pt x="941" y="11955"/>
                    <a:pt x="1155" y="11931"/>
                    <a:pt x="1369" y="11907"/>
                  </a:cubicBezTo>
                  <a:cubicBezTo>
                    <a:pt x="1786" y="11859"/>
                    <a:pt x="1774" y="11859"/>
                    <a:pt x="1917" y="11335"/>
                  </a:cubicBezTo>
                  <a:cubicBezTo>
                    <a:pt x="1726" y="11193"/>
                    <a:pt x="1512" y="11038"/>
                    <a:pt x="1274" y="10847"/>
                  </a:cubicBezTo>
                  <a:cubicBezTo>
                    <a:pt x="1524" y="10192"/>
                    <a:pt x="1631" y="9454"/>
                    <a:pt x="2322" y="9038"/>
                  </a:cubicBezTo>
                  <a:cubicBezTo>
                    <a:pt x="2762" y="8764"/>
                    <a:pt x="3155" y="8406"/>
                    <a:pt x="3608" y="8156"/>
                  </a:cubicBezTo>
                  <a:cubicBezTo>
                    <a:pt x="4143" y="7871"/>
                    <a:pt x="4239" y="7918"/>
                    <a:pt x="4632" y="8371"/>
                  </a:cubicBezTo>
                  <a:cubicBezTo>
                    <a:pt x="4786" y="8549"/>
                    <a:pt x="4929" y="8740"/>
                    <a:pt x="5120" y="8978"/>
                  </a:cubicBezTo>
                  <a:cubicBezTo>
                    <a:pt x="5608" y="8895"/>
                    <a:pt x="6120" y="8811"/>
                    <a:pt x="6668" y="8716"/>
                  </a:cubicBezTo>
                  <a:cubicBezTo>
                    <a:pt x="6727" y="8371"/>
                    <a:pt x="6787" y="8014"/>
                    <a:pt x="6834" y="7668"/>
                  </a:cubicBezTo>
                  <a:cubicBezTo>
                    <a:pt x="6894" y="7240"/>
                    <a:pt x="7025" y="7144"/>
                    <a:pt x="7453" y="7240"/>
                  </a:cubicBezTo>
                  <a:cubicBezTo>
                    <a:pt x="8061" y="7359"/>
                    <a:pt x="8644" y="7561"/>
                    <a:pt x="9132" y="7978"/>
                  </a:cubicBezTo>
                  <a:cubicBezTo>
                    <a:pt x="9215" y="8049"/>
                    <a:pt x="9311" y="8133"/>
                    <a:pt x="9418" y="8180"/>
                  </a:cubicBezTo>
                  <a:cubicBezTo>
                    <a:pt x="10168" y="8442"/>
                    <a:pt x="10216" y="9097"/>
                    <a:pt x="10251" y="9728"/>
                  </a:cubicBezTo>
                  <a:cubicBezTo>
                    <a:pt x="10263" y="9871"/>
                    <a:pt x="10204" y="10121"/>
                    <a:pt x="10108" y="10157"/>
                  </a:cubicBezTo>
                  <a:cubicBezTo>
                    <a:pt x="9656" y="10335"/>
                    <a:pt x="9882" y="10669"/>
                    <a:pt x="9870" y="10954"/>
                  </a:cubicBezTo>
                  <a:cubicBezTo>
                    <a:pt x="9525" y="10538"/>
                    <a:pt x="9180" y="10121"/>
                    <a:pt x="8823" y="9680"/>
                  </a:cubicBezTo>
                  <a:cubicBezTo>
                    <a:pt x="9084" y="9383"/>
                    <a:pt x="9596" y="9335"/>
                    <a:pt x="9668" y="8823"/>
                  </a:cubicBezTo>
                  <a:cubicBezTo>
                    <a:pt x="8918" y="8359"/>
                    <a:pt x="8299" y="7656"/>
                    <a:pt x="7275" y="7644"/>
                  </a:cubicBezTo>
                  <a:cubicBezTo>
                    <a:pt x="7215" y="7978"/>
                    <a:pt x="7144" y="8287"/>
                    <a:pt x="7096" y="8621"/>
                  </a:cubicBezTo>
                  <a:cubicBezTo>
                    <a:pt x="7013" y="9133"/>
                    <a:pt x="7025" y="9133"/>
                    <a:pt x="6477" y="9180"/>
                  </a:cubicBezTo>
                  <a:cubicBezTo>
                    <a:pt x="6251" y="9204"/>
                    <a:pt x="5989" y="9192"/>
                    <a:pt x="5786" y="9288"/>
                  </a:cubicBezTo>
                  <a:cubicBezTo>
                    <a:pt x="5155" y="9597"/>
                    <a:pt x="4763" y="9335"/>
                    <a:pt x="4465" y="8787"/>
                  </a:cubicBezTo>
                  <a:cubicBezTo>
                    <a:pt x="4453" y="8776"/>
                    <a:pt x="4441" y="8752"/>
                    <a:pt x="4429" y="8728"/>
                  </a:cubicBezTo>
                  <a:cubicBezTo>
                    <a:pt x="4215" y="8418"/>
                    <a:pt x="3965" y="8383"/>
                    <a:pt x="3631" y="8549"/>
                  </a:cubicBezTo>
                  <a:cubicBezTo>
                    <a:pt x="3036" y="8847"/>
                    <a:pt x="2548" y="9276"/>
                    <a:pt x="2048" y="9752"/>
                  </a:cubicBezTo>
                  <a:cubicBezTo>
                    <a:pt x="2357" y="9978"/>
                    <a:pt x="2596" y="10145"/>
                    <a:pt x="2834" y="10311"/>
                  </a:cubicBezTo>
                  <a:cubicBezTo>
                    <a:pt x="2572" y="10919"/>
                    <a:pt x="2357" y="11502"/>
                    <a:pt x="2084" y="12050"/>
                  </a:cubicBezTo>
                  <a:cubicBezTo>
                    <a:pt x="2024" y="12169"/>
                    <a:pt x="1786" y="12252"/>
                    <a:pt x="1631" y="12276"/>
                  </a:cubicBezTo>
                  <a:cubicBezTo>
                    <a:pt x="1238" y="12312"/>
                    <a:pt x="845" y="12312"/>
                    <a:pt x="476" y="12324"/>
                  </a:cubicBezTo>
                  <a:cubicBezTo>
                    <a:pt x="274" y="13324"/>
                    <a:pt x="369" y="14217"/>
                    <a:pt x="750" y="14991"/>
                  </a:cubicBezTo>
                  <a:cubicBezTo>
                    <a:pt x="1155" y="14955"/>
                    <a:pt x="1572" y="14919"/>
                    <a:pt x="1953" y="14895"/>
                  </a:cubicBezTo>
                  <a:cubicBezTo>
                    <a:pt x="2215" y="15217"/>
                    <a:pt x="2441" y="15503"/>
                    <a:pt x="2691" y="15824"/>
                  </a:cubicBezTo>
                  <a:cubicBezTo>
                    <a:pt x="2417" y="16217"/>
                    <a:pt x="2119" y="16610"/>
                    <a:pt x="1834" y="17015"/>
                  </a:cubicBezTo>
                  <a:cubicBezTo>
                    <a:pt x="2357" y="17598"/>
                    <a:pt x="2917" y="18015"/>
                    <a:pt x="3703" y="18134"/>
                  </a:cubicBezTo>
                  <a:cubicBezTo>
                    <a:pt x="3846" y="17872"/>
                    <a:pt x="3953" y="17610"/>
                    <a:pt x="4120" y="17384"/>
                  </a:cubicBezTo>
                  <a:cubicBezTo>
                    <a:pt x="4227" y="17253"/>
                    <a:pt x="4393" y="17098"/>
                    <a:pt x="4536" y="17086"/>
                  </a:cubicBezTo>
                  <a:cubicBezTo>
                    <a:pt x="4989" y="17062"/>
                    <a:pt x="5429" y="17110"/>
                    <a:pt x="5882" y="17122"/>
                  </a:cubicBezTo>
                  <a:cubicBezTo>
                    <a:pt x="6191" y="17134"/>
                    <a:pt x="6358" y="17289"/>
                    <a:pt x="6382" y="17610"/>
                  </a:cubicBezTo>
                  <a:cubicBezTo>
                    <a:pt x="6394" y="17860"/>
                    <a:pt x="6417" y="18110"/>
                    <a:pt x="6441" y="18443"/>
                  </a:cubicBezTo>
                  <a:cubicBezTo>
                    <a:pt x="7191" y="18289"/>
                    <a:pt x="7799" y="18003"/>
                    <a:pt x="8370" y="17777"/>
                  </a:cubicBezTo>
                  <a:cubicBezTo>
                    <a:pt x="8477" y="17265"/>
                    <a:pt x="8001" y="16848"/>
                    <a:pt x="8346" y="16455"/>
                  </a:cubicBezTo>
                  <a:cubicBezTo>
                    <a:pt x="8632" y="16134"/>
                    <a:pt x="8989" y="15896"/>
                    <a:pt x="9311" y="15622"/>
                  </a:cubicBezTo>
                  <a:cubicBezTo>
                    <a:pt x="9751" y="15241"/>
                    <a:pt x="10108" y="15741"/>
                    <a:pt x="10573" y="15753"/>
                  </a:cubicBezTo>
                  <a:cubicBezTo>
                    <a:pt x="10835" y="15264"/>
                    <a:pt x="11097" y="14788"/>
                    <a:pt x="11370" y="14264"/>
                  </a:cubicBezTo>
                  <a:cubicBezTo>
                    <a:pt x="11025" y="14098"/>
                    <a:pt x="10787" y="13979"/>
                    <a:pt x="10537" y="13860"/>
                  </a:cubicBezTo>
                  <a:cubicBezTo>
                    <a:pt x="10513" y="13669"/>
                    <a:pt x="10489" y="13502"/>
                    <a:pt x="10466" y="13348"/>
                  </a:cubicBezTo>
                  <a:cubicBezTo>
                    <a:pt x="10442" y="13169"/>
                    <a:pt x="10430" y="12978"/>
                    <a:pt x="10406" y="12788"/>
                  </a:cubicBezTo>
                  <a:cubicBezTo>
                    <a:pt x="10811" y="12669"/>
                    <a:pt x="11156" y="12574"/>
                    <a:pt x="11573" y="12443"/>
                  </a:cubicBezTo>
                  <a:cubicBezTo>
                    <a:pt x="11216" y="11931"/>
                    <a:pt x="11394" y="11288"/>
                    <a:pt x="10870" y="10931"/>
                  </a:cubicBezTo>
                  <a:cubicBezTo>
                    <a:pt x="10608" y="11002"/>
                    <a:pt x="10358" y="11085"/>
                    <a:pt x="10108" y="11133"/>
                  </a:cubicBezTo>
                  <a:cubicBezTo>
                    <a:pt x="9966" y="11157"/>
                    <a:pt x="9799" y="11169"/>
                    <a:pt x="9846" y="10931"/>
                  </a:cubicBezTo>
                  <a:close/>
                  <a:moveTo>
                    <a:pt x="23134" y="16491"/>
                  </a:moveTo>
                  <a:cubicBezTo>
                    <a:pt x="23765" y="16348"/>
                    <a:pt x="24313" y="16253"/>
                    <a:pt x="24860" y="16098"/>
                  </a:cubicBezTo>
                  <a:cubicBezTo>
                    <a:pt x="25253" y="16003"/>
                    <a:pt x="25551" y="16098"/>
                    <a:pt x="25825" y="16372"/>
                  </a:cubicBezTo>
                  <a:cubicBezTo>
                    <a:pt x="26039" y="16586"/>
                    <a:pt x="26277" y="16765"/>
                    <a:pt x="26527" y="16979"/>
                  </a:cubicBezTo>
                  <a:cubicBezTo>
                    <a:pt x="27134" y="16467"/>
                    <a:pt x="27837" y="16229"/>
                    <a:pt x="28325" y="15645"/>
                  </a:cubicBezTo>
                  <a:cubicBezTo>
                    <a:pt x="28218" y="15503"/>
                    <a:pt x="28134" y="15384"/>
                    <a:pt x="28051" y="15276"/>
                  </a:cubicBezTo>
                  <a:cubicBezTo>
                    <a:pt x="27682" y="14776"/>
                    <a:pt x="27670" y="14764"/>
                    <a:pt x="28039" y="14229"/>
                  </a:cubicBezTo>
                  <a:cubicBezTo>
                    <a:pt x="28361" y="13752"/>
                    <a:pt x="28718" y="13312"/>
                    <a:pt x="29039" y="12848"/>
                  </a:cubicBezTo>
                  <a:cubicBezTo>
                    <a:pt x="29218" y="12597"/>
                    <a:pt x="29420" y="12621"/>
                    <a:pt x="29658" y="12740"/>
                  </a:cubicBezTo>
                  <a:cubicBezTo>
                    <a:pt x="30004" y="12907"/>
                    <a:pt x="30349" y="13062"/>
                    <a:pt x="30742" y="12978"/>
                  </a:cubicBezTo>
                  <a:cubicBezTo>
                    <a:pt x="31206" y="11990"/>
                    <a:pt x="31504" y="10990"/>
                    <a:pt x="31611" y="9847"/>
                  </a:cubicBezTo>
                  <a:cubicBezTo>
                    <a:pt x="31313" y="9883"/>
                    <a:pt x="31087" y="9930"/>
                    <a:pt x="30861" y="9942"/>
                  </a:cubicBezTo>
                  <a:cubicBezTo>
                    <a:pt x="30623" y="9954"/>
                    <a:pt x="30373" y="9942"/>
                    <a:pt x="30087" y="9942"/>
                  </a:cubicBezTo>
                  <a:cubicBezTo>
                    <a:pt x="30087" y="9692"/>
                    <a:pt x="30087" y="9526"/>
                    <a:pt x="30087" y="9371"/>
                  </a:cubicBezTo>
                  <a:cubicBezTo>
                    <a:pt x="30099" y="8978"/>
                    <a:pt x="29992" y="8502"/>
                    <a:pt x="30170" y="8204"/>
                  </a:cubicBezTo>
                  <a:cubicBezTo>
                    <a:pt x="30349" y="7906"/>
                    <a:pt x="30825" y="7787"/>
                    <a:pt x="31194" y="7585"/>
                  </a:cubicBezTo>
                  <a:cubicBezTo>
                    <a:pt x="31349" y="6406"/>
                    <a:pt x="30956" y="5335"/>
                    <a:pt x="30337" y="4227"/>
                  </a:cubicBezTo>
                  <a:cubicBezTo>
                    <a:pt x="29789" y="4477"/>
                    <a:pt x="29254" y="4727"/>
                    <a:pt x="28754" y="4954"/>
                  </a:cubicBezTo>
                  <a:cubicBezTo>
                    <a:pt x="28206" y="4537"/>
                    <a:pt x="27670" y="4108"/>
                    <a:pt x="27122" y="3704"/>
                  </a:cubicBezTo>
                  <a:cubicBezTo>
                    <a:pt x="26634" y="3358"/>
                    <a:pt x="26575" y="3251"/>
                    <a:pt x="26789" y="2715"/>
                  </a:cubicBezTo>
                  <a:cubicBezTo>
                    <a:pt x="26980" y="2263"/>
                    <a:pt x="27206" y="1822"/>
                    <a:pt x="27468" y="1251"/>
                  </a:cubicBezTo>
                  <a:cubicBezTo>
                    <a:pt x="26146" y="1084"/>
                    <a:pt x="25039" y="203"/>
                    <a:pt x="23658" y="536"/>
                  </a:cubicBezTo>
                  <a:cubicBezTo>
                    <a:pt x="23646" y="941"/>
                    <a:pt x="23622" y="1310"/>
                    <a:pt x="23610" y="1560"/>
                  </a:cubicBezTo>
                  <a:cubicBezTo>
                    <a:pt x="22503" y="1870"/>
                    <a:pt x="21479" y="2144"/>
                    <a:pt x="20407" y="2430"/>
                  </a:cubicBezTo>
                  <a:cubicBezTo>
                    <a:pt x="20300" y="1834"/>
                    <a:pt x="20419" y="1179"/>
                    <a:pt x="19895" y="656"/>
                  </a:cubicBezTo>
                  <a:cubicBezTo>
                    <a:pt x="18609" y="1060"/>
                    <a:pt x="17419" y="1608"/>
                    <a:pt x="16371" y="2549"/>
                  </a:cubicBezTo>
                  <a:cubicBezTo>
                    <a:pt x="16669" y="2894"/>
                    <a:pt x="16919" y="3168"/>
                    <a:pt x="17157" y="3465"/>
                  </a:cubicBezTo>
                  <a:cubicBezTo>
                    <a:pt x="16835" y="3882"/>
                    <a:pt x="16502" y="4251"/>
                    <a:pt x="16252" y="4668"/>
                  </a:cubicBezTo>
                  <a:cubicBezTo>
                    <a:pt x="15752" y="5525"/>
                    <a:pt x="15728" y="5549"/>
                    <a:pt x="14740" y="5430"/>
                  </a:cubicBezTo>
                  <a:cubicBezTo>
                    <a:pt x="14395" y="5382"/>
                    <a:pt x="14049" y="5358"/>
                    <a:pt x="13716" y="5323"/>
                  </a:cubicBezTo>
                  <a:cubicBezTo>
                    <a:pt x="13180" y="6597"/>
                    <a:pt x="12883" y="7811"/>
                    <a:pt x="12966" y="9145"/>
                  </a:cubicBezTo>
                  <a:lnTo>
                    <a:pt x="14645" y="9145"/>
                  </a:lnTo>
                  <a:cubicBezTo>
                    <a:pt x="14680" y="9264"/>
                    <a:pt x="14728" y="9347"/>
                    <a:pt x="14740" y="9430"/>
                  </a:cubicBezTo>
                  <a:cubicBezTo>
                    <a:pt x="14919" y="10192"/>
                    <a:pt x="15050" y="10966"/>
                    <a:pt x="15264" y="11716"/>
                  </a:cubicBezTo>
                  <a:cubicBezTo>
                    <a:pt x="15371" y="12086"/>
                    <a:pt x="15323" y="12276"/>
                    <a:pt x="14978" y="12455"/>
                  </a:cubicBezTo>
                  <a:cubicBezTo>
                    <a:pt x="14621" y="12657"/>
                    <a:pt x="14192" y="12788"/>
                    <a:pt x="13918" y="13193"/>
                  </a:cubicBezTo>
                  <a:cubicBezTo>
                    <a:pt x="14692" y="14110"/>
                    <a:pt x="15109" y="15264"/>
                    <a:pt x="16002" y="16110"/>
                  </a:cubicBezTo>
                  <a:cubicBezTo>
                    <a:pt x="16502" y="15848"/>
                    <a:pt x="16943" y="15574"/>
                    <a:pt x="17407" y="15348"/>
                  </a:cubicBezTo>
                  <a:cubicBezTo>
                    <a:pt x="17609" y="15253"/>
                    <a:pt x="17943" y="15145"/>
                    <a:pt x="18074" y="15241"/>
                  </a:cubicBezTo>
                  <a:cubicBezTo>
                    <a:pt x="18752" y="15717"/>
                    <a:pt x="19550" y="15848"/>
                    <a:pt x="20324" y="16086"/>
                  </a:cubicBezTo>
                  <a:cubicBezTo>
                    <a:pt x="20800" y="16241"/>
                    <a:pt x="20860" y="16360"/>
                    <a:pt x="20729" y="16884"/>
                  </a:cubicBezTo>
                  <a:cubicBezTo>
                    <a:pt x="20657" y="17217"/>
                    <a:pt x="20574" y="17562"/>
                    <a:pt x="20491" y="17896"/>
                  </a:cubicBezTo>
                  <a:cubicBezTo>
                    <a:pt x="21193" y="18110"/>
                    <a:pt x="22705" y="18146"/>
                    <a:pt x="23134" y="17991"/>
                  </a:cubicBezTo>
                  <a:cubicBezTo>
                    <a:pt x="23134" y="17503"/>
                    <a:pt x="23134" y="17003"/>
                    <a:pt x="23134" y="16491"/>
                  </a:cubicBezTo>
                  <a:close/>
                  <a:moveTo>
                    <a:pt x="9394" y="18384"/>
                  </a:moveTo>
                  <a:cubicBezTo>
                    <a:pt x="9025" y="18539"/>
                    <a:pt x="8763" y="18646"/>
                    <a:pt x="8501" y="18753"/>
                  </a:cubicBezTo>
                  <a:cubicBezTo>
                    <a:pt x="8132" y="18896"/>
                    <a:pt x="7763" y="19074"/>
                    <a:pt x="7382" y="19182"/>
                  </a:cubicBezTo>
                  <a:cubicBezTo>
                    <a:pt x="6751" y="19348"/>
                    <a:pt x="6406" y="19194"/>
                    <a:pt x="6096" y="18622"/>
                  </a:cubicBezTo>
                  <a:cubicBezTo>
                    <a:pt x="6013" y="18491"/>
                    <a:pt x="5977" y="18324"/>
                    <a:pt x="5929" y="18170"/>
                  </a:cubicBezTo>
                  <a:cubicBezTo>
                    <a:pt x="5679" y="18110"/>
                    <a:pt x="5453" y="18062"/>
                    <a:pt x="5227" y="18015"/>
                  </a:cubicBezTo>
                  <a:cubicBezTo>
                    <a:pt x="5096" y="18193"/>
                    <a:pt x="4977" y="18348"/>
                    <a:pt x="4882" y="18503"/>
                  </a:cubicBezTo>
                  <a:cubicBezTo>
                    <a:pt x="4763" y="18682"/>
                    <a:pt x="4667" y="18860"/>
                    <a:pt x="4572" y="19015"/>
                  </a:cubicBezTo>
                  <a:cubicBezTo>
                    <a:pt x="4751" y="19277"/>
                    <a:pt x="4893" y="19503"/>
                    <a:pt x="5036" y="19717"/>
                  </a:cubicBezTo>
                  <a:cubicBezTo>
                    <a:pt x="5513" y="20408"/>
                    <a:pt x="5620" y="20456"/>
                    <a:pt x="6429" y="20277"/>
                  </a:cubicBezTo>
                  <a:cubicBezTo>
                    <a:pt x="6560" y="20241"/>
                    <a:pt x="6703" y="20206"/>
                    <a:pt x="6834" y="20170"/>
                  </a:cubicBezTo>
                  <a:cubicBezTo>
                    <a:pt x="6918" y="20241"/>
                    <a:pt x="7001" y="20301"/>
                    <a:pt x="7060" y="20372"/>
                  </a:cubicBezTo>
                  <a:cubicBezTo>
                    <a:pt x="7560" y="21182"/>
                    <a:pt x="8049" y="21991"/>
                    <a:pt x="8561" y="22789"/>
                  </a:cubicBezTo>
                  <a:cubicBezTo>
                    <a:pt x="8715" y="23039"/>
                    <a:pt x="8715" y="23277"/>
                    <a:pt x="8537" y="23504"/>
                  </a:cubicBezTo>
                  <a:cubicBezTo>
                    <a:pt x="8334" y="23754"/>
                    <a:pt x="8120" y="24004"/>
                    <a:pt x="7906" y="24254"/>
                  </a:cubicBezTo>
                  <a:cubicBezTo>
                    <a:pt x="8644" y="24968"/>
                    <a:pt x="9501" y="25349"/>
                    <a:pt x="10478" y="25611"/>
                  </a:cubicBezTo>
                  <a:cubicBezTo>
                    <a:pt x="10620" y="25266"/>
                    <a:pt x="10704" y="24968"/>
                    <a:pt x="10870" y="24718"/>
                  </a:cubicBezTo>
                  <a:cubicBezTo>
                    <a:pt x="10966" y="24551"/>
                    <a:pt x="11168" y="24397"/>
                    <a:pt x="11347" y="24361"/>
                  </a:cubicBezTo>
                  <a:cubicBezTo>
                    <a:pt x="12061" y="24218"/>
                    <a:pt x="12799" y="24170"/>
                    <a:pt x="13514" y="24004"/>
                  </a:cubicBezTo>
                  <a:cubicBezTo>
                    <a:pt x="14216" y="23837"/>
                    <a:pt x="14811" y="23861"/>
                    <a:pt x="15311" y="24444"/>
                  </a:cubicBezTo>
                  <a:cubicBezTo>
                    <a:pt x="15371" y="24516"/>
                    <a:pt x="15466" y="24539"/>
                    <a:pt x="15550" y="24575"/>
                  </a:cubicBezTo>
                  <a:cubicBezTo>
                    <a:pt x="16276" y="24063"/>
                    <a:pt x="16990" y="23587"/>
                    <a:pt x="17562" y="22837"/>
                  </a:cubicBezTo>
                  <a:cubicBezTo>
                    <a:pt x="17431" y="22658"/>
                    <a:pt x="17336" y="22456"/>
                    <a:pt x="17169" y="22337"/>
                  </a:cubicBezTo>
                  <a:cubicBezTo>
                    <a:pt x="16835" y="22099"/>
                    <a:pt x="16871" y="21837"/>
                    <a:pt x="16943" y="21468"/>
                  </a:cubicBezTo>
                  <a:cubicBezTo>
                    <a:pt x="17097" y="20729"/>
                    <a:pt x="17193" y="19979"/>
                    <a:pt x="17240" y="19217"/>
                  </a:cubicBezTo>
                  <a:cubicBezTo>
                    <a:pt x="17276" y="18801"/>
                    <a:pt x="17407" y="18563"/>
                    <a:pt x="17824" y="18467"/>
                  </a:cubicBezTo>
                  <a:cubicBezTo>
                    <a:pt x="18086" y="18396"/>
                    <a:pt x="18348" y="18277"/>
                    <a:pt x="18598" y="18193"/>
                  </a:cubicBezTo>
                  <a:cubicBezTo>
                    <a:pt x="18633" y="17789"/>
                    <a:pt x="18669" y="17431"/>
                    <a:pt x="18705" y="17074"/>
                  </a:cubicBezTo>
                  <a:cubicBezTo>
                    <a:pt x="18371" y="16872"/>
                    <a:pt x="18062" y="16669"/>
                    <a:pt x="17776" y="16491"/>
                  </a:cubicBezTo>
                  <a:cubicBezTo>
                    <a:pt x="17228" y="16753"/>
                    <a:pt x="16740" y="16979"/>
                    <a:pt x="16252" y="17241"/>
                  </a:cubicBezTo>
                  <a:cubicBezTo>
                    <a:pt x="15883" y="17431"/>
                    <a:pt x="15526" y="17562"/>
                    <a:pt x="15169" y="17253"/>
                  </a:cubicBezTo>
                  <a:cubicBezTo>
                    <a:pt x="15097" y="17741"/>
                    <a:pt x="15109" y="18205"/>
                    <a:pt x="14966" y="18622"/>
                  </a:cubicBezTo>
                  <a:cubicBezTo>
                    <a:pt x="14514" y="19967"/>
                    <a:pt x="13466" y="20801"/>
                    <a:pt x="12216" y="21337"/>
                  </a:cubicBezTo>
                  <a:cubicBezTo>
                    <a:pt x="10442" y="22099"/>
                    <a:pt x="8870" y="20289"/>
                    <a:pt x="9323" y="18872"/>
                  </a:cubicBezTo>
                  <a:cubicBezTo>
                    <a:pt x="9358" y="18765"/>
                    <a:pt x="9358" y="18658"/>
                    <a:pt x="9394" y="18384"/>
                  </a:cubicBezTo>
                  <a:close/>
                  <a:moveTo>
                    <a:pt x="14490" y="17158"/>
                  </a:moveTo>
                  <a:cubicBezTo>
                    <a:pt x="13787" y="17408"/>
                    <a:pt x="13097" y="17646"/>
                    <a:pt x="12406" y="17896"/>
                  </a:cubicBezTo>
                  <a:cubicBezTo>
                    <a:pt x="11287" y="18289"/>
                    <a:pt x="10620" y="19146"/>
                    <a:pt x="10061" y="20098"/>
                  </a:cubicBezTo>
                  <a:cubicBezTo>
                    <a:pt x="10728" y="20979"/>
                    <a:pt x="11454" y="21158"/>
                    <a:pt x="12371" y="20682"/>
                  </a:cubicBezTo>
                  <a:cubicBezTo>
                    <a:pt x="13073" y="20313"/>
                    <a:pt x="13668" y="19801"/>
                    <a:pt x="14145" y="19182"/>
                  </a:cubicBezTo>
                  <a:cubicBezTo>
                    <a:pt x="14573" y="18610"/>
                    <a:pt x="14847" y="17943"/>
                    <a:pt x="14490" y="17158"/>
                  </a:cubicBezTo>
                  <a:close/>
                  <a:moveTo>
                    <a:pt x="13466" y="12776"/>
                  </a:moveTo>
                  <a:cubicBezTo>
                    <a:pt x="12561" y="12621"/>
                    <a:pt x="11740" y="12633"/>
                    <a:pt x="10942" y="13109"/>
                  </a:cubicBezTo>
                  <a:cubicBezTo>
                    <a:pt x="11478" y="13479"/>
                    <a:pt x="12002" y="13836"/>
                    <a:pt x="12561" y="14229"/>
                  </a:cubicBezTo>
                  <a:cubicBezTo>
                    <a:pt x="12347" y="14800"/>
                    <a:pt x="12156" y="15348"/>
                    <a:pt x="11942" y="15919"/>
                  </a:cubicBezTo>
                  <a:cubicBezTo>
                    <a:pt x="12597" y="15884"/>
                    <a:pt x="13192" y="15836"/>
                    <a:pt x="13895" y="15800"/>
                  </a:cubicBezTo>
                  <a:cubicBezTo>
                    <a:pt x="13668" y="15491"/>
                    <a:pt x="13478" y="15229"/>
                    <a:pt x="13264" y="14991"/>
                  </a:cubicBezTo>
                  <a:cubicBezTo>
                    <a:pt x="13002" y="14693"/>
                    <a:pt x="12930" y="14395"/>
                    <a:pt x="13085" y="14014"/>
                  </a:cubicBezTo>
                  <a:cubicBezTo>
                    <a:pt x="13240" y="13621"/>
                    <a:pt x="13335" y="13205"/>
                    <a:pt x="13466" y="12776"/>
                  </a:cubicBezTo>
                  <a:close/>
                  <a:moveTo>
                    <a:pt x="9608" y="17586"/>
                  </a:moveTo>
                  <a:cubicBezTo>
                    <a:pt x="10097" y="17122"/>
                    <a:pt x="10561" y="16693"/>
                    <a:pt x="11037" y="16253"/>
                  </a:cubicBezTo>
                  <a:cubicBezTo>
                    <a:pt x="10763" y="16229"/>
                    <a:pt x="10478" y="16217"/>
                    <a:pt x="10275" y="16205"/>
                  </a:cubicBezTo>
                  <a:cubicBezTo>
                    <a:pt x="9942" y="16515"/>
                    <a:pt x="9668" y="16788"/>
                    <a:pt x="9370" y="17074"/>
                  </a:cubicBezTo>
                  <a:cubicBezTo>
                    <a:pt x="9454" y="17265"/>
                    <a:pt x="9549" y="17467"/>
                    <a:pt x="9608" y="17586"/>
                  </a:cubicBezTo>
                  <a:close/>
                  <a:moveTo>
                    <a:pt x="11966" y="9871"/>
                  </a:moveTo>
                  <a:cubicBezTo>
                    <a:pt x="12668" y="9680"/>
                    <a:pt x="12383" y="9157"/>
                    <a:pt x="12525" y="8823"/>
                  </a:cubicBezTo>
                  <a:cubicBezTo>
                    <a:pt x="12394" y="8764"/>
                    <a:pt x="12299" y="8728"/>
                    <a:pt x="12168" y="8680"/>
                  </a:cubicBezTo>
                  <a:cubicBezTo>
                    <a:pt x="12442" y="8359"/>
                    <a:pt x="12704" y="8049"/>
                    <a:pt x="12585" y="7609"/>
                  </a:cubicBezTo>
                  <a:cubicBezTo>
                    <a:pt x="12025" y="7895"/>
                    <a:pt x="11990" y="7895"/>
                    <a:pt x="11978" y="8204"/>
                  </a:cubicBezTo>
                  <a:cubicBezTo>
                    <a:pt x="11942" y="8728"/>
                    <a:pt x="11966" y="9264"/>
                    <a:pt x="11966" y="9871"/>
                  </a:cubicBezTo>
                  <a:close/>
                  <a:moveTo>
                    <a:pt x="11859" y="16360"/>
                  </a:moveTo>
                  <a:cubicBezTo>
                    <a:pt x="11525" y="16550"/>
                    <a:pt x="11287" y="16681"/>
                    <a:pt x="11025" y="16836"/>
                  </a:cubicBezTo>
                  <a:cubicBezTo>
                    <a:pt x="11251" y="17181"/>
                    <a:pt x="11418" y="17455"/>
                    <a:pt x="11621" y="17765"/>
                  </a:cubicBezTo>
                  <a:cubicBezTo>
                    <a:pt x="11811" y="17634"/>
                    <a:pt x="11978" y="17527"/>
                    <a:pt x="12144" y="17408"/>
                  </a:cubicBezTo>
                  <a:cubicBezTo>
                    <a:pt x="12049" y="17062"/>
                    <a:pt x="11966" y="16777"/>
                    <a:pt x="11859" y="16360"/>
                  </a:cubicBezTo>
                  <a:close/>
                  <a:moveTo>
                    <a:pt x="10906" y="26683"/>
                  </a:moveTo>
                  <a:cubicBezTo>
                    <a:pt x="11668" y="26147"/>
                    <a:pt x="11609" y="25694"/>
                    <a:pt x="11240" y="24789"/>
                  </a:cubicBezTo>
                  <a:cubicBezTo>
                    <a:pt x="11109" y="25504"/>
                    <a:pt x="10489" y="25968"/>
                    <a:pt x="10906" y="26683"/>
                  </a:cubicBezTo>
                  <a:close/>
                  <a:moveTo>
                    <a:pt x="13311" y="17015"/>
                  </a:moveTo>
                  <a:cubicBezTo>
                    <a:pt x="13680" y="16955"/>
                    <a:pt x="14002" y="16908"/>
                    <a:pt x="14418" y="16836"/>
                  </a:cubicBezTo>
                  <a:cubicBezTo>
                    <a:pt x="13990" y="16431"/>
                    <a:pt x="13633" y="16181"/>
                    <a:pt x="13097" y="16312"/>
                  </a:cubicBezTo>
                  <a:cubicBezTo>
                    <a:pt x="13168" y="16538"/>
                    <a:pt x="13228" y="16741"/>
                    <a:pt x="13311" y="17015"/>
                  </a:cubicBezTo>
                  <a:close/>
                  <a:moveTo>
                    <a:pt x="10287" y="17681"/>
                  </a:moveTo>
                  <a:cubicBezTo>
                    <a:pt x="10442" y="17908"/>
                    <a:pt x="10561" y="18098"/>
                    <a:pt x="10716" y="18324"/>
                  </a:cubicBezTo>
                  <a:cubicBezTo>
                    <a:pt x="10906" y="18170"/>
                    <a:pt x="11061" y="18051"/>
                    <a:pt x="11216" y="17920"/>
                  </a:cubicBezTo>
                  <a:cubicBezTo>
                    <a:pt x="11097" y="17610"/>
                    <a:pt x="10989" y="17348"/>
                    <a:pt x="10847" y="16991"/>
                  </a:cubicBezTo>
                  <a:cubicBezTo>
                    <a:pt x="10632" y="17253"/>
                    <a:pt x="10466" y="17455"/>
                    <a:pt x="10287" y="17681"/>
                  </a:cubicBezTo>
                  <a:close/>
                  <a:moveTo>
                    <a:pt x="13014" y="17110"/>
                  </a:moveTo>
                  <a:cubicBezTo>
                    <a:pt x="12930" y="16788"/>
                    <a:pt x="12871" y="16538"/>
                    <a:pt x="12799" y="16241"/>
                  </a:cubicBezTo>
                  <a:cubicBezTo>
                    <a:pt x="12549" y="16277"/>
                    <a:pt x="12335" y="16312"/>
                    <a:pt x="12085" y="16348"/>
                  </a:cubicBezTo>
                  <a:cubicBezTo>
                    <a:pt x="12228" y="16717"/>
                    <a:pt x="12359" y="17003"/>
                    <a:pt x="12490" y="17324"/>
                  </a:cubicBezTo>
                  <a:cubicBezTo>
                    <a:pt x="12668" y="17253"/>
                    <a:pt x="12811" y="17193"/>
                    <a:pt x="13014" y="17110"/>
                  </a:cubicBezTo>
                  <a:close/>
                  <a:moveTo>
                    <a:pt x="19514" y="17348"/>
                  </a:moveTo>
                  <a:cubicBezTo>
                    <a:pt x="19705" y="17884"/>
                    <a:pt x="19324" y="18360"/>
                    <a:pt x="19693" y="18824"/>
                  </a:cubicBezTo>
                  <a:cubicBezTo>
                    <a:pt x="19919" y="18443"/>
                    <a:pt x="20074" y="17812"/>
                    <a:pt x="19967" y="17598"/>
                  </a:cubicBezTo>
                  <a:cubicBezTo>
                    <a:pt x="19919" y="17503"/>
                    <a:pt x="19752" y="17467"/>
                    <a:pt x="19514" y="17348"/>
                  </a:cubicBezTo>
                  <a:close/>
                  <a:moveTo>
                    <a:pt x="12263" y="6311"/>
                  </a:moveTo>
                  <a:cubicBezTo>
                    <a:pt x="13085" y="5716"/>
                    <a:pt x="13085" y="5716"/>
                    <a:pt x="13145" y="5347"/>
                  </a:cubicBezTo>
                  <a:cubicBezTo>
                    <a:pt x="12240" y="5537"/>
                    <a:pt x="12228" y="5549"/>
                    <a:pt x="12263" y="6311"/>
                  </a:cubicBezTo>
                  <a:close/>
                  <a:moveTo>
                    <a:pt x="29444" y="14193"/>
                  </a:moveTo>
                  <a:cubicBezTo>
                    <a:pt x="29611" y="13895"/>
                    <a:pt x="29742" y="13633"/>
                    <a:pt x="29897" y="13348"/>
                  </a:cubicBezTo>
                  <a:cubicBezTo>
                    <a:pt x="29706" y="13264"/>
                    <a:pt x="29563" y="13205"/>
                    <a:pt x="29408" y="13145"/>
                  </a:cubicBezTo>
                  <a:cubicBezTo>
                    <a:pt x="29277" y="13336"/>
                    <a:pt x="29170" y="13514"/>
                    <a:pt x="29039" y="13705"/>
                  </a:cubicBezTo>
                  <a:cubicBezTo>
                    <a:pt x="29170" y="13860"/>
                    <a:pt x="29277" y="14002"/>
                    <a:pt x="29444" y="14193"/>
                  </a:cubicBezTo>
                  <a:close/>
                  <a:moveTo>
                    <a:pt x="14907" y="24885"/>
                  </a:moveTo>
                  <a:cubicBezTo>
                    <a:pt x="15121" y="25254"/>
                    <a:pt x="15264" y="25492"/>
                    <a:pt x="15407" y="25730"/>
                  </a:cubicBezTo>
                  <a:cubicBezTo>
                    <a:pt x="15800" y="25599"/>
                    <a:pt x="15800" y="25373"/>
                    <a:pt x="15728" y="25099"/>
                  </a:cubicBezTo>
                  <a:cubicBezTo>
                    <a:pt x="15490" y="25039"/>
                    <a:pt x="15264" y="24980"/>
                    <a:pt x="14907" y="24885"/>
                  </a:cubicBezTo>
                  <a:close/>
                  <a:moveTo>
                    <a:pt x="17609" y="24313"/>
                  </a:moveTo>
                  <a:cubicBezTo>
                    <a:pt x="17550" y="24051"/>
                    <a:pt x="17502" y="23837"/>
                    <a:pt x="17455" y="23599"/>
                  </a:cubicBezTo>
                  <a:cubicBezTo>
                    <a:pt x="17038" y="23885"/>
                    <a:pt x="16859" y="24206"/>
                    <a:pt x="17014" y="24694"/>
                  </a:cubicBezTo>
                  <a:cubicBezTo>
                    <a:pt x="17205" y="24575"/>
                    <a:pt x="17371" y="24468"/>
                    <a:pt x="17609" y="24313"/>
                  </a:cubicBezTo>
                  <a:close/>
                  <a:moveTo>
                    <a:pt x="29039" y="16550"/>
                  </a:moveTo>
                  <a:cubicBezTo>
                    <a:pt x="28813" y="16324"/>
                    <a:pt x="28658" y="16062"/>
                    <a:pt x="28361" y="16288"/>
                  </a:cubicBezTo>
                  <a:cubicBezTo>
                    <a:pt x="28087" y="16491"/>
                    <a:pt x="28182" y="16753"/>
                    <a:pt x="28349" y="17039"/>
                  </a:cubicBezTo>
                  <a:cubicBezTo>
                    <a:pt x="28599" y="16860"/>
                    <a:pt x="28801" y="16717"/>
                    <a:pt x="29039" y="16550"/>
                  </a:cubicBezTo>
                  <a:close/>
                  <a:moveTo>
                    <a:pt x="9465" y="26171"/>
                  </a:moveTo>
                  <a:cubicBezTo>
                    <a:pt x="9501" y="25563"/>
                    <a:pt x="9096" y="25528"/>
                    <a:pt x="8692" y="25409"/>
                  </a:cubicBezTo>
                  <a:cubicBezTo>
                    <a:pt x="8799" y="26063"/>
                    <a:pt x="8799" y="26063"/>
                    <a:pt x="9465" y="26171"/>
                  </a:cubicBezTo>
                  <a:close/>
                  <a:moveTo>
                    <a:pt x="18002" y="21099"/>
                  </a:moveTo>
                  <a:cubicBezTo>
                    <a:pt x="18240" y="20467"/>
                    <a:pt x="18205" y="20372"/>
                    <a:pt x="17669" y="19896"/>
                  </a:cubicBezTo>
                  <a:cubicBezTo>
                    <a:pt x="17300" y="20444"/>
                    <a:pt x="17895" y="20670"/>
                    <a:pt x="18002" y="21099"/>
                  </a:cubicBezTo>
                  <a:close/>
                  <a:moveTo>
                    <a:pt x="10156" y="18241"/>
                  </a:moveTo>
                  <a:cubicBezTo>
                    <a:pt x="9799" y="18944"/>
                    <a:pt x="9799" y="18955"/>
                    <a:pt x="9930" y="19586"/>
                  </a:cubicBezTo>
                  <a:cubicBezTo>
                    <a:pt x="10144" y="19146"/>
                    <a:pt x="10561" y="18813"/>
                    <a:pt x="10156" y="18241"/>
                  </a:cubicBezTo>
                  <a:close/>
                  <a:moveTo>
                    <a:pt x="12871" y="6132"/>
                  </a:moveTo>
                  <a:cubicBezTo>
                    <a:pt x="12561" y="6621"/>
                    <a:pt x="11954" y="6728"/>
                    <a:pt x="12121" y="7383"/>
                  </a:cubicBezTo>
                  <a:cubicBezTo>
                    <a:pt x="12621" y="7180"/>
                    <a:pt x="12883" y="6847"/>
                    <a:pt x="12871" y="6132"/>
                  </a:cubicBezTo>
                  <a:close/>
                  <a:moveTo>
                    <a:pt x="8215" y="25706"/>
                  </a:moveTo>
                  <a:cubicBezTo>
                    <a:pt x="8370" y="25159"/>
                    <a:pt x="8084" y="24932"/>
                    <a:pt x="7691" y="24730"/>
                  </a:cubicBezTo>
                  <a:cubicBezTo>
                    <a:pt x="7644" y="25444"/>
                    <a:pt x="7644" y="25444"/>
                    <a:pt x="8215" y="25706"/>
                  </a:cubicBezTo>
                  <a:close/>
                  <a:moveTo>
                    <a:pt x="16538" y="24456"/>
                  </a:moveTo>
                  <a:cubicBezTo>
                    <a:pt x="16121" y="24658"/>
                    <a:pt x="16002" y="24909"/>
                    <a:pt x="16181" y="25301"/>
                  </a:cubicBezTo>
                  <a:cubicBezTo>
                    <a:pt x="16597" y="25147"/>
                    <a:pt x="16776" y="24920"/>
                    <a:pt x="16538" y="24456"/>
                  </a:cubicBezTo>
                  <a:close/>
                  <a:moveTo>
                    <a:pt x="17550" y="21039"/>
                  </a:moveTo>
                  <a:cubicBezTo>
                    <a:pt x="17359" y="21384"/>
                    <a:pt x="17288" y="21718"/>
                    <a:pt x="17597" y="22075"/>
                  </a:cubicBezTo>
                  <a:cubicBezTo>
                    <a:pt x="18038" y="21682"/>
                    <a:pt x="17657" y="21372"/>
                    <a:pt x="17550" y="21039"/>
                  </a:cubicBezTo>
                  <a:close/>
                  <a:moveTo>
                    <a:pt x="18062" y="19836"/>
                  </a:moveTo>
                  <a:cubicBezTo>
                    <a:pt x="18133" y="19825"/>
                    <a:pt x="18193" y="19813"/>
                    <a:pt x="18264" y="19801"/>
                  </a:cubicBezTo>
                  <a:cubicBezTo>
                    <a:pt x="18240" y="19551"/>
                    <a:pt x="18240" y="19301"/>
                    <a:pt x="18181" y="19063"/>
                  </a:cubicBezTo>
                  <a:cubicBezTo>
                    <a:pt x="18157" y="18979"/>
                    <a:pt x="17943" y="18884"/>
                    <a:pt x="17859" y="18908"/>
                  </a:cubicBezTo>
                  <a:cubicBezTo>
                    <a:pt x="17776" y="18932"/>
                    <a:pt x="17657" y="19134"/>
                    <a:pt x="17693" y="19217"/>
                  </a:cubicBezTo>
                  <a:cubicBezTo>
                    <a:pt x="17776" y="19432"/>
                    <a:pt x="17931" y="19634"/>
                    <a:pt x="18062" y="19836"/>
                  </a:cubicBezTo>
                  <a:close/>
                  <a:moveTo>
                    <a:pt x="17836" y="15526"/>
                  </a:moveTo>
                  <a:cubicBezTo>
                    <a:pt x="17776" y="15729"/>
                    <a:pt x="17728" y="15872"/>
                    <a:pt x="17669" y="16050"/>
                  </a:cubicBezTo>
                  <a:cubicBezTo>
                    <a:pt x="17847" y="16146"/>
                    <a:pt x="18002" y="16229"/>
                    <a:pt x="18157" y="16312"/>
                  </a:cubicBezTo>
                  <a:cubicBezTo>
                    <a:pt x="18419" y="15824"/>
                    <a:pt x="18419" y="15824"/>
                    <a:pt x="17836" y="15526"/>
                  </a:cubicBezTo>
                  <a:close/>
                  <a:moveTo>
                    <a:pt x="17371" y="15824"/>
                  </a:moveTo>
                  <a:cubicBezTo>
                    <a:pt x="16562" y="16146"/>
                    <a:pt x="16562" y="16146"/>
                    <a:pt x="16609" y="16598"/>
                  </a:cubicBezTo>
                  <a:cubicBezTo>
                    <a:pt x="16943" y="16431"/>
                    <a:pt x="17336" y="16372"/>
                    <a:pt x="17371" y="15824"/>
                  </a:cubicBezTo>
                  <a:close/>
                  <a:moveTo>
                    <a:pt x="9751" y="15943"/>
                  </a:moveTo>
                  <a:cubicBezTo>
                    <a:pt x="9346" y="16086"/>
                    <a:pt x="9013" y="16300"/>
                    <a:pt x="8894" y="16765"/>
                  </a:cubicBezTo>
                  <a:cubicBezTo>
                    <a:pt x="9275" y="16586"/>
                    <a:pt x="9692" y="16467"/>
                    <a:pt x="9751" y="15943"/>
                  </a:cubicBezTo>
                  <a:close/>
                  <a:moveTo>
                    <a:pt x="14847" y="12074"/>
                  </a:moveTo>
                  <a:cubicBezTo>
                    <a:pt x="14740" y="11633"/>
                    <a:pt x="14657" y="11300"/>
                    <a:pt x="14549" y="10835"/>
                  </a:cubicBezTo>
                  <a:cubicBezTo>
                    <a:pt x="14264" y="11550"/>
                    <a:pt x="14288" y="11645"/>
                    <a:pt x="14847" y="12074"/>
                  </a:cubicBezTo>
                  <a:close/>
                  <a:moveTo>
                    <a:pt x="17978" y="23992"/>
                  </a:moveTo>
                  <a:cubicBezTo>
                    <a:pt x="18479" y="23325"/>
                    <a:pt x="18467" y="23265"/>
                    <a:pt x="17812" y="23004"/>
                  </a:cubicBezTo>
                  <a:cubicBezTo>
                    <a:pt x="17859" y="23325"/>
                    <a:pt x="17907" y="23611"/>
                    <a:pt x="17978" y="23992"/>
                  </a:cubicBezTo>
                  <a:close/>
                  <a:moveTo>
                    <a:pt x="14145" y="14491"/>
                  </a:moveTo>
                  <a:cubicBezTo>
                    <a:pt x="14121" y="14812"/>
                    <a:pt x="13764" y="15134"/>
                    <a:pt x="14168" y="15431"/>
                  </a:cubicBezTo>
                  <a:cubicBezTo>
                    <a:pt x="14478" y="14919"/>
                    <a:pt x="14478" y="14919"/>
                    <a:pt x="14145" y="14491"/>
                  </a:cubicBezTo>
                  <a:close/>
                  <a:moveTo>
                    <a:pt x="20634" y="18789"/>
                  </a:moveTo>
                  <a:cubicBezTo>
                    <a:pt x="21467" y="18884"/>
                    <a:pt x="21467" y="18884"/>
                    <a:pt x="21753" y="18574"/>
                  </a:cubicBezTo>
                  <a:cubicBezTo>
                    <a:pt x="21419" y="18705"/>
                    <a:pt x="21026" y="18360"/>
                    <a:pt x="20634" y="18789"/>
                  </a:cubicBezTo>
                  <a:close/>
                  <a:moveTo>
                    <a:pt x="4393" y="18229"/>
                  </a:moveTo>
                  <a:cubicBezTo>
                    <a:pt x="4334" y="18217"/>
                    <a:pt x="4286" y="18205"/>
                    <a:pt x="4227" y="18193"/>
                  </a:cubicBezTo>
                  <a:cubicBezTo>
                    <a:pt x="3798" y="18765"/>
                    <a:pt x="3798" y="18765"/>
                    <a:pt x="4274" y="19003"/>
                  </a:cubicBezTo>
                  <a:cubicBezTo>
                    <a:pt x="4322" y="18729"/>
                    <a:pt x="4358" y="18479"/>
                    <a:pt x="4393" y="18229"/>
                  </a:cubicBezTo>
                  <a:close/>
                  <a:moveTo>
                    <a:pt x="19693" y="16991"/>
                  </a:moveTo>
                  <a:cubicBezTo>
                    <a:pt x="19836" y="16610"/>
                    <a:pt x="19812" y="16372"/>
                    <a:pt x="19395" y="16300"/>
                  </a:cubicBezTo>
                  <a:cubicBezTo>
                    <a:pt x="19217" y="16788"/>
                    <a:pt x="19217" y="16788"/>
                    <a:pt x="19693" y="16991"/>
                  </a:cubicBezTo>
                  <a:close/>
                  <a:moveTo>
                    <a:pt x="11490" y="15217"/>
                  </a:moveTo>
                  <a:cubicBezTo>
                    <a:pt x="11430" y="15229"/>
                    <a:pt x="11370" y="15229"/>
                    <a:pt x="11311" y="15241"/>
                  </a:cubicBezTo>
                  <a:cubicBezTo>
                    <a:pt x="11228" y="15431"/>
                    <a:pt x="11144" y="15622"/>
                    <a:pt x="11049" y="15812"/>
                  </a:cubicBezTo>
                  <a:cubicBezTo>
                    <a:pt x="11085" y="15848"/>
                    <a:pt x="11120" y="15884"/>
                    <a:pt x="11156" y="15919"/>
                  </a:cubicBezTo>
                  <a:cubicBezTo>
                    <a:pt x="11323" y="15848"/>
                    <a:pt x="11537" y="15800"/>
                    <a:pt x="11632" y="15669"/>
                  </a:cubicBezTo>
                  <a:cubicBezTo>
                    <a:pt x="11692" y="15598"/>
                    <a:pt x="11549" y="15372"/>
                    <a:pt x="11490" y="15217"/>
                  </a:cubicBezTo>
                  <a:close/>
                  <a:moveTo>
                    <a:pt x="10454" y="26587"/>
                  </a:moveTo>
                  <a:cubicBezTo>
                    <a:pt x="10454" y="26135"/>
                    <a:pt x="10299" y="25932"/>
                    <a:pt x="9870" y="26004"/>
                  </a:cubicBezTo>
                  <a:cubicBezTo>
                    <a:pt x="9977" y="26480"/>
                    <a:pt x="9977" y="26480"/>
                    <a:pt x="10454" y="26587"/>
                  </a:cubicBezTo>
                  <a:close/>
                  <a:moveTo>
                    <a:pt x="13668" y="14788"/>
                  </a:moveTo>
                  <a:cubicBezTo>
                    <a:pt x="13633" y="14312"/>
                    <a:pt x="13954" y="13955"/>
                    <a:pt x="13514" y="13490"/>
                  </a:cubicBezTo>
                  <a:cubicBezTo>
                    <a:pt x="13526" y="13979"/>
                    <a:pt x="13168" y="14324"/>
                    <a:pt x="13668" y="14788"/>
                  </a:cubicBezTo>
                  <a:close/>
                  <a:moveTo>
                    <a:pt x="2369" y="18408"/>
                  </a:moveTo>
                  <a:cubicBezTo>
                    <a:pt x="2488" y="17872"/>
                    <a:pt x="2000" y="17860"/>
                    <a:pt x="1786" y="17646"/>
                  </a:cubicBezTo>
                  <a:cubicBezTo>
                    <a:pt x="1762" y="18062"/>
                    <a:pt x="1929" y="18324"/>
                    <a:pt x="2369" y="18408"/>
                  </a:cubicBezTo>
                  <a:close/>
                  <a:moveTo>
                    <a:pt x="18895" y="16669"/>
                  </a:moveTo>
                  <a:cubicBezTo>
                    <a:pt x="19074" y="16300"/>
                    <a:pt x="19050" y="16074"/>
                    <a:pt x="18621" y="16015"/>
                  </a:cubicBezTo>
                  <a:cubicBezTo>
                    <a:pt x="18395" y="16348"/>
                    <a:pt x="18479" y="16538"/>
                    <a:pt x="18895" y="16669"/>
                  </a:cubicBezTo>
                  <a:close/>
                  <a:moveTo>
                    <a:pt x="19193" y="17253"/>
                  </a:moveTo>
                  <a:cubicBezTo>
                    <a:pt x="18943" y="17801"/>
                    <a:pt x="18943" y="17801"/>
                    <a:pt x="19193" y="18336"/>
                  </a:cubicBezTo>
                  <a:close/>
                  <a:moveTo>
                    <a:pt x="27884" y="16693"/>
                  </a:moveTo>
                  <a:cubicBezTo>
                    <a:pt x="27384" y="16800"/>
                    <a:pt x="27420" y="17074"/>
                    <a:pt x="27587" y="17420"/>
                  </a:cubicBezTo>
                  <a:cubicBezTo>
                    <a:pt x="28087" y="17300"/>
                    <a:pt x="27956" y="17003"/>
                    <a:pt x="27884" y="16693"/>
                  </a:cubicBezTo>
                  <a:close/>
                  <a:moveTo>
                    <a:pt x="14121" y="10800"/>
                  </a:moveTo>
                  <a:cubicBezTo>
                    <a:pt x="14288" y="10514"/>
                    <a:pt x="14395" y="10323"/>
                    <a:pt x="14526" y="10109"/>
                  </a:cubicBezTo>
                  <a:cubicBezTo>
                    <a:pt x="13907" y="10097"/>
                    <a:pt x="13907" y="10097"/>
                    <a:pt x="14121" y="10800"/>
                  </a:cubicBezTo>
                  <a:close/>
                  <a:moveTo>
                    <a:pt x="5144" y="20515"/>
                  </a:moveTo>
                  <a:cubicBezTo>
                    <a:pt x="4965" y="20968"/>
                    <a:pt x="5167" y="21146"/>
                    <a:pt x="5501" y="21301"/>
                  </a:cubicBezTo>
                  <a:cubicBezTo>
                    <a:pt x="5667" y="20920"/>
                    <a:pt x="5441" y="20741"/>
                    <a:pt x="5144" y="20515"/>
                  </a:cubicBezTo>
                  <a:close/>
                  <a:moveTo>
                    <a:pt x="19050" y="18932"/>
                  </a:moveTo>
                  <a:cubicBezTo>
                    <a:pt x="18848" y="18551"/>
                    <a:pt x="18633" y="18574"/>
                    <a:pt x="18359" y="18777"/>
                  </a:cubicBezTo>
                  <a:cubicBezTo>
                    <a:pt x="18526" y="19098"/>
                    <a:pt x="18717" y="19241"/>
                    <a:pt x="19050" y="18932"/>
                  </a:cubicBezTo>
                  <a:close/>
                  <a:moveTo>
                    <a:pt x="15276" y="16169"/>
                  </a:moveTo>
                  <a:cubicBezTo>
                    <a:pt x="15050" y="16610"/>
                    <a:pt x="15300" y="16753"/>
                    <a:pt x="15597" y="16896"/>
                  </a:cubicBezTo>
                  <a:cubicBezTo>
                    <a:pt x="15764" y="16538"/>
                    <a:pt x="15633" y="16324"/>
                    <a:pt x="15276" y="16169"/>
                  </a:cubicBezTo>
                  <a:close/>
                  <a:moveTo>
                    <a:pt x="28896" y="13895"/>
                  </a:moveTo>
                  <a:cubicBezTo>
                    <a:pt x="28849" y="13895"/>
                    <a:pt x="28801" y="13895"/>
                    <a:pt x="28754" y="13907"/>
                  </a:cubicBezTo>
                  <a:cubicBezTo>
                    <a:pt x="28730" y="14038"/>
                    <a:pt x="28623" y="14241"/>
                    <a:pt x="28682" y="14312"/>
                  </a:cubicBezTo>
                  <a:cubicBezTo>
                    <a:pt x="28789" y="14431"/>
                    <a:pt x="28896" y="14717"/>
                    <a:pt x="29230" y="14467"/>
                  </a:cubicBezTo>
                  <a:cubicBezTo>
                    <a:pt x="29111" y="14276"/>
                    <a:pt x="29004" y="14086"/>
                    <a:pt x="28896" y="13895"/>
                  </a:cubicBezTo>
                  <a:close/>
                  <a:moveTo>
                    <a:pt x="13323" y="24623"/>
                  </a:moveTo>
                  <a:cubicBezTo>
                    <a:pt x="13085" y="24599"/>
                    <a:pt x="12811" y="24420"/>
                    <a:pt x="12573" y="24956"/>
                  </a:cubicBezTo>
                  <a:cubicBezTo>
                    <a:pt x="12918" y="24897"/>
                    <a:pt x="13168" y="24968"/>
                    <a:pt x="13323" y="24623"/>
                  </a:cubicBezTo>
                  <a:close/>
                  <a:moveTo>
                    <a:pt x="2893" y="18396"/>
                  </a:moveTo>
                  <a:cubicBezTo>
                    <a:pt x="2881" y="18455"/>
                    <a:pt x="2869" y="18503"/>
                    <a:pt x="2846" y="18551"/>
                  </a:cubicBezTo>
                  <a:cubicBezTo>
                    <a:pt x="3060" y="18646"/>
                    <a:pt x="3262" y="18729"/>
                    <a:pt x="3477" y="18824"/>
                  </a:cubicBezTo>
                  <a:cubicBezTo>
                    <a:pt x="3489" y="18777"/>
                    <a:pt x="3512" y="18729"/>
                    <a:pt x="3536" y="18682"/>
                  </a:cubicBezTo>
                  <a:cubicBezTo>
                    <a:pt x="3381" y="18479"/>
                    <a:pt x="3167" y="18372"/>
                    <a:pt x="2893" y="18396"/>
                  </a:cubicBezTo>
                  <a:close/>
                  <a:moveTo>
                    <a:pt x="11763" y="25242"/>
                  </a:moveTo>
                  <a:cubicBezTo>
                    <a:pt x="11954" y="25087"/>
                    <a:pt x="12085" y="24968"/>
                    <a:pt x="12228" y="24849"/>
                  </a:cubicBezTo>
                  <a:cubicBezTo>
                    <a:pt x="12240" y="24837"/>
                    <a:pt x="12228" y="24801"/>
                    <a:pt x="12216" y="24706"/>
                  </a:cubicBezTo>
                  <a:cubicBezTo>
                    <a:pt x="12002" y="24754"/>
                    <a:pt x="11787" y="24801"/>
                    <a:pt x="11549" y="24849"/>
                  </a:cubicBezTo>
                  <a:cubicBezTo>
                    <a:pt x="11632" y="25004"/>
                    <a:pt x="11680" y="25087"/>
                    <a:pt x="11763" y="25242"/>
                  </a:cubicBezTo>
                  <a:close/>
                  <a:moveTo>
                    <a:pt x="24801" y="16598"/>
                  </a:moveTo>
                  <a:cubicBezTo>
                    <a:pt x="24455" y="16598"/>
                    <a:pt x="24324" y="16753"/>
                    <a:pt x="24301" y="17074"/>
                  </a:cubicBezTo>
                  <a:cubicBezTo>
                    <a:pt x="24610" y="17062"/>
                    <a:pt x="24848" y="17027"/>
                    <a:pt x="24801" y="16598"/>
                  </a:cubicBezTo>
                  <a:close/>
                  <a:moveTo>
                    <a:pt x="14871" y="15395"/>
                  </a:moveTo>
                  <a:cubicBezTo>
                    <a:pt x="14514" y="15681"/>
                    <a:pt x="14478" y="15919"/>
                    <a:pt x="14978" y="16157"/>
                  </a:cubicBezTo>
                  <a:cubicBezTo>
                    <a:pt x="14930" y="15836"/>
                    <a:pt x="14907" y="15622"/>
                    <a:pt x="14871" y="15395"/>
                  </a:cubicBezTo>
                  <a:close/>
                  <a:moveTo>
                    <a:pt x="28313" y="14872"/>
                  </a:moveTo>
                  <a:cubicBezTo>
                    <a:pt x="28623" y="15169"/>
                    <a:pt x="28825" y="15348"/>
                    <a:pt x="29039" y="15550"/>
                  </a:cubicBezTo>
                  <a:cubicBezTo>
                    <a:pt x="29004" y="14979"/>
                    <a:pt x="28980" y="14967"/>
                    <a:pt x="28313" y="14872"/>
                  </a:cubicBezTo>
                  <a:close/>
                  <a:moveTo>
                    <a:pt x="25384" y="16265"/>
                  </a:moveTo>
                  <a:cubicBezTo>
                    <a:pt x="25253" y="16515"/>
                    <a:pt x="25182" y="16658"/>
                    <a:pt x="25051" y="16908"/>
                  </a:cubicBezTo>
                  <a:cubicBezTo>
                    <a:pt x="25337" y="16812"/>
                    <a:pt x="25491" y="16753"/>
                    <a:pt x="25706" y="16669"/>
                  </a:cubicBezTo>
                  <a:cubicBezTo>
                    <a:pt x="25598" y="16538"/>
                    <a:pt x="25527" y="16443"/>
                    <a:pt x="25384" y="16265"/>
                  </a:cubicBezTo>
                  <a:close/>
                  <a:moveTo>
                    <a:pt x="4512" y="18146"/>
                  </a:moveTo>
                  <a:cubicBezTo>
                    <a:pt x="4846" y="18027"/>
                    <a:pt x="4965" y="17884"/>
                    <a:pt x="4822" y="17646"/>
                  </a:cubicBezTo>
                  <a:cubicBezTo>
                    <a:pt x="4798" y="17586"/>
                    <a:pt x="4667" y="17598"/>
                    <a:pt x="4584" y="17574"/>
                  </a:cubicBezTo>
                  <a:cubicBezTo>
                    <a:pt x="4560" y="17753"/>
                    <a:pt x="4536" y="17920"/>
                    <a:pt x="4512" y="18146"/>
                  </a:cubicBezTo>
                  <a:close/>
                  <a:moveTo>
                    <a:pt x="14240" y="24754"/>
                  </a:moveTo>
                  <a:cubicBezTo>
                    <a:pt x="14073" y="24397"/>
                    <a:pt x="13918" y="24313"/>
                    <a:pt x="13728" y="24468"/>
                  </a:cubicBezTo>
                  <a:cubicBezTo>
                    <a:pt x="13680" y="24492"/>
                    <a:pt x="13704" y="24694"/>
                    <a:pt x="13728" y="24706"/>
                  </a:cubicBezTo>
                  <a:cubicBezTo>
                    <a:pt x="13859" y="24730"/>
                    <a:pt x="14002" y="24742"/>
                    <a:pt x="14240" y="24754"/>
                  </a:cubicBezTo>
                  <a:close/>
                  <a:moveTo>
                    <a:pt x="19991" y="17050"/>
                  </a:moveTo>
                  <a:cubicBezTo>
                    <a:pt x="20336" y="16705"/>
                    <a:pt x="20336" y="16705"/>
                    <a:pt x="19991" y="16562"/>
                  </a:cubicBezTo>
                  <a:close/>
                  <a:moveTo>
                    <a:pt x="9287" y="17586"/>
                  </a:moveTo>
                  <a:cubicBezTo>
                    <a:pt x="9168" y="17443"/>
                    <a:pt x="9061" y="17300"/>
                    <a:pt x="8882" y="17086"/>
                  </a:cubicBezTo>
                  <a:cubicBezTo>
                    <a:pt x="8787" y="17503"/>
                    <a:pt x="8906" y="17634"/>
                    <a:pt x="9287" y="17586"/>
                  </a:cubicBezTo>
                  <a:close/>
                  <a:moveTo>
                    <a:pt x="8668" y="18336"/>
                  </a:moveTo>
                  <a:cubicBezTo>
                    <a:pt x="8382" y="18193"/>
                    <a:pt x="8227" y="18265"/>
                    <a:pt x="8061" y="18670"/>
                  </a:cubicBezTo>
                  <a:cubicBezTo>
                    <a:pt x="8358" y="18503"/>
                    <a:pt x="8513" y="18420"/>
                    <a:pt x="8668" y="18336"/>
                  </a:cubicBezTo>
                  <a:close/>
                  <a:moveTo>
                    <a:pt x="5370" y="17539"/>
                  </a:moveTo>
                  <a:cubicBezTo>
                    <a:pt x="5548" y="17908"/>
                    <a:pt x="5715" y="17920"/>
                    <a:pt x="5953" y="17646"/>
                  </a:cubicBezTo>
                  <a:cubicBezTo>
                    <a:pt x="5786" y="17610"/>
                    <a:pt x="5620" y="17586"/>
                    <a:pt x="5370" y="17539"/>
                  </a:cubicBezTo>
                  <a:close/>
                  <a:moveTo>
                    <a:pt x="24003" y="16979"/>
                  </a:moveTo>
                  <a:cubicBezTo>
                    <a:pt x="23955" y="16908"/>
                    <a:pt x="23920" y="16836"/>
                    <a:pt x="23872" y="16765"/>
                  </a:cubicBezTo>
                  <a:cubicBezTo>
                    <a:pt x="23777" y="16848"/>
                    <a:pt x="23682" y="16931"/>
                    <a:pt x="23598" y="17027"/>
                  </a:cubicBezTo>
                  <a:cubicBezTo>
                    <a:pt x="23586" y="17027"/>
                    <a:pt x="23646" y="17122"/>
                    <a:pt x="23658" y="17122"/>
                  </a:cubicBezTo>
                  <a:cubicBezTo>
                    <a:pt x="23777" y="17074"/>
                    <a:pt x="23884" y="17027"/>
                    <a:pt x="24003" y="16979"/>
                  </a:cubicBezTo>
                  <a:close/>
                  <a:moveTo>
                    <a:pt x="6191" y="20813"/>
                  </a:moveTo>
                  <a:cubicBezTo>
                    <a:pt x="5882" y="20872"/>
                    <a:pt x="5870" y="21039"/>
                    <a:pt x="5929" y="21301"/>
                  </a:cubicBezTo>
                  <a:cubicBezTo>
                    <a:pt x="6239" y="21218"/>
                    <a:pt x="6287" y="21063"/>
                    <a:pt x="6191" y="20813"/>
                  </a:cubicBezTo>
                  <a:close/>
                  <a:moveTo>
                    <a:pt x="22955" y="18670"/>
                  </a:moveTo>
                  <a:cubicBezTo>
                    <a:pt x="22955" y="18646"/>
                    <a:pt x="22955" y="18634"/>
                    <a:pt x="22955" y="18622"/>
                  </a:cubicBezTo>
                  <a:lnTo>
                    <a:pt x="22348" y="18622"/>
                  </a:lnTo>
                  <a:cubicBezTo>
                    <a:pt x="22348" y="18646"/>
                    <a:pt x="22348" y="18670"/>
                    <a:pt x="22348" y="18693"/>
                  </a:cubicBezTo>
                  <a:cubicBezTo>
                    <a:pt x="22550" y="18693"/>
                    <a:pt x="22753" y="18682"/>
                    <a:pt x="22955" y="18670"/>
                  </a:cubicBezTo>
                  <a:close/>
                  <a:moveTo>
                    <a:pt x="7858" y="18717"/>
                  </a:moveTo>
                  <a:cubicBezTo>
                    <a:pt x="7775" y="18634"/>
                    <a:pt x="7727" y="18539"/>
                    <a:pt x="7703" y="18551"/>
                  </a:cubicBezTo>
                  <a:cubicBezTo>
                    <a:pt x="7608" y="18574"/>
                    <a:pt x="7525" y="18646"/>
                    <a:pt x="7430" y="18693"/>
                  </a:cubicBezTo>
                  <a:cubicBezTo>
                    <a:pt x="7477" y="18753"/>
                    <a:pt x="7525" y="18860"/>
                    <a:pt x="7560" y="18860"/>
                  </a:cubicBezTo>
                  <a:cubicBezTo>
                    <a:pt x="7656" y="18848"/>
                    <a:pt x="7739" y="18777"/>
                    <a:pt x="7858" y="18717"/>
                  </a:cubicBezTo>
                  <a:close/>
                  <a:moveTo>
                    <a:pt x="16240" y="16372"/>
                  </a:moveTo>
                  <a:cubicBezTo>
                    <a:pt x="16181" y="16372"/>
                    <a:pt x="16121" y="16372"/>
                    <a:pt x="16073" y="16360"/>
                  </a:cubicBezTo>
                  <a:cubicBezTo>
                    <a:pt x="16038" y="16515"/>
                    <a:pt x="16014" y="16658"/>
                    <a:pt x="15978" y="16800"/>
                  </a:cubicBezTo>
                  <a:cubicBezTo>
                    <a:pt x="16038" y="16812"/>
                    <a:pt x="16085" y="16824"/>
                    <a:pt x="16133" y="16836"/>
                  </a:cubicBezTo>
                  <a:cubicBezTo>
                    <a:pt x="16169" y="16681"/>
                    <a:pt x="16204" y="16527"/>
                    <a:pt x="16240" y="16372"/>
                  </a:cubicBezTo>
                  <a:close/>
                  <a:moveTo>
                    <a:pt x="11561" y="14669"/>
                  </a:moveTo>
                  <a:cubicBezTo>
                    <a:pt x="11680" y="14883"/>
                    <a:pt x="11740" y="15003"/>
                    <a:pt x="11847" y="15181"/>
                  </a:cubicBezTo>
                  <a:cubicBezTo>
                    <a:pt x="12013" y="14883"/>
                    <a:pt x="12013" y="14741"/>
                    <a:pt x="11561" y="146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2733708" y="3743338"/>
              <a:ext cx="22304" cy="42758"/>
            </a:xfrm>
            <a:custGeom>
              <a:rect b="b" l="l" r="r" t="t"/>
              <a:pathLst>
                <a:path extrusionOk="0" h="1965" w="1025">
                  <a:moveTo>
                    <a:pt x="156" y="1965"/>
                  </a:moveTo>
                  <a:cubicBezTo>
                    <a:pt x="1" y="834"/>
                    <a:pt x="275" y="250"/>
                    <a:pt x="1025" y="0"/>
                  </a:cubicBezTo>
                  <a:cubicBezTo>
                    <a:pt x="715" y="679"/>
                    <a:pt x="429" y="1322"/>
                    <a:pt x="156" y="19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3487127" y="3780374"/>
              <a:ext cx="20737" cy="48220"/>
            </a:xfrm>
            <a:custGeom>
              <a:rect b="b" l="l" r="r" t="t"/>
              <a:pathLst>
                <a:path extrusionOk="0" h="2216" w="953">
                  <a:moveTo>
                    <a:pt x="655" y="1"/>
                  </a:moveTo>
                  <a:cubicBezTo>
                    <a:pt x="953" y="667"/>
                    <a:pt x="655" y="1679"/>
                    <a:pt x="0" y="2215"/>
                  </a:cubicBezTo>
                  <a:cubicBezTo>
                    <a:pt x="226" y="1477"/>
                    <a:pt x="441" y="739"/>
                    <a:pt x="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51333" y="3741510"/>
              <a:ext cx="31117" cy="37340"/>
            </a:xfrm>
            <a:custGeom>
              <a:rect b="b" l="l" r="r" t="t"/>
              <a:pathLst>
                <a:path extrusionOk="0" h="1716" w="1430">
                  <a:moveTo>
                    <a:pt x="1429" y="1"/>
                  </a:moveTo>
                  <a:cubicBezTo>
                    <a:pt x="941" y="584"/>
                    <a:pt x="489" y="1132"/>
                    <a:pt x="0" y="1715"/>
                  </a:cubicBezTo>
                  <a:cubicBezTo>
                    <a:pt x="0" y="846"/>
                    <a:pt x="596" y="144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974395" y="4176254"/>
              <a:ext cx="47959" cy="14536"/>
            </a:xfrm>
            <a:custGeom>
              <a:rect b="b" l="l" r="r" t="t"/>
              <a:pathLst>
                <a:path extrusionOk="0" h="668" w="2204">
                  <a:moveTo>
                    <a:pt x="2203" y="322"/>
                  </a:moveTo>
                  <a:cubicBezTo>
                    <a:pt x="1203" y="667"/>
                    <a:pt x="477" y="536"/>
                    <a:pt x="1" y="0"/>
                  </a:cubicBezTo>
                  <a:cubicBezTo>
                    <a:pt x="691" y="108"/>
                    <a:pt x="1370" y="203"/>
                    <a:pt x="2203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3216911" y="4001891"/>
              <a:ext cx="38341" cy="10380"/>
            </a:xfrm>
            <a:custGeom>
              <a:rect b="b" l="l" r="r" t="t"/>
              <a:pathLst>
                <a:path extrusionOk="0" h="477" w="1762">
                  <a:moveTo>
                    <a:pt x="1167" y="465"/>
                  </a:moveTo>
                  <a:cubicBezTo>
                    <a:pt x="762" y="441"/>
                    <a:pt x="369" y="393"/>
                    <a:pt x="0" y="1"/>
                  </a:cubicBezTo>
                  <a:lnTo>
                    <a:pt x="1726" y="1"/>
                  </a:lnTo>
                  <a:cubicBezTo>
                    <a:pt x="1738" y="48"/>
                    <a:pt x="1750" y="84"/>
                    <a:pt x="1762" y="120"/>
                  </a:cubicBezTo>
                  <a:cubicBezTo>
                    <a:pt x="1560" y="239"/>
                    <a:pt x="1345" y="358"/>
                    <a:pt x="1143" y="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3503186" y="3792037"/>
              <a:ext cx="21782" cy="35773"/>
            </a:xfrm>
            <a:custGeom>
              <a:rect b="b" l="l" r="r" t="t"/>
              <a:pathLst>
                <a:path extrusionOk="0" h="1644" w="1001">
                  <a:moveTo>
                    <a:pt x="0" y="1644"/>
                  </a:moveTo>
                  <a:cubicBezTo>
                    <a:pt x="215" y="1108"/>
                    <a:pt x="417" y="584"/>
                    <a:pt x="655" y="0"/>
                  </a:cubicBezTo>
                  <a:cubicBezTo>
                    <a:pt x="1001" y="667"/>
                    <a:pt x="834" y="1132"/>
                    <a:pt x="0" y="16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3095903" y="3579594"/>
              <a:ext cx="28005" cy="30856"/>
            </a:xfrm>
            <a:custGeom>
              <a:rect b="b" l="l" r="r" t="t"/>
              <a:pathLst>
                <a:path extrusionOk="0" h="1418" w="1287">
                  <a:moveTo>
                    <a:pt x="1287" y="0"/>
                  </a:moveTo>
                  <a:cubicBezTo>
                    <a:pt x="834" y="500"/>
                    <a:pt x="441" y="941"/>
                    <a:pt x="25" y="1417"/>
                  </a:cubicBezTo>
                  <a:cubicBezTo>
                    <a:pt x="1" y="703"/>
                    <a:pt x="441" y="215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981141" y="4199058"/>
              <a:ext cx="40691" cy="11924"/>
            </a:xfrm>
            <a:custGeom>
              <a:rect b="b" l="l" r="r" t="t"/>
              <a:pathLst>
                <a:path extrusionOk="0" h="548" w="1870">
                  <a:moveTo>
                    <a:pt x="0" y="0"/>
                  </a:moveTo>
                  <a:cubicBezTo>
                    <a:pt x="655" y="36"/>
                    <a:pt x="1191" y="72"/>
                    <a:pt x="1870" y="107"/>
                  </a:cubicBezTo>
                  <a:cubicBezTo>
                    <a:pt x="1012" y="548"/>
                    <a:pt x="596" y="52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225963" y="4011987"/>
              <a:ext cx="29289" cy="14013"/>
            </a:xfrm>
            <a:custGeom>
              <a:rect b="b" l="l" r="r" t="t"/>
              <a:pathLst>
                <a:path extrusionOk="0" h="644" w="1346">
                  <a:moveTo>
                    <a:pt x="727" y="13"/>
                  </a:moveTo>
                  <a:cubicBezTo>
                    <a:pt x="918" y="60"/>
                    <a:pt x="1108" y="108"/>
                    <a:pt x="1346" y="156"/>
                  </a:cubicBezTo>
                  <a:cubicBezTo>
                    <a:pt x="667" y="632"/>
                    <a:pt x="548" y="644"/>
                    <a:pt x="1" y="287"/>
                  </a:cubicBezTo>
                  <a:cubicBezTo>
                    <a:pt x="263" y="191"/>
                    <a:pt x="501" y="96"/>
                    <a:pt x="751" y="1"/>
                  </a:cubicBezTo>
                  <a:cubicBezTo>
                    <a:pt x="751" y="1"/>
                    <a:pt x="727" y="13"/>
                    <a:pt x="727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083478" y="3573110"/>
              <a:ext cx="17364" cy="19453"/>
            </a:xfrm>
            <a:custGeom>
              <a:rect b="b" l="l" r="r" t="t"/>
              <a:pathLst>
                <a:path extrusionOk="0" h="894" w="798">
                  <a:moveTo>
                    <a:pt x="0" y="894"/>
                  </a:moveTo>
                  <a:cubicBezTo>
                    <a:pt x="96" y="429"/>
                    <a:pt x="429" y="191"/>
                    <a:pt x="798" y="1"/>
                  </a:cubicBezTo>
                  <a:cubicBezTo>
                    <a:pt x="536" y="298"/>
                    <a:pt x="262" y="596"/>
                    <a:pt x="0" y="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170779" y="3681148"/>
              <a:ext cx="178780" cy="149513"/>
            </a:xfrm>
            <a:custGeom>
              <a:rect b="b" l="l" r="r" t="t"/>
              <a:pathLst>
                <a:path extrusionOk="0" h="6871" w="8216">
                  <a:moveTo>
                    <a:pt x="3823" y="24"/>
                  </a:moveTo>
                  <a:cubicBezTo>
                    <a:pt x="4858" y="36"/>
                    <a:pt x="5835" y="298"/>
                    <a:pt x="6716" y="882"/>
                  </a:cubicBezTo>
                  <a:cubicBezTo>
                    <a:pt x="7668" y="1513"/>
                    <a:pt x="8216" y="2763"/>
                    <a:pt x="7966" y="3906"/>
                  </a:cubicBezTo>
                  <a:cubicBezTo>
                    <a:pt x="7633" y="5442"/>
                    <a:pt x="6632" y="6323"/>
                    <a:pt x="5144" y="6680"/>
                  </a:cubicBezTo>
                  <a:cubicBezTo>
                    <a:pt x="4370" y="6871"/>
                    <a:pt x="3584" y="6823"/>
                    <a:pt x="2822" y="6644"/>
                  </a:cubicBezTo>
                  <a:cubicBezTo>
                    <a:pt x="2144" y="6490"/>
                    <a:pt x="1549" y="6168"/>
                    <a:pt x="1179" y="5597"/>
                  </a:cubicBezTo>
                  <a:cubicBezTo>
                    <a:pt x="1" y="3763"/>
                    <a:pt x="36" y="2394"/>
                    <a:pt x="1239" y="953"/>
                  </a:cubicBezTo>
                  <a:cubicBezTo>
                    <a:pt x="1775" y="310"/>
                    <a:pt x="2537" y="132"/>
                    <a:pt x="3323" y="24"/>
                  </a:cubicBezTo>
                  <a:cubicBezTo>
                    <a:pt x="3489" y="1"/>
                    <a:pt x="3656" y="24"/>
                    <a:pt x="3823" y="24"/>
                  </a:cubicBezTo>
                  <a:close/>
                  <a:moveTo>
                    <a:pt x="7371" y="3513"/>
                  </a:moveTo>
                  <a:cubicBezTo>
                    <a:pt x="6787" y="3203"/>
                    <a:pt x="6287" y="2930"/>
                    <a:pt x="5775" y="2680"/>
                  </a:cubicBezTo>
                  <a:cubicBezTo>
                    <a:pt x="4323" y="1965"/>
                    <a:pt x="2894" y="2132"/>
                    <a:pt x="1513" y="2894"/>
                  </a:cubicBezTo>
                  <a:cubicBezTo>
                    <a:pt x="834" y="3275"/>
                    <a:pt x="846" y="3311"/>
                    <a:pt x="1084" y="4084"/>
                  </a:cubicBezTo>
                  <a:cubicBezTo>
                    <a:pt x="1322" y="4870"/>
                    <a:pt x="1691" y="5597"/>
                    <a:pt x="2513" y="5906"/>
                  </a:cubicBezTo>
                  <a:cubicBezTo>
                    <a:pt x="3656" y="6323"/>
                    <a:pt x="4811" y="6335"/>
                    <a:pt x="5894" y="5763"/>
                  </a:cubicBezTo>
                  <a:cubicBezTo>
                    <a:pt x="6775" y="5311"/>
                    <a:pt x="7323" y="4573"/>
                    <a:pt x="7371" y="3513"/>
                  </a:cubicBezTo>
                  <a:close/>
                  <a:moveTo>
                    <a:pt x="3501" y="572"/>
                  </a:moveTo>
                  <a:cubicBezTo>
                    <a:pt x="3430" y="1001"/>
                    <a:pt x="3370" y="1322"/>
                    <a:pt x="3311" y="1667"/>
                  </a:cubicBezTo>
                  <a:cubicBezTo>
                    <a:pt x="4001" y="1656"/>
                    <a:pt x="4013" y="1632"/>
                    <a:pt x="4180" y="655"/>
                  </a:cubicBezTo>
                  <a:cubicBezTo>
                    <a:pt x="3977" y="632"/>
                    <a:pt x="3775" y="608"/>
                    <a:pt x="3501" y="572"/>
                  </a:cubicBezTo>
                  <a:close/>
                  <a:moveTo>
                    <a:pt x="1834" y="977"/>
                  </a:moveTo>
                  <a:cubicBezTo>
                    <a:pt x="1358" y="1548"/>
                    <a:pt x="1001" y="2013"/>
                    <a:pt x="929" y="2656"/>
                  </a:cubicBezTo>
                  <a:cubicBezTo>
                    <a:pt x="1715" y="2382"/>
                    <a:pt x="1846" y="1787"/>
                    <a:pt x="1834" y="977"/>
                  </a:cubicBezTo>
                  <a:close/>
                  <a:moveTo>
                    <a:pt x="2382" y="775"/>
                  </a:moveTo>
                  <a:cubicBezTo>
                    <a:pt x="2346" y="1179"/>
                    <a:pt x="2311" y="1501"/>
                    <a:pt x="2275" y="1834"/>
                  </a:cubicBezTo>
                  <a:cubicBezTo>
                    <a:pt x="2775" y="1906"/>
                    <a:pt x="2870" y="1620"/>
                    <a:pt x="2930" y="1298"/>
                  </a:cubicBezTo>
                  <a:cubicBezTo>
                    <a:pt x="2965" y="1108"/>
                    <a:pt x="3013" y="917"/>
                    <a:pt x="3073" y="655"/>
                  </a:cubicBezTo>
                  <a:cubicBezTo>
                    <a:pt x="2799" y="703"/>
                    <a:pt x="2620" y="727"/>
                    <a:pt x="2382" y="775"/>
                  </a:cubicBezTo>
                  <a:close/>
                  <a:moveTo>
                    <a:pt x="4632" y="655"/>
                  </a:moveTo>
                  <a:cubicBezTo>
                    <a:pt x="4549" y="1048"/>
                    <a:pt x="4489" y="1334"/>
                    <a:pt x="4430" y="1656"/>
                  </a:cubicBezTo>
                  <a:lnTo>
                    <a:pt x="5049" y="1656"/>
                  </a:lnTo>
                  <a:cubicBezTo>
                    <a:pt x="5144" y="1394"/>
                    <a:pt x="5239" y="1156"/>
                    <a:pt x="5335" y="882"/>
                  </a:cubicBezTo>
                  <a:cubicBezTo>
                    <a:pt x="5097" y="810"/>
                    <a:pt x="4906" y="739"/>
                    <a:pt x="4632" y="655"/>
                  </a:cubicBezTo>
                  <a:close/>
                  <a:moveTo>
                    <a:pt x="5740" y="1048"/>
                  </a:moveTo>
                  <a:cubicBezTo>
                    <a:pt x="5478" y="1787"/>
                    <a:pt x="5478" y="1787"/>
                    <a:pt x="5882" y="1977"/>
                  </a:cubicBezTo>
                  <a:cubicBezTo>
                    <a:pt x="5978" y="1751"/>
                    <a:pt x="6073" y="1525"/>
                    <a:pt x="6180" y="1275"/>
                  </a:cubicBezTo>
                  <a:cubicBezTo>
                    <a:pt x="6013" y="1191"/>
                    <a:pt x="5882" y="1120"/>
                    <a:pt x="5740" y="1048"/>
                  </a:cubicBezTo>
                  <a:close/>
                  <a:moveTo>
                    <a:pt x="6513" y="2322"/>
                  </a:moveTo>
                  <a:cubicBezTo>
                    <a:pt x="6656" y="2120"/>
                    <a:pt x="6942" y="1941"/>
                    <a:pt x="6692" y="1596"/>
                  </a:cubicBezTo>
                  <a:cubicBezTo>
                    <a:pt x="6454" y="1822"/>
                    <a:pt x="6382" y="2048"/>
                    <a:pt x="6513" y="2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858588" y="3796172"/>
              <a:ext cx="93024" cy="83450"/>
            </a:xfrm>
            <a:custGeom>
              <a:rect b="b" l="l" r="r" t="t"/>
              <a:pathLst>
                <a:path extrusionOk="0" h="3835" w="4275">
                  <a:moveTo>
                    <a:pt x="2108" y="120"/>
                  </a:moveTo>
                  <a:cubicBezTo>
                    <a:pt x="3168" y="1"/>
                    <a:pt x="4001" y="715"/>
                    <a:pt x="4132" y="1406"/>
                  </a:cubicBezTo>
                  <a:cubicBezTo>
                    <a:pt x="4275" y="2144"/>
                    <a:pt x="3965" y="2858"/>
                    <a:pt x="3203" y="3394"/>
                  </a:cubicBezTo>
                  <a:cubicBezTo>
                    <a:pt x="2596" y="3823"/>
                    <a:pt x="1918" y="3835"/>
                    <a:pt x="1287" y="3442"/>
                  </a:cubicBezTo>
                  <a:cubicBezTo>
                    <a:pt x="1179" y="3370"/>
                    <a:pt x="1084" y="3299"/>
                    <a:pt x="989" y="3239"/>
                  </a:cubicBezTo>
                  <a:cubicBezTo>
                    <a:pt x="132" y="2620"/>
                    <a:pt x="1" y="2323"/>
                    <a:pt x="251" y="1465"/>
                  </a:cubicBezTo>
                  <a:cubicBezTo>
                    <a:pt x="513" y="501"/>
                    <a:pt x="929" y="180"/>
                    <a:pt x="1906" y="120"/>
                  </a:cubicBezTo>
                  <a:cubicBezTo>
                    <a:pt x="2001" y="120"/>
                    <a:pt x="2096" y="120"/>
                    <a:pt x="2108" y="120"/>
                  </a:cubicBezTo>
                  <a:close/>
                  <a:moveTo>
                    <a:pt x="3644" y="2120"/>
                  </a:moveTo>
                  <a:cubicBezTo>
                    <a:pt x="3227" y="1966"/>
                    <a:pt x="2882" y="1775"/>
                    <a:pt x="2525" y="1715"/>
                  </a:cubicBezTo>
                  <a:cubicBezTo>
                    <a:pt x="1965" y="1620"/>
                    <a:pt x="1382" y="1549"/>
                    <a:pt x="846" y="1835"/>
                  </a:cubicBezTo>
                  <a:cubicBezTo>
                    <a:pt x="536" y="2001"/>
                    <a:pt x="441" y="2251"/>
                    <a:pt x="656" y="2466"/>
                  </a:cubicBezTo>
                  <a:cubicBezTo>
                    <a:pt x="1108" y="2918"/>
                    <a:pt x="1584" y="3382"/>
                    <a:pt x="2299" y="3299"/>
                  </a:cubicBezTo>
                  <a:cubicBezTo>
                    <a:pt x="2953" y="3228"/>
                    <a:pt x="3346" y="2799"/>
                    <a:pt x="3644" y="2120"/>
                  </a:cubicBezTo>
                  <a:close/>
                  <a:moveTo>
                    <a:pt x="2072" y="632"/>
                  </a:moveTo>
                  <a:cubicBezTo>
                    <a:pt x="1429" y="620"/>
                    <a:pt x="1429" y="620"/>
                    <a:pt x="1501" y="1263"/>
                  </a:cubicBezTo>
                  <a:lnTo>
                    <a:pt x="1977" y="1263"/>
                  </a:lnTo>
                  <a:cubicBezTo>
                    <a:pt x="2013" y="1061"/>
                    <a:pt x="2037" y="870"/>
                    <a:pt x="2072" y="632"/>
                  </a:cubicBezTo>
                  <a:close/>
                  <a:moveTo>
                    <a:pt x="1108" y="823"/>
                  </a:moveTo>
                  <a:cubicBezTo>
                    <a:pt x="739" y="1001"/>
                    <a:pt x="596" y="1251"/>
                    <a:pt x="608" y="1680"/>
                  </a:cubicBezTo>
                  <a:cubicBezTo>
                    <a:pt x="858" y="1561"/>
                    <a:pt x="1048" y="1454"/>
                    <a:pt x="1251" y="1358"/>
                  </a:cubicBezTo>
                  <a:cubicBezTo>
                    <a:pt x="1203" y="1168"/>
                    <a:pt x="1156" y="1013"/>
                    <a:pt x="1108" y="823"/>
                  </a:cubicBezTo>
                  <a:close/>
                  <a:moveTo>
                    <a:pt x="2489" y="1287"/>
                  </a:moveTo>
                  <a:cubicBezTo>
                    <a:pt x="2620" y="1263"/>
                    <a:pt x="2799" y="1263"/>
                    <a:pt x="2834" y="1204"/>
                  </a:cubicBezTo>
                  <a:cubicBezTo>
                    <a:pt x="2930" y="1001"/>
                    <a:pt x="2977" y="763"/>
                    <a:pt x="2691" y="537"/>
                  </a:cubicBezTo>
                  <a:cubicBezTo>
                    <a:pt x="2501" y="763"/>
                    <a:pt x="2418" y="965"/>
                    <a:pt x="2489" y="1287"/>
                  </a:cubicBezTo>
                  <a:close/>
                  <a:moveTo>
                    <a:pt x="3334" y="1442"/>
                  </a:moveTo>
                  <a:cubicBezTo>
                    <a:pt x="3394" y="1442"/>
                    <a:pt x="3453" y="1442"/>
                    <a:pt x="3525" y="1442"/>
                  </a:cubicBezTo>
                  <a:cubicBezTo>
                    <a:pt x="3501" y="1311"/>
                    <a:pt x="3477" y="1180"/>
                    <a:pt x="3442" y="1049"/>
                  </a:cubicBezTo>
                  <a:cubicBezTo>
                    <a:pt x="3406" y="1061"/>
                    <a:pt x="3370" y="1061"/>
                    <a:pt x="3334" y="1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2128463" y="1697237"/>
            <a:ext cx="1108108" cy="627515"/>
            <a:chOff x="2717388" y="1053300"/>
            <a:chExt cx="1108108" cy="627515"/>
          </a:xfrm>
        </p:grpSpPr>
        <p:sp>
          <p:nvSpPr>
            <p:cNvPr id="653" name="Google Shape;653;p23"/>
            <p:cNvSpPr/>
            <p:nvPr/>
          </p:nvSpPr>
          <p:spPr>
            <a:xfrm>
              <a:off x="2717388" y="1053300"/>
              <a:ext cx="677258" cy="617418"/>
            </a:xfrm>
            <a:custGeom>
              <a:rect b="b" l="l" r="r" t="t"/>
              <a:pathLst>
                <a:path extrusionOk="0" h="28374" w="31124">
                  <a:moveTo>
                    <a:pt x="18217" y="24754"/>
                  </a:moveTo>
                  <a:cubicBezTo>
                    <a:pt x="16324" y="25444"/>
                    <a:pt x="14407" y="25742"/>
                    <a:pt x="12455" y="25659"/>
                  </a:cubicBezTo>
                  <a:cubicBezTo>
                    <a:pt x="10871" y="25587"/>
                    <a:pt x="9264" y="25456"/>
                    <a:pt x="7776" y="24837"/>
                  </a:cubicBezTo>
                  <a:cubicBezTo>
                    <a:pt x="5751" y="24004"/>
                    <a:pt x="3846" y="22944"/>
                    <a:pt x="2358" y="21277"/>
                  </a:cubicBezTo>
                  <a:cubicBezTo>
                    <a:pt x="1430" y="20241"/>
                    <a:pt x="882" y="19039"/>
                    <a:pt x="572" y="17693"/>
                  </a:cubicBezTo>
                  <a:cubicBezTo>
                    <a:pt x="1" y="15146"/>
                    <a:pt x="215" y="12645"/>
                    <a:pt x="822" y="10145"/>
                  </a:cubicBezTo>
                  <a:cubicBezTo>
                    <a:pt x="1072" y="9133"/>
                    <a:pt x="1572" y="8204"/>
                    <a:pt x="2072" y="7287"/>
                  </a:cubicBezTo>
                  <a:cubicBezTo>
                    <a:pt x="2823" y="5894"/>
                    <a:pt x="3751" y="4656"/>
                    <a:pt x="4906" y="3585"/>
                  </a:cubicBezTo>
                  <a:cubicBezTo>
                    <a:pt x="6204" y="2394"/>
                    <a:pt x="7668" y="1501"/>
                    <a:pt x="9383" y="1060"/>
                  </a:cubicBezTo>
                  <a:cubicBezTo>
                    <a:pt x="10181" y="846"/>
                    <a:pt x="10978" y="608"/>
                    <a:pt x="11788" y="429"/>
                  </a:cubicBezTo>
                  <a:cubicBezTo>
                    <a:pt x="12288" y="322"/>
                    <a:pt x="12812" y="298"/>
                    <a:pt x="13336" y="239"/>
                  </a:cubicBezTo>
                  <a:cubicBezTo>
                    <a:pt x="15396" y="1"/>
                    <a:pt x="17455" y="13"/>
                    <a:pt x="19503" y="334"/>
                  </a:cubicBezTo>
                  <a:cubicBezTo>
                    <a:pt x="21503" y="656"/>
                    <a:pt x="23325" y="1441"/>
                    <a:pt x="25040" y="2465"/>
                  </a:cubicBezTo>
                  <a:cubicBezTo>
                    <a:pt x="25313" y="2644"/>
                    <a:pt x="25540" y="2906"/>
                    <a:pt x="25790" y="3120"/>
                  </a:cubicBezTo>
                  <a:cubicBezTo>
                    <a:pt x="27099" y="4275"/>
                    <a:pt x="28135" y="5656"/>
                    <a:pt x="29052" y="7133"/>
                  </a:cubicBezTo>
                  <a:cubicBezTo>
                    <a:pt x="29743" y="8216"/>
                    <a:pt x="30350" y="9335"/>
                    <a:pt x="30671" y="10597"/>
                  </a:cubicBezTo>
                  <a:cubicBezTo>
                    <a:pt x="31124" y="12371"/>
                    <a:pt x="30981" y="14122"/>
                    <a:pt x="30409" y="15848"/>
                  </a:cubicBezTo>
                  <a:cubicBezTo>
                    <a:pt x="30207" y="16455"/>
                    <a:pt x="29981" y="17051"/>
                    <a:pt x="29719" y="17634"/>
                  </a:cubicBezTo>
                  <a:cubicBezTo>
                    <a:pt x="29552" y="18027"/>
                    <a:pt x="29338" y="18408"/>
                    <a:pt x="29052" y="18717"/>
                  </a:cubicBezTo>
                  <a:cubicBezTo>
                    <a:pt x="28004" y="19860"/>
                    <a:pt x="26968" y="20991"/>
                    <a:pt x="25790" y="21992"/>
                  </a:cubicBezTo>
                  <a:cubicBezTo>
                    <a:pt x="24742" y="22885"/>
                    <a:pt x="23587" y="23551"/>
                    <a:pt x="22313" y="24016"/>
                  </a:cubicBezTo>
                  <a:cubicBezTo>
                    <a:pt x="21884" y="24170"/>
                    <a:pt x="21730" y="24444"/>
                    <a:pt x="21706" y="24873"/>
                  </a:cubicBezTo>
                  <a:cubicBezTo>
                    <a:pt x="21658" y="25623"/>
                    <a:pt x="21801" y="26325"/>
                    <a:pt x="22099" y="27016"/>
                  </a:cubicBezTo>
                  <a:cubicBezTo>
                    <a:pt x="22206" y="27242"/>
                    <a:pt x="22337" y="27492"/>
                    <a:pt x="22373" y="27742"/>
                  </a:cubicBezTo>
                  <a:cubicBezTo>
                    <a:pt x="22432" y="28135"/>
                    <a:pt x="22123" y="28373"/>
                    <a:pt x="21753" y="28230"/>
                  </a:cubicBezTo>
                  <a:cubicBezTo>
                    <a:pt x="21599" y="28183"/>
                    <a:pt x="21444" y="28088"/>
                    <a:pt x="21313" y="27992"/>
                  </a:cubicBezTo>
                  <a:cubicBezTo>
                    <a:pt x="20182" y="27123"/>
                    <a:pt x="19063" y="26242"/>
                    <a:pt x="18396" y="24932"/>
                  </a:cubicBezTo>
                  <a:cubicBezTo>
                    <a:pt x="18360" y="24873"/>
                    <a:pt x="18301" y="24837"/>
                    <a:pt x="18217" y="24754"/>
                  </a:cubicBezTo>
                  <a:close/>
                  <a:moveTo>
                    <a:pt x="18324" y="24075"/>
                  </a:moveTo>
                  <a:cubicBezTo>
                    <a:pt x="19194" y="25123"/>
                    <a:pt x="19932" y="26314"/>
                    <a:pt x="21242" y="26980"/>
                  </a:cubicBezTo>
                  <a:cubicBezTo>
                    <a:pt x="21194" y="26290"/>
                    <a:pt x="21122" y="25659"/>
                    <a:pt x="21111" y="25028"/>
                  </a:cubicBezTo>
                  <a:cubicBezTo>
                    <a:pt x="21099" y="23968"/>
                    <a:pt x="21253" y="23801"/>
                    <a:pt x="22242" y="23420"/>
                  </a:cubicBezTo>
                  <a:cubicBezTo>
                    <a:pt x="23206" y="23039"/>
                    <a:pt x="24147" y="22587"/>
                    <a:pt x="24956" y="21908"/>
                  </a:cubicBezTo>
                  <a:cubicBezTo>
                    <a:pt x="25349" y="21563"/>
                    <a:pt x="25778" y="21241"/>
                    <a:pt x="26135" y="20872"/>
                  </a:cubicBezTo>
                  <a:cubicBezTo>
                    <a:pt x="27004" y="19968"/>
                    <a:pt x="27861" y="19051"/>
                    <a:pt x="28695" y="18110"/>
                  </a:cubicBezTo>
                  <a:cubicBezTo>
                    <a:pt x="28885" y="17908"/>
                    <a:pt x="29016" y="17634"/>
                    <a:pt x="29123" y="17384"/>
                  </a:cubicBezTo>
                  <a:cubicBezTo>
                    <a:pt x="29350" y="16812"/>
                    <a:pt x="29576" y="16229"/>
                    <a:pt x="29754" y="15646"/>
                  </a:cubicBezTo>
                  <a:cubicBezTo>
                    <a:pt x="30505" y="13276"/>
                    <a:pt x="30445" y="10978"/>
                    <a:pt x="29207" y="8776"/>
                  </a:cubicBezTo>
                  <a:cubicBezTo>
                    <a:pt x="28361" y="7287"/>
                    <a:pt x="27421" y="5882"/>
                    <a:pt x="26290" y="4585"/>
                  </a:cubicBezTo>
                  <a:cubicBezTo>
                    <a:pt x="25004" y="3096"/>
                    <a:pt x="23385" y="2239"/>
                    <a:pt x="21623" y="1584"/>
                  </a:cubicBezTo>
                  <a:cubicBezTo>
                    <a:pt x="19908" y="953"/>
                    <a:pt x="18122" y="763"/>
                    <a:pt x="16312" y="775"/>
                  </a:cubicBezTo>
                  <a:cubicBezTo>
                    <a:pt x="14193" y="787"/>
                    <a:pt x="12098" y="953"/>
                    <a:pt x="10050" y="1513"/>
                  </a:cubicBezTo>
                  <a:cubicBezTo>
                    <a:pt x="8180" y="2025"/>
                    <a:pt x="6561" y="2954"/>
                    <a:pt x="5156" y="4287"/>
                  </a:cubicBezTo>
                  <a:cubicBezTo>
                    <a:pt x="4097" y="5275"/>
                    <a:pt x="3358" y="6478"/>
                    <a:pt x="2620" y="7692"/>
                  </a:cubicBezTo>
                  <a:cubicBezTo>
                    <a:pt x="1406" y="9657"/>
                    <a:pt x="1025" y="11847"/>
                    <a:pt x="918" y="14086"/>
                  </a:cubicBezTo>
                  <a:cubicBezTo>
                    <a:pt x="870" y="15253"/>
                    <a:pt x="1072" y="16443"/>
                    <a:pt x="1263" y="17610"/>
                  </a:cubicBezTo>
                  <a:cubicBezTo>
                    <a:pt x="1465" y="18872"/>
                    <a:pt x="2025" y="20003"/>
                    <a:pt x="2954" y="20908"/>
                  </a:cubicBezTo>
                  <a:cubicBezTo>
                    <a:pt x="3501" y="21456"/>
                    <a:pt x="4073" y="22003"/>
                    <a:pt x="4716" y="22432"/>
                  </a:cubicBezTo>
                  <a:cubicBezTo>
                    <a:pt x="6216" y="23444"/>
                    <a:pt x="7764" y="24373"/>
                    <a:pt x="9609" y="24647"/>
                  </a:cubicBezTo>
                  <a:cubicBezTo>
                    <a:pt x="9907" y="24694"/>
                    <a:pt x="10204" y="24778"/>
                    <a:pt x="10514" y="24790"/>
                  </a:cubicBezTo>
                  <a:cubicBezTo>
                    <a:pt x="11669" y="24861"/>
                    <a:pt x="12836" y="25004"/>
                    <a:pt x="13991" y="24956"/>
                  </a:cubicBezTo>
                  <a:cubicBezTo>
                    <a:pt x="15455" y="24885"/>
                    <a:pt x="16884" y="24551"/>
                    <a:pt x="18324" y="24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3402915" y="1260564"/>
              <a:ext cx="408065" cy="390461"/>
            </a:xfrm>
            <a:custGeom>
              <a:rect b="b" l="l" r="r" t="t"/>
              <a:pathLst>
                <a:path extrusionOk="0" h="17944" w="18753">
                  <a:moveTo>
                    <a:pt x="7883" y="14693"/>
                  </a:moveTo>
                  <a:cubicBezTo>
                    <a:pt x="7371" y="14622"/>
                    <a:pt x="6906" y="14550"/>
                    <a:pt x="6454" y="14479"/>
                  </a:cubicBezTo>
                  <a:cubicBezTo>
                    <a:pt x="5573" y="14336"/>
                    <a:pt x="4751" y="14062"/>
                    <a:pt x="4013" y="13574"/>
                  </a:cubicBezTo>
                  <a:cubicBezTo>
                    <a:pt x="2787" y="12764"/>
                    <a:pt x="1679" y="11871"/>
                    <a:pt x="894" y="10597"/>
                  </a:cubicBezTo>
                  <a:cubicBezTo>
                    <a:pt x="144" y="9407"/>
                    <a:pt x="1" y="8168"/>
                    <a:pt x="382" y="6847"/>
                  </a:cubicBezTo>
                  <a:cubicBezTo>
                    <a:pt x="882" y="5097"/>
                    <a:pt x="1751" y="3632"/>
                    <a:pt x="3251" y="2477"/>
                  </a:cubicBezTo>
                  <a:cubicBezTo>
                    <a:pt x="4525" y="1501"/>
                    <a:pt x="5847" y="763"/>
                    <a:pt x="7418" y="477"/>
                  </a:cubicBezTo>
                  <a:cubicBezTo>
                    <a:pt x="9954" y="1"/>
                    <a:pt x="12312" y="441"/>
                    <a:pt x="14503" y="1834"/>
                  </a:cubicBezTo>
                  <a:cubicBezTo>
                    <a:pt x="15241" y="2299"/>
                    <a:pt x="15919" y="2834"/>
                    <a:pt x="16527" y="3489"/>
                  </a:cubicBezTo>
                  <a:cubicBezTo>
                    <a:pt x="17681" y="4728"/>
                    <a:pt x="18193" y="6228"/>
                    <a:pt x="18503" y="7823"/>
                  </a:cubicBezTo>
                  <a:cubicBezTo>
                    <a:pt x="18753" y="9061"/>
                    <a:pt x="18360" y="10181"/>
                    <a:pt x="17741" y="11216"/>
                  </a:cubicBezTo>
                  <a:cubicBezTo>
                    <a:pt x="17360" y="11871"/>
                    <a:pt x="16908" y="12490"/>
                    <a:pt x="16479" y="13110"/>
                  </a:cubicBezTo>
                  <a:cubicBezTo>
                    <a:pt x="16324" y="13324"/>
                    <a:pt x="16157" y="13526"/>
                    <a:pt x="15955" y="13693"/>
                  </a:cubicBezTo>
                  <a:cubicBezTo>
                    <a:pt x="14324" y="15062"/>
                    <a:pt x="12538" y="16181"/>
                    <a:pt x="10538" y="16920"/>
                  </a:cubicBezTo>
                  <a:cubicBezTo>
                    <a:pt x="9049" y="17479"/>
                    <a:pt x="7466" y="17717"/>
                    <a:pt x="5882" y="17908"/>
                  </a:cubicBezTo>
                  <a:cubicBezTo>
                    <a:pt x="5751" y="17920"/>
                    <a:pt x="5597" y="17943"/>
                    <a:pt x="5466" y="17908"/>
                  </a:cubicBezTo>
                  <a:cubicBezTo>
                    <a:pt x="5204" y="17836"/>
                    <a:pt x="5108" y="17539"/>
                    <a:pt x="5299" y="17348"/>
                  </a:cubicBezTo>
                  <a:cubicBezTo>
                    <a:pt x="5454" y="17181"/>
                    <a:pt x="5656" y="17027"/>
                    <a:pt x="5859" y="16908"/>
                  </a:cubicBezTo>
                  <a:cubicBezTo>
                    <a:pt x="6668" y="16455"/>
                    <a:pt x="7168" y="15693"/>
                    <a:pt x="7764" y="15026"/>
                  </a:cubicBezTo>
                  <a:cubicBezTo>
                    <a:pt x="7835" y="14943"/>
                    <a:pt x="7835" y="14812"/>
                    <a:pt x="7883" y="14693"/>
                  </a:cubicBezTo>
                  <a:close/>
                  <a:moveTo>
                    <a:pt x="6644" y="17170"/>
                  </a:moveTo>
                  <a:cubicBezTo>
                    <a:pt x="6787" y="17170"/>
                    <a:pt x="6918" y="17193"/>
                    <a:pt x="7061" y="17170"/>
                  </a:cubicBezTo>
                  <a:cubicBezTo>
                    <a:pt x="10216" y="16681"/>
                    <a:pt x="12967" y="15348"/>
                    <a:pt x="15407" y="13312"/>
                  </a:cubicBezTo>
                  <a:cubicBezTo>
                    <a:pt x="15586" y="13169"/>
                    <a:pt x="15765" y="13002"/>
                    <a:pt x="15907" y="12812"/>
                  </a:cubicBezTo>
                  <a:cubicBezTo>
                    <a:pt x="16372" y="12133"/>
                    <a:pt x="16872" y="11455"/>
                    <a:pt x="17277" y="10740"/>
                  </a:cubicBezTo>
                  <a:cubicBezTo>
                    <a:pt x="17801" y="9788"/>
                    <a:pt x="18110" y="8776"/>
                    <a:pt x="17848" y="7668"/>
                  </a:cubicBezTo>
                  <a:cubicBezTo>
                    <a:pt x="17574" y="6585"/>
                    <a:pt x="17265" y="5501"/>
                    <a:pt x="16610" y="4597"/>
                  </a:cubicBezTo>
                  <a:cubicBezTo>
                    <a:pt x="15634" y="3239"/>
                    <a:pt x="14324" y="2263"/>
                    <a:pt x="12764" y="1644"/>
                  </a:cubicBezTo>
                  <a:cubicBezTo>
                    <a:pt x="9919" y="513"/>
                    <a:pt x="7156" y="656"/>
                    <a:pt x="4537" y="2299"/>
                  </a:cubicBezTo>
                  <a:cubicBezTo>
                    <a:pt x="4168" y="2513"/>
                    <a:pt x="3882" y="2846"/>
                    <a:pt x="3537" y="3084"/>
                  </a:cubicBezTo>
                  <a:cubicBezTo>
                    <a:pt x="2037" y="4097"/>
                    <a:pt x="1334" y="5597"/>
                    <a:pt x="929" y="7264"/>
                  </a:cubicBezTo>
                  <a:cubicBezTo>
                    <a:pt x="739" y="8073"/>
                    <a:pt x="691" y="8919"/>
                    <a:pt x="1120" y="9692"/>
                  </a:cubicBezTo>
                  <a:cubicBezTo>
                    <a:pt x="2299" y="11847"/>
                    <a:pt x="4025" y="13276"/>
                    <a:pt x="6442" y="13836"/>
                  </a:cubicBezTo>
                  <a:cubicBezTo>
                    <a:pt x="6942" y="13943"/>
                    <a:pt x="7466" y="13967"/>
                    <a:pt x="7978" y="14026"/>
                  </a:cubicBezTo>
                  <a:cubicBezTo>
                    <a:pt x="8204" y="14062"/>
                    <a:pt x="8466" y="13991"/>
                    <a:pt x="8573" y="14372"/>
                  </a:cubicBezTo>
                  <a:cubicBezTo>
                    <a:pt x="7942" y="15288"/>
                    <a:pt x="7299" y="16217"/>
                    <a:pt x="6644" y="17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3791550" y="1344514"/>
              <a:ext cx="33946" cy="52877"/>
            </a:xfrm>
            <a:custGeom>
              <a:rect b="b" l="l" r="r" t="t"/>
              <a:pathLst>
                <a:path extrusionOk="0" h="2430" w="1560">
                  <a:moveTo>
                    <a:pt x="0" y="0"/>
                  </a:moveTo>
                  <a:cubicBezTo>
                    <a:pt x="917" y="429"/>
                    <a:pt x="1560" y="1632"/>
                    <a:pt x="1381" y="2429"/>
                  </a:cubicBezTo>
                  <a:cubicBezTo>
                    <a:pt x="1060" y="2179"/>
                    <a:pt x="262" y="8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3414057" y="1512654"/>
              <a:ext cx="36035" cy="47176"/>
            </a:xfrm>
            <a:custGeom>
              <a:rect b="b" l="l" r="r" t="t"/>
              <a:pathLst>
                <a:path extrusionOk="0" h="2168" w="1656">
                  <a:moveTo>
                    <a:pt x="1656" y="2167"/>
                  </a:moveTo>
                  <a:cubicBezTo>
                    <a:pt x="739" y="2036"/>
                    <a:pt x="1" y="1167"/>
                    <a:pt x="48" y="1"/>
                  </a:cubicBezTo>
                  <a:cubicBezTo>
                    <a:pt x="346" y="441"/>
                    <a:pt x="584" y="834"/>
                    <a:pt x="858" y="1191"/>
                  </a:cubicBezTo>
                  <a:cubicBezTo>
                    <a:pt x="1132" y="1560"/>
                    <a:pt x="1441" y="1906"/>
                    <a:pt x="1656" y="2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2728268" y="1150197"/>
              <a:ext cx="31639" cy="54683"/>
            </a:xfrm>
            <a:custGeom>
              <a:rect b="b" l="l" r="r" t="t"/>
              <a:pathLst>
                <a:path extrusionOk="0" h="2513" w="1454">
                  <a:moveTo>
                    <a:pt x="48" y="2513"/>
                  </a:moveTo>
                  <a:cubicBezTo>
                    <a:pt x="1" y="1275"/>
                    <a:pt x="787" y="703"/>
                    <a:pt x="1453" y="1"/>
                  </a:cubicBezTo>
                  <a:cubicBezTo>
                    <a:pt x="1430" y="370"/>
                    <a:pt x="668" y="1739"/>
                    <a:pt x="48" y="2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3410945" y="1542966"/>
              <a:ext cx="26460" cy="27222"/>
            </a:xfrm>
            <a:custGeom>
              <a:rect b="b" l="l" r="r" t="t"/>
              <a:pathLst>
                <a:path extrusionOk="0" h="1251" w="1216">
                  <a:moveTo>
                    <a:pt x="1" y="1"/>
                  </a:moveTo>
                  <a:cubicBezTo>
                    <a:pt x="382" y="393"/>
                    <a:pt x="834" y="834"/>
                    <a:pt x="1215" y="1227"/>
                  </a:cubicBezTo>
                  <a:cubicBezTo>
                    <a:pt x="715" y="1251"/>
                    <a:pt x="108" y="6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2726200" y="1145018"/>
              <a:ext cx="22826" cy="32923"/>
            </a:xfrm>
            <a:custGeom>
              <a:rect b="b" l="l" r="r" t="t"/>
              <a:pathLst>
                <a:path extrusionOk="0" h="1513" w="1049">
                  <a:moveTo>
                    <a:pt x="1048" y="1"/>
                  </a:moveTo>
                  <a:cubicBezTo>
                    <a:pt x="727" y="477"/>
                    <a:pt x="405" y="965"/>
                    <a:pt x="36" y="1513"/>
                  </a:cubicBezTo>
                  <a:cubicBezTo>
                    <a:pt x="1" y="834"/>
                    <a:pt x="298" y="358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3101865" y="1662406"/>
              <a:ext cx="36035" cy="18409"/>
            </a:xfrm>
            <a:custGeom>
              <a:rect b="b" l="l" r="r" t="t"/>
              <a:pathLst>
                <a:path extrusionOk="0" h="846" w="1656">
                  <a:moveTo>
                    <a:pt x="1656" y="846"/>
                  </a:moveTo>
                  <a:cubicBezTo>
                    <a:pt x="703" y="643"/>
                    <a:pt x="441" y="512"/>
                    <a:pt x="1" y="0"/>
                  </a:cubicBezTo>
                  <a:cubicBezTo>
                    <a:pt x="394" y="24"/>
                    <a:pt x="1060" y="358"/>
                    <a:pt x="1656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3121819" y="1644520"/>
              <a:ext cx="24110" cy="19192"/>
            </a:xfrm>
            <a:custGeom>
              <a:rect b="b" l="l" r="r" t="t"/>
              <a:pathLst>
                <a:path extrusionOk="0" h="882" w="1108">
                  <a:moveTo>
                    <a:pt x="143" y="1"/>
                  </a:moveTo>
                  <a:cubicBezTo>
                    <a:pt x="465" y="275"/>
                    <a:pt x="786" y="548"/>
                    <a:pt x="1108" y="822"/>
                  </a:cubicBezTo>
                  <a:cubicBezTo>
                    <a:pt x="536" y="882"/>
                    <a:pt x="227" y="572"/>
                    <a:pt x="0" y="156"/>
                  </a:cubicBezTo>
                  <a:cubicBezTo>
                    <a:pt x="48" y="108"/>
                    <a:pt x="96" y="48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747960" y="1367058"/>
              <a:ext cx="19192" cy="72047"/>
            </a:xfrm>
            <a:custGeom>
              <a:rect b="b" l="l" r="r" t="t"/>
              <a:pathLst>
                <a:path extrusionOk="0" h="3311" w="882">
                  <a:moveTo>
                    <a:pt x="727" y="3310"/>
                  </a:moveTo>
                  <a:cubicBezTo>
                    <a:pt x="644" y="3155"/>
                    <a:pt x="501" y="3013"/>
                    <a:pt x="465" y="2846"/>
                  </a:cubicBezTo>
                  <a:cubicBezTo>
                    <a:pt x="310" y="2251"/>
                    <a:pt x="144" y="1655"/>
                    <a:pt x="60" y="1048"/>
                  </a:cubicBezTo>
                  <a:cubicBezTo>
                    <a:pt x="1" y="679"/>
                    <a:pt x="132" y="310"/>
                    <a:pt x="536" y="0"/>
                  </a:cubicBezTo>
                  <a:cubicBezTo>
                    <a:pt x="560" y="619"/>
                    <a:pt x="572" y="1167"/>
                    <a:pt x="620" y="1703"/>
                  </a:cubicBezTo>
                  <a:cubicBezTo>
                    <a:pt x="679" y="2227"/>
                    <a:pt x="798" y="2739"/>
                    <a:pt x="882" y="3263"/>
                  </a:cubicBezTo>
                  <a:cubicBezTo>
                    <a:pt x="834" y="3274"/>
                    <a:pt x="775" y="3286"/>
                    <a:pt x="727" y="3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3335807" y="1334918"/>
              <a:ext cx="23871" cy="74898"/>
            </a:xfrm>
            <a:custGeom>
              <a:rect b="b" l="l" r="r" t="t"/>
              <a:pathLst>
                <a:path extrusionOk="0" h="3442" w="1097">
                  <a:moveTo>
                    <a:pt x="1" y="3442"/>
                  </a:moveTo>
                  <a:cubicBezTo>
                    <a:pt x="275" y="2311"/>
                    <a:pt x="513" y="1287"/>
                    <a:pt x="763" y="275"/>
                  </a:cubicBezTo>
                  <a:cubicBezTo>
                    <a:pt x="787" y="203"/>
                    <a:pt x="882" y="168"/>
                    <a:pt x="1061" y="1"/>
                  </a:cubicBezTo>
                  <a:cubicBezTo>
                    <a:pt x="1096" y="1322"/>
                    <a:pt x="942" y="2442"/>
                    <a:pt x="1" y="3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2774660" y="1381049"/>
              <a:ext cx="18670" cy="61407"/>
            </a:xfrm>
            <a:custGeom>
              <a:rect b="b" l="l" r="r" t="t"/>
              <a:pathLst>
                <a:path extrusionOk="0" h="2822" w="858">
                  <a:moveTo>
                    <a:pt x="357" y="0"/>
                  </a:moveTo>
                  <a:cubicBezTo>
                    <a:pt x="536" y="1012"/>
                    <a:pt x="691" y="1846"/>
                    <a:pt x="857" y="2822"/>
                  </a:cubicBezTo>
                  <a:cubicBezTo>
                    <a:pt x="238" y="2048"/>
                    <a:pt x="0" y="798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3323905" y="1339335"/>
              <a:ext cx="19954" cy="52877"/>
            </a:xfrm>
            <a:custGeom>
              <a:rect b="b" l="l" r="r" t="t"/>
              <a:pathLst>
                <a:path extrusionOk="0" h="2430" w="917">
                  <a:moveTo>
                    <a:pt x="0" y="2370"/>
                  </a:moveTo>
                  <a:cubicBezTo>
                    <a:pt x="179" y="1584"/>
                    <a:pt x="357" y="786"/>
                    <a:pt x="536" y="0"/>
                  </a:cubicBezTo>
                  <a:cubicBezTo>
                    <a:pt x="917" y="905"/>
                    <a:pt x="477" y="1655"/>
                    <a:pt x="167" y="2429"/>
                  </a:cubicBezTo>
                  <a:cubicBezTo>
                    <a:pt x="107" y="2405"/>
                    <a:pt x="60" y="2393"/>
                    <a:pt x="0" y="2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23"/>
          <p:cNvGrpSpPr/>
          <p:nvPr/>
        </p:nvGrpSpPr>
        <p:grpSpPr>
          <a:xfrm>
            <a:off x="5945841" y="1697228"/>
            <a:ext cx="567676" cy="613001"/>
            <a:chOff x="5858991" y="1136728"/>
            <a:chExt cx="567676" cy="613001"/>
          </a:xfrm>
        </p:grpSpPr>
        <p:sp>
          <p:nvSpPr>
            <p:cNvPr id="667" name="Google Shape;667;p23"/>
            <p:cNvSpPr/>
            <p:nvPr/>
          </p:nvSpPr>
          <p:spPr>
            <a:xfrm>
              <a:off x="5957978" y="1219372"/>
              <a:ext cx="377231" cy="530356"/>
            </a:xfrm>
            <a:custGeom>
              <a:rect b="b" l="l" r="r" t="t"/>
              <a:pathLst>
                <a:path extrusionOk="0" h="24373" w="17336">
                  <a:moveTo>
                    <a:pt x="12907" y="17955"/>
                  </a:moveTo>
                  <a:cubicBezTo>
                    <a:pt x="14038" y="18408"/>
                    <a:pt x="14169" y="19372"/>
                    <a:pt x="13264" y="20158"/>
                  </a:cubicBezTo>
                  <a:cubicBezTo>
                    <a:pt x="13073" y="20313"/>
                    <a:pt x="12990" y="20598"/>
                    <a:pt x="12847" y="20837"/>
                  </a:cubicBezTo>
                  <a:cubicBezTo>
                    <a:pt x="13037" y="20979"/>
                    <a:pt x="13157" y="21051"/>
                    <a:pt x="13252" y="21146"/>
                  </a:cubicBezTo>
                  <a:cubicBezTo>
                    <a:pt x="13669" y="21575"/>
                    <a:pt x="13573" y="22111"/>
                    <a:pt x="13037" y="22361"/>
                  </a:cubicBezTo>
                  <a:cubicBezTo>
                    <a:pt x="12954" y="22408"/>
                    <a:pt x="12859" y="22432"/>
                    <a:pt x="12764" y="22456"/>
                  </a:cubicBezTo>
                  <a:cubicBezTo>
                    <a:pt x="12264" y="22551"/>
                    <a:pt x="11859" y="22730"/>
                    <a:pt x="11668" y="23301"/>
                  </a:cubicBezTo>
                  <a:cubicBezTo>
                    <a:pt x="11585" y="23551"/>
                    <a:pt x="11275" y="23789"/>
                    <a:pt x="11013" y="23896"/>
                  </a:cubicBezTo>
                  <a:cubicBezTo>
                    <a:pt x="10049" y="24301"/>
                    <a:pt x="9025" y="24373"/>
                    <a:pt x="8001" y="24266"/>
                  </a:cubicBezTo>
                  <a:cubicBezTo>
                    <a:pt x="7799" y="24254"/>
                    <a:pt x="7584" y="24063"/>
                    <a:pt x="7430" y="23908"/>
                  </a:cubicBezTo>
                  <a:cubicBezTo>
                    <a:pt x="7287" y="23754"/>
                    <a:pt x="7227" y="23539"/>
                    <a:pt x="7120" y="23337"/>
                  </a:cubicBezTo>
                  <a:cubicBezTo>
                    <a:pt x="6739" y="23254"/>
                    <a:pt x="6334" y="23194"/>
                    <a:pt x="5965" y="23051"/>
                  </a:cubicBezTo>
                  <a:cubicBezTo>
                    <a:pt x="5167" y="22730"/>
                    <a:pt x="5025" y="22194"/>
                    <a:pt x="5525" y="21491"/>
                  </a:cubicBezTo>
                  <a:cubicBezTo>
                    <a:pt x="5763" y="21134"/>
                    <a:pt x="5703" y="20729"/>
                    <a:pt x="5358" y="20456"/>
                  </a:cubicBezTo>
                  <a:cubicBezTo>
                    <a:pt x="5263" y="20384"/>
                    <a:pt x="5167" y="20325"/>
                    <a:pt x="5072" y="20253"/>
                  </a:cubicBezTo>
                  <a:cubicBezTo>
                    <a:pt x="4215" y="19634"/>
                    <a:pt x="4263" y="18693"/>
                    <a:pt x="5251" y="18122"/>
                  </a:cubicBezTo>
                  <a:cubicBezTo>
                    <a:pt x="4941" y="17348"/>
                    <a:pt x="4608" y="16586"/>
                    <a:pt x="4132" y="15872"/>
                  </a:cubicBezTo>
                  <a:cubicBezTo>
                    <a:pt x="3203" y="14491"/>
                    <a:pt x="2274" y="13109"/>
                    <a:pt x="1429" y="11681"/>
                  </a:cubicBezTo>
                  <a:cubicBezTo>
                    <a:pt x="83" y="9454"/>
                    <a:pt x="0" y="7109"/>
                    <a:pt x="976" y="4704"/>
                  </a:cubicBezTo>
                  <a:cubicBezTo>
                    <a:pt x="1393" y="3668"/>
                    <a:pt x="2024" y="2799"/>
                    <a:pt x="2905" y="2108"/>
                  </a:cubicBezTo>
                  <a:cubicBezTo>
                    <a:pt x="4394" y="965"/>
                    <a:pt x="6025" y="227"/>
                    <a:pt x="7942" y="191"/>
                  </a:cubicBezTo>
                  <a:cubicBezTo>
                    <a:pt x="8204" y="191"/>
                    <a:pt x="8454" y="120"/>
                    <a:pt x="8716" y="108"/>
                  </a:cubicBezTo>
                  <a:cubicBezTo>
                    <a:pt x="9430" y="72"/>
                    <a:pt x="10132" y="1"/>
                    <a:pt x="10811" y="334"/>
                  </a:cubicBezTo>
                  <a:cubicBezTo>
                    <a:pt x="11037" y="441"/>
                    <a:pt x="11323" y="429"/>
                    <a:pt x="11573" y="513"/>
                  </a:cubicBezTo>
                  <a:cubicBezTo>
                    <a:pt x="13180" y="989"/>
                    <a:pt x="14657" y="1739"/>
                    <a:pt x="15883" y="2894"/>
                  </a:cubicBezTo>
                  <a:cubicBezTo>
                    <a:pt x="16228" y="3227"/>
                    <a:pt x="16490" y="3692"/>
                    <a:pt x="16681" y="4144"/>
                  </a:cubicBezTo>
                  <a:cubicBezTo>
                    <a:pt x="17109" y="5192"/>
                    <a:pt x="17336" y="6287"/>
                    <a:pt x="17205" y="7418"/>
                  </a:cubicBezTo>
                  <a:cubicBezTo>
                    <a:pt x="17109" y="8192"/>
                    <a:pt x="16978" y="8966"/>
                    <a:pt x="16812" y="9728"/>
                  </a:cubicBezTo>
                  <a:cubicBezTo>
                    <a:pt x="16550" y="10859"/>
                    <a:pt x="15907" y="11800"/>
                    <a:pt x="15193" y="12705"/>
                  </a:cubicBezTo>
                  <a:cubicBezTo>
                    <a:pt x="14478" y="13621"/>
                    <a:pt x="13776" y="14538"/>
                    <a:pt x="13323" y="15634"/>
                  </a:cubicBezTo>
                  <a:cubicBezTo>
                    <a:pt x="13026" y="16360"/>
                    <a:pt x="12811" y="17110"/>
                    <a:pt x="12907" y="17955"/>
                  </a:cubicBezTo>
                  <a:close/>
                  <a:moveTo>
                    <a:pt x="12406" y="18134"/>
                  </a:moveTo>
                  <a:cubicBezTo>
                    <a:pt x="12228" y="16729"/>
                    <a:pt x="12716" y="15526"/>
                    <a:pt x="13371" y="14383"/>
                  </a:cubicBezTo>
                  <a:cubicBezTo>
                    <a:pt x="13788" y="13669"/>
                    <a:pt x="14347" y="13050"/>
                    <a:pt x="14812" y="12359"/>
                  </a:cubicBezTo>
                  <a:cubicBezTo>
                    <a:pt x="15252" y="11693"/>
                    <a:pt x="15752" y="11038"/>
                    <a:pt x="16062" y="10311"/>
                  </a:cubicBezTo>
                  <a:cubicBezTo>
                    <a:pt x="16586" y="9073"/>
                    <a:pt x="16824" y="7752"/>
                    <a:pt x="16717" y="6418"/>
                  </a:cubicBezTo>
                  <a:cubicBezTo>
                    <a:pt x="16597" y="4870"/>
                    <a:pt x="16133" y="3430"/>
                    <a:pt x="14716" y="2525"/>
                  </a:cubicBezTo>
                  <a:cubicBezTo>
                    <a:pt x="14419" y="2334"/>
                    <a:pt x="14085" y="2191"/>
                    <a:pt x="13799" y="1977"/>
                  </a:cubicBezTo>
                  <a:cubicBezTo>
                    <a:pt x="13085" y="1429"/>
                    <a:pt x="12228" y="1215"/>
                    <a:pt x="11406" y="929"/>
                  </a:cubicBezTo>
                  <a:cubicBezTo>
                    <a:pt x="10894" y="763"/>
                    <a:pt x="10359" y="608"/>
                    <a:pt x="9823" y="572"/>
                  </a:cubicBezTo>
                  <a:cubicBezTo>
                    <a:pt x="7977" y="441"/>
                    <a:pt x="6263" y="906"/>
                    <a:pt x="4620" y="1739"/>
                  </a:cubicBezTo>
                  <a:cubicBezTo>
                    <a:pt x="988" y="3573"/>
                    <a:pt x="155" y="8037"/>
                    <a:pt x="1822" y="11038"/>
                  </a:cubicBezTo>
                  <a:cubicBezTo>
                    <a:pt x="2643" y="12502"/>
                    <a:pt x="3596" y="13907"/>
                    <a:pt x="4536" y="15300"/>
                  </a:cubicBezTo>
                  <a:cubicBezTo>
                    <a:pt x="5179" y="16253"/>
                    <a:pt x="5691" y="17241"/>
                    <a:pt x="6025" y="18455"/>
                  </a:cubicBezTo>
                  <a:cubicBezTo>
                    <a:pt x="8120" y="18610"/>
                    <a:pt x="10251" y="18765"/>
                    <a:pt x="12406" y="18134"/>
                  </a:cubicBezTo>
                  <a:close/>
                  <a:moveTo>
                    <a:pt x="5322" y="18420"/>
                  </a:moveTo>
                  <a:cubicBezTo>
                    <a:pt x="4727" y="19063"/>
                    <a:pt x="4786" y="19563"/>
                    <a:pt x="5477" y="19920"/>
                  </a:cubicBezTo>
                  <a:cubicBezTo>
                    <a:pt x="5656" y="20027"/>
                    <a:pt x="5870" y="20098"/>
                    <a:pt x="6072" y="20122"/>
                  </a:cubicBezTo>
                  <a:cubicBezTo>
                    <a:pt x="7489" y="20348"/>
                    <a:pt x="8894" y="20384"/>
                    <a:pt x="10311" y="20122"/>
                  </a:cubicBezTo>
                  <a:cubicBezTo>
                    <a:pt x="11097" y="19979"/>
                    <a:pt x="11906" y="19872"/>
                    <a:pt x="12680" y="19682"/>
                  </a:cubicBezTo>
                  <a:cubicBezTo>
                    <a:pt x="13288" y="19515"/>
                    <a:pt x="13383" y="19086"/>
                    <a:pt x="12954" y="18574"/>
                  </a:cubicBezTo>
                  <a:cubicBezTo>
                    <a:pt x="12633" y="18670"/>
                    <a:pt x="12323" y="18765"/>
                    <a:pt x="12002" y="18860"/>
                  </a:cubicBezTo>
                  <a:cubicBezTo>
                    <a:pt x="10430" y="19324"/>
                    <a:pt x="8811" y="19146"/>
                    <a:pt x="7203" y="19074"/>
                  </a:cubicBezTo>
                  <a:cubicBezTo>
                    <a:pt x="6537" y="19051"/>
                    <a:pt x="5918" y="18848"/>
                    <a:pt x="5322" y="18420"/>
                  </a:cubicBezTo>
                  <a:close/>
                  <a:moveTo>
                    <a:pt x="5918" y="21551"/>
                  </a:moveTo>
                  <a:cubicBezTo>
                    <a:pt x="5548" y="22134"/>
                    <a:pt x="5608" y="22468"/>
                    <a:pt x="6191" y="22634"/>
                  </a:cubicBezTo>
                  <a:cubicBezTo>
                    <a:pt x="6608" y="22765"/>
                    <a:pt x="7072" y="22753"/>
                    <a:pt x="7513" y="22789"/>
                  </a:cubicBezTo>
                  <a:cubicBezTo>
                    <a:pt x="7727" y="22801"/>
                    <a:pt x="7942" y="22718"/>
                    <a:pt x="8144" y="22730"/>
                  </a:cubicBezTo>
                  <a:cubicBezTo>
                    <a:pt x="9692" y="22825"/>
                    <a:pt x="11144" y="22456"/>
                    <a:pt x="12585" y="21980"/>
                  </a:cubicBezTo>
                  <a:cubicBezTo>
                    <a:pt x="13085" y="21813"/>
                    <a:pt x="13097" y="21730"/>
                    <a:pt x="12704" y="21218"/>
                  </a:cubicBezTo>
                  <a:cubicBezTo>
                    <a:pt x="11644" y="21765"/>
                    <a:pt x="10478" y="21968"/>
                    <a:pt x="9287" y="21980"/>
                  </a:cubicBezTo>
                  <a:cubicBezTo>
                    <a:pt x="8144" y="21991"/>
                    <a:pt x="6965" y="22194"/>
                    <a:pt x="5918" y="21551"/>
                  </a:cubicBezTo>
                  <a:close/>
                  <a:moveTo>
                    <a:pt x="12609" y="20444"/>
                  </a:moveTo>
                  <a:cubicBezTo>
                    <a:pt x="11347" y="20610"/>
                    <a:pt x="10299" y="20789"/>
                    <a:pt x="9239" y="20848"/>
                  </a:cubicBezTo>
                  <a:cubicBezTo>
                    <a:pt x="8168" y="20908"/>
                    <a:pt x="7096" y="20848"/>
                    <a:pt x="6049" y="20837"/>
                  </a:cubicBezTo>
                  <a:cubicBezTo>
                    <a:pt x="6310" y="21289"/>
                    <a:pt x="6418" y="21360"/>
                    <a:pt x="6930" y="21456"/>
                  </a:cubicBezTo>
                  <a:cubicBezTo>
                    <a:pt x="8108" y="21658"/>
                    <a:pt x="9299" y="21563"/>
                    <a:pt x="10466" y="21396"/>
                  </a:cubicBezTo>
                  <a:cubicBezTo>
                    <a:pt x="11061" y="21313"/>
                    <a:pt x="11644" y="21087"/>
                    <a:pt x="12216" y="20884"/>
                  </a:cubicBezTo>
                  <a:cubicBezTo>
                    <a:pt x="12347" y="20848"/>
                    <a:pt x="12418" y="20670"/>
                    <a:pt x="12609" y="20444"/>
                  </a:cubicBezTo>
                  <a:close/>
                  <a:moveTo>
                    <a:pt x="11144" y="23015"/>
                  </a:moveTo>
                  <a:cubicBezTo>
                    <a:pt x="9978" y="23123"/>
                    <a:pt x="8823" y="23230"/>
                    <a:pt x="7656" y="23337"/>
                  </a:cubicBezTo>
                  <a:cubicBezTo>
                    <a:pt x="7954" y="23825"/>
                    <a:pt x="7954" y="23825"/>
                    <a:pt x="8430" y="23825"/>
                  </a:cubicBezTo>
                  <a:cubicBezTo>
                    <a:pt x="9751" y="23837"/>
                    <a:pt x="10787" y="23539"/>
                    <a:pt x="11144" y="23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897594" y="1215738"/>
              <a:ext cx="53399" cy="40452"/>
            </a:xfrm>
            <a:custGeom>
              <a:rect b="b" l="l" r="r" t="t"/>
              <a:pathLst>
                <a:path extrusionOk="0" h="1859" w="2454">
                  <a:moveTo>
                    <a:pt x="1" y="1"/>
                  </a:moveTo>
                  <a:cubicBezTo>
                    <a:pt x="858" y="465"/>
                    <a:pt x="1715" y="942"/>
                    <a:pt x="2454" y="1680"/>
                  </a:cubicBezTo>
                  <a:cubicBezTo>
                    <a:pt x="1561" y="1858"/>
                    <a:pt x="322" y="10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6344784" y="1498662"/>
              <a:ext cx="58056" cy="19192"/>
            </a:xfrm>
            <a:custGeom>
              <a:rect b="b" l="l" r="r" t="t"/>
              <a:pathLst>
                <a:path extrusionOk="0" h="882" w="2668">
                  <a:moveTo>
                    <a:pt x="60" y="84"/>
                  </a:moveTo>
                  <a:cubicBezTo>
                    <a:pt x="976" y="72"/>
                    <a:pt x="1893" y="1"/>
                    <a:pt x="2667" y="715"/>
                  </a:cubicBezTo>
                  <a:cubicBezTo>
                    <a:pt x="1977" y="882"/>
                    <a:pt x="1310" y="584"/>
                    <a:pt x="631" y="536"/>
                  </a:cubicBezTo>
                  <a:cubicBezTo>
                    <a:pt x="417" y="524"/>
                    <a:pt x="214" y="346"/>
                    <a:pt x="0" y="239"/>
                  </a:cubicBezTo>
                  <a:cubicBezTo>
                    <a:pt x="24" y="179"/>
                    <a:pt x="36" y="132"/>
                    <a:pt x="6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6141393" y="1136728"/>
              <a:ext cx="18931" cy="59862"/>
            </a:xfrm>
            <a:custGeom>
              <a:rect b="b" l="l" r="r" t="t"/>
              <a:pathLst>
                <a:path extrusionOk="0" h="2751" w="870">
                  <a:moveTo>
                    <a:pt x="501" y="2751"/>
                  </a:moveTo>
                  <a:cubicBezTo>
                    <a:pt x="132" y="1810"/>
                    <a:pt x="1" y="941"/>
                    <a:pt x="191" y="1"/>
                  </a:cubicBezTo>
                  <a:cubicBezTo>
                    <a:pt x="572" y="298"/>
                    <a:pt x="572" y="298"/>
                    <a:pt x="608" y="798"/>
                  </a:cubicBezTo>
                  <a:cubicBezTo>
                    <a:pt x="620" y="1096"/>
                    <a:pt x="632" y="1406"/>
                    <a:pt x="632" y="1715"/>
                  </a:cubicBezTo>
                  <a:cubicBezTo>
                    <a:pt x="644" y="2025"/>
                    <a:pt x="870" y="2346"/>
                    <a:pt x="501" y="2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5858991" y="1436994"/>
              <a:ext cx="55466" cy="17908"/>
            </a:xfrm>
            <a:custGeom>
              <a:rect b="b" l="l" r="r" t="t"/>
              <a:pathLst>
                <a:path extrusionOk="0" h="823" w="2549">
                  <a:moveTo>
                    <a:pt x="2549" y="382"/>
                  </a:moveTo>
                  <a:cubicBezTo>
                    <a:pt x="1656" y="822"/>
                    <a:pt x="858" y="727"/>
                    <a:pt x="1" y="680"/>
                  </a:cubicBezTo>
                  <a:cubicBezTo>
                    <a:pt x="489" y="132"/>
                    <a:pt x="1489" y="1"/>
                    <a:pt x="2549" y="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322763" y="1196067"/>
              <a:ext cx="39647" cy="39386"/>
            </a:xfrm>
            <a:custGeom>
              <a:rect b="b" l="l" r="r" t="t"/>
              <a:pathLst>
                <a:path extrusionOk="0" h="1810" w="1822">
                  <a:moveTo>
                    <a:pt x="0" y="1655"/>
                  </a:moveTo>
                  <a:cubicBezTo>
                    <a:pt x="667" y="1084"/>
                    <a:pt x="1000" y="369"/>
                    <a:pt x="1786" y="0"/>
                  </a:cubicBezTo>
                  <a:cubicBezTo>
                    <a:pt x="1822" y="667"/>
                    <a:pt x="1310" y="941"/>
                    <a:pt x="1024" y="1322"/>
                  </a:cubicBezTo>
                  <a:cubicBezTo>
                    <a:pt x="845" y="1584"/>
                    <a:pt x="572" y="1810"/>
                    <a:pt x="0" y="1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372506" y="1359028"/>
              <a:ext cx="54161" cy="15558"/>
            </a:xfrm>
            <a:custGeom>
              <a:rect b="b" l="l" r="r" t="t"/>
              <a:pathLst>
                <a:path extrusionOk="0" h="715" w="2489">
                  <a:moveTo>
                    <a:pt x="2489" y="155"/>
                  </a:moveTo>
                  <a:cubicBezTo>
                    <a:pt x="1917" y="655"/>
                    <a:pt x="1215" y="572"/>
                    <a:pt x="560" y="691"/>
                  </a:cubicBezTo>
                  <a:cubicBezTo>
                    <a:pt x="441" y="715"/>
                    <a:pt x="286" y="584"/>
                    <a:pt x="0" y="453"/>
                  </a:cubicBezTo>
                  <a:cubicBezTo>
                    <a:pt x="917" y="155"/>
                    <a:pt x="1679" y="0"/>
                    <a:pt x="2489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935434" y="1591926"/>
              <a:ext cx="43803" cy="24132"/>
            </a:xfrm>
            <a:custGeom>
              <a:rect b="b" l="l" r="r" t="t"/>
              <a:pathLst>
                <a:path extrusionOk="0" h="1109" w="2013">
                  <a:moveTo>
                    <a:pt x="0" y="1108"/>
                  </a:moveTo>
                  <a:cubicBezTo>
                    <a:pt x="512" y="441"/>
                    <a:pt x="1167" y="48"/>
                    <a:pt x="2012" y="1"/>
                  </a:cubicBezTo>
                  <a:cubicBezTo>
                    <a:pt x="1441" y="549"/>
                    <a:pt x="703" y="810"/>
                    <a:pt x="0" y="1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077919" y="1423525"/>
              <a:ext cx="145117" cy="182153"/>
            </a:xfrm>
            <a:custGeom>
              <a:rect b="b" l="l" r="r" t="t"/>
              <a:pathLst>
                <a:path extrusionOk="0" h="8371" w="6669">
                  <a:moveTo>
                    <a:pt x="144" y="1465"/>
                  </a:moveTo>
                  <a:cubicBezTo>
                    <a:pt x="513" y="1513"/>
                    <a:pt x="620" y="1811"/>
                    <a:pt x="787" y="2025"/>
                  </a:cubicBezTo>
                  <a:cubicBezTo>
                    <a:pt x="1203" y="2608"/>
                    <a:pt x="1549" y="2727"/>
                    <a:pt x="2334" y="2501"/>
                  </a:cubicBezTo>
                  <a:cubicBezTo>
                    <a:pt x="2227" y="2275"/>
                    <a:pt x="2084" y="2049"/>
                    <a:pt x="2001" y="1822"/>
                  </a:cubicBezTo>
                  <a:cubicBezTo>
                    <a:pt x="1906" y="1584"/>
                    <a:pt x="1822" y="1322"/>
                    <a:pt x="1810" y="1072"/>
                  </a:cubicBezTo>
                  <a:cubicBezTo>
                    <a:pt x="1799" y="691"/>
                    <a:pt x="2061" y="525"/>
                    <a:pt x="2430" y="644"/>
                  </a:cubicBezTo>
                  <a:cubicBezTo>
                    <a:pt x="2906" y="787"/>
                    <a:pt x="3311" y="1287"/>
                    <a:pt x="3334" y="1811"/>
                  </a:cubicBezTo>
                  <a:cubicBezTo>
                    <a:pt x="3346" y="1965"/>
                    <a:pt x="3311" y="2120"/>
                    <a:pt x="3299" y="2346"/>
                  </a:cubicBezTo>
                  <a:cubicBezTo>
                    <a:pt x="3454" y="2311"/>
                    <a:pt x="3561" y="2299"/>
                    <a:pt x="3668" y="2263"/>
                  </a:cubicBezTo>
                  <a:cubicBezTo>
                    <a:pt x="3775" y="2215"/>
                    <a:pt x="3870" y="2144"/>
                    <a:pt x="4001" y="2072"/>
                  </a:cubicBezTo>
                  <a:cubicBezTo>
                    <a:pt x="3811" y="1406"/>
                    <a:pt x="4085" y="858"/>
                    <a:pt x="4394" y="322"/>
                  </a:cubicBezTo>
                  <a:cubicBezTo>
                    <a:pt x="4489" y="167"/>
                    <a:pt x="4716" y="1"/>
                    <a:pt x="4870" y="1"/>
                  </a:cubicBezTo>
                  <a:cubicBezTo>
                    <a:pt x="5132" y="13"/>
                    <a:pt x="5275" y="263"/>
                    <a:pt x="5251" y="525"/>
                  </a:cubicBezTo>
                  <a:cubicBezTo>
                    <a:pt x="5204" y="977"/>
                    <a:pt x="5109" y="1430"/>
                    <a:pt x="5025" y="1870"/>
                  </a:cubicBezTo>
                  <a:cubicBezTo>
                    <a:pt x="5549" y="1858"/>
                    <a:pt x="5680" y="1751"/>
                    <a:pt x="5871" y="1239"/>
                  </a:cubicBezTo>
                  <a:cubicBezTo>
                    <a:pt x="5990" y="929"/>
                    <a:pt x="5942" y="513"/>
                    <a:pt x="6430" y="394"/>
                  </a:cubicBezTo>
                  <a:cubicBezTo>
                    <a:pt x="6668" y="727"/>
                    <a:pt x="6597" y="1096"/>
                    <a:pt x="6502" y="1406"/>
                  </a:cubicBezTo>
                  <a:cubicBezTo>
                    <a:pt x="5966" y="3239"/>
                    <a:pt x="5835" y="5144"/>
                    <a:pt x="5525" y="7014"/>
                  </a:cubicBezTo>
                  <a:cubicBezTo>
                    <a:pt x="5454" y="7442"/>
                    <a:pt x="5370" y="7871"/>
                    <a:pt x="5216" y="8288"/>
                  </a:cubicBezTo>
                  <a:cubicBezTo>
                    <a:pt x="4811" y="6311"/>
                    <a:pt x="5287" y="4370"/>
                    <a:pt x="5537" y="2406"/>
                  </a:cubicBezTo>
                  <a:cubicBezTo>
                    <a:pt x="5180" y="2406"/>
                    <a:pt x="4858" y="2406"/>
                    <a:pt x="4537" y="2406"/>
                  </a:cubicBezTo>
                  <a:cubicBezTo>
                    <a:pt x="4466" y="2406"/>
                    <a:pt x="4382" y="2370"/>
                    <a:pt x="4335" y="2406"/>
                  </a:cubicBezTo>
                  <a:cubicBezTo>
                    <a:pt x="3799" y="2870"/>
                    <a:pt x="3073" y="2715"/>
                    <a:pt x="2465" y="2977"/>
                  </a:cubicBezTo>
                  <a:cubicBezTo>
                    <a:pt x="2156" y="3108"/>
                    <a:pt x="1775" y="3061"/>
                    <a:pt x="1370" y="3096"/>
                  </a:cubicBezTo>
                  <a:cubicBezTo>
                    <a:pt x="1382" y="3442"/>
                    <a:pt x="1620" y="3727"/>
                    <a:pt x="1739" y="4037"/>
                  </a:cubicBezTo>
                  <a:cubicBezTo>
                    <a:pt x="2084" y="4918"/>
                    <a:pt x="2430" y="5799"/>
                    <a:pt x="2751" y="6680"/>
                  </a:cubicBezTo>
                  <a:cubicBezTo>
                    <a:pt x="2858" y="6966"/>
                    <a:pt x="2906" y="7287"/>
                    <a:pt x="2918" y="7585"/>
                  </a:cubicBezTo>
                  <a:cubicBezTo>
                    <a:pt x="2930" y="7847"/>
                    <a:pt x="2870" y="8109"/>
                    <a:pt x="2834" y="8371"/>
                  </a:cubicBezTo>
                  <a:cubicBezTo>
                    <a:pt x="2787" y="8371"/>
                    <a:pt x="2739" y="8371"/>
                    <a:pt x="2692" y="8371"/>
                  </a:cubicBezTo>
                  <a:cubicBezTo>
                    <a:pt x="2656" y="8264"/>
                    <a:pt x="2608" y="8168"/>
                    <a:pt x="2572" y="8061"/>
                  </a:cubicBezTo>
                  <a:cubicBezTo>
                    <a:pt x="2275" y="6752"/>
                    <a:pt x="1810" y="5513"/>
                    <a:pt x="1203" y="4335"/>
                  </a:cubicBezTo>
                  <a:cubicBezTo>
                    <a:pt x="846" y="3644"/>
                    <a:pt x="537" y="2918"/>
                    <a:pt x="215" y="2203"/>
                  </a:cubicBezTo>
                  <a:cubicBezTo>
                    <a:pt x="108" y="1977"/>
                    <a:pt x="1" y="1739"/>
                    <a:pt x="144" y="1465"/>
                  </a:cubicBezTo>
                  <a:close/>
                  <a:moveTo>
                    <a:pt x="2251" y="1060"/>
                  </a:moveTo>
                  <a:cubicBezTo>
                    <a:pt x="2287" y="1537"/>
                    <a:pt x="2382" y="1858"/>
                    <a:pt x="2739" y="2072"/>
                  </a:cubicBezTo>
                  <a:cubicBezTo>
                    <a:pt x="2882" y="1489"/>
                    <a:pt x="2882" y="1489"/>
                    <a:pt x="2251" y="1060"/>
                  </a:cubicBezTo>
                  <a:close/>
                  <a:moveTo>
                    <a:pt x="4358" y="1525"/>
                  </a:moveTo>
                  <a:cubicBezTo>
                    <a:pt x="4763" y="1358"/>
                    <a:pt x="4858" y="1072"/>
                    <a:pt x="4668" y="691"/>
                  </a:cubicBezTo>
                  <a:cubicBezTo>
                    <a:pt x="4561" y="965"/>
                    <a:pt x="4466" y="1251"/>
                    <a:pt x="4358" y="1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991140" y="1284413"/>
              <a:ext cx="71003" cy="132148"/>
            </a:xfrm>
            <a:custGeom>
              <a:rect b="b" l="l" r="r" t="t"/>
              <a:pathLst>
                <a:path extrusionOk="0" h="6073" w="3263">
                  <a:moveTo>
                    <a:pt x="2691" y="500"/>
                  </a:moveTo>
                  <a:cubicBezTo>
                    <a:pt x="2512" y="476"/>
                    <a:pt x="2346" y="453"/>
                    <a:pt x="2167" y="429"/>
                  </a:cubicBezTo>
                  <a:cubicBezTo>
                    <a:pt x="2203" y="357"/>
                    <a:pt x="2215" y="286"/>
                    <a:pt x="2262" y="262"/>
                  </a:cubicBezTo>
                  <a:cubicBezTo>
                    <a:pt x="2381" y="191"/>
                    <a:pt x="2500" y="107"/>
                    <a:pt x="2643" y="83"/>
                  </a:cubicBezTo>
                  <a:cubicBezTo>
                    <a:pt x="2989" y="0"/>
                    <a:pt x="3191" y="143"/>
                    <a:pt x="3215" y="500"/>
                  </a:cubicBezTo>
                  <a:cubicBezTo>
                    <a:pt x="3262" y="1048"/>
                    <a:pt x="3108" y="1548"/>
                    <a:pt x="2798" y="1977"/>
                  </a:cubicBezTo>
                  <a:cubicBezTo>
                    <a:pt x="2215" y="2810"/>
                    <a:pt x="2024" y="3751"/>
                    <a:pt x="2000" y="4739"/>
                  </a:cubicBezTo>
                  <a:cubicBezTo>
                    <a:pt x="1988" y="5453"/>
                    <a:pt x="1774" y="5775"/>
                    <a:pt x="1226" y="5941"/>
                  </a:cubicBezTo>
                  <a:cubicBezTo>
                    <a:pt x="750" y="6072"/>
                    <a:pt x="441" y="5965"/>
                    <a:pt x="262" y="5489"/>
                  </a:cubicBezTo>
                  <a:cubicBezTo>
                    <a:pt x="131" y="5167"/>
                    <a:pt x="0" y="4798"/>
                    <a:pt x="24" y="4465"/>
                  </a:cubicBezTo>
                  <a:cubicBezTo>
                    <a:pt x="95" y="3834"/>
                    <a:pt x="274" y="3215"/>
                    <a:pt x="429" y="2596"/>
                  </a:cubicBezTo>
                  <a:cubicBezTo>
                    <a:pt x="453" y="2500"/>
                    <a:pt x="560" y="2429"/>
                    <a:pt x="762" y="2381"/>
                  </a:cubicBezTo>
                  <a:cubicBezTo>
                    <a:pt x="703" y="2774"/>
                    <a:pt x="619" y="3179"/>
                    <a:pt x="607" y="3584"/>
                  </a:cubicBezTo>
                  <a:cubicBezTo>
                    <a:pt x="584" y="4072"/>
                    <a:pt x="607" y="4560"/>
                    <a:pt x="667" y="5048"/>
                  </a:cubicBezTo>
                  <a:cubicBezTo>
                    <a:pt x="679" y="5191"/>
                    <a:pt x="929" y="5429"/>
                    <a:pt x="1000" y="5406"/>
                  </a:cubicBezTo>
                  <a:cubicBezTo>
                    <a:pt x="1167" y="5358"/>
                    <a:pt x="1346" y="5191"/>
                    <a:pt x="1441" y="5025"/>
                  </a:cubicBezTo>
                  <a:cubicBezTo>
                    <a:pt x="1512" y="4906"/>
                    <a:pt x="1500" y="4703"/>
                    <a:pt x="1500" y="4536"/>
                  </a:cubicBezTo>
                  <a:cubicBezTo>
                    <a:pt x="1500" y="3548"/>
                    <a:pt x="1715" y="2620"/>
                    <a:pt x="2286" y="1786"/>
                  </a:cubicBezTo>
                  <a:cubicBezTo>
                    <a:pt x="2548" y="1405"/>
                    <a:pt x="2739" y="1000"/>
                    <a:pt x="2691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23"/>
          <p:cNvGrpSpPr/>
          <p:nvPr/>
        </p:nvGrpSpPr>
        <p:grpSpPr>
          <a:xfrm rot="-7020039">
            <a:off x="5938093" y="3206354"/>
            <a:ext cx="583189" cy="281639"/>
            <a:chOff x="5637757" y="4325223"/>
            <a:chExt cx="583190" cy="281640"/>
          </a:xfrm>
        </p:grpSpPr>
        <p:sp>
          <p:nvSpPr>
            <p:cNvPr id="678" name="Google Shape;678;p23"/>
            <p:cNvSpPr/>
            <p:nvPr/>
          </p:nvSpPr>
          <p:spPr>
            <a:xfrm>
              <a:off x="5637757" y="4325223"/>
              <a:ext cx="583190" cy="281640"/>
            </a:xfrm>
            <a:custGeom>
              <a:rect b="b" l="l" r="r" t="t"/>
              <a:pathLst>
                <a:path extrusionOk="0" h="12943" w="26801">
                  <a:moveTo>
                    <a:pt x="0" y="12478"/>
                  </a:moveTo>
                  <a:cubicBezTo>
                    <a:pt x="202" y="12228"/>
                    <a:pt x="345" y="11990"/>
                    <a:pt x="548" y="11800"/>
                  </a:cubicBezTo>
                  <a:cubicBezTo>
                    <a:pt x="1691" y="10740"/>
                    <a:pt x="2834" y="9668"/>
                    <a:pt x="3989" y="8633"/>
                  </a:cubicBezTo>
                  <a:cubicBezTo>
                    <a:pt x="4179" y="8454"/>
                    <a:pt x="4441" y="8371"/>
                    <a:pt x="4679" y="8263"/>
                  </a:cubicBezTo>
                  <a:cubicBezTo>
                    <a:pt x="8037" y="6763"/>
                    <a:pt x="11394" y="5263"/>
                    <a:pt x="14764" y="3775"/>
                  </a:cubicBezTo>
                  <a:cubicBezTo>
                    <a:pt x="16669" y="2941"/>
                    <a:pt x="18598" y="2120"/>
                    <a:pt x="20514" y="1298"/>
                  </a:cubicBezTo>
                  <a:cubicBezTo>
                    <a:pt x="21050" y="1072"/>
                    <a:pt x="21622" y="929"/>
                    <a:pt x="22169" y="727"/>
                  </a:cubicBezTo>
                  <a:cubicBezTo>
                    <a:pt x="22550" y="596"/>
                    <a:pt x="22920" y="405"/>
                    <a:pt x="23301" y="298"/>
                  </a:cubicBezTo>
                  <a:cubicBezTo>
                    <a:pt x="23824" y="167"/>
                    <a:pt x="24360" y="72"/>
                    <a:pt x="24896" y="12"/>
                  </a:cubicBezTo>
                  <a:cubicBezTo>
                    <a:pt x="25051" y="0"/>
                    <a:pt x="25253" y="120"/>
                    <a:pt x="25384" y="251"/>
                  </a:cubicBezTo>
                  <a:cubicBezTo>
                    <a:pt x="26099" y="941"/>
                    <a:pt x="26563" y="1798"/>
                    <a:pt x="26718" y="2787"/>
                  </a:cubicBezTo>
                  <a:cubicBezTo>
                    <a:pt x="26801" y="3346"/>
                    <a:pt x="26622" y="3656"/>
                    <a:pt x="26110" y="3941"/>
                  </a:cubicBezTo>
                  <a:cubicBezTo>
                    <a:pt x="25979" y="4013"/>
                    <a:pt x="25860" y="4084"/>
                    <a:pt x="25729" y="4144"/>
                  </a:cubicBezTo>
                  <a:cubicBezTo>
                    <a:pt x="24860" y="4549"/>
                    <a:pt x="23991" y="4965"/>
                    <a:pt x="23110" y="5346"/>
                  </a:cubicBezTo>
                  <a:cubicBezTo>
                    <a:pt x="21110" y="6216"/>
                    <a:pt x="19110" y="7073"/>
                    <a:pt x="17109" y="7930"/>
                  </a:cubicBezTo>
                  <a:cubicBezTo>
                    <a:pt x="14395" y="9085"/>
                    <a:pt x="11656" y="10168"/>
                    <a:pt x="9001" y="11419"/>
                  </a:cubicBezTo>
                  <a:cubicBezTo>
                    <a:pt x="7096" y="12323"/>
                    <a:pt x="5132" y="12800"/>
                    <a:pt x="3060" y="12859"/>
                  </a:cubicBezTo>
                  <a:cubicBezTo>
                    <a:pt x="2441" y="12883"/>
                    <a:pt x="1822" y="12931"/>
                    <a:pt x="1203" y="12943"/>
                  </a:cubicBezTo>
                  <a:cubicBezTo>
                    <a:pt x="798" y="12943"/>
                    <a:pt x="405" y="12883"/>
                    <a:pt x="0" y="12478"/>
                  </a:cubicBezTo>
                  <a:close/>
                  <a:moveTo>
                    <a:pt x="20812" y="2822"/>
                  </a:moveTo>
                  <a:cubicBezTo>
                    <a:pt x="15823" y="5001"/>
                    <a:pt x="10906" y="7132"/>
                    <a:pt x="5882" y="9323"/>
                  </a:cubicBezTo>
                  <a:cubicBezTo>
                    <a:pt x="6560" y="9573"/>
                    <a:pt x="6691" y="10014"/>
                    <a:pt x="6537" y="10549"/>
                  </a:cubicBezTo>
                  <a:cubicBezTo>
                    <a:pt x="11501" y="8394"/>
                    <a:pt x="16431" y="6251"/>
                    <a:pt x="21384" y="4096"/>
                  </a:cubicBezTo>
                  <a:cubicBezTo>
                    <a:pt x="21205" y="3680"/>
                    <a:pt x="21026" y="3299"/>
                    <a:pt x="20812" y="2822"/>
                  </a:cubicBezTo>
                  <a:close/>
                  <a:moveTo>
                    <a:pt x="21515" y="4418"/>
                  </a:moveTo>
                  <a:cubicBezTo>
                    <a:pt x="16609" y="6573"/>
                    <a:pt x="11775" y="8704"/>
                    <a:pt x="6941" y="10823"/>
                  </a:cubicBezTo>
                  <a:cubicBezTo>
                    <a:pt x="7037" y="11133"/>
                    <a:pt x="7132" y="11454"/>
                    <a:pt x="7239" y="11800"/>
                  </a:cubicBezTo>
                  <a:cubicBezTo>
                    <a:pt x="12085" y="9645"/>
                    <a:pt x="16919" y="7501"/>
                    <a:pt x="21812" y="5334"/>
                  </a:cubicBezTo>
                  <a:cubicBezTo>
                    <a:pt x="21705" y="5013"/>
                    <a:pt x="21622" y="4739"/>
                    <a:pt x="21515" y="4418"/>
                  </a:cubicBezTo>
                  <a:close/>
                  <a:moveTo>
                    <a:pt x="20169" y="1941"/>
                  </a:moveTo>
                  <a:cubicBezTo>
                    <a:pt x="15240" y="4084"/>
                    <a:pt x="10370" y="6204"/>
                    <a:pt x="5489" y="8335"/>
                  </a:cubicBezTo>
                  <a:cubicBezTo>
                    <a:pt x="5620" y="8585"/>
                    <a:pt x="5739" y="8811"/>
                    <a:pt x="5870" y="9061"/>
                  </a:cubicBezTo>
                  <a:cubicBezTo>
                    <a:pt x="10787" y="6906"/>
                    <a:pt x="15681" y="4775"/>
                    <a:pt x="20622" y="2608"/>
                  </a:cubicBezTo>
                  <a:cubicBezTo>
                    <a:pt x="20443" y="2346"/>
                    <a:pt x="20324" y="2179"/>
                    <a:pt x="20169" y="1941"/>
                  </a:cubicBezTo>
                  <a:close/>
                  <a:moveTo>
                    <a:pt x="4643" y="9954"/>
                  </a:moveTo>
                  <a:cubicBezTo>
                    <a:pt x="4620" y="9906"/>
                    <a:pt x="4584" y="9847"/>
                    <a:pt x="4560" y="9787"/>
                  </a:cubicBezTo>
                  <a:cubicBezTo>
                    <a:pt x="4763" y="9645"/>
                    <a:pt x="4989" y="9514"/>
                    <a:pt x="5167" y="9335"/>
                  </a:cubicBezTo>
                  <a:cubicBezTo>
                    <a:pt x="5263" y="9240"/>
                    <a:pt x="5370" y="9025"/>
                    <a:pt x="5322" y="8930"/>
                  </a:cubicBezTo>
                  <a:cubicBezTo>
                    <a:pt x="5274" y="8823"/>
                    <a:pt x="5060" y="8728"/>
                    <a:pt x="4929" y="8740"/>
                  </a:cubicBezTo>
                  <a:cubicBezTo>
                    <a:pt x="4679" y="8775"/>
                    <a:pt x="4405" y="8847"/>
                    <a:pt x="4203" y="8990"/>
                  </a:cubicBezTo>
                  <a:cubicBezTo>
                    <a:pt x="3620" y="9406"/>
                    <a:pt x="3060" y="9847"/>
                    <a:pt x="2512" y="10299"/>
                  </a:cubicBezTo>
                  <a:cubicBezTo>
                    <a:pt x="2262" y="10502"/>
                    <a:pt x="2072" y="10776"/>
                    <a:pt x="1941" y="10919"/>
                  </a:cubicBezTo>
                  <a:cubicBezTo>
                    <a:pt x="2179" y="11526"/>
                    <a:pt x="2369" y="12014"/>
                    <a:pt x="2596" y="12573"/>
                  </a:cubicBezTo>
                  <a:cubicBezTo>
                    <a:pt x="3608" y="12478"/>
                    <a:pt x="4715" y="12407"/>
                    <a:pt x="5822" y="12276"/>
                  </a:cubicBezTo>
                  <a:cubicBezTo>
                    <a:pt x="6084" y="12240"/>
                    <a:pt x="6370" y="12002"/>
                    <a:pt x="6560" y="11788"/>
                  </a:cubicBezTo>
                  <a:cubicBezTo>
                    <a:pt x="6798" y="11526"/>
                    <a:pt x="6644" y="11204"/>
                    <a:pt x="6287" y="11192"/>
                  </a:cubicBezTo>
                  <a:cubicBezTo>
                    <a:pt x="6036" y="11169"/>
                    <a:pt x="5775" y="11264"/>
                    <a:pt x="5513" y="11300"/>
                  </a:cubicBezTo>
                  <a:cubicBezTo>
                    <a:pt x="5394" y="11323"/>
                    <a:pt x="5263" y="11311"/>
                    <a:pt x="4965" y="11335"/>
                  </a:cubicBezTo>
                  <a:cubicBezTo>
                    <a:pt x="5179" y="11085"/>
                    <a:pt x="5274" y="10930"/>
                    <a:pt x="5405" y="10823"/>
                  </a:cubicBezTo>
                  <a:cubicBezTo>
                    <a:pt x="5560" y="10692"/>
                    <a:pt x="5775" y="10621"/>
                    <a:pt x="5917" y="10466"/>
                  </a:cubicBezTo>
                  <a:cubicBezTo>
                    <a:pt x="6036" y="10347"/>
                    <a:pt x="6167" y="10109"/>
                    <a:pt x="6120" y="10002"/>
                  </a:cubicBezTo>
                  <a:cubicBezTo>
                    <a:pt x="6060" y="9883"/>
                    <a:pt x="5822" y="9787"/>
                    <a:pt x="5655" y="9776"/>
                  </a:cubicBezTo>
                  <a:cubicBezTo>
                    <a:pt x="5477" y="9764"/>
                    <a:pt x="5286" y="9859"/>
                    <a:pt x="5108" y="9895"/>
                  </a:cubicBezTo>
                  <a:cubicBezTo>
                    <a:pt x="4953" y="9918"/>
                    <a:pt x="4798" y="9942"/>
                    <a:pt x="4643" y="9954"/>
                  </a:cubicBezTo>
                  <a:close/>
                  <a:moveTo>
                    <a:pt x="22586" y="1084"/>
                  </a:moveTo>
                  <a:cubicBezTo>
                    <a:pt x="23146" y="2251"/>
                    <a:pt x="23670" y="3322"/>
                    <a:pt x="24217" y="4453"/>
                  </a:cubicBezTo>
                  <a:cubicBezTo>
                    <a:pt x="24729" y="4156"/>
                    <a:pt x="25253" y="3846"/>
                    <a:pt x="25789" y="3560"/>
                  </a:cubicBezTo>
                  <a:cubicBezTo>
                    <a:pt x="26146" y="3358"/>
                    <a:pt x="26218" y="3084"/>
                    <a:pt x="26146" y="2715"/>
                  </a:cubicBezTo>
                  <a:cubicBezTo>
                    <a:pt x="26003" y="2025"/>
                    <a:pt x="25670" y="1429"/>
                    <a:pt x="25277" y="858"/>
                  </a:cubicBezTo>
                  <a:cubicBezTo>
                    <a:pt x="25098" y="596"/>
                    <a:pt x="24848" y="477"/>
                    <a:pt x="24539" y="548"/>
                  </a:cubicBezTo>
                  <a:cubicBezTo>
                    <a:pt x="23884" y="715"/>
                    <a:pt x="23241" y="905"/>
                    <a:pt x="22586" y="1084"/>
                  </a:cubicBezTo>
                  <a:close/>
                  <a:moveTo>
                    <a:pt x="22169" y="5311"/>
                  </a:moveTo>
                  <a:cubicBezTo>
                    <a:pt x="22765" y="5144"/>
                    <a:pt x="22800" y="5120"/>
                    <a:pt x="22765" y="4692"/>
                  </a:cubicBezTo>
                  <a:cubicBezTo>
                    <a:pt x="22741" y="4442"/>
                    <a:pt x="22717" y="4156"/>
                    <a:pt x="22610" y="3941"/>
                  </a:cubicBezTo>
                  <a:cubicBezTo>
                    <a:pt x="22217" y="3215"/>
                    <a:pt x="21812" y="2489"/>
                    <a:pt x="21372" y="1798"/>
                  </a:cubicBezTo>
                  <a:cubicBezTo>
                    <a:pt x="21169" y="1453"/>
                    <a:pt x="20895" y="1548"/>
                    <a:pt x="20610" y="1775"/>
                  </a:cubicBezTo>
                  <a:cubicBezTo>
                    <a:pt x="21396" y="2858"/>
                    <a:pt x="21967" y="3965"/>
                    <a:pt x="22169" y="5311"/>
                  </a:cubicBezTo>
                  <a:close/>
                  <a:moveTo>
                    <a:pt x="21586" y="1310"/>
                  </a:moveTo>
                  <a:cubicBezTo>
                    <a:pt x="22300" y="2525"/>
                    <a:pt x="23217" y="3596"/>
                    <a:pt x="23229" y="5096"/>
                  </a:cubicBezTo>
                  <a:cubicBezTo>
                    <a:pt x="23813" y="4703"/>
                    <a:pt x="23872" y="4632"/>
                    <a:pt x="23705" y="4203"/>
                  </a:cubicBezTo>
                  <a:cubicBezTo>
                    <a:pt x="23336" y="3227"/>
                    <a:pt x="22920" y="2263"/>
                    <a:pt x="22300" y="1417"/>
                  </a:cubicBezTo>
                  <a:cubicBezTo>
                    <a:pt x="22110" y="1155"/>
                    <a:pt x="21919" y="1084"/>
                    <a:pt x="21586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164981" y="4340760"/>
              <a:ext cx="35512" cy="53399"/>
            </a:xfrm>
            <a:custGeom>
              <a:rect b="b" l="l" r="r" t="t"/>
              <a:pathLst>
                <a:path extrusionOk="0" h="2454" w="1632">
                  <a:moveTo>
                    <a:pt x="1631" y="2454"/>
                  </a:moveTo>
                  <a:cubicBezTo>
                    <a:pt x="607" y="2096"/>
                    <a:pt x="0" y="882"/>
                    <a:pt x="441" y="1"/>
                  </a:cubicBezTo>
                  <a:cubicBezTo>
                    <a:pt x="619" y="477"/>
                    <a:pt x="727" y="894"/>
                    <a:pt x="917" y="1287"/>
                  </a:cubicBezTo>
                  <a:cubicBezTo>
                    <a:pt x="1096" y="1656"/>
                    <a:pt x="1358" y="2001"/>
                    <a:pt x="1631" y="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23"/>
          <p:cNvGrpSpPr/>
          <p:nvPr/>
        </p:nvGrpSpPr>
        <p:grpSpPr>
          <a:xfrm>
            <a:off x="3982250" y="538713"/>
            <a:ext cx="1255200" cy="1141623"/>
            <a:chOff x="3982250" y="538713"/>
            <a:chExt cx="1255200" cy="1141623"/>
          </a:xfrm>
        </p:grpSpPr>
        <p:sp>
          <p:nvSpPr>
            <p:cNvPr id="681" name="Google Shape;681;p23"/>
            <p:cNvSpPr/>
            <p:nvPr/>
          </p:nvSpPr>
          <p:spPr>
            <a:xfrm>
              <a:off x="4469438" y="945827"/>
              <a:ext cx="243538" cy="734509"/>
            </a:xfrm>
            <a:custGeom>
              <a:rect b="b" l="l" r="r" t="t"/>
              <a:pathLst>
                <a:path extrusionOk="0" h="33755" w="11192">
                  <a:moveTo>
                    <a:pt x="2953" y="10240"/>
                  </a:moveTo>
                  <a:cubicBezTo>
                    <a:pt x="2012" y="10097"/>
                    <a:pt x="1024" y="10347"/>
                    <a:pt x="131" y="9799"/>
                  </a:cubicBezTo>
                  <a:cubicBezTo>
                    <a:pt x="0" y="9180"/>
                    <a:pt x="286" y="8573"/>
                    <a:pt x="417" y="7954"/>
                  </a:cubicBezTo>
                  <a:cubicBezTo>
                    <a:pt x="715" y="6430"/>
                    <a:pt x="1310" y="5013"/>
                    <a:pt x="2155" y="3691"/>
                  </a:cubicBezTo>
                  <a:cubicBezTo>
                    <a:pt x="2298" y="3453"/>
                    <a:pt x="2429" y="3203"/>
                    <a:pt x="2560" y="2941"/>
                  </a:cubicBezTo>
                  <a:cubicBezTo>
                    <a:pt x="3322" y="1453"/>
                    <a:pt x="4429" y="393"/>
                    <a:pt x="6156" y="143"/>
                  </a:cubicBezTo>
                  <a:cubicBezTo>
                    <a:pt x="6346" y="119"/>
                    <a:pt x="6525" y="60"/>
                    <a:pt x="6787" y="0"/>
                  </a:cubicBezTo>
                  <a:cubicBezTo>
                    <a:pt x="6894" y="238"/>
                    <a:pt x="7049" y="477"/>
                    <a:pt x="7132" y="738"/>
                  </a:cubicBezTo>
                  <a:cubicBezTo>
                    <a:pt x="7799" y="3108"/>
                    <a:pt x="8454" y="5489"/>
                    <a:pt x="9108" y="7870"/>
                  </a:cubicBezTo>
                  <a:cubicBezTo>
                    <a:pt x="9108" y="7894"/>
                    <a:pt x="9120" y="7918"/>
                    <a:pt x="9132" y="7942"/>
                  </a:cubicBezTo>
                  <a:cubicBezTo>
                    <a:pt x="9394" y="8775"/>
                    <a:pt x="9370" y="8847"/>
                    <a:pt x="8489" y="8906"/>
                  </a:cubicBezTo>
                  <a:cubicBezTo>
                    <a:pt x="7906" y="8954"/>
                    <a:pt x="7323" y="8918"/>
                    <a:pt x="6668" y="8918"/>
                  </a:cubicBezTo>
                  <a:cubicBezTo>
                    <a:pt x="6632" y="9168"/>
                    <a:pt x="6572" y="9466"/>
                    <a:pt x="6584" y="9763"/>
                  </a:cubicBezTo>
                  <a:cubicBezTo>
                    <a:pt x="6584" y="11525"/>
                    <a:pt x="6537" y="13288"/>
                    <a:pt x="6644" y="15038"/>
                  </a:cubicBezTo>
                  <a:cubicBezTo>
                    <a:pt x="6763" y="17050"/>
                    <a:pt x="6977" y="19050"/>
                    <a:pt x="7251" y="21050"/>
                  </a:cubicBezTo>
                  <a:cubicBezTo>
                    <a:pt x="7513" y="22979"/>
                    <a:pt x="8132" y="24837"/>
                    <a:pt x="8787" y="26670"/>
                  </a:cubicBezTo>
                  <a:cubicBezTo>
                    <a:pt x="9132" y="27647"/>
                    <a:pt x="9478" y="28635"/>
                    <a:pt x="9859" y="29599"/>
                  </a:cubicBezTo>
                  <a:cubicBezTo>
                    <a:pt x="10073" y="30147"/>
                    <a:pt x="10359" y="30671"/>
                    <a:pt x="10585" y="31218"/>
                  </a:cubicBezTo>
                  <a:cubicBezTo>
                    <a:pt x="10775" y="31647"/>
                    <a:pt x="10942" y="32099"/>
                    <a:pt x="11097" y="32540"/>
                  </a:cubicBezTo>
                  <a:cubicBezTo>
                    <a:pt x="11192" y="32826"/>
                    <a:pt x="11073" y="32981"/>
                    <a:pt x="10763" y="33028"/>
                  </a:cubicBezTo>
                  <a:cubicBezTo>
                    <a:pt x="9263" y="33231"/>
                    <a:pt x="7787" y="33600"/>
                    <a:pt x="6251" y="33481"/>
                  </a:cubicBezTo>
                  <a:cubicBezTo>
                    <a:pt x="6180" y="33481"/>
                    <a:pt x="6096" y="33445"/>
                    <a:pt x="6037" y="33481"/>
                  </a:cubicBezTo>
                  <a:cubicBezTo>
                    <a:pt x="5525" y="33754"/>
                    <a:pt x="5179" y="33457"/>
                    <a:pt x="4786" y="33183"/>
                  </a:cubicBezTo>
                  <a:cubicBezTo>
                    <a:pt x="3846" y="32516"/>
                    <a:pt x="3215" y="31707"/>
                    <a:pt x="3024" y="30540"/>
                  </a:cubicBezTo>
                  <a:cubicBezTo>
                    <a:pt x="2786" y="29016"/>
                    <a:pt x="2512" y="27504"/>
                    <a:pt x="2203" y="25992"/>
                  </a:cubicBezTo>
                  <a:cubicBezTo>
                    <a:pt x="1441" y="22146"/>
                    <a:pt x="1429" y="18300"/>
                    <a:pt x="2024" y="14443"/>
                  </a:cubicBezTo>
                  <a:cubicBezTo>
                    <a:pt x="2227" y="13121"/>
                    <a:pt x="2512" y="11835"/>
                    <a:pt x="2905" y="10561"/>
                  </a:cubicBezTo>
                  <a:cubicBezTo>
                    <a:pt x="2929" y="10478"/>
                    <a:pt x="2929" y="10382"/>
                    <a:pt x="2953" y="10240"/>
                  </a:cubicBezTo>
                  <a:close/>
                  <a:moveTo>
                    <a:pt x="10537" y="32361"/>
                  </a:moveTo>
                  <a:cubicBezTo>
                    <a:pt x="10085" y="31457"/>
                    <a:pt x="9656" y="30671"/>
                    <a:pt x="9287" y="29849"/>
                  </a:cubicBezTo>
                  <a:cubicBezTo>
                    <a:pt x="9049" y="29337"/>
                    <a:pt x="8930" y="28778"/>
                    <a:pt x="8727" y="28242"/>
                  </a:cubicBezTo>
                  <a:cubicBezTo>
                    <a:pt x="8013" y="26456"/>
                    <a:pt x="7430" y="24634"/>
                    <a:pt x="6977" y="22765"/>
                  </a:cubicBezTo>
                  <a:cubicBezTo>
                    <a:pt x="6453" y="20610"/>
                    <a:pt x="6275" y="18407"/>
                    <a:pt x="6120" y="16217"/>
                  </a:cubicBezTo>
                  <a:cubicBezTo>
                    <a:pt x="5953" y="14121"/>
                    <a:pt x="5977" y="12002"/>
                    <a:pt x="5941" y="9894"/>
                  </a:cubicBezTo>
                  <a:cubicBezTo>
                    <a:pt x="5929" y="9394"/>
                    <a:pt x="6013" y="8906"/>
                    <a:pt x="6060" y="8454"/>
                  </a:cubicBezTo>
                  <a:cubicBezTo>
                    <a:pt x="6870" y="7954"/>
                    <a:pt x="7775" y="8347"/>
                    <a:pt x="8525" y="8120"/>
                  </a:cubicBezTo>
                  <a:cubicBezTo>
                    <a:pt x="7775" y="5680"/>
                    <a:pt x="7037" y="3322"/>
                    <a:pt x="6299" y="917"/>
                  </a:cubicBezTo>
                  <a:cubicBezTo>
                    <a:pt x="6072" y="1227"/>
                    <a:pt x="5858" y="1500"/>
                    <a:pt x="5668" y="1798"/>
                  </a:cubicBezTo>
                  <a:cubicBezTo>
                    <a:pt x="4965" y="2786"/>
                    <a:pt x="4227" y="3739"/>
                    <a:pt x="3608" y="4775"/>
                  </a:cubicBezTo>
                  <a:cubicBezTo>
                    <a:pt x="3036" y="5727"/>
                    <a:pt x="2584" y="6751"/>
                    <a:pt x="2108" y="7751"/>
                  </a:cubicBezTo>
                  <a:cubicBezTo>
                    <a:pt x="2036" y="7906"/>
                    <a:pt x="2048" y="8097"/>
                    <a:pt x="2012" y="8323"/>
                  </a:cubicBezTo>
                  <a:cubicBezTo>
                    <a:pt x="2560" y="8323"/>
                    <a:pt x="3012" y="8287"/>
                    <a:pt x="3453" y="8323"/>
                  </a:cubicBezTo>
                  <a:cubicBezTo>
                    <a:pt x="3917" y="8370"/>
                    <a:pt x="4382" y="8478"/>
                    <a:pt x="4846" y="8549"/>
                  </a:cubicBezTo>
                  <a:cubicBezTo>
                    <a:pt x="3858" y="16776"/>
                    <a:pt x="3798" y="24932"/>
                    <a:pt x="5918" y="33040"/>
                  </a:cubicBezTo>
                  <a:cubicBezTo>
                    <a:pt x="7465" y="32981"/>
                    <a:pt x="8977" y="32588"/>
                    <a:pt x="10537" y="32361"/>
                  </a:cubicBezTo>
                  <a:close/>
                  <a:moveTo>
                    <a:pt x="5048" y="32552"/>
                  </a:moveTo>
                  <a:cubicBezTo>
                    <a:pt x="4989" y="32314"/>
                    <a:pt x="4929" y="32076"/>
                    <a:pt x="4882" y="31826"/>
                  </a:cubicBezTo>
                  <a:cubicBezTo>
                    <a:pt x="4548" y="30063"/>
                    <a:pt x="4132" y="28301"/>
                    <a:pt x="3917" y="26515"/>
                  </a:cubicBezTo>
                  <a:cubicBezTo>
                    <a:pt x="3667" y="24515"/>
                    <a:pt x="3548" y="22503"/>
                    <a:pt x="3501" y="20491"/>
                  </a:cubicBezTo>
                  <a:cubicBezTo>
                    <a:pt x="3441" y="18431"/>
                    <a:pt x="3489" y="16359"/>
                    <a:pt x="3584" y="14300"/>
                  </a:cubicBezTo>
                  <a:cubicBezTo>
                    <a:pt x="3655" y="12930"/>
                    <a:pt x="3870" y="11573"/>
                    <a:pt x="4013" y="10204"/>
                  </a:cubicBezTo>
                  <a:cubicBezTo>
                    <a:pt x="4036" y="9990"/>
                    <a:pt x="4013" y="9763"/>
                    <a:pt x="4013" y="9513"/>
                  </a:cubicBezTo>
                  <a:cubicBezTo>
                    <a:pt x="3405" y="9835"/>
                    <a:pt x="3382" y="9835"/>
                    <a:pt x="3286" y="10406"/>
                  </a:cubicBezTo>
                  <a:cubicBezTo>
                    <a:pt x="2977" y="12228"/>
                    <a:pt x="2679" y="14050"/>
                    <a:pt x="2405" y="15883"/>
                  </a:cubicBezTo>
                  <a:cubicBezTo>
                    <a:pt x="2084" y="18026"/>
                    <a:pt x="2048" y="20181"/>
                    <a:pt x="2262" y="22336"/>
                  </a:cubicBezTo>
                  <a:cubicBezTo>
                    <a:pt x="2405" y="23837"/>
                    <a:pt x="2655" y="25337"/>
                    <a:pt x="2917" y="26825"/>
                  </a:cubicBezTo>
                  <a:cubicBezTo>
                    <a:pt x="3167" y="28254"/>
                    <a:pt x="3477" y="29659"/>
                    <a:pt x="3774" y="31076"/>
                  </a:cubicBezTo>
                  <a:cubicBezTo>
                    <a:pt x="3917" y="31778"/>
                    <a:pt x="4453" y="32159"/>
                    <a:pt x="5048" y="32552"/>
                  </a:cubicBezTo>
                  <a:close/>
                  <a:moveTo>
                    <a:pt x="5739" y="703"/>
                  </a:moveTo>
                  <a:cubicBezTo>
                    <a:pt x="4703" y="905"/>
                    <a:pt x="4036" y="1369"/>
                    <a:pt x="3572" y="2096"/>
                  </a:cubicBezTo>
                  <a:cubicBezTo>
                    <a:pt x="3227" y="2667"/>
                    <a:pt x="2917" y="3251"/>
                    <a:pt x="2560" y="3810"/>
                  </a:cubicBezTo>
                  <a:cubicBezTo>
                    <a:pt x="1929" y="4846"/>
                    <a:pt x="1477" y="5965"/>
                    <a:pt x="1131" y="7132"/>
                  </a:cubicBezTo>
                  <a:cubicBezTo>
                    <a:pt x="976" y="7692"/>
                    <a:pt x="869" y="8251"/>
                    <a:pt x="726" y="8870"/>
                  </a:cubicBezTo>
                  <a:cubicBezTo>
                    <a:pt x="1167" y="8787"/>
                    <a:pt x="1274" y="8561"/>
                    <a:pt x="1346" y="8251"/>
                  </a:cubicBezTo>
                  <a:cubicBezTo>
                    <a:pt x="1869" y="6108"/>
                    <a:pt x="3108" y="4334"/>
                    <a:pt x="4310" y="2548"/>
                  </a:cubicBezTo>
                  <a:cubicBezTo>
                    <a:pt x="4727" y="1941"/>
                    <a:pt x="5203" y="1393"/>
                    <a:pt x="5739" y="703"/>
                  </a:cubicBezTo>
                  <a:close/>
                  <a:moveTo>
                    <a:pt x="3155" y="9644"/>
                  </a:moveTo>
                  <a:cubicBezTo>
                    <a:pt x="3298" y="9478"/>
                    <a:pt x="3477" y="9275"/>
                    <a:pt x="3727" y="8966"/>
                  </a:cubicBezTo>
                  <a:cubicBezTo>
                    <a:pt x="3108" y="8966"/>
                    <a:pt x="2608" y="9013"/>
                    <a:pt x="2131" y="8954"/>
                  </a:cubicBezTo>
                  <a:cubicBezTo>
                    <a:pt x="1572" y="8894"/>
                    <a:pt x="1262" y="9168"/>
                    <a:pt x="881" y="96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 txBox="1"/>
            <p:nvPr/>
          </p:nvSpPr>
          <p:spPr>
            <a:xfrm>
              <a:off x="3982250" y="538713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3" name="Google Shape;683;p23"/>
          <p:cNvGrpSpPr/>
          <p:nvPr/>
        </p:nvGrpSpPr>
        <p:grpSpPr>
          <a:xfrm>
            <a:off x="3982250" y="3690646"/>
            <a:ext cx="1255200" cy="914117"/>
            <a:chOff x="3982250" y="3690646"/>
            <a:chExt cx="1255200" cy="914117"/>
          </a:xfrm>
        </p:grpSpPr>
        <p:sp>
          <p:nvSpPr>
            <p:cNvPr id="684" name="Google Shape;684;p23"/>
            <p:cNvSpPr/>
            <p:nvPr/>
          </p:nvSpPr>
          <p:spPr>
            <a:xfrm>
              <a:off x="4534973" y="3690646"/>
              <a:ext cx="149774" cy="507030"/>
            </a:xfrm>
            <a:custGeom>
              <a:rect b="b" l="l" r="r" t="t"/>
              <a:pathLst>
                <a:path extrusionOk="0" h="23301" w="6883">
                  <a:moveTo>
                    <a:pt x="4275" y="21074"/>
                  </a:moveTo>
                  <a:cubicBezTo>
                    <a:pt x="4740" y="20681"/>
                    <a:pt x="5204" y="20276"/>
                    <a:pt x="5680" y="19895"/>
                  </a:cubicBezTo>
                  <a:cubicBezTo>
                    <a:pt x="5847" y="19741"/>
                    <a:pt x="6049" y="19574"/>
                    <a:pt x="6264" y="19538"/>
                  </a:cubicBezTo>
                  <a:cubicBezTo>
                    <a:pt x="6430" y="19502"/>
                    <a:pt x="6680" y="19610"/>
                    <a:pt x="6799" y="19741"/>
                  </a:cubicBezTo>
                  <a:cubicBezTo>
                    <a:pt x="6883" y="19848"/>
                    <a:pt x="6883" y="20145"/>
                    <a:pt x="6799" y="20241"/>
                  </a:cubicBezTo>
                  <a:cubicBezTo>
                    <a:pt x="6347" y="20765"/>
                    <a:pt x="5883" y="21265"/>
                    <a:pt x="5371" y="21729"/>
                  </a:cubicBezTo>
                  <a:cubicBezTo>
                    <a:pt x="4930" y="22122"/>
                    <a:pt x="4442" y="22467"/>
                    <a:pt x="3966" y="22812"/>
                  </a:cubicBezTo>
                  <a:cubicBezTo>
                    <a:pt x="3775" y="22955"/>
                    <a:pt x="3573" y="23086"/>
                    <a:pt x="3358" y="23158"/>
                  </a:cubicBezTo>
                  <a:cubicBezTo>
                    <a:pt x="2966" y="23301"/>
                    <a:pt x="2585" y="23253"/>
                    <a:pt x="2311" y="22920"/>
                  </a:cubicBezTo>
                  <a:cubicBezTo>
                    <a:pt x="1596" y="22015"/>
                    <a:pt x="739" y="21205"/>
                    <a:pt x="263" y="20122"/>
                  </a:cubicBezTo>
                  <a:cubicBezTo>
                    <a:pt x="120" y="19812"/>
                    <a:pt x="1" y="19514"/>
                    <a:pt x="132" y="19098"/>
                  </a:cubicBezTo>
                  <a:cubicBezTo>
                    <a:pt x="1334" y="19502"/>
                    <a:pt x="1739" y="20765"/>
                    <a:pt x="2811" y="21407"/>
                  </a:cubicBezTo>
                  <a:cubicBezTo>
                    <a:pt x="2966" y="20538"/>
                    <a:pt x="3120" y="19717"/>
                    <a:pt x="3263" y="18895"/>
                  </a:cubicBezTo>
                  <a:cubicBezTo>
                    <a:pt x="3763" y="15835"/>
                    <a:pt x="3942" y="12764"/>
                    <a:pt x="3787" y="9668"/>
                  </a:cubicBezTo>
                  <a:cubicBezTo>
                    <a:pt x="3704" y="8108"/>
                    <a:pt x="3656" y="6537"/>
                    <a:pt x="3263" y="5013"/>
                  </a:cubicBezTo>
                  <a:cubicBezTo>
                    <a:pt x="3132" y="4477"/>
                    <a:pt x="2989" y="3953"/>
                    <a:pt x="2799" y="3441"/>
                  </a:cubicBezTo>
                  <a:cubicBezTo>
                    <a:pt x="2394" y="2357"/>
                    <a:pt x="2061" y="1250"/>
                    <a:pt x="1787" y="0"/>
                  </a:cubicBezTo>
                  <a:cubicBezTo>
                    <a:pt x="2323" y="322"/>
                    <a:pt x="2596" y="726"/>
                    <a:pt x="2823" y="1143"/>
                  </a:cubicBezTo>
                  <a:cubicBezTo>
                    <a:pt x="3609" y="2631"/>
                    <a:pt x="4335" y="4167"/>
                    <a:pt x="4609" y="5846"/>
                  </a:cubicBezTo>
                  <a:cubicBezTo>
                    <a:pt x="4799" y="7037"/>
                    <a:pt x="4918" y="8251"/>
                    <a:pt x="4942" y="9454"/>
                  </a:cubicBezTo>
                  <a:cubicBezTo>
                    <a:pt x="4990" y="11299"/>
                    <a:pt x="5037" y="13156"/>
                    <a:pt x="4906" y="15002"/>
                  </a:cubicBezTo>
                  <a:cubicBezTo>
                    <a:pt x="4775" y="16871"/>
                    <a:pt x="4430" y="18717"/>
                    <a:pt x="4180" y="20574"/>
                  </a:cubicBezTo>
                  <a:cubicBezTo>
                    <a:pt x="4168" y="20705"/>
                    <a:pt x="4144" y="20848"/>
                    <a:pt x="4132" y="20991"/>
                  </a:cubicBezTo>
                  <a:cubicBezTo>
                    <a:pt x="4180" y="21015"/>
                    <a:pt x="4228" y="21050"/>
                    <a:pt x="4275" y="2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 txBox="1"/>
            <p:nvPr/>
          </p:nvSpPr>
          <p:spPr>
            <a:xfrm>
              <a:off x="3982250" y="4273863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6" name="Google Shape;686;p23"/>
          <p:cNvGrpSpPr/>
          <p:nvPr/>
        </p:nvGrpSpPr>
        <p:grpSpPr>
          <a:xfrm>
            <a:off x="5129566" y="1254238"/>
            <a:ext cx="2058659" cy="690091"/>
            <a:chOff x="5129566" y="1254238"/>
            <a:chExt cx="2058659" cy="690091"/>
          </a:xfrm>
        </p:grpSpPr>
        <p:sp>
          <p:nvSpPr>
            <p:cNvPr id="687" name="Google Shape;687;p23"/>
            <p:cNvSpPr/>
            <p:nvPr/>
          </p:nvSpPr>
          <p:spPr>
            <a:xfrm>
              <a:off x="5129566" y="1369929"/>
              <a:ext cx="727263" cy="574399"/>
            </a:xfrm>
            <a:custGeom>
              <a:rect b="b" l="l" r="r" t="t"/>
              <a:pathLst>
                <a:path extrusionOk="0" h="26397" w="33422">
                  <a:moveTo>
                    <a:pt x="24159" y="2632"/>
                  </a:moveTo>
                  <a:cubicBezTo>
                    <a:pt x="23885" y="2108"/>
                    <a:pt x="23492" y="1775"/>
                    <a:pt x="23099" y="1453"/>
                  </a:cubicBezTo>
                  <a:cubicBezTo>
                    <a:pt x="22980" y="1358"/>
                    <a:pt x="22849" y="1299"/>
                    <a:pt x="22742" y="1215"/>
                  </a:cubicBezTo>
                  <a:cubicBezTo>
                    <a:pt x="22337" y="906"/>
                    <a:pt x="22373" y="548"/>
                    <a:pt x="22849" y="358"/>
                  </a:cubicBezTo>
                  <a:cubicBezTo>
                    <a:pt x="23539" y="72"/>
                    <a:pt x="24266" y="1"/>
                    <a:pt x="25004" y="36"/>
                  </a:cubicBezTo>
                  <a:cubicBezTo>
                    <a:pt x="26635" y="132"/>
                    <a:pt x="28266" y="215"/>
                    <a:pt x="29909" y="275"/>
                  </a:cubicBezTo>
                  <a:cubicBezTo>
                    <a:pt x="30957" y="310"/>
                    <a:pt x="31969" y="548"/>
                    <a:pt x="32945" y="929"/>
                  </a:cubicBezTo>
                  <a:cubicBezTo>
                    <a:pt x="33124" y="989"/>
                    <a:pt x="33267" y="1132"/>
                    <a:pt x="33422" y="1239"/>
                  </a:cubicBezTo>
                  <a:cubicBezTo>
                    <a:pt x="33350" y="1846"/>
                    <a:pt x="33267" y="2418"/>
                    <a:pt x="33207" y="3001"/>
                  </a:cubicBezTo>
                  <a:cubicBezTo>
                    <a:pt x="33183" y="3263"/>
                    <a:pt x="33207" y="3525"/>
                    <a:pt x="33172" y="3775"/>
                  </a:cubicBezTo>
                  <a:cubicBezTo>
                    <a:pt x="33124" y="4156"/>
                    <a:pt x="32993" y="4489"/>
                    <a:pt x="32624" y="4704"/>
                  </a:cubicBezTo>
                  <a:cubicBezTo>
                    <a:pt x="31421" y="5418"/>
                    <a:pt x="30231" y="6144"/>
                    <a:pt x="29028" y="6859"/>
                  </a:cubicBezTo>
                  <a:cubicBezTo>
                    <a:pt x="28457" y="7204"/>
                    <a:pt x="27909" y="7573"/>
                    <a:pt x="27338" y="7918"/>
                  </a:cubicBezTo>
                  <a:cubicBezTo>
                    <a:pt x="27183" y="8014"/>
                    <a:pt x="27004" y="8061"/>
                    <a:pt x="26826" y="8145"/>
                  </a:cubicBezTo>
                  <a:cubicBezTo>
                    <a:pt x="26397" y="7418"/>
                    <a:pt x="26837" y="6537"/>
                    <a:pt x="26302" y="5882"/>
                  </a:cubicBezTo>
                  <a:cubicBezTo>
                    <a:pt x="25218" y="6335"/>
                    <a:pt x="24087" y="6716"/>
                    <a:pt x="23051" y="7275"/>
                  </a:cubicBezTo>
                  <a:cubicBezTo>
                    <a:pt x="21825" y="7942"/>
                    <a:pt x="20634" y="8692"/>
                    <a:pt x="19515" y="9526"/>
                  </a:cubicBezTo>
                  <a:cubicBezTo>
                    <a:pt x="17967" y="10657"/>
                    <a:pt x="16479" y="11871"/>
                    <a:pt x="15003" y="13110"/>
                  </a:cubicBezTo>
                  <a:cubicBezTo>
                    <a:pt x="13967" y="13967"/>
                    <a:pt x="13038" y="14955"/>
                    <a:pt x="12228" y="16050"/>
                  </a:cubicBezTo>
                  <a:cubicBezTo>
                    <a:pt x="11288" y="17336"/>
                    <a:pt x="10252" y="18539"/>
                    <a:pt x="9347" y="19837"/>
                  </a:cubicBezTo>
                  <a:cubicBezTo>
                    <a:pt x="8633" y="20860"/>
                    <a:pt x="8049" y="21980"/>
                    <a:pt x="7418" y="23063"/>
                  </a:cubicBezTo>
                  <a:cubicBezTo>
                    <a:pt x="6918" y="23920"/>
                    <a:pt x="6442" y="24801"/>
                    <a:pt x="5954" y="25659"/>
                  </a:cubicBezTo>
                  <a:cubicBezTo>
                    <a:pt x="5906" y="25754"/>
                    <a:pt x="5823" y="25825"/>
                    <a:pt x="5621" y="25849"/>
                  </a:cubicBezTo>
                  <a:cubicBezTo>
                    <a:pt x="5716" y="25480"/>
                    <a:pt x="5751" y="25075"/>
                    <a:pt x="5918" y="24730"/>
                  </a:cubicBezTo>
                  <a:cubicBezTo>
                    <a:pt x="6121" y="24289"/>
                    <a:pt x="6132" y="23873"/>
                    <a:pt x="6002" y="23432"/>
                  </a:cubicBezTo>
                  <a:cubicBezTo>
                    <a:pt x="5930" y="23170"/>
                    <a:pt x="5894" y="22896"/>
                    <a:pt x="5823" y="22527"/>
                  </a:cubicBezTo>
                  <a:cubicBezTo>
                    <a:pt x="5585" y="23087"/>
                    <a:pt x="5359" y="23527"/>
                    <a:pt x="5228" y="23992"/>
                  </a:cubicBezTo>
                  <a:cubicBezTo>
                    <a:pt x="5156" y="24218"/>
                    <a:pt x="5228" y="24516"/>
                    <a:pt x="5323" y="24754"/>
                  </a:cubicBezTo>
                  <a:cubicBezTo>
                    <a:pt x="5513" y="25254"/>
                    <a:pt x="5240" y="25671"/>
                    <a:pt x="5156" y="26123"/>
                  </a:cubicBezTo>
                  <a:cubicBezTo>
                    <a:pt x="5120" y="26325"/>
                    <a:pt x="4906" y="26397"/>
                    <a:pt x="4704" y="26266"/>
                  </a:cubicBezTo>
                  <a:cubicBezTo>
                    <a:pt x="4597" y="26206"/>
                    <a:pt x="4501" y="26135"/>
                    <a:pt x="4418" y="26052"/>
                  </a:cubicBezTo>
                  <a:cubicBezTo>
                    <a:pt x="3442" y="25147"/>
                    <a:pt x="2453" y="24266"/>
                    <a:pt x="1513" y="23325"/>
                  </a:cubicBezTo>
                  <a:cubicBezTo>
                    <a:pt x="1156" y="22968"/>
                    <a:pt x="894" y="22515"/>
                    <a:pt x="406" y="22265"/>
                  </a:cubicBezTo>
                  <a:cubicBezTo>
                    <a:pt x="275" y="22194"/>
                    <a:pt x="191" y="21944"/>
                    <a:pt x="179" y="21777"/>
                  </a:cubicBezTo>
                  <a:cubicBezTo>
                    <a:pt x="96" y="21182"/>
                    <a:pt x="1" y="20599"/>
                    <a:pt x="13" y="20003"/>
                  </a:cubicBezTo>
                  <a:cubicBezTo>
                    <a:pt x="25" y="19194"/>
                    <a:pt x="477" y="18527"/>
                    <a:pt x="894" y="17872"/>
                  </a:cubicBezTo>
                  <a:cubicBezTo>
                    <a:pt x="1334" y="17193"/>
                    <a:pt x="1775" y="16515"/>
                    <a:pt x="2275" y="15884"/>
                  </a:cubicBezTo>
                  <a:cubicBezTo>
                    <a:pt x="3156" y="14800"/>
                    <a:pt x="4049" y="13717"/>
                    <a:pt x="5001" y="12705"/>
                  </a:cubicBezTo>
                  <a:cubicBezTo>
                    <a:pt x="6847" y="10764"/>
                    <a:pt x="8978" y="9192"/>
                    <a:pt x="11300" y="7859"/>
                  </a:cubicBezTo>
                  <a:cubicBezTo>
                    <a:pt x="11752" y="7597"/>
                    <a:pt x="12157" y="7264"/>
                    <a:pt x="12598" y="6990"/>
                  </a:cubicBezTo>
                  <a:cubicBezTo>
                    <a:pt x="15157" y="5394"/>
                    <a:pt x="17979" y="4394"/>
                    <a:pt x="20801" y="3418"/>
                  </a:cubicBezTo>
                  <a:cubicBezTo>
                    <a:pt x="21789" y="3084"/>
                    <a:pt x="22837" y="2954"/>
                    <a:pt x="23849" y="2727"/>
                  </a:cubicBezTo>
                  <a:cubicBezTo>
                    <a:pt x="23932" y="2703"/>
                    <a:pt x="24016" y="2680"/>
                    <a:pt x="24159" y="2632"/>
                  </a:cubicBezTo>
                  <a:close/>
                  <a:moveTo>
                    <a:pt x="31755" y="1739"/>
                  </a:moveTo>
                  <a:cubicBezTo>
                    <a:pt x="31743" y="1668"/>
                    <a:pt x="31743" y="1596"/>
                    <a:pt x="31743" y="1525"/>
                  </a:cubicBezTo>
                  <a:cubicBezTo>
                    <a:pt x="31159" y="1441"/>
                    <a:pt x="30588" y="1275"/>
                    <a:pt x="30005" y="1275"/>
                  </a:cubicBezTo>
                  <a:cubicBezTo>
                    <a:pt x="28290" y="1299"/>
                    <a:pt x="26599" y="1168"/>
                    <a:pt x="24897" y="1013"/>
                  </a:cubicBezTo>
                  <a:cubicBezTo>
                    <a:pt x="24706" y="989"/>
                    <a:pt x="24504" y="1037"/>
                    <a:pt x="24254" y="1049"/>
                  </a:cubicBezTo>
                  <a:cubicBezTo>
                    <a:pt x="24563" y="1584"/>
                    <a:pt x="24861" y="2037"/>
                    <a:pt x="25099" y="2525"/>
                  </a:cubicBezTo>
                  <a:cubicBezTo>
                    <a:pt x="25313" y="2965"/>
                    <a:pt x="25218" y="3192"/>
                    <a:pt x="24754" y="3323"/>
                  </a:cubicBezTo>
                  <a:cubicBezTo>
                    <a:pt x="24170" y="3501"/>
                    <a:pt x="23563" y="3585"/>
                    <a:pt x="22956" y="3727"/>
                  </a:cubicBezTo>
                  <a:cubicBezTo>
                    <a:pt x="20134" y="4347"/>
                    <a:pt x="17479" y="5454"/>
                    <a:pt x="14895" y="6692"/>
                  </a:cubicBezTo>
                  <a:cubicBezTo>
                    <a:pt x="13288" y="7466"/>
                    <a:pt x="11812" y="8538"/>
                    <a:pt x="10276" y="9478"/>
                  </a:cubicBezTo>
                  <a:cubicBezTo>
                    <a:pt x="7335" y="11264"/>
                    <a:pt x="4966" y="13669"/>
                    <a:pt x="2846" y="16348"/>
                  </a:cubicBezTo>
                  <a:cubicBezTo>
                    <a:pt x="2275" y="17062"/>
                    <a:pt x="1751" y="17824"/>
                    <a:pt x="1215" y="18574"/>
                  </a:cubicBezTo>
                  <a:cubicBezTo>
                    <a:pt x="1001" y="18872"/>
                    <a:pt x="787" y="19182"/>
                    <a:pt x="584" y="19479"/>
                  </a:cubicBezTo>
                  <a:cubicBezTo>
                    <a:pt x="2013" y="20503"/>
                    <a:pt x="3501" y="21361"/>
                    <a:pt x="4620" y="22718"/>
                  </a:cubicBezTo>
                  <a:cubicBezTo>
                    <a:pt x="4704" y="22563"/>
                    <a:pt x="4739" y="22504"/>
                    <a:pt x="4763" y="22444"/>
                  </a:cubicBezTo>
                  <a:cubicBezTo>
                    <a:pt x="5585" y="20384"/>
                    <a:pt x="6549" y="18420"/>
                    <a:pt x="7740" y="16550"/>
                  </a:cubicBezTo>
                  <a:cubicBezTo>
                    <a:pt x="8669" y="15086"/>
                    <a:pt x="9776" y="13800"/>
                    <a:pt x="11038" y="12657"/>
                  </a:cubicBezTo>
                  <a:cubicBezTo>
                    <a:pt x="13407" y="10514"/>
                    <a:pt x="15812" y="8454"/>
                    <a:pt x="18539" y="6775"/>
                  </a:cubicBezTo>
                  <a:cubicBezTo>
                    <a:pt x="20587" y="5513"/>
                    <a:pt x="22754" y="4513"/>
                    <a:pt x="25075" y="3846"/>
                  </a:cubicBezTo>
                  <a:cubicBezTo>
                    <a:pt x="25456" y="3739"/>
                    <a:pt x="25837" y="3668"/>
                    <a:pt x="26302" y="3549"/>
                  </a:cubicBezTo>
                  <a:cubicBezTo>
                    <a:pt x="26683" y="4097"/>
                    <a:pt x="27064" y="4668"/>
                    <a:pt x="27504" y="5299"/>
                  </a:cubicBezTo>
                  <a:cubicBezTo>
                    <a:pt x="28933" y="4108"/>
                    <a:pt x="30338" y="2918"/>
                    <a:pt x="31755" y="1739"/>
                  </a:cubicBezTo>
                  <a:close/>
                  <a:moveTo>
                    <a:pt x="9157" y="18813"/>
                  </a:moveTo>
                  <a:cubicBezTo>
                    <a:pt x="9621" y="18170"/>
                    <a:pt x="9990" y="17658"/>
                    <a:pt x="10359" y="17146"/>
                  </a:cubicBezTo>
                  <a:cubicBezTo>
                    <a:pt x="10395" y="17086"/>
                    <a:pt x="10443" y="17003"/>
                    <a:pt x="10431" y="16955"/>
                  </a:cubicBezTo>
                  <a:cubicBezTo>
                    <a:pt x="10288" y="16372"/>
                    <a:pt x="10145" y="15800"/>
                    <a:pt x="9966" y="15074"/>
                  </a:cubicBezTo>
                  <a:cubicBezTo>
                    <a:pt x="9526" y="15646"/>
                    <a:pt x="9192" y="16074"/>
                    <a:pt x="8871" y="16515"/>
                  </a:cubicBezTo>
                  <a:cubicBezTo>
                    <a:pt x="8811" y="16598"/>
                    <a:pt x="8764" y="16729"/>
                    <a:pt x="8776" y="16836"/>
                  </a:cubicBezTo>
                  <a:cubicBezTo>
                    <a:pt x="8883" y="17431"/>
                    <a:pt x="9002" y="18027"/>
                    <a:pt x="9157" y="18813"/>
                  </a:cubicBezTo>
                  <a:close/>
                  <a:moveTo>
                    <a:pt x="10824" y="16431"/>
                  </a:moveTo>
                  <a:cubicBezTo>
                    <a:pt x="11978" y="15455"/>
                    <a:pt x="12240" y="14431"/>
                    <a:pt x="11645" y="13395"/>
                  </a:cubicBezTo>
                  <a:cubicBezTo>
                    <a:pt x="11264" y="13764"/>
                    <a:pt x="10895" y="14122"/>
                    <a:pt x="10550" y="14503"/>
                  </a:cubicBezTo>
                  <a:cubicBezTo>
                    <a:pt x="10454" y="14598"/>
                    <a:pt x="10395" y="14812"/>
                    <a:pt x="10419" y="14943"/>
                  </a:cubicBezTo>
                  <a:cubicBezTo>
                    <a:pt x="10526" y="15419"/>
                    <a:pt x="10669" y="15896"/>
                    <a:pt x="10824" y="16431"/>
                  </a:cubicBezTo>
                  <a:close/>
                  <a:moveTo>
                    <a:pt x="16205" y="11050"/>
                  </a:moveTo>
                  <a:cubicBezTo>
                    <a:pt x="16658" y="10728"/>
                    <a:pt x="17051" y="10431"/>
                    <a:pt x="17443" y="10133"/>
                  </a:cubicBezTo>
                  <a:cubicBezTo>
                    <a:pt x="18110" y="9657"/>
                    <a:pt x="18110" y="9835"/>
                    <a:pt x="17932" y="8871"/>
                  </a:cubicBezTo>
                  <a:cubicBezTo>
                    <a:pt x="17896" y="8740"/>
                    <a:pt x="17824" y="8621"/>
                    <a:pt x="17753" y="8430"/>
                  </a:cubicBezTo>
                  <a:cubicBezTo>
                    <a:pt x="17122" y="8883"/>
                    <a:pt x="16539" y="9300"/>
                    <a:pt x="16015" y="9669"/>
                  </a:cubicBezTo>
                  <a:cubicBezTo>
                    <a:pt x="16086" y="10157"/>
                    <a:pt x="16134" y="10550"/>
                    <a:pt x="16205" y="11050"/>
                  </a:cubicBezTo>
                  <a:close/>
                  <a:moveTo>
                    <a:pt x="32469" y="2525"/>
                  </a:moveTo>
                  <a:cubicBezTo>
                    <a:pt x="31790" y="2668"/>
                    <a:pt x="31481" y="3192"/>
                    <a:pt x="31064" y="3608"/>
                  </a:cubicBezTo>
                  <a:cubicBezTo>
                    <a:pt x="31207" y="3906"/>
                    <a:pt x="31326" y="4180"/>
                    <a:pt x="31469" y="4478"/>
                  </a:cubicBezTo>
                  <a:cubicBezTo>
                    <a:pt x="31683" y="4370"/>
                    <a:pt x="31910" y="4287"/>
                    <a:pt x="32100" y="4144"/>
                  </a:cubicBezTo>
                  <a:cubicBezTo>
                    <a:pt x="32219" y="4061"/>
                    <a:pt x="32314" y="3894"/>
                    <a:pt x="32338" y="3751"/>
                  </a:cubicBezTo>
                  <a:cubicBezTo>
                    <a:pt x="32398" y="3382"/>
                    <a:pt x="32421" y="3013"/>
                    <a:pt x="32469" y="2525"/>
                  </a:cubicBezTo>
                  <a:close/>
                  <a:moveTo>
                    <a:pt x="13098" y="12062"/>
                  </a:moveTo>
                  <a:cubicBezTo>
                    <a:pt x="12717" y="12407"/>
                    <a:pt x="12443" y="12657"/>
                    <a:pt x="12181" y="12895"/>
                  </a:cubicBezTo>
                  <a:cubicBezTo>
                    <a:pt x="12276" y="13443"/>
                    <a:pt x="12359" y="13931"/>
                    <a:pt x="12455" y="14443"/>
                  </a:cubicBezTo>
                  <a:cubicBezTo>
                    <a:pt x="13110" y="14110"/>
                    <a:pt x="13395" y="13645"/>
                    <a:pt x="13193" y="12931"/>
                  </a:cubicBezTo>
                  <a:cubicBezTo>
                    <a:pt x="13133" y="12705"/>
                    <a:pt x="13133" y="12467"/>
                    <a:pt x="13098" y="12062"/>
                  </a:cubicBezTo>
                  <a:close/>
                  <a:moveTo>
                    <a:pt x="7776" y="18479"/>
                  </a:moveTo>
                  <a:cubicBezTo>
                    <a:pt x="6787" y="19432"/>
                    <a:pt x="7252" y="20372"/>
                    <a:pt x="7478" y="21456"/>
                  </a:cubicBezTo>
                  <a:cubicBezTo>
                    <a:pt x="7680" y="21063"/>
                    <a:pt x="7942" y="20801"/>
                    <a:pt x="7942" y="20539"/>
                  </a:cubicBezTo>
                  <a:cubicBezTo>
                    <a:pt x="7954" y="19884"/>
                    <a:pt x="7847" y="19241"/>
                    <a:pt x="7776" y="18479"/>
                  </a:cubicBezTo>
                  <a:close/>
                  <a:moveTo>
                    <a:pt x="18289" y="8073"/>
                  </a:moveTo>
                  <a:cubicBezTo>
                    <a:pt x="18444" y="8442"/>
                    <a:pt x="18586" y="8776"/>
                    <a:pt x="18729" y="9121"/>
                  </a:cubicBezTo>
                  <a:cubicBezTo>
                    <a:pt x="19837" y="8430"/>
                    <a:pt x="19872" y="8347"/>
                    <a:pt x="19432" y="7335"/>
                  </a:cubicBezTo>
                  <a:cubicBezTo>
                    <a:pt x="19075" y="7561"/>
                    <a:pt x="18717" y="7787"/>
                    <a:pt x="18289" y="8073"/>
                  </a:cubicBezTo>
                  <a:close/>
                  <a:moveTo>
                    <a:pt x="6716" y="20491"/>
                  </a:moveTo>
                  <a:cubicBezTo>
                    <a:pt x="6502" y="20849"/>
                    <a:pt x="6335" y="21099"/>
                    <a:pt x="6204" y="21372"/>
                  </a:cubicBezTo>
                  <a:cubicBezTo>
                    <a:pt x="6132" y="21503"/>
                    <a:pt x="6097" y="21694"/>
                    <a:pt x="6132" y="21837"/>
                  </a:cubicBezTo>
                  <a:cubicBezTo>
                    <a:pt x="6228" y="22265"/>
                    <a:pt x="6371" y="22670"/>
                    <a:pt x="6490" y="23111"/>
                  </a:cubicBezTo>
                  <a:cubicBezTo>
                    <a:pt x="7097" y="22289"/>
                    <a:pt x="7121" y="22051"/>
                    <a:pt x="6716" y="20491"/>
                  </a:cubicBezTo>
                  <a:close/>
                  <a:moveTo>
                    <a:pt x="29326" y="5168"/>
                  </a:moveTo>
                  <a:cubicBezTo>
                    <a:pt x="29278" y="5144"/>
                    <a:pt x="29243" y="5120"/>
                    <a:pt x="29195" y="5085"/>
                  </a:cubicBezTo>
                  <a:cubicBezTo>
                    <a:pt x="28600" y="5632"/>
                    <a:pt x="27992" y="6180"/>
                    <a:pt x="27409" y="6728"/>
                  </a:cubicBezTo>
                  <a:cubicBezTo>
                    <a:pt x="27361" y="6763"/>
                    <a:pt x="27397" y="6894"/>
                    <a:pt x="27397" y="7061"/>
                  </a:cubicBezTo>
                  <a:cubicBezTo>
                    <a:pt x="28088" y="6621"/>
                    <a:pt x="28719" y="6228"/>
                    <a:pt x="29326" y="5835"/>
                  </a:cubicBezTo>
                  <a:close/>
                  <a:moveTo>
                    <a:pt x="22766" y="6573"/>
                  </a:moveTo>
                  <a:cubicBezTo>
                    <a:pt x="22682" y="6275"/>
                    <a:pt x="22623" y="6037"/>
                    <a:pt x="22551" y="5728"/>
                  </a:cubicBezTo>
                  <a:cubicBezTo>
                    <a:pt x="22099" y="5942"/>
                    <a:pt x="21730" y="6109"/>
                    <a:pt x="21313" y="6299"/>
                  </a:cubicBezTo>
                  <a:cubicBezTo>
                    <a:pt x="21432" y="6597"/>
                    <a:pt x="21527" y="6847"/>
                    <a:pt x="21646" y="7144"/>
                  </a:cubicBezTo>
                  <a:cubicBezTo>
                    <a:pt x="22015" y="6954"/>
                    <a:pt x="22349" y="6787"/>
                    <a:pt x="22766" y="6573"/>
                  </a:cubicBezTo>
                  <a:close/>
                  <a:moveTo>
                    <a:pt x="30743" y="3787"/>
                  </a:moveTo>
                  <a:cubicBezTo>
                    <a:pt x="30326" y="4120"/>
                    <a:pt x="29957" y="4418"/>
                    <a:pt x="29564" y="4728"/>
                  </a:cubicBezTo>
                  <a:cubicBezTo>
                    <a:pt x="29683" y="5001"/>
                    <a:pt x="29778" y="5204"/>
                    <a:pt x="29885" y="5466"/>
                  </a:cubicBezTo>
                  <a:cubicBezTo>
                    <a:pt x="30278" y="5216"/>
                    <a:pt x="30636" y="5001"/>
                    <a:pt x="30981" y="4787"/>
                  </a:cubicBezTo>
                  <a:cubicBezTo>
                    <a:pt x="30897" y="4442"/>
                    <a:pt x="30838" y="4168"/>
                    <a:pt x="30743" y="3787"/>
                  </a:cubicBezTo>
                  <a:close/>
                  <a:moveTo>
                    <a:pt x="25718" y="5370"/>
                  </a:moveTo>
                  <a:cubicBezTo>
                    <a:pt x="25623" y="5001"/>
                    <a:pt x="25552" y="4716"/>
                    <a:pt x="25468" y="4406"/>
                  </a:cubicBezTo>
                  <a:cubicBezTo>
                    <a:pt x="25075" y="4585"/>
                    <a:pt x="24742" y="4728"/>
                    <a:pt x="24385" y="4894"/>
                  </a:cubicBezTo>
                  <a:cubicBezTo>
                    <a:pt x="24444" y="5228"/>
                    <a:pt x="24504" y="5501"/>
                    <a:pt x="24563" y="5823"/>
                  </a:cubicBezTo>
                  <a:cubicBezTo>
                    <a:pt x="24968" y="5656"/>
                    <a:pt x="25313" y="5525"/>
                    <a:pt x="25718" y="5370"/>
                  </a:cubicBezTo>
                  <a:close/>
                  <a:moveTo>
                    <a:pt x="1775" y="21396"/>
                  </a:moveTo>
                  <a:cubicBezTo>
                    <a:pt x="1572" y="22230"/>
                    <a:pt x="1751" y="22849"/>
                    <a:pt x="2584" y="23230"/>
                  </a:cubicBezTo>
                  <a:cubicBezTo>
                    <a:pt x="2739" y="22432"/>
                    <a:pt x="2727" y="21742"/>
                    <a:pt x="1775" y="21396"/>
                  </a:cubicBezTo>
                  <a:close/>
                  <a:moveTo>
                    <a:pt x="3311" y="22777"/>
                  </a:moveTo>
                  <a:cubicBezTo>
                    <a:pt x="3049" y="23801"/>
                    <a:pt x="3275" y="24266"/>
                    <a:pt x="4073" y="24492"/>
                  </a:cubicBezTo>
                  <a:cubicBezTo>
                    <a:pt x="4180" y="23777"/>
                    <a:pt x="4049" y="23170"/>
                    <a:pt x="3311" y="22777"/>
                  </a:cubicBezTo>
                  <a:close/>
                  <a:moveTo>
                    <a:pt x="21134" y="7466"/>
                  </a:moveTo>
                  <a:cubicBezTo>
                    <a:pt x="21063" y="7144"/>
                    <a:pt x="20991" y="6859"/>
                    <a:pt x="20908" y="6466"/>
                  </a:cubicBezTo>
                  <a:cubicBezTo>
                    <a:pt x="20539" y="6692"/>
                    <a:pt x="20253" y="6859"/>
                    <a:pt x="19968" y="7025"/>
                  </a:cubicBezTo>
                  <a:cubicBezTo>
                    <a:pt x="20122" y="7383"/>
                    <a:pt x="20241" y="7668"/>
                    <a:pt x="20396" y="8002"/>
                  </a:cubicBezTo>
                  <a:cubicBezTo>
                    <a:pt x="20658" y="7811"/>
                    <a:pt x="20884" y="7645"/>
                    <a:pt x="21134" y="7466"/>
                  </a:cubicBezTo>
                  <a:close/>
                  <a:moveTo>
                    <a:pt x="15527" y="11645"/>
                  </a:moveTo>
                  <a:cubicBezTo>
                    <a:pt x="15467" y="11145"/>
                    <a:pt x="15407" y="10740"/>
                    <a:pt x="15348" y="10228"/>
                  </a:cubicBezTo>
                  <a:cubicBezTo>
                    <a:pt x="15086" y="10443"/>
                    <a:pt x="14895" y="10609"/>
                    <a:pt x="14753" y="10728"/>
                  </a:cubicBezTo>
                  <a:cubicBezTo>
                    <a:pt x="14800" y="11228"/>
                    <a:pt x="14848" y="11633"/>
                    <a:pt x="14895" y="12157"/>
                  </a:cubicBezTo>
                  <a:cubicBezTo>
                    <a:pt x="15146" y="11955"/>
                    <a:pt x="15336" y="11800"/>
                    <a:pt x="15527" y="11645"/>
                  </a:cubicBezTo>
                  <a:close/>
                  <a:moveTo>
                    <a:pt x="24004" y="5966"/>
                  </a:moveTo>
                  <a:lnTo>
                    <a:pt x="24004" y="4966"/>
                  </a:lnTo>
                  <a:cubicBezTo>
                    <a:pt x="23611" y="5180"/>
                    <a:pt x="23289" y="5347"/>
                    <a:pt x="22944" y="5525"/>
                  </a:cubicBezTo>
                  <a:cubicBezTo>
                    <a:pt x="23016" y="5835"/>
                    <a:pt x="23075" y="6097"/>
                    <a:pt x="23147" y="6394"/>
                  </a:cubicBezTo>
                  <a:cubicBezTo>
                    <a:pt x="23337" y="6299"/>
                    <a:pt x="23468" y="6252"/>
                    <a:pt x="23587" y="6192"/>
                  </a:cubicBezTo>
                  <a:cubicBezTo>
                    <a:pt x="23742" y="6121"/>
                    <a:pt x="23873" y="6037"/>
                    <a:pt x="24004" y="5966"/>
                  </a:cubicBezTo>
                  <a:close/>
                  <a:moveTo>
                    <a:pt x="14229" y="11205"/>
                  </a:moveTo>
                  <a:cubicBezTo>
                    <a:pt x="13562" y="11716"/>
                    <a:pt x="13514" y="12097"/>
                    <a:pt x="13967" y="13121"/>
                  </a:cubicBezTo>
                  <a:cubicBezTo>
                    <a:pt x="14122" y="12871"/>
                    <a:pt x="14348" y="12669"/>
                    <a:pt x="14360" y="12455"/>
                  </a:cubicBezTo>
                  <a:cubicBezTo>
                    <a:pt x="14384" y="12074"/>
                    <a:pt x="14288" y="11681"/>
                    <a:pt x="14229" y="11205"/>
                  </a:cubicBezTo>
                  <a:close/>
                  <a:moveTo>
                    <a:pt x="8359" y="17491"/>
                  </a:moveTo>
                  <a:cubicBezTo>
                    <a:pt x="8121" y="17598"/>
                    <a:pt x="7990" y="17741"/>
                    <a:pt x="8049" y="17991"/>
                  </a:cubicBezTo>
                  <a:cubicBezTo>
                    <a:pt x="8157" y="18563"/>
                    <a:pt x="8276" y="19122"/>
                    <a:pt x="8383" y="19682"/>
                  </a:cubicBezTo>
                  <a:cubicBezTo>
                    <a:pt x="8716" y="19408"/>
                    <a:pt x="8728" y="19408"/>
                    <a:pt x="8692" y="19182"/>
                  </a:cubicBezTo>
                  <a:cubicBezTo>
                    <a:pt x="8585" y="18622"/>
                    <a:pt x="8478" y="18074"/>
                    <a:pt x="8359" y="17491"/>
                  </a:cubicBezTo>
                  <a:close/>
                  <a:moveTo>
                    <a:pt x="727" y="20551"/>
                  </a:moveTo>
                  <a:cubicBezTo>
                    <a:pt x="727" y="20956"/>
                    <a:pt x="739" y="21325"/>
                    <a:pt x="727" y="21694"/>
                  </a:cubicBezTo>
                  <a:cubicBezTo>
                    <a:pt x="727" y="22015"/>
                    <a:pt x="894" y="22099"/>
                    <a:pt x="1251" y="22051"/>
                  </a:cubicBezTo>
                  <a:cubicBezTo>
                    <a:pt x="1108" y="21527"/>
                    <a:pt x="1656" y="20849"/>
                    <a:pt x="727" y="20551"/>
                  </a:cubicBezTo>
                  <a:close/>
                  <a:moveTo>
                    <a:pt x="25956" y="4358"/>
                  </a:moveTo>
                  <a:cubicBezTo>
                    <a:pt x="25897" y="4358"/>
                    <a:pt x="25849" y="4358"/>
                    <a:pt x="25802" y="4358"/>
                  </a:cubicBezTo>
                  <a:cubicBezTo>
                    <a:pt x="25825" y="4632"/>
                    <a:pt x="25837" y="4906"/>
                    <a:pt x="25873" y="5311"/>
                  </a:cubicBezTo>
                  <a:cubicBezTo>
                    <a:pt x="26290" y="4870"/>
                    <a:pt x="26004" y="4620"/>
                    <a:pt x="25956" y="43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 txBox="1"/>
            <p:nvPr/>
          </p:nvSpPr>
          <p:spPr>
            <a:xfrm>
              <a:off x="5933025" y="1254238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23"/>
          <p:cNvGrpSpPr/>
          <p:nvPr/>
        </p:nvGrpSpPr>
        <p:grpSpPr>
          <a:xfrm>
            <a:off x="5822681" y="2501363"/>
            <a:ext cx="1794119" cy="330900"/>
            <a:chOff x="5822681" y="2501363"/>
            <a:chExt cx="1794119" cy="330900"/>
          </a:xfrm>
        </p:grpSpPr>
        <p:sp>
          <p:nvSpPr>
            <p:cNvPr id="690" name="Google Shape;690;p23"/>
            <p:cNvSpPr/>
            <p:nvPr/>
          </p:nvSpPr>
          <p:spPr>
            <a:xfrm>
              <a:off x="5822681" y="2670626"/>
              <a:ext cx="462726" cy="116090"/>
            </a:xfrm>
            <a:custGeom>
              <a:rect b="b" l="l" r="r" t="t"/>
              <a:pathLst>
                <a:path extrusionOk="0" h="5335" w="21265">
                  <a:moveTo>
                    <a:pt x="18669" y="929"/>
                  </a:moveTo>
                  <a:cubicBezTo>
                    <a:pt x="18002" y="656"/>
                    <a:pt x="17217" y="929"/>
                    <a:pt x="16621" y="227"/>
                  </a:cubicBezTo>
                  <a:cubicBezTo>
                    <a:pt x="17145" y="215"/>
                    <a:pt x="17562" y="215"/>
                    <a:pt x="17967" y="191"/>
                  </a:cubicBezTo>
                  <a:cubicBezTo>
                    <a:pt x="18824" y="144"/>
                    <a:pt x="19669" y="72"/>
                    <a:pt x="20515" y="25"/>
                  </a:cubicBezTo>
                  <a:cubicBezTo>
                    <a:pt x="21158" y="1"/>
                    <a:pt x="21265" y="167"/>
                    <a:pt x="20967" y="715"/>
                  </a:cubicBezTo>
                  <a:cubicBezTo>
                    <a:pt x="20562" y="1465"/>
                    <a:pt x="20122" y="2203"/>
                    <a:pt x="19705" y="2942"/>
                  </a:cubicBezTo>
                  <a:cubicBezTo>
                    <a:pt x="19669" y="3001"/>
                    <a:pt x="19634" y="3084"/>
                    <a:pt x="19574" y="3108"/>
                  </a:cubicBezTo>
                  <a:cubicBezTo>
                    <a:pt x="19431" y="3168"/>
                    <a:pt x="19253" y="3275"/>
                    <a:pt x="19145" y="3227"/>
                  </a:cubicBezTo>
                  <a:cubicBezTo>
                    <a:pt x="19038" y="3192"/>
                    <a:pt x="18919" y="2953"/>
                    <a:pt x="18943" y="2846"/>
                  </a:cubicBezTo>
                  <a:cubicBezTo>
                    <a:pt x="19050" y="2465"/>
                    <a:pt x="19217" y="2096"/>
                    <a:pt x="19372" y="1680"/>
                  </a:cubicBezTo>
                  <a:cubicBezTo>
                    <a:pt x="19241" y="1715"/>
                    <a:pt x="19086" y="1739"/>
                    <a:pt x="18967" y="1799"/>
                  </a:cubicBezTo>
                  <a:cubicBezTo>
                    <a:pt x="16705" y="2870"/>
                    <a:pt x="14335" y="3632"/>
                    <a:pt x="11918" y="4216"/>
                  </a:cubicBezTo>
                  <a:cubicBezTo>
                    <a:pt x="9537" y="4799"/>
                    <a:pt x="7156" y="5323"/>
                    <a:pt x="4691" y="5275"/>
                  </a:cubicBezTo>
                  <a:cubicBezTo>
                    <a:pt x="4024" y="5263"/>
                    <a:pt x="3358" y="5311"/>
                    <a:pt x="2703" y="5323"/>
                  </a:cubicBezTo>
                  <a:cubicBezTo>
                    <a:pt x="1822" y="5335"/>
                    <a:pt x="1024" y="5061"/>
                    <a:pt x="214" y="4763"/>
                  </a:cubicBezTo>
                  <a:cubicBezTo>
                    <a:pt x="131" y="4739"/>
                    <a:pt x="72" y="4668"/>
                    <a:pt x="0" y="4561"/>
                  </a:cubicBezTo>
                  <a:cubicBezTo>
                    <a:pt x="3215" y="4823"/>
                    <a:pt x="6394" y="4597"/>
                    <a:pt x="9513" y="3906"/>
                  </a:cubicBezTo>
                  <a:cubicBezTo>
                    <a:pt x="12633" y="3215"/>
                    <a:pt x="15752" y="2501"/>
                    <a:pt x="18669" y="9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 txBox="1"/>
            <p:nvPr/>
          </p:nvSpPr>
          <p:spPr>
            <a:xfrm>
              <a:off x="6361600" y="2501363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2" name="Google Shape;692;p23"/>
          <p:cNvGrpSpPr/>
          <p:nvPr/>
        </p:nvGrpSpPr>
        <p:grpSpPr>
          <a:xfrm>
            <a:off x="5349538" y="3628975"/>
            <a:ext cx="2045437" cy="480625"/>
            <a:chOff x="5349538" y="3628975"/>
            <a:chExt cx="2045437" cy="480625"/>
          </a:xfrm>
        </p:grpSpPr>
        <p:sp>
          <p:nvSpPr>
            <p:cNvPr id="693" name="Google Shape;693;p23"/>
            <p:cNvSpPr/>
            <p:nvPr/>
          </p:nvSpPr>
          <p:spPr>
            <a:xfrm>
              <a:off x="5349538" y="3628975"/>
              <a:ext cx="714033" cy="402103"/>
            </a:xfrm>
            <a:custGeom>
              <a:rect b="b" l="l" r="r" t="t"/>
              <a:pathLst>
                <a:path extrusionOk="0" h="18479" w="32814">
                  <a:moveTo>
                    <a:pt x="31754" y="15193"/>
                  </a:moveTo>
                  <a:cubicBezTo>
                    <a:pt x="31504" y="15252"/>
                    <a:pt x="31385" y="15252"/>
                    <a:pt x="31326" y="15300"/>
                  </a:cubicBezTo>
                  <a:cubicBezTo>
                    <a:pt x="29718" y="16645"/>
                    <a:pt x="27801" y="17324"/>
                    <a:pt x="25837" y="17884"/>
                  </a:cubicBezTo>
                  <a:cubicBezTo>
                    <a:pt x="24491" y="18265"/>
                    <a:pt x="23122" y="18479"/>
                    <a:pt x="21753" y="18455"/>
                  </a:cubicBezTo>
                  <a:cubicBezTo>
                    <a:pt x="20360" y="18431"/>
                    <a:pt x="18955" y="18265"/>
                    <a:pt x="17586" y="18038"/>
                  </a:cubicBezTo>
                  <a:cubicBezTo>
                    <a:pt x="16538" y="17872"/>
                    <a:pt x="15514" y="17550"/>
                    <a:pt x="14502" y="17205"/>
                  </a:cubicBezTo>
                  <a:cubicBezTo>
                    <a:pt x="13930" y="17014"/>
                    <a:pt x="13395" y="16669"/>
                    <a:pt x="12871" y="16348"/>
                  </a:cubicBezTo>
                  <a:cubicBezTo>
                    <a:pt x="12204" y="15943"/>
                    <a:pt x="11525" y="15538"/>
                    <a:pt x="10906" y="15074"/>
                  </a:cubicBezTo>
                  <a:cubicBezTo>
                    <a:pt x="9097" y="13716"/>
                    <a:pt x="7942" y="11954"/>
                    <a:pt x="7739" y="9656"/>
                  </a:cubicBezTo>
                  <a:cubicBezTo>
                    <a:pt x="7680" y="8978"/>
                    <a:pt x="7668" y="9002"/>
                    <a:pt x="7025" y="8799"/>
                  </a:cubicBezTo>
                  <a:cubicBezTo>
                    <a:pt x="6037" y="8478"/>
                    <a:pt x="5025" y="8192"/>
                    <a:pt x="4084" y="7739"/>
                  </a:cubicBezTo>
                  <a:cubicBezTo>
                    <a:pt x="3382" y="7394"/>
                    <a:pt x="2727" y="6870"/>
                    <a:pt x="2155" y="6323"/>
                  </a:cubicBezTo>
                  <a:cubicBezTo>
                    <a:pt x="1322" y="5525"/>
                    <a:pt x="822" y="4465"/>
                    <a:pt x="405" y="3406"/>
                  </a:cubicBezTo>
                  <a:cubicBezTo>
                    <a:pt x="0" y="2405"/>
                    <a:pt x="131" y="1310"/>
                    <a:pt x="226" y="239"/>
                  </a:cubicBezTo>
                  <a:cubicBezTo>
                    <a:pt x="226" y="179"/>
                    <a:pt x="310" y="131"/>
                    <a:pt x="417" y="0"/>
                  </a:cubicBezTo>
                  <a:cubicBezTo>
                    <a:pt x="488" y="250"/>
                    <a:pt x="548" y="441"/>
                    <a:pt x="595" y="643"/>
                  </a:cubicBezTo>
                  <a:cubicBezTo>
                    <a:pt x="667" y="1036"/>
                    <a:pt x="726" y="1441"/>
                    <a:pt x="798" y="1834"/>
                  </a:cubicBezTo>
                  <a:cubicBezTo>
                    <a:pt x="1143" y="3810"/>
                    <a:pt x="2179" y="5346"/>
                    <a:pt x="3763" y="6525"/>
                  </a:cubicBezTo>
                  <a:cubicBezTo>
                    <a:pt x="4596" y="7144"/>
                    <a:pt x="5596" y="7394"/>
                    <a:pt x="6561" y="7728"/>
                  </a:cubicBezTo>
                  <a:cubicBezTo>
                    <a:pt x="6894" y="7847"/>
                    <a:pt x="7239" y="7918"/>
                    <a:pt x="7668" y="8025"/>
                  </a:cubicBezTo>
                  <a:cubicBezTo>
                    <a:pt x="7739" y="7751"/>
                    <a:pt x="7799" y="7501"/>
                    <a:pt x="7870" y="7263"/>
                  </a:cubicBezTo>
                  <a:cubicBezTo>
                    <a:pt x="8263" y="5834"/>
                    <a:pt x="9025" y="4727"/>
                    <a:pt x="10513" y="4251"/>
                  </a:cubicBezTo>
                  <a:cubicBezTo>
                    <a:pt x="11644" y="3894"/>
                    <a:pt x="12942" y="4275"/>
                    <a:pt x="13645" y="5203"/>
                  </a:cubicBezTo>
                  <a:cubicBezTo>
                    <a:pt x="13871" y="5513"/>
                    <a:pt x="13942" y="5846"/>
                    <a:pt x="13871" y="6215"/>
                  </a:cubicBezTo>
                  <a:cubicBezTo>
                    <a:pt x="13680" y="7358"/>
                    <a:pt x="12978" y="8097"/>
                    <a:pt x="11942" y="8466"/>
                  </a:cubicBezTo>
                  <a:cubicBezTo>
                    <a:pt x="10930" y="8835"/>
                    <a:pt x="9906" y="9132"/>
                    <a:pt x="8811" y="9097"/>
                  </a:cubicBezTo>
                  <a:cubicBezTo>
                    <a:pt x="8751" y="9085"/>
                    <a:pt x="8680" y="9132"/>
                    <a:pt x="8573" y="9156"/>
                  </a:cubicBezTo>
                  <a:cubicBezTo>
                    <a:pt x="8537" y="10287"/>
                    <a:pt x="8847" y="11311"/>
                    <a:pt x="9430" y="12252"/>
                  </a:cubicBezTo>
                  <a:cubicBezTo>
                    <a:pt x="10061" y="13252"/>
                    <a:pt x="10823" y="14121"/>
                    <a:pt x="11859" y="14705"/>
                  </a:cubicBezTo>
                  <a:cubicBezTo>
                    <a:pt x="12930" y="15312"/>
                    <a:pt x="13966" y="15990"/>
                    <a:pt x="15073" y="16526"/>
                  </a:cubicBezTo>
                  <a:cubicBezTo>
                    <a:pt x="16586" y="17264"/>
                    <a:pt x="18252" y="17443"/>
                    <a:pt x="19896" y="17681"/>
                  </a:cubicBezTo>
                  <a:cubicBezTo>
                    <a:pt x="22955" y="18122"/>
                    <a:pt x="25837" y="17419"/>
                    <a:pt x="28623" y="16240"/>
                  </a:cubicBezTo>
                  <a:cubicBezTo>
                    <a:pt x="28992" y="16086"/>
                    <a:pt x="29337" y="15859"/>
                    <a:pt x="29694" y="15669"/>
                  </a:cubicBezTo>
                  <a:cubicBezTo>
                    <a:pt x="29742" y="15633"/>
                    <a:pt x="29778" y="15562"/>
                    <a:pt x="29885" y="15419"/>
                  </a:cubicBezTo>
                  <a:cubicBezTo>
                    <a:pt x="29170" y="15407"/>
                    <a:pt x="28504" y="15514"/>
                    <a:pt x="27897" y="15109"/>
                  </a:cubicBezTo>
                  <a:cubicBezTo>
                    <a:pt x="28063" y="14776"/>
                    <a:pt x="28373" y="14788"/>
                    <a:pt x="28623" y="14740"/>
                  </a:cubicBezTo>
                  <a:cubicBezTo>
                    <a:pt x="29718" y="14550"/>
                    <a:pt x="30825" y="14383"/>
                    <a:pt x="31921" y="14205"/>
                  </a:cubicBezTo>
                  <a:cubicBezTo>
                    <a:pt x="32516" y="14109"/>
                    <a:pt x="32814" y="14395"/>
                    <a:pt x="32730" y="15002"/>
                  </a:cubicBezTo>
                  <a:cubicBezTo>
                    <a:pt x="32623" y="15752"/>
                    <a:pt x="32480" y="16502"/>
                    <a:pt x="32349" y="17253"/>
                  </a:cubicBezTo>
                  <a:cubicBezTo>
                    <a:pt x="32326" y="17383"/>
                    <a:pt x="32290" y="17550"/>
                    <a:pt x="32195" y="17634"/>
                  </a:cubicBezTo>
                  <a:cubicBezTo>
                    <a:pt x="32076" y="17753"/>
                    <a:pt x="31873" y="17872"/>
                    <a:pt x="31730" y="17848"/>
                  </a:cubicBezTo>
                  <a:cubicBezTo>
                    <a:pt x="31599" y="17824"/>
                    <a:pt x="31433" y="17610"/>
                    <a:pt x="31421" y="17467"/>
                  </a:cubicBezTo>
                  <a:cubicBezTo>
                    <a:pt x="31409" y="17169"/>
                    <a:pt x="31468" y="16860"/>
                    <a:pt x="31516" y="16562"/>
                  </a:cubicBezTo>
                  <a:cubicBezTo>
                    <a:pt x="31576" y="16145"/>
                    <a:pt x="31659" y="15740"/>
                    <a:pt x="31754" y="15193"/>
                  </a:cubicBezTo>
                  <a:close/>
                  <a:moveTo>
                    <a:pt x="8620" y="8097"/>
                  </a:moveTo>
                  <a:cubicBezTo>
                    <a:pt x="8716" y="8120"/>
                    <a:pt x="8799" y="8144"/>
                    <a:pt x="8894" y="8156"/>
                  </a:cubicBezTo>
                  <a:cubicBezTo>
                    <a:pt x="9930" y="8204"/>
                    <a:pt x="10906" y="7906"/>
                    <a:pt x="11859" y="7525"/>
                  </a:cubicBezTo>
                  <a:cubicBezTo>
                    <a:pt x="12335" y="7335"/>
                    <a:pt x="12716" y="6942"/>
                    <a:pt x="12918" y="6442"/>
                  </a:cubicBezTo>
                  <a:cubicBezTo>
                    <a:pt x="13121" y="5977"/>
                    <a:pt x="13061" y="5775"/>
                    <a:pt x="12680" y="5442"/>
                  </a:cubicBezTo>
                  <a:cubicBezTo>
                    <a:pt x="12097" y="4930"/>
                    <a:pt x="11430" y="4858"/>
                    <a:pt x="10692" y="5072"/>
                  </a:cubicBezTo>
                  <a:cubicBezTo>
                    <a:pt x="9692" y="5358"/>
                    <a:pt x="8668" y="6513"/>
                    <a:pt x="8620" y="80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 txBox="1"/>
            <p:nvPr/>
          </p:nvSpPr>
          <p:spPr>
            <a:xfrm>
              <a:off x="6139775" y="3778700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5" name="Google Shape;695;p23"/>
          <p:cNvGrpSpPr/>
          <p:nvPr/>
        </p:nvGrpSpPr>
        <p:grpSpPr>
          <a:xfrm>
            <a:off x="2214550" y="1209938"/>
            <a:ext cx="1739582" cy="625068"/>
            <a:chOff x="2214550" y="1209938"/>
            <a:chExt cx="1739582" cy="625068"/>
          </a:xfrm>
        </p:grpSpPr>
        <p:grpSp>
          <p:nvGrpSpPr>
            <p:cNvPr id="696" name="Google Shape;696;p23"/>
            <p:cNvGrpSpPr/>
            <p:nvPr/>
          </p:nvGrpSpPr>
          <p:grpSpPr>
            <a:xfrm>
              <a:off x="3491928" y="1394040"/>
              <a:ext cx="462204" cy="440966"/>
              <a:chOff x="3450853" y="2033415"/>
              <a:chExt cx="462204" cy="440966"/>
            </a:xfrm>
          </p:grpSpPr>
          <p:sp>
            <p:nvSpPr>
              <p:cNvPr id="697" name="Google Shape;697;p23"/>
              <p:cNvSpPr/>
              <p:nvPr/>
            </p:nvSpPr>
            <p:spPr>
              <a:xfrm>
                <a:off x="3505775" y="2033415"/>
                <a:ext cx="407282" cy="440966"/>
              </a:xfrm>
              <a:custGeom>
                <a:rect b="b" l="l" r="r" t="t"/>
                <a:pathLst>
                  <a:path extrusionOk="0" h="20265" w="18717">
                    <a:moveTo>
                      <a:pt x="3787" y="7632"/>
                    </a:moveTo>
                    <a:cubicBezTo>
                      <a:pt x="3037" y="8084"/>
                      <a:pt x="2346" y="8489"/>
                      <a:pt x="1715" y="8870"/>
                    </a:cubicBezTo>
                    <a:cubicBezTo>
                      <a:pt x="1274" y="8715"/>
                      <a:pt x="1179" y="8418"/>
                      <a:pt x="1155" y="8108"/>
                    </a:cubicBezTo>
                    <a:cubicBezTo>
                      <a:pt x="953" y="5834"/>
                      <a:pt x="465" y="3608"/>
                      <a:pt x="108" y="1369"/>
                    </a:cubicBezTo>
                    <a:cubicBezTo>
                      <a:pt x="36" y="953"/>
                      <a:pt x="36" y="524"/>
                      <a:pt x="0" y="0"/>
                    </a:cubicBezTo>
                    <a:cubicBezTo>
                      <a:pt x="310" y="48"/>
                      <a:pt x="536" y="48"/>
                      <a:pt x="751" y="107"/>
                    </a:cubicBezTo>
                    <a:cubicBezTo>
                      <a:pt x="1810" y="452"/>
                      <a:pt x="2882" y="786"/>
                      <a:pt x="3918" y="1179"/>
                    </a:cubicBezTo>
                    <a:cubicBezTo>
                      <a:pt x="5358" y="1738"/>
                      <a:pt x="6858" y="2107"/>
                      <a:pt x="8359" y="2453"/>
                    </a:cubicBezTo>
                    <a:cubicBezTo>
                      <a:pt x="8835" y="2560"/>
                      <a:pt x="9323" y="2643"/>
                      <a:pt x="9740" y="3024"/>
                    </a:cubicBezTo>
                    <a:cubicBezTo>
                      <a:pt x="9228" y="4060"/>
                      <a:pt x="8109" y="4453"/>
                      <a:pt x="7394" y="5334"/>
                    </a:cubicBezTo>
                    <a:cubicBezTo>
                      <a:pt x="8335" y="6120"/>
                      <a:pt x="9216" y="6906"/>
                      <a:pt x="10145" y="7632"/>
                    </a:cubicBezTo>
                    <a:cubicBezTo>
                      <a:pt x="11538" y="8727"/>
                      <a:pt x="12978" y="9787"/>
                      <a:pt x="14383" y="10870"/>
                    </a:cubicBezTo>
                    <a:cubicBezTo>
                      <a:pt x="15645" y="11835"/>
                      <a:pt x="16895" y="12811"/>
                      <a:pt x="18146" y="13776"/>
                    </a:cubicBezTo>
                    <a:cubicBezTo>
                      <a:pt x="18241" y="13847"/>
                      <a:pt x="18348" y="13918"/>
                      <a:pt x="18431" y="14002"/>
                    </a:cubicBezTo>
                    <a:cubicBezTo>
                      <a:pt x="18717" y="14288"/>
                      <a:pt x="18658" y="14597"/>
                      <a:pt x="18288" y="14788"/>
                    </a:cubicBezTo>
                    <a:cubicBezTo>
                      <a:pt x="17050" y="15431"/>
                      <a:pt x="15800" y="16062"/>
                      <a:pt x="14574" y="16728"/>
                    </a:cubicBezTo>
                    <a:cubicBezTo>
                      <a:pt x="13740" y="17181"/>
                      <a:pt x="12931" y="17669"/>
                      <a:pt x="12109" y="18157"/>
                    </a:cubicBezTo>
                    <a:cubicBezTo>
                      <a:pt x="11954" y="18252"/>
                      <a:pt x="11811" y="18383"/>
                      <a:pt x="11657" y="18490"/>
                    </a:cubicBezTo>
                    <a:cubicBezTo>
                      <a:pt x="11002" y="19002"/>
                      <a:pt x="10359" y="19526"/>
                      <a:pt x="9692" y="20014"/>
                    </a:cubicBezTo>
                    <a:cubicBezTo>
                      <a:pt x="9347" y="20264"/>
                      <a:pt x="9085" y="20193"/>
                      <a:pt x="8906" y="19800"/>
                    </a:cubicBezTo>
                    <a:cubicBezTo>
                      <a:pt x="8633" y="19169"/>
                      <a:pt x="8418" y="18514"/>
                      <a:pt x="8156" y="17871"/>
                    </a:cubicBezTo>
                    <a:cubicBezTo>
                      <a:pt x="7037" y="15109"/>
                      <a:pt x="5918" y="12335"/>
                      <a:pt x="4775" y="9573"/>
                    </a:cubicBezTo>
                    <a:cubicBezTo>
                      <a:pt x="4501" y="8918"/>
                      <a:pt x="4132" y="8311"/>
                      <a:pt x="3787" y="7632"/>
                    </a:cubicBezTo>
                    <a:close/>
                    <a:moveTo>
                      <a:pt x="798" y="726"/>
                    </a:moveTo>
                    <a:cubicBezTo>
                      <a:pt x="1179" y="3167"/>
                      <a:pt x="1536" y="5453"/>
                      <a:pt x="1905" y="7775"/>
                    </a:cubicBezTo>
                    <a:cubicBezTo>
                      <a:pt x="2632" y="7549"/>
                      <a:pt x="3239" y="6798"/>
                      <a:pt x="4120" y="6882"/>
                    </a:cubicBezTo>
                    <a:cubicBezTo>
                      <a:pt x="6275" y="10847"/>
                      <a:pt x="7811" y="15026"/>
                      <a:pt x="9454" y="19145"/>
                    </a:cubicBezTo>
                    <a:cubicBezTo>
                      <a:pt x="12109" y="17466"/>
                      <a:pt x="14693" y="15835"/>
                      <a:pt x="17288" y="14192"/>
                    </a:cubicBezTo>
                    <a:cubicBezTo>
                      <a:pt x="17098" y="14014"/>
                      <a:pt x="16919" y="13823"/>
                      <a:pt x="16729" y="13668"/>
                    </a:cubicBezTo>
                    <a:cubicBezTo>
                      <a:pt x="15657" y="12799"/>
                      <a:pt x="14598" y="11930"/>
                      <a:pt x="13526" y="11073"/>
                    </a:cubicBezTo>
                    <a:cubicBezTo>
                      <a:pt x="12859" y="10537"/>
                      <a:pt x="12181" y="10001"/>
                      <a:pt x="11514" y="9477"/>
                    </a:cubicBezTo>
                    <a:cubicBezTo>
                      <a:pt x="10192" y="8442"/>
                      <a:pt x="8871" y="7394"/>
                      <a:pt x="7525" y="6370"/>
                    </a:cubicBezTo>
                    <a:cubicBezTo>
                      <a:pt x="7037" y="6001"/>
                      <a:pt x="6728" y="5525"/>
                      <a:pt x="6585" y="4870"/>
                    </a:cubicBezTo>
                    <a:cubicBezTo>
                      <a:pt x="7132" y="4358"/>
                      <a:pt x="7692" y="3834"/>
                      <a:pt x="8359" y="3227"/>
                    </a:cubicBezTo>
                    <a:cubicBezTo>
                      <a:pt x="5704" y="2750"/>
                      <a:pt x="3310" y="1726"/>
                      <a:pt x="798" y="7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3469762" y="2218396"/>
                <a:ext cx="48982" cy="52093"/>
              </a:xfrm>
              <a:custGeom>
                <a:rect b="b" l="l" r="r" t="t"/>
                <a:pathLst>
                  <a:path extrusionOk="0" h="2394" w="2251">
                    <a:moveTo>
                      <a:pt x="417" y="0"/>
                    </a:moveTo>
                    <a:cubicBezTo>
                      <a:pt x="512" y="1203"/>
                      <a:pt x="1632" y="1572"/>
                      <a:pt x="2251" y="2381"/>
                    </a:cubicBezTo>
                    <a:cubicBezTo>
                      <a:pt x="1298" y="2393"/>
                      <a:pt x="274" y="1703"/>
                      <a:pt x="84" y="929"/>
                    </a:cubicBezTo>
                    <a:cubicBezTo>
                      <a:pt x="1" y="595"/>
                      <a:pt x="60" y="274"/>
                      <a:pt x="4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3732471" y="2064488"/>
                <a:ext cx="42258" cy="51071"/>
              </a:xfrm>
              <a:custGeom>
                <a:rect b="b" l="l" r="r" t="t"/>
                <a:pathLst>
                  <a:path extrusionOk="0" h="2347" w="1942">
                    <a:moveTo>
                      <a:pt x="1477" y="2346"/>
                    </a:moveTo>
                    <a:cubicBezTo>
                      <a:pt x="1346" y="1811"/>
                      <a:pt x="1346" y="1322"/>
                      <a:pt x="1120" y="965"/>
                    </a:cubicBezTo>
                    <a:cubicBezTo>
                      <a:pt x="905" y="632"/>
                      <a:pt x="453" y="441"/>
                      <a:pt x="0" y="108"/>
                    </a:cubicBezTo>
                    <a:cubicBezTo>
                      <a:pt x="774" y="1"/>
                      <a:pt x="1298" y="191"/>
                      <a:pt x="1667" y="691"/>
                    </a:cubicBezTo>
                    <a:cubicBezTo>
                      <a:pt x="1941" y="1060"/>
                      <a:pt x="1858" y="1811"/>
                      <a:pt x="1477" y="23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3777819" y="2055175"/>
                <a:ext cx="34207" cy="51310"/>
              </a:xfrm>
              <a:custGeom>
                <a:rect b="b" l="l" r="r" t="t"/>
                <a:pathLst>
                  <a:path extrusionOk="0" h="2358" w="1572">
                    <a:moveTo>
                      <a:pt x="1095" y="2358"/>
                    </a:moveTo>
                    <a:cubicBezTo>
                      <a:pt x="976" y="1965"/>
                      <a:pt x="917" y="1536"/>
                      <a:pt x="726" y="1167"/>
                    </a:cubicBezTo>
                    <a:cubicBezTo>
                      <a:pt x="560" y="822"/>
                      <a:pt x="262" y="548"/>
                      <a:pt x="0" y="214"/>
                    </a:cubicBezTo>
                    <a:cubicBezTo>
                      <a:pt x="536" y="0"/>
                      <a:pt x="929" y="274"/>
                      <a:pt x="1191" y="655"/>
                    </a:cubicBezTo>
                    <a:cubicBezTo>
                      <a:pt x="1572" y="1191"/>
                      <a:pt x="1560" y="1786"/>
                      <a:pt x="1298" y="2358"/>
                    </a:cubicBezTo>
                    <a:cubicBezTo>
                      <a:pt x="1226" y="2358"/>
                      <a:pt x="1167" y="2358"/>
                      <a:pt x="1095" y="23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3450853" y="2243268"/>
                <a:ext cx="46915" cy="48721"/>
              </a:xfrm>
              <a:custGeom>
                <a:rect b="b" l="l" r="r" t="t"/>
                <a:pathLst>
                  <a:path extrusionOk="0" h="2239" w="2156">
                    <a:moveTo>
                      <a:pt x="238" y="0"/>
                    </a:moveTo>
                    <a:cubicBezTo>
                      <a:pt x="608" y="1036"/>
                      <a:pt x="1358" y="1536"/>
                      <a:pt x="2155" y="2000"/>
                    </a:cubicBezTo>
                    <a:cubicBezTo>
                      <a:pt x="1667" y="2238"/>
                      <a:pt x="1251" y="2143"/>
                      <a:pt x="703" y="1679"/>
                    </a:cubicBezTo>
                    <a:cubicBezTo>
                      <a:pt x="143" y="1215"/>
                      <a:pt x="0" y="762"/>
                      <a:pt x="2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2" name="Google Shape;702;p23"/>
            <p:cNvSpPr txBox="1"/>
            <p:nvPr/>
          </p:nvSpPr>
          <p:spPr>
            <a:xfrm>
              <a:off x="2214550" y="1209938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23"/>
          <p:cNvGrpSpPr/>
          <p:nvPr/>
        </p:nvGrpSpPr>
        <p:grpSpPr>
          <a:xfrm>
            <a:off x="1361975" y="2501363"/>
            <a:ext cx="1868491" cy="330900"/>
            <a:chOff x="1361975" y="2501363"/>
            <a:chExt cx="1868491" cy="330900"/>
          </a:xfrm>
        </p:grpSpPr>
        <p:sp>
          <p:nvSpPr>
            <p:cNvPr id="704" name="Google Shape;704;p23"/>
            <p:cNvSpPr/>
            <p:nvPr/>
          </p:nvSpPr>
          <p:spPr>
            <a:xfrm>
              <a:off x="2693385" y="2653741"/>
              <a:ext cx="537080" cy="169967"/>
            </a:xfrm>
            <a:custGeom>
              <a:rect b="b" l="l" r="r" t="t"/>
              <a:pathLst>
                <a:path extrusionOk="0" h="7811" w="24682">
                  <a:moveTo>
                    <a:pt x="976" y="2489"/>
                  </a:moveTo>
                  <a:cubicBezTo>
                    <a:pt x="1012" y="3024"/>
                    <a:pt x="1012" y="3560"/>
                    <a:pt x="1084" y="4096"/>
                  </a:cubicBezTo>
                  <a:cubicBezTo>
                    <a:pt x="1143" y="4632"/>
                    <a:pt x="1322" y="5156"/>
                    <a:pt x="1381" y="5703"/>
                  </a:cubicBezTo>
                  <a:cubicBezTo>
                    <a:pt x="1441" y="6215"/>
                    <a:pt x="1869" y="6668"/>
                    <a:pt x="1655" y="7311"/>
                  </a:cubicBezTo>
                  <a:cubicBezTo>
                    <a:pt x="1227" y="7061"/>
                    <a:pt x="965" y="6739"/>
                    <a:pt x="822" y="6334"/>
                  </a:cubicBezTo>
                  <a:cubicBezTo>
                    <a:pt x="441" y="5358"/>
                    <a:pt x="107" y="4370"/>
                    <a:pt x="84" y="3310"/>
                  </a:cubicBezTo>
                  <a:cubicBezTo>
                    <a:pt x="72" y="2465"/>
                    <a:pt x="24" y="1608"/>
                    <a:pt x="12" y="762"/>
                  </a:cubicBezTo>
                  <a:cubicBezTo>
                    <a:pt x="0" y="619"/>
                    <a:pt x="36" y="476"/>
                    <a:pt x="84" y="346"/>
                  </a:cubicBezTo>
                  <a:cubicBezTo>
                    <a:pt x="167" y="107"/>
                    <a:pt x="357" y="0"/>
                    <a:pt x="595" y="119"/>
                  </a:cubicBezTo>
                  <a:cubicBezTo>
                    <a:pt x="786" y="203"/>
                    <a:pt x="976" y="310"/>
                    <a:pt x="1131" y="453"/>
                  </a:cubicBezTo>
                  <a:cubicBezTo>
                    <a:pt x="2215" y="1465"/>
                    <a:pt x="3501" y="1524"/>
                    <a:pt x="4858" y="1215"/>
                  </a:cubicBezTo>
                  <a:cubicBezTo>
                    <a:pt x="5382" y="1096"/>
                    <a:pt x="5906" y="929"/>
                    <a:pt x="6441" y="798"/>
                  </a:cubicBezTo>
                  <a:cubicBezTo>
                    <a:pt x="6525" y="786"/>
                    <a:pt x="6608" y="810"/>
                    <a:pt x="6799" y="810"/>
                  </a:cubicBezTo>
                  <a:cubicBezTo>
                    <a:pt x="6263" y="1691"/>
                    <a:pt x="5525" y="2143"/>
                    <a:pt x="4632" y="2227"/>
                  </a:cubicBezTo>
                  <a:cubicBezTo>
                    <a:pt x="3798" y="2322"/>
                    <a:pt x="2953" y="2251"/>
                    <a:pt x="2072" y="2251"/>
                  </a:cubicBezTo>
                  <a:cubicBezTo>
                    <a:pt x="2762" y="2774"/>
                    <a:pt x="3441" y="3263"/>
                    <a:pt x="4227" y="3596"/>
                  </a:cubicBezTo>
                  <a:cubicBezTo>
                    <a:pt x="5572" y="4167"/>
                    <a:pt x="6906" y="4810"/>
                    <a:pt x="8311" y="5239"/>
                  </a:cubicBezTo>
                  <a:cubicBezTo>
                    <a:pt x="9680" y="5656"/>
                    <a:pt x="11121" y="5894"/>
                    <a:pt x="12549" y="6144"/>
                  </a:cubicBezTo>
                  <a:cubicBezTo>
                    <a:pt x="14514" y="6465"/>
                    <a:pt x="16514" y="6596"/>
                    <a:pt x="18502" y="6442"/>
                  </a:cubicBezTo>
                  <a:cubicBezTo>
                    <a:pt x="20241" y="6311"/>
                    <a:pt x="21967" y="6168"/>
                    <a:pt x="23586" y="5465"/>
                  </a:cubicBezTo>
                  <a:cubicBezTo>
                    <a:pt x="23729" y="5406"/>
                    <a:pt x="23896" y="5334"/>
                    <a:pt x="24051" y="5346"/>
                  </a:cubicBezTo>
                  <a:cubicBezTo>
                    <a:pt x="24229" y="5358"/>
                    <a:pt x="24468" y="5429"/>
                    <a:pt x="24527" y="5549"/>
                  </a:cubicBezTo>
                  <a:cubicBezTo>
                    <a:pt x="24622" y="5739"/>
                    <a:pt x="24682" y="6013"/>
                    <a:pt x="24432" y="6191"/>
                  </a:cubicBezTo>
                  <a:cubicBezTo>
                    <a:pt x="24241" y="6322"/>
                    <a:pt x="24051" y="6465"/>
                    <a:pt x="23836" y="6572"/>
                  </a:cubicBezTo>
                  <a:cubicBezTo>
                    <a:pt x="22777" y="7096"/>
                    <a:pt x="21634" y="7275"/>
                    <a:pt x="20479" y="7430"/>
                  </a:cubicBezTo>
                  <a:cubicBezTo>
                    <a:pt x="17562" y="7811"/>
                    <a:pt x="14645" y="7704"/>
                    <a:pt x="11764" y="7168"/>
                  </a:cubicBezTo>
                  <a:cubicBezTo>
                    <a:pt x="9680" y="6787"/>
                    <a:pt x="7632" y="6275"/>
                    <a:pt x="5691" y="5394"/>
                  </a:cubicBezTo>
                  <a:cubicBezTo>
                    <a:pt x="4132" y="4691"/>
                    <a:pt x="2667" y="3810"/>
                    <a:pt x="1369" y="2679"/>
                  </a:cubicBezTo>
                  <a:cubicBezTo>
                    <a:pt x="1274" y="2608"/>
                    <a:pt x="1179" y="2536"/>
                    <a:pt x="1084" y="2477"/>
                  </a:cubicBezTo>
                  <a:cubicBezTo>
                    <a:pt x="1072" y="2465"/>
                    <a:pt x="1036" y="2477"/>
                    <a:pt x="976" y="24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 txBox="1"/>
            <p:nvPr/>
          </p:nvSpPr>
          <p:spPr>
            <a:xfrm>
              <a:off x="1361975" y="2501363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6" name="Google Shape;706;p23"/>
          <p:cNvGrpSpPr/>
          <p:nvPr/>
        </p:nvGrpSpPr>
        <p:grpSpPr>
          <a:xfrm>
            <a:off x="2693375" y="3553054"/>
            <a:ext cx="1255200" cy="821621"/>
            <a:chOff x="2693375" y="3553054"/>
            <a:chExt cx="1255200" cy="821621"/>
          </a:xfrm>
        </p:grpSpPr>
        <p:sp>
          <p:nvSpPr>
            <p:cNvPr id="707" name="Google Shape;707;p23"/>
            <p:cNvSpPr/>
            <p:nvPr/>
          </p:nvSpPr>
          <p:spPr>
            <a:xfrm>
              <a:off x="3302528" y="3553054"/>
              <a:ext cx="486053" cy="490732"/>
            </a:xfrm>
            <a:custGeom>
              <a:rect b="b" l="l" r="r" t="t"/>
              <a:pathLst>
                <a:path extrusionOk="0" h="22552" w="22337">
                  <a:moveTo>
                    <a:pt x="2335" y="22551"/>
                  </a:moveTo>
                  <a:cubicBezTo>
                    <a:pt x="1751" y="22277"/>
                    <a:pt x="1668" y="21932"/>
                    <a:pt x="1584" y="21623"/>
                  </a:cubicBezTo>
                  <a:cubicBezTo>
                    <a:pt x="1239" y="20289"/>
                    <a:pt x="751" y="19003"/>
                    <a:pt x="179" y="17753"/>
                  </a:cubicBezTo>
                  <a:cubicBezTo>
                    <a:pt x="1" y="17360"/>
                    <a:pt x="168" y="17063"/>
                    <a:pt x="596" y="16955"/>
                  </a:cubicBezTo>
                  <a:cubicBezTo>
                    <a:pt x="763" y="16920"/>
                    <a:pt x="930" y="16908"/>
                    <a:pt x="1096" y="16920"/>
                  </a:cubicBezTo>
                  <a:cubicBezTo>
                    <a:pt x="1263" y="16920"/>
                    <a:pt x="1418" y="16967"/>
                    <a:pt x="1644" y="16991"/>
                  </a:cubicBezTo>
                  <a:cubicBezTo>
                    <a:pt x="1715" y="16705"/>
                    <a:pt x="1763" y="16408"/>
                    <a:pt x="1846" y="16122"/>
                  </a:cubicBezTo>
                  <a:cubicBezTo>
                    <a:pt x="2370" y="14265"/>
                    <a:pt x="3025" y="12467"/>
                    <a:pt x="3978" y="10788"/>
                  </a:cubicBezTo>
                  <a:cubicBezTo>
                    <a:pt x="4835" y="9252"/>
                    <a:pt x="5764" y="7764"/>
                    <a:pt x="7049" y="6549"/>
                  </a:cubicBezTo>
                  <a:cubicBezTo>
                    <a:pt x="8490" y="5192"/>
                    <a:pt x="10014" y="3978"/>
                    <a:pt x="11729" y="2966"/>
                  </a:cubicBezTo>
                  <a:cubicBezTo>
                    <a:pt x="13681" y="1823"/>
                    <a:pt x="15777" y="1013"/>
                    <a:pt x="17920" y="299"/>
                  </a:cubicBezTo>
                  <a:cubicBezTo>
                    <a:pt x="18182" y="203"/>
                    <a:pt x="18467" y="156"/>
                    <a:pt x="18741" y="96"/>
                  </a:cubicBezTo>
                  <a:cubicBezTo>
                    <a:pt x="19241" y="1"/>
                    <a:pt x="19634" y="132"/>
                    <a:pt x="20003" y="537"/>
                  </a:cubicBezTo>
                  <a:cubicBezTo>
                    <a:pt x="20503" y="1108"/>
                    <a:pt x="21087" y="1608"/>
                    <a:pt x="21623" y="2132"/>
                  </a:cubicBezTo>
                  <a:cubicBezTo>
                    <a:pt x="21766" y="2263"/>
                    <a:pt x="21908" y="2394"/>
                    <a:pt x="22027" y="2537"/>
                  </a:cubicBezTo>
                  <a:cubicBezTo>
                    <a:pt x="22337" y="2918"/>
                    <a:pt x="22218" y="3347"/>
                    <a:pt x="21742" y="3454"/>
                  </a:cubicBezTo>
                  <a:cubicBezTo>
                    <a:pt x="21265" y="3561"/>
                    <a:pt x="20765" y="3597"/>
                    <a:pt x="20265" y="3668"/>
                  </a:cubicBezTo>
                  <a:cubicBezTo>
                    <a:pt x="18694" y="3894"/>
                    <a:pt x="17277" y="4549"/>
                    <a:pt x="15872" y="5252"/>
                  </a:cubicBezTo>
                  <a:cubicBezTo>
                    <a:pt x="12407" y="7014"/>
                    <a:pt x="9407" y="9383"/>
                    <a:pt x="6847" y="12312"/>
                  </a:cubicBezTo>
                  <a:cubicBezTo>
                    <a:pt x="6359" y="12872"/>
                    <a:pt x="6002" y="13562"/>
                    <a:pt x="5621" y="14217"/>
                  </a:cubicBezTo>
                  <a:cubicBezTo>
                    <a:pt x="5144" y="15038"/>
                    <a:pt x="4704" y="15884"/>
                    <a:pt x="4263" y="16717"/>
                  </a:cubicBezTo>
                  <a:cubicBezTo>
                    <a:pt x="4073" y="17086"/>
                    <a:pt x="4144" y="17217"/>
                    <a:pt x="4525" y="17348"/>
                  </a:cubicBezTo>
                  <a:cubicBezTo>
                    <a:pt x="4882" y="17479"/>
                    <a:pt x="5263" y="17551"/>
                    <a:pt x="5585" y="17729"/>
                  </a:cubicBezTo>
                  <a:cubicBezTo>
                    <a:pt x="5990" y="17932"/>
                    <a:pt x="6014" y="18206"/>
                    <a:pt x="5692" y="18515"/>
                  </a:cubicBezTo>
                  <a:cubicBezTo>
                    <a:pt x="5418" y="18777"/>
                    <a:pt x="5109" y="19015"/>
                    <a:pt x="4775" y="19206"/>
                  </a:cubicBezTo>
                  <a:cubicBezTo>
                    <a:pt x="4204" y="19539"/>
                    <a:pt x="3823" y="20039"/>
                    <a:pt x="3501" y="20599"/>
                  </a:cubicBezTo>
                  <a:cubicBezTo>
                    <a:pt x="3239" y="21075"/>
                    <a:pt x="2942" y="21539"/>
                    <a:pt x="2668" y="22004"/>
                  </a:cubicBezTo>
                  <a:cubicBezTo>
                    <a:pt x="2561" y="22182"/>
                    <a:pt x="2442" y="22373"/>
                    <a:pt x="2335" y="22551"/>
                  </a:cubicBezTo>
                  <a:close/>
                  <a:moveTo>
                    <a:pt x="11574" y="6764"/>
                  </a:moveTo>
                  <a:cubicBezTo>
                    <a:pt x="12050" y="6442"/>
                    <a:pt x="12526" y="6109"/>
                    <a:pt x="13062" y="5752"/>
                  </a:cubicBezTo>
                  <a:cubicBezTo>
                    <a:pt x="12574" y="5144"/>
                    <a:pt x="12133" y="4585"/>
                    <a:pt x="11657" y="3989"/>
                  </a:cubicBezTo>
                  <a:cubicBezTo>
                    <a:pt x="11300" y="4251"/>
                    <a:pt x="11002" y="4466"/>
                    <a:pt x="10788" y="4620"/>
                  </a:cubicBezTo>
                  <a:cubicBezTo>
                    <a:pt x="11062" y="5371"/>
                    <a:pt x="11300" y="6025"/>
                    <a:pt x="11574" y="6764"/>
                  </a:cubicBezTo>
                  <a:close/>
                  <a:moveTo>
                    <a:pt x="13753" y="2882"/>
                  </a:moveTo>
                  <a:cubicBezTo>
                    <a:pt x="13193" y="3192"/>
                    <a:pt x="12681" y="3489"/>
                    <a:pt x="12193" y="3751"/>
                  </a:cubicBezTo>
                  <a:cubicBezTo>
                    <a:pt x="12669" y="4347"/>
                    <a:pt x="13098" y="4882"/>
                    <a:pt x="13562" y="5454"/>
                  </a:cubicBezTo>
                  <a:cubicBezTo>
                    <a:pt x="13800" y="5299"/>
                    <a:pt x="14038" y="5144"/>
                    <a:pt x="14288" y="4990"/>
                  </a:cubicBezTo>
                  <a:cubicBezTo>
                    <a:pt x="14122" y="4275"/>
                    <a:pt x="14253" y="3549"/>
                    <a:pt x="13753" y="2882"/>
                  </a:cubicBezTo>
                  <a:close/>
                  <a:moveTo>
                    <a:pt x="9026" y="8788"/>
                  </a:moveTo>
                  <a:cubicBezTo>
                    <a:pt x="9276" y="8585"/>
                    <a:pt x="9478" y="8430"/>
                    <a:pt x="9657" y="8252"/>
                  </a:cubicBezTo>
                  <a:cubicBezTo>
                    <a:pt x="9752" y="8157"/>
                    <a:pt x="9859" y="8002"/>
                    <a:pt x="9835" y="7895"/>
                  </a:cubicBezTo>
                  <a:cubicBezTo>
                    <a:pt x="9704" y="7216"/>
                    <a:pt x="9478" y="6561"/>
                    <a:pt x="9157" y="5847"/>
                  </a:cubicBezTo>
                  <a:cubicBezTo>
                    <a:pt x="8752" y="6204"/>
                    <a:pt x="8419" y="6490"/>
                    <a:pt x="8109" y="6752"/>
                  </a:cubicBezTo>
                  <a:cubicBezTo>
                    <a:pt x="8431" y="7466"/>
                    <a:pt x="8716" y="8097"/>
                    <a:pt x="9026" y="8788"/>
                  </a:cubicBezTo>
                  <a:close/>
                  <a:moveTo>
                    <a:pt x="14276" y="2596"/>
                  </a:moveTo>
                  <a:cubicBezTo>
                    <a:pt x="14515" y="3382"/>
                    <a:pt x="14693" y="4025"/>
                    <a:pt x="14896" y="4716"/>
                  </a:cubicBezTo>
                  <a:cubicBezTo>
                    <a:pt x="15241" y="4537"/>
                    <a:pt x="15562" y="4359"/>
                    <a:pt x="15920" y="4180"/>
                  </a:cubicBezTo>
                  <a:cubicBezTo>
                    <a:pt x="15789" y="3489"/>
                    <a:pt x="15681" y="2846"/>
                    <a:pt x="15550" y="2108"/>
                  </a:cubicBezTo>
                  <a:cubicBezTo>
                    <a:pt x="15062" y="2299"/>
                    <a:pt x="14634" y="2465"/>
                    <a:pt x="14276" y="2596"/>
                  </a:cubicBezTo>
                  <a:close/>
                  <a:moveTo>
                    <a:pt x="20813" y="2632"/>
                  </a:moveTo>
                  <a:cubicBezTo>
                    <a:pt x="20325" y="1977"/>
                    <a:pt x="19908" y="1418"/>
                    <a:pt x="19468" y="834"/>
                  </a:cubicBezTo>
                  <a:cubicBezTo>
                    <a:pt x="19146" y="918"/>
                    <a:pt x="18825" y="1001"/>
                    <a:pt x="18575" y="1072"/>
                  </a:cubicBezTo>
                  <a:cubicBezTo>
                    <a:pt x="18753" y="1692"/>
                    <a:pt x="18932" y="2275"/>
                    <a:pt x="19110" y="2918"/>
                  </a:cubicBezTo>
                  <a:cubicBezTo>
                    <a:pt x="19622" y="2823"/>
                    <a:pt x="20182" y="2739"/>
                    <a:pt x="20813" y="2632"/>
                  </a:cubicBezTo>
                  <a:close/>
                  <a:moveTo>
                    <a:pt x="7002" y="10919"/>
                  </a:moveTo>
                  <a:cubicBezTo>
                    <a:pt x="7216" y="10621"/>
                    <a:pt x="7347" y="10455"/>
                    <a:pt x="7454" y="10264"/>
                  </a:cubicBezTo>
                  <a:cubicBezTo>
                    <a:pt x="7514" y="10157"/>
                    <a:pt x="7597" y="9990"/>
                    <a:pt x="7573" y="9895"/>
                  </a:cubicBezTo>
                  <a:cubicBezTo>
                    <a:pt x="7383" y="9300"/>
                    <a:pt x="7157" y="8716"/>
                    <a:pt x="6883" y="7954"/>
                  </a:cubicBezTo>
                  <a:cubicBezTo>
                    <a:pt x="6526" y="8430"/>
                    <a:pt x="6287" y="8764"/>
                    <a:pt x="6073" y="9062"/>
                  </a:cubicBezTo>
                  <a:cubicBezTo>
                    <a:pt x="6371" y="9657"/>
                    <a:pt x="6633" y="10181"/>
                    <a:pt x="7002" y="10919"/>
                  </a:cubicBezTo>
                  <a:close/>
                  <a:moveTo>
                    <a:pt x="1311" y="18003"/>
                  </a:moveTo>
                  <a:cubicBezTo>
                    <a:pt x="1477" y="18932"/>
                    <a:pt x="2358" y="19182"/>
                    <a:pt x="2846" y="19884"/>
                  </a:cubicBezTo>
                  <a:cubicBezTo>
                    <a:pt x="3049" y="19622"/>
                    <a:pt x="3204" y="19420"/>
                    <a:pt x="3370" y="19218"/>
                  </a:cubicBezTo>
                  <a:cubicBezTo>
                    <a:pt x="2858" y="18503"/>
                    <a:pt x="2382" y="17848"/>
                    <a:pt x="1311" y="18003"/>
                  </a:cubicBezTo>
                  <a:close/>
                  <a:moveTo>
                    <a:pt x="9585" y="5525"/>
                  </a:moveTo>
                  <a:cubicBezTo>
                    <a:pt x="9871" y="6240"/>
                    <a:pt x="10121" y="6895"/>
                    <a:pt x="10395" y="7609"/>
                  </a:cubicBezTo>
                  <a:cubicBezTo>
                    <a:pt x="10586" y="7478"/>
                    <a:pt x="10776" y="7359"/>
                    <a:pt x="10943" y="7240"/>
                  </a:cubicBezTo>
                  <a:cubicBezTo>
                    <a:pt x="10847" y="6823"/>
                    <a:pt x="10776" y="6454"/>
                    <a:pt x="10669" y="6097"/>
                  </a:cubicBezTo>
                  <a:cubicBezTo>
                    <a:pt x="10574" y="5740"/>
                    <a:pt x="10455" y="5382"/>
                    <a:pt x="10312" y="4930"/>
                  </a:cubicBezTo>
                  <a:cubicBezTo>
                    <a:pt x="10002" y="5180"/>
                    <a:pt x="9776" y="5371"/>
                    <a:pt x="9585" y="5525"/>
                  </a:cubicBezTo>
                  <a:close/>
                  <a:moveTo>
                    <a:pt x="4513" y="18301"/>
                  </a:moveTo>
                  <a:cubicBezTo>
                    <a:pt x="4073" y="18182"/>
                    <a:pt x="3811" y="18110"/>
                    <a:pt x="3537" y="18027"/>
                  </a:cubicBezTo>
                  <a:cubicBezTo>
                    <a:pt x="2882" y="17825"/>
                    <a:pt x="2716" y="17444"/>
                    <a:pt x="3061" y="16860"/>
                  </a:cubicBezTo>
                  <a:cubicBezTo>
                    <a:pt x="3204" y="16622"/>
                    <a:pt x="3358" y="16384"/>
                    <a:pt x="3525" y="16110"/>
                  </a:cubicBezTo>
                  <a:cubicBezTo>
                    <a:pt x="3335" y="15920"/>
                    <a:pt x="3156" y="15753"/>
                    <a:pt x="2966" y="15562"/>
                  </a:cubicBezTo>
                  <a:cubicBezTo>
                    <a:pt x="2632" y="16265"/>
                    <a:pt x="2596" y="16920"/>
                    <a:pt x="2620" y="17586"/>
                  </a:cubicBezTo>
                  <a:cubicBezTo>
                    <a:pt x="2620" y="17705"/>
                    <a:pt x="2680" y="17860"/>
                    <a:pt x="2775" y="17955"/>
                  </a:cubicBezTo>
                  <a:cubicBezTo>
                    <a:pt x="3061" y="18253"/>
                    <a:pt x="3382" y="18527"/>
                    <a:pt x="3704" y="18825"/>
                  </a:cubicBezTo>
                  <a:cubicBezTo>
                    <a:pt x="3930" y="18682"/>
                    <a:pt x="4144" y="18539"/>
                    <a:pt x="4513" y="18301"/>
                  </a:cubicBezTo>
                  <a:close/>
                  <a:moveTo>
                    <a:pt x="17205" y="3549"/>
                  </a:moveTo>
                  <a:cubicBezTo>
                    <a:pt x="17027" y="2930"/>
                    <a:pt x="16872" y="2323"/>
                    <a:pt x="16693" y="1656"/>
                  </a:cubicBezTo>
                  <a:cubicBezTo>
                    <a:pt x="16348" y="1787"/>
                    <a:pt x="16074" y="1894"/>
                    <a:pt x="15800" y="2001"/>
                  </a:cubicBezTo>
                  <a:cubicBezTo>
                    <a:pt x="16051" y="2680"/>
                    <a:pt x="16265" y="3287"/>
                    <a:pt x="16491" y="3918"/>
                  </a:cubicBezTo>
                  <a:cubicBezTo>
                    <a:pt x="16741" y="3799"/>
                    <a:pt x="16943" y="3680"/>
                    <a:pt x="17205" y="3549"/>
                  </a:cubicBezTo>
                  <a:close/>
                  <a:moveTo>
                    <a:pt x="17813" y="3347"/>
                  </a:moveTo>
                  <a:cubicBezTo>
                    <a:pt x="18027" y="3263"/>
                    <a:pt x="18241" y="3180"/>
                    <a:pt x="18467" y="3097"/>
                  </a:cubicBezTo>
                  <a:cubicBezTo>
                    <a:pt x="18348" y="2442"/>
                    <a:pt x="18229" y="1858"/>
                    <a:pt x="18110" y="1239"/>
                  </a:cubicBezTo>
                  <a:cubicBezTo>
                    <a:pt x="17741" y="1346"/>
                    <a:pt x="17455" y="1442"/>
                    <a:pt x="17158" y="1537"/>
                  </a:cubicBezTo>
                  <a:cubicBezTo>
                    <a:pt x="17384" y="2156"/>
                    <a:pt x="17586" y="2727"/>
                    <a:pt x="17813" y="3347"/>
                  </a:cubicBezTo>
                  <a:close/>
                  <a:moveTo>
                    <a:pt x="6668" y="11193"/>
                  </a:moveTo>
                  <a:cubicBezTo>
                    <a:pt x="6371" y="10586"/>
                    <a:pt x="6121" y="10085"/>
                    <a:pt x="5847" y="9490"/>
                  </a:cubicBezTo>
                  <a:cubicBezTo>
                    <a:pt x="5585" y="9847"/>
                    <a:pt x="5394" y="10109"/>
                    <a:pt x="5192" y="10371"/>
                  </a:cubicBezTo>
                  <a:cubicBezTo>
                    <a:pt x="5466" y="10847"/>
                    <a:pt x="5728" y="11288"/>
                    <a:pt x="5990" y="11752"/>
                  </a:cubicBezTo>
                  <a:cubicBezTo>
                    <a:pt x="6240" y="11550"/>
                    <a:pt x="6430" y="11383"/>
                    <a:pt x="6668" y="11193"/>
                  </a:cubicBezTo>
                  <a:close/>
                  <a:moveTo>
                    <a:pt x="8050" y="9669"/>
                  </a:moveTo>
                  <a:cubicBezTo>
                    <a:pt x="8264" y="9514"/>
                    <a:pt x="8454" y="9383"/>
                    <a:pt x="8585" y="9276"/>
                  </a:cubicBezTo>
                  <a:cubicBezTo>
                    <a:pt x="8276" y="8502"/>
                    <a:pt x="8026" y="7871"/>
                    <a:pt x="7728" y="7133"/>
                  </a:cubicBezTo>
                  <a:cubicBezTo>
                    <a:pt x="7490" y="7395"/>
                    <a:pt x="7311" y="7585"/>
                    <a:pt x="7192" y="7728"/>
                  </a:cubicBezTo>
                  <a:cubicBezTo>
                    <a:pt x="7490" y="8419"/>
                    <a:pt x="7764" y="9014"/>
                    <a:pt x="8050" y="9669"/>
                  </a:cubicBezTo>
                  <a:close/>
                  <a:moveTo>
                    <a:pt x="4990" y="13455"/>
                  </a:moveTo>
                  <a:cubicBezTo>
                    <a:pt x="4740" y="13002"/>
                    <a:pt x="4525" y="12610"/>
                    <a:pt x="4251" y="12121"/>
                  </a:cubicBezTo>
                  <a:cubicBezTo>
                    <a:pt x="4037" y="12598"/>
                    <a:pt x="3894" y="12943"/>
                    <a:pt x="3751" y="13288"/>
                  </a:cubicBezTo>
                  <a:cubicBezTo>
                    <a:pt x="3989" y="13622"/>
                    <a:pt x="4204" y="13919"/>
                    <a:pt x="4478" y="14276"/>
                  </a:cubicBezTo>
                  <a:cubicBezTo>
                    <a:pt x="4680" y="13955"/>
                    <a:pt x="4823" y="13717"/>
                    <a:pt x="4990" y="13455"/>
                  </a:cubicBezTo>
                  <a:close/>
                  <a:moveTo>
                    <a:pt x="4501" y="11657"/>
                  </a:moveTo>
                  <a:cubicBezTo>
                    <a:pt x="4751" y="12110"/>
                    <a:pt x="4966" y="12514"/>
                    <a:pt x="5228" y="13002"/>
                  </a:cubicBezTo>
                  <a:cubicBezTo>
                    <a:pt x="5430" y="12669"/>
                    <a:pt x="5597" y="12395"/>
                    <a:pt x="5764" y="12121"/>
                  </a:cubicBezTo>
                  <a:cubicBezTo>
                    <a:pt x="5502" y="11705"/>
                    <a:pt x="5252" y="11312"/>
                    <a:pt x="4966" y="10859"/>
                  </a:cubicBezTo>
                  <a:cubicBezTo>
                    <a:pt x="4775" y="11193"/>
                    <a:pt x="4632" y="11431"/>
                    <a:pt x="4501" y="11657"/>
                  </a:cubicBezTo>
                  <a:close/>
                  <a:moveTo>
                    <a:pt x="3739" y="15658"/>
                  </a:moveTo>
                  <a:cubicBezTo>
                    <a:pt x="3954" y="15265"/>
                    <a:pt x="4120" y="14943"/>
                    <a:pt x="4287" y="14622"/>
                  </a:cubicBezTo>
                  <a:cubicBezTo>
                    <a:pt x="4061" y="14348"/>
                    <a:pt x="3859" y="14098"/>
                    <a:pt x="3644" y="13848"/>
                  </a:cubicBezTo>
                  <a:cubicBezTo>
                    <a:pt x="2989" y="14896"/>
                    <a:pt x="2989" y="14943"/>
                    <a:pt x="3739" y="15658"/>
                  </a:cubicBezTo>
                  <a:close/>
                  <a:moveTo>
                    <a:pt x="2287" y="20825"/>
                  </a:moveTo>
                  <a:cubicBezTo>
                    <a:pt x="2704" y="20230"/>
                    <a:pt x="2704" y="20230"/>
                    <a:pt x="1977" y="19694"/>
                  </a:cubicBezTo>
                  <a:cubicBezTo>
                    <a:pt x="2084" y="20087"/>
                    <a:pt x="2168" y="20396"/>
                    <a:pt x="2287" y="20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 txBox="1"/>
            <p:nvPr/>
          </p:nvSpPr>
          <p:spPr>
            <a:xfrm>
              <a:off x="2693375" y="4043775"/>
              <a:ext cx="12552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9" name="Google Shape;709;p23"/>
          <p:cNvGrpSpPr/>
          <p:nvPr/>
        </p:nvGrpSpPr>
        <p:grpSpPr>
          <a:xfrm>
            <a:off x="3400209" y="1935313"/>
            <a:ext cx="2382005" cy="1683267"/>
            <a:chOff x="3400209" y="1935313"/>
            <a:chExt cx="2382005" cy="1683267"/>
          </a:xfrm>
        </p:grpSpPr>
        <p:grpSp>
          <p:nvGrpSpPr>
            <p:cNvPr id="710" name="Google Shape;710;p23"/>
            <p:cNvGrpSpPr/>
            <p:nvPr/>
          </p:nvGrpSpPr>
          <p:grpSpPr>
            <a:xfrm>
              <a:off x="3400209" y="1935313"/>
              <a:ext cx="2382005" cy="1683267"/>
              <a:chOff x="3359134" y="2422288"/>
              <a:chExt cx="2382005" cy="1683267"/>
            </a:xfrm>
          </p:grpSpPr>
          <p:sp>
            <p:nvSpPr>
              <p:cNvPr id="711" name="Google Shape;711;p23"/>
              <p:cNvSpPr/>
              <p:nvPr/>
            </p:nvSpPr>
            <p:spPr>
              <a:xfrm>
                <a:off x="3359134" y="2422288"/>
                <a:ext cx="2257121" cy="1683267"/>
              </a:xfrm>
              <a:custGeom>
                <a:rect b="b" l="l" r="r" t="t"/>
                <a:pathLst>
                  <a:path extrusionOk="0" h="77356" w="103728">
                    <a:moveTo>
                      <a:pt x="23611" y="56698"/>
                    </a:moveTo>
                    <a:cubicBezTo>
                      <a:pt x="22611" y="56591"/>
                      <a:pt x="21694" y="56519"/>
                      <a:pt x="20777" y="56412"/>
                    </a:cubicBezTo>
                    <a:cubicBezTo>
                      <a:pt x="20146" y="56329"/>
                      <a:pt x="19515" y="56376"/>
                      <a:pt x="18884" y="56388"/>
                    </a:cubicBezTo>
                    <a:cubicBezTo>
                      <a:pt x="17777" y="56424"/>
                      <a:pt x="16669" y="56221"/>
                      <a:pt x="15562" y="56186"/>
                    </a:cubicBezTo>
                    <a:cubicBezTo>
                      <a:pt x="14931" y="56174"/>
                      <a:pt x="14300" y="56329"/>
                      <a:pt x="13669" y="56364"/>
                    </a:cubicBezTo>
                    <a:cubicBezTo>
                      <a:pt x="12859" y="56400"/>
                      <a:pt x="12050" y="56483"/>
                      <a:pt x="11252" y="56376"/>
                    </a:cubicBezTo>
                    <a:cubicBezTo>
                      <a:pt x="10145" y="56233"/>
                      <a:pt x="9466" y="55376"/>
                      <a:pt x="8775" y="54602"/>
                    </a:cubicBezTo>
                    <a:cubicBezTo>
                      <a:pt x="8502" y="54293"/>
                      <a:pt x="8252" y="53983"/>
                      <a:pt x="8013" y="53650"/>
                    </a:cubicBezTo>
                    <a:cubicBezTo>
                      <a:pt x="7799" y="53352"/>
                      <a:pt x="7609" y="53019"/>
                      <a:pt x="7382" y="52721"/>
                    </a:cubicBezTo>
                    <a:cubicBezTo>
                      <a:pt x="6870" y="52078"/>
                      <a:pt x="6573" y="51280"/>
                      <a:pt x="5882" y="50780"/>
                    </a:cubicBezTo>
                    <a:cubicBezTo>
                      <a:pt x="5716" y="50661"/>
                      <a:pt x="5585" y="50471"/>
                      <a:pt x="5466" y="50292"/>
                    </a:cubicBezTo>
                    <a:cubicBezTo>
                      <a:pt x="4858" y="49411"/>
                      <a:pt x="4418" y="48459"/>
                      <a:pt x="4084" y="47435"/>
                    </a:cubicBezTo>
                    <a:cubicBezTo>
                      <a:pt x="3822" y="46649"/>
                      <a:pt x="3453" y="45899"/>
                      <a:pt x="3144" y="45137"/>
                    </a:cubicBezTo>
                    <a:cubicBezTo>
                      <a:pt x="3037" y="44899"/>
                      <a:pt x="2870" y="44768"/>
                      <a:pt x="2620" y="44708"/>
                    </a:cubicBezTo>
                    <a:cubicBezTo>
                      <a:pt x="2132" y="44601"/>
                      <a:pt x="1775" y="44291"/>
                      <a:pt x="1489" y="43887"/>
                    </a:cubicBezTo>
                    <a:cubicBezTo>
                      <a:pt x="489" y="42470"/>
                      <a:pt x="1" y="40922"/>
                      <a:pt x="429" y="39184"/>
                    </a:cubicBezTo>
                    <a:cubicBezTo>
                      <a:pt x="727" y="38005"/>
                      <a:pt x="1072" y="36850"/>
                      <a:pt x="1394" y="35683"/>
                    </a:cubicBezTo>
                    <a:cubicBezTo>
                      <a:pt x="1810" y="34135"/>
                      <a:pt x="2298" y="32611"/>
                      <a:pt x="2322" y="30956"/>
                    </a:cubicBezTo>
                    <a:cubicBezTo>
                      <a:pt x="2358" y="28992"/>
                      <a:pt x="2965" y="27135"/>
                      <a:pt x="4001" y="25432"/>
                    </a:cubicBezTo>
                    <a:cubicBezTo>
                      <a:pt x="4739" y="24218"/>
                      <a:pt x="5382" y="22955"/>
                      <a:pt x="5847" y="21610"/>
                    </a:cubicBezTo>
                    <a:cubicBezTo>
                      <a:pt x="5977" y="21229"/>
                      <a:pt x="6037" y="20824"/>
                      <a:pt x="6108" y="20431"/>
                    </a:cubicBezTo>
                    <a:cubicBezTo>
                      <a:pt x="6454" y="18574"/>
                      <a:pt x="7549" y="17205"/>
                      <a:pt x="9002" y="16097"/>
                    </a:cubicBezTo>
                    <a:cubicBezTo>
                      <a:pt x="9478" y="15740"/>
                      <a:pt x="10014" y="15478"/>
                      <a:pt x="10514" y="15157"/>
                    </a:cubicBezTo>
                    <a:cubicBezTo>
                      <a:pt x="11169" y="14728"/>
                      <a:pt x="11859" y="14347"/>
                      <a:pt x="12466" y="13847"/>
                    </a:cubicBezTo>
                    <a:cubicBezTo>
                      <a:pt x="12966" y="13431"/>
                      <a:pt x="13383" y="12895"/>
                      <a:pt x="13788" y="12371"/>
                    </a:cubicBezTo>
                    <a:cubicBezTo>
                      <a:pt x="14407" y="11573"/>
                      <a:pt x="15252" y="11049"/>
                      <a:pt x="16098" y="10525"/>
                    </a:cubicBezTo>
                    <a:cubicBezTo>
                      <a:pt x="17038" y="9942"/>
                      <a:pt x="18050" y="9406"/>
                      <a:pt x="18836" y="8644"/>
                    </a:cubicBezTo>
                    <a:cubicBezTo>
                      <a:pt x="19586" y="7918"/>
                      <a:pt x="20455" y="7501"/>
                      <a:pt x="21360" y="7120"/>
                    </a:cubicBezTo>
                    <a:cubicBezTo>
                      <a:pt x="21837" y="6918"/>
                      <a:pt x="22349" y="6751"/>
                      <a:pt x="22861" y="6680"/>
                    </a:cubicBezTo>
                    <a:cubicBezTo>
                      <a:pt x="24111" y="6513"/>
                      <a:pt x="25170" y="5930"/>
                      <a:pt x="26063" y="5096"/>
                    </a:cubicBezTo>
                    <a:cubicBezTo>
                      <a:pt x="26802" y="4406"/>
                      <a:pt x="27635" y="3882"/>
                      <a:pt x="28552" y="3489"/>
                    </a:cubicBezTo>
                    <a:cubicBezTo>
                      <a:pt x="29921" y="2893"/>
                      <a:pt x="31266" y="2215"/>
                      <a:pt x="32778" y="2072"/>
                    </a:cubicBezTo>
                    <a:cubicBezTo>
                      <a:pt x="33469" y="2012"/>
                      <a:pt x="34160" y="1989"/>
                      <a:pt x="34838" y="1989"/>
                    </a:cubicBezTo>
                    <a:cubicBezTo>
                      <a:pt x="36076" y="2012"/>
                      <a:pt x="37315" y="1965"/>
                      <a:pt x="38517" y="1667"/>
                    </a:cubicBezTo>
                    <a:cubicBezTo>
                      <a:pt x="39875" y="1334"/>
                      <a:pt x="41232" y="1012"/>
                      <a:pt x="42589" y="643"/>
                    </a:cubicBezTo>
                    <a:cubicBezTo>
                      <a:pt x="43566" y="381"/>
                      <a:pt x="44566" y="357"/>
                      <a:pt x="45554" y="465"/>
                    </a:cubicBezTo>
                    <a:cubicBezTo>
                      <a:pt x="45887" y="488"/>
                      <a:pt x="46256" y="643"/>
                      <a:pt x="46518" y="858"/>
                    </a:cubicBezTo>
                    <a:cubicBezTo>
                      <a:pt x="47745" y="1822"/>
                      <a:pt x="49078" y="1846"/>
                      <a:pt x="50507" y="1465"/>
                    </a:cubicBezTo>
                    <a:cubicBezTo>
                      <a:pt x="50828" y="1369"/>
                      <a:pt x="51055" y="1203"/>
                      <a:pt x="51209" y="917"/>
                    </a:cubicBezTo>
                    <a:cubicBezTo>
                      <a:pt x="51531" y="369"/>
                      <a:pt x="52019" y="203"/>
                      <a:pt x="52638" y="143"/>
                    </a:cubicBezTo>
                    <a:cubicBezTo>
                      <a:pt x="54055" y="0"/>
                      <a:pt x="55460" y="96"/>
                      <a:pt x="56877" y="310"/>
                    </a:cubicBezTo>
                    <a:cubicBezTo>
                      <a:pt x="58151" y="500"/>
                      <a:pt x="59437" y="596"/>
                      <a:pt x="60722" y="727"/>
                    </a:cubicBezTo>
                    <a:cubicBezTo>
                      <a:pt x="60937" y="750"/>
                      <a:pt x="61163" y="762"/>
                      <a:pt x="61353" y="846"/>
                    </a:cubicBezTo>
                    <a:cubicBezTo>
                      <a:pt x="62627" y="1381"/>
                      <a:pt x="63997" y="1358"/>
                      <a:pt x="65330" y="1560"/>
                    </a:cubicBezTo>
                    <a:cubicBezTo>
                      <a:pt x="66056" y="1679"/>
                      <a:pt x="66795" y="1715"/>
                      <a:pt x="67521" y="1834"/>
                    </a:cubicBezTo>
                    <a:cubicBezTo>
                      <a:pt x="67842" y="1881"/>
                      <a:pt x="68176" y="1977"/>
                      <a:pt x="68450" y="2155"/>
                    </a:cubicBezTo>
                    <a:cubicBezTo>
                      <a:pt x="69962" y="3155"/>
                      <a:pt x="71593" y="3882"/>
                      <a:pt x="73307" y="4489"/>
                    </a:cubicBezTo>
                    <a:cubicBezTo>
                      <a:pt x="74367" y="4870"/>
                      <a:pt x="75236" y="5644"/>
                      <a:pt x="75617" y="6763"/>
                    </a:cubicBezTo>
                    <a:cubicBezTo>
                      <a:pt x="75820" y="7323"/>
                      <a:pt x="76153" y="7561"/>
                      <a:pt x="76701" y="7644"/>
                    </a:cubicBezTo>
                    <a:cubicBezTo>
                      <a:pt x="77641" y="7775"/>
                      <a:pt x="78534" y="8049"/>
                      <a:pt x="79427" y="8406"/>
                    </a:cubicBezTo>
                    <a:cubicBezTo>
                      <a:pt x="80415" y="8799"/>
                      <a:pt x="81463" y="9037"/>
                      <a:pt x="82451" y="9430"/>
                    </a:cubicBezTo>
                    <a:cubicBezTo>
                      <a:pt x="83213" y="9740"/>
                      <a:pt x="83963" y="10073"/>
                      <a:pt x="84452" y="10835"/>
                    </a:cubicBezTo>
                    <a:cubicBezTo>
                      <a:pt x="84773" y="11359"/>
                      <a:pt x="85297" y="11704"/>
                      <a:pt x="85904" y="11918"/>
                    </a:cubicBezTo>
                    <a:cubicBezTo>
                      <a:pt x="87273" y="12383"/>
                      <a:pt x="88488" y="13097"/>
                      <a:pt x="89405" y="14240"/>
                    </a:cubicBezTo>
                    <a:cubicBezTo>
                      <a:pt x="89571" y="14466"/>
                      <a:pt x="89714" y="14728"/>
                      <a:pt x="89809" y="14990"/>
                    </a:cubicBezTo>
                    <a:cubicBezTo>
                      <a:pt x="90155" y="15967"/>
                      <a:pt x="90774" y="16705"/>
                      <a:pt x="91631" y="17276"/>
                    </a:cubicBezTo>
                    <a:cubicBezTo>
                      <a:pt x="92238" y="17681"/>
                      <a:pt x="92774" y="18193"/>
                      <a:pt x="93322" y="18681"/>
                    </a:cubicBezTo>
                    <a:cubicBezTo>
                      <a:pt x="93869" y="19181"/>
                      <a:pt x="94167" y="19848"/>
                      <a:pt x="94286" y="20550"/>
                    </a:cubicBezTo>
                    <a:cubicBezTo>
                      <a:pt x="94465" y="21586"/>
                      <a:pt x="94989" y="22384"/>
                      <a:pt x="95727" y="23098"/>
                    </a:cubicBezTo>
                    <a:cubicBezTo>
                      <a:pt x="96572" y="23896"/>
                      <a:pt x="97346" y="24777"/>
                      <a:pt x="98203" y="25551"/>
                    </a:cubicBezTo>
                    <a:cubicBezTo>
                      <a:pt x="99370" y="26587"/>
                      <a:pt x="99930" y="27885"/>
                      <a:pt x="99834" y="29397"/>
                    </a:cubicBezTo>
                    <a:cubicBezTo>
                      <a:pt x="99739" y="30885"/>
                      <a:pt x="100263" y="32123"/>
                      <a:pt x="101049" y="33314"/>
                    </a:cubicBezTo>
                    <a:cubicBezTo>
                      <a:pt x="101394" y="33826"/>
                      <a:pt x="101704" y="34374"/>
                      <a:pt x="102085" y="34862"/>
                    </a:cubicBezTo>
                    <a:cubicBezTo>
                      <a:pt x="103037" y="36064"/>
                      <a:pt x="103252" y="37517"/>
                      <a:pt x="103454" y="38969"/>
                    </a:cubicBezTo>
                    <a:cubicBezTo>
                      <a:pt x="103573" y="39815"/>
                      <a:pt x="103656" y="40660"/>
                      <a:pt x="103704" y="41517"/>
                    </a:cubicBezTo>
                    <a:cubicBezTo>
                      <a:pt x="103728" y="41982"/>
                      <a:pt x="103633" y="42458"/>
                      <a:pt x="103585" y="42922"/>
                    </a:cubicBezTo>
                    <a:cubicBezTo>
                      <a:pt x="103478" y="43982"/>
                      <a:pt x="103383" y="45042"/>
                      <a:pt x="103263" y="46101"/>
                    </a:cubicBezTo>
                    <a:cubicBezTo>
                      <a:pt x="103192" y="46720"/>
                      <a:pt x="102990" y="47328"/>
                      <a:pt x="103025" y="47935"/>
                    </a:cubicBezTo>
                    <a:cubicBezTo>
                      <a:pt x="103073" y="49018"/>
                      <a:pt x="103180" y="50102"/>
                      <a:pt x="103383" y="51173"/>
                    </a:cubicBezTo>
                    <a:cubicBezTo>
                      <a:pt x="103609" y="52423"/>
                      <a:pt x="103680" y="53674"/>
                      <a:pt x="103490" y="54924"/>
                    </a:cubicBezTo>
                    <a:cubicBezTo>
                      <a:pt x="103359" y="55733"/>
                      <a:pt x="102978" y="56495"/>
                      <a:pt x="102490" y="57174"/>
                    </a:cubicBezTo>
                    <a:cubicBezTo>
                      <a:pt x="101954" y="57936"/>
                      <a:pt x="101335" y="58650"/>
                      <a:pt x="100930" y="59460"/>
                    </a:cubicBezTo>
                    <a:cubicBezTo>
                      <a:pt x="100537" y="60281"/>
                      <a:pt x="99870" y="60734"/>
                      <a:pt x="99168" y="61163"/>
                    </a:cubicBezTo>
                    <a:cubicBezTo>
                      <a:pt x="98453" y="61591"/>
                      <a:pt x="97703" y="61913"/>
                      <a:pt x="96846" y="62008"/>
                    </a:cubicBezTo>
                    <a:cubicBezTo>
                      <a:pt x="95834" y="62127"/>
                      <a:pt x="94834" y="62317"/>
                      <a:pt x="93834" y="62496"/>
                    </a:cubicBezTo>
                    <a:cubicBezTo>
                      <a:pt x="93072" y="62627"/>
                      <a:pt x="92560" y="63020"/>
                      <a:pt x="92214" y="63794"/>
                    </a:cubicBezTo>
                    <a:cubicBezTo>
                      <a:pt x="91798" y="64734"/>
                      <a:pt x="91357" y="65663"/>
                      <a:pt x="90976" y="66628"/>
                    </a:cubicBezTo>
                    <a:cubicBezTo>
                      <a:pt x="90905" y="66806"/>
                      <a:pt x="90821" y="66985"/>
                      <a:pt x="90690" y="67128"/>
                    </a:cubicBezTo>
                    <a:cubicBezTo>
                      <a:pt x="90190" y="67687"/>
                      <a:pt x="89678" y="68247"/>
                      <a:pt x="89155" y="68794"/>
                    </a:cubicBezTo>
                    <a:cubicBezTo>
                      <a:pt x="88833" y="69152"/>
                      <a:pt x="88488" y="69473"/>
                      <a:pt x="88178" y="69830"/>
                    </a:cubicBezTo>
                    <a:cubicBezTo>
                      <a:pt x="87714" y="70366"/>
                      <a:pt x="87107" y="70699"/>
                      <a:pt x="86488" y="70973"/>
                    </a:cubicBezTo>
                    <a:cubicBezTo>
                      <a:pt x="84856" y="71700"/>
                      <a:pt x="83213" y="72366"/>
                      <a:pt x="81487" y="72819"/>
                    </a:cubicBezTo>
                    <a:cubicBezTo>
                      <a:pt x="80713" y="73021"/>
                      <a:pt x="79975" y="73378"/>
                      <a:pt x="79213" y="73616"/>
                    </a:cubicBezTo>
                    <a:cubicBezTo>
                      <a:pt x="78058" y="73974"/>
                      <a:pt x="76903" y="74331"/>
                      <a:pt x="75724" y="74581"/>
                    </a:cubicBezTo>
                    <a:cubicBezTo>
                      <a:pt x="75010" y="74724"/>
                      <a:pt x="74641" y="75212"/>
                      <a:pt x="74260" y="75700"/>
                    </a:cubicBezTo>
                    <a:cubicBezTo>
                      <a:pt x="73307" y="76914"/>
                      <a:pt x="72045" y="77355"/>
                      <a:pt x="70557" y="76903"/>
                    </a:cubicBezTo>
                    <a:cubicBezTo>
                      <a:pt x="70486" y="76879"/>
                      <a:pt x="70426" y="76831"/>
                      <a:pt x="70355" y="76831"/>
                    </a:cubicBezTo>
                    <a:cubicBezTo>
                      <a:pt x="68723" y="76807"/>
                      <a:pt x="67592" y="75807"/>
                      <a:pt x="66497" y="74795"/>
                    </a:cubicBezTo>
                    <a:cubicBezTo>
                      <a:pt x="65925" y="74271"/>
                      <a:pt x="65306" y="73759"/>
                      <a:pt x="65152" y="72926"/>
                    </a:cubicBezTo>
                    <a:cubicBezTo>
                      <a:pt x="65092" y="72652"/>
                      <a:pt x="64866" y="72616"/>
                      <a:pt x="64640" y="72616"/>
                    </a:cubicBezTo>
                    <a:cubicBezTo>
                      <a:pt x="63628" y="72569"/>
                      <a:pt x="62616" y="72497"/>
                      <a:pt x="61603" y="72509"/>
                    </a:cubicBezTo>
                    <a:cubicBezTo>
                      <a:pt x="60663" y="72521"/>
                      <a:pt x="59877" y="72152"/>
                      <a:pt x="59187" y="71604"/>
                    </a:cubicBezTo>
                    <a:cubicBezTo>
                      <a:pt x="58675" y="71223"/>
                      <a:pt x="58448" y="70664"/>
                      <a:pt x="58603" y="69961"/>
                    </a:cubicBezTo>
                    <a:cubicBezTo>
                      <a:pt x="58734" y="69402"/>
                      <a:pt x="58841" y="68806"/>
                      <a:pt x="58508" y="68247"/>
                    </a:cubicBezTo>
                    <a:cubicBezTo>
                      <a:pt x="58317" y="67949"/>
                      <a:pt x="58127" y="67794"/>
                      <a:pt x="57746" y="67878"/>
                    </a:cubicBezTo>
                    <a:cubicBezTo>
                      <a:pt x="57293" y="67997"/>
                      <a:pt x="56817" y="68032"/>
                      <a:pt x="56353" y="68128"/>
                    </a:cubicBezTo>
                    <a:cubicBezTo>
                      <a:pt x="55353" y="68354"/>
                      <a:pt x="54603" y="68937"/>
                      <a:pt x="54031" y="69771"/>
                    </a:cubicBezTo>
                    <a:cubicBezTo>
                      <a:pt x="53495" y="70521"/>
                      <a:pt x="53007" y="71342"/>
                      <a:pt x="52102" y="71700"/>
                    </a:cubicBezTo>
                    <a:cubicBezTo>
                      <a:pt x="51650" y="71890"/>
                      <a:pt x="51162" y="72057"/>
                      <a:pt x="50674" y="72092"/>
                    </a:cubicBezTo>
                    <a:cubicBezTo>
                      <a:pt x="49781" y="72152"/>
                      <a:pt x="48876" y="72152"/>
                      <a:pt x="47971" y="72104"/>
                    </a:cubicBezTo>
                    <a:cubicBezTo>
                      <a:pt x="47304" y="72069"/>
                      <a:pt x="46697" y="72223"/>
                      <a:pt x="46137" y="72557"/>
                    </a:cubicBezTo>
                    <a:cubicBezTo>
                      <a:pt x="45280" y="73069"/>
                      <a:pt x="44339" y="73259"/>
                      <a:pt x="43351" y="73259"/>
                    </a:cubicBezTo>
                    <a:cubicBezTo>
                      <a:pt x="42292" y="73259"/>
                      <a:pt x="41220" y="73259"/>
                      <a:pt x="40148" y="73259"/>
                    </a:cubicBezTo>
                    <a:cubicBezTo>
                      <a:pt x="38529" y="73259"/>
                      <a:pt x="36934" y="73104"/>
                      <a:pt x="35362" y="72771"/>
                    </a:cubicBezTo>
                    <a:cubicBezTo>
                      <a:pt x="35219" y="72735"/>
                      <a:pt x="35076" y="72700"/>
                      <a:pt x="34957" y="72640"/>
                    </a:cubicBezTo>
                    <a:cubicBezTo>
                      <a:pt x="34100" y="72235"/>
                      <a:pt x="33255" y="71819"/>
                      <a:pt x="32409" y="71402"/>
                    </a:cubicBezTo>
                    <a:cubicBezTo>
                      <a:pt x="32302" y="71354"/>
                      <a:pt x="32195" y="71271"/>
                      <a:pt x="32076" y="71259"/>
                    </a:cubicBezTo>
                    <a:cubicBezTo>
                      <a:pt x="31112" y="71152"/>
                      <a:pt x="30397" y="70533"/>
                      <a:pt x="29623" y="70045"/>
                    </a:cubicBezTo>
                    <a:cubicBezTo>
                      <a:pt x="29397" y="69914"/>
                      <a:pt x="29195" y="69735"/>
                      <a:pt x="29040" y="69521"/>
                    </a:cubicBezTo>
                    <a:cubicBezTo>
                      <a:pt x="28480" y="68759"/>
                      <a:pt x="27718" y="68223"/>
                      <a:pt x="26909" y="67782"/>
                    </a:cubicBezTo>
                    <a:cubicBezTo>
                      <a:pt x="26075" y="67330"/>
                      <a:pt x="25778" y="66639"/>
                      <a:pt x="25742" y="65735"/>
                    </a:cubicBezTo>
                    <a:cubicBezTo>
                      <a:pt x="25730" y="65104"/>
                      <a:pt x="25682" y="64461"/>
                      <a:pt x="25528" y="63841"/>
                    </a:cubicBezTo>
                    <a:cubicBezTo>
                      <a:pt x="25325" y="63044"/>
                      <a:pt x="24777" y="62401"/>
                      <a:pt x="24146" y="61901"/>
                    </a:cubicBezTo>
                    <a:cubicBezTo>
                      <a:pt x="22789" y="60805"/>
                      <a:pt x="22587" y="59305"/>
                      <a:pt x="23230" y="57650"/>
                    </a:cubicBezTo>
                    <a:cubicBezTo>
                      <a:pt x="23349" y="57353"/>
                      <a:pt x="23468" y="57043"/>
                      <a:pt x="23611" y="56698"/>
                    </a:cubicBezTo>
                    <a:close/>
                    <a:moveTo>
                      <a:pt x="35005" y="2703"/>
                    </a:moveTo>
                    <a:cubicBezTo>
                      <a:pt x="33910" y="2632"/>
                      <a:pt x="32838" y="2715"/>
                      <a:pt x="31766" y="2965"/>
                    </a:cubicBezTo>
                    <a:cubicBezTo>
                      <a:pt x="30183" y="3346"/>
                      <a:pt x="28849" y="4203"/>
                      <a:pt x="27433" y="4918"/>
                    </a:cubicBezTo>
                    <a:cubicBezTo>
                      <a:pt x="27337" y="4977"/>
                      <a:pt x="27254" y="5072"/>
                      <a:pt x="27159" y="5144"/>
                    </a:cubicBezTo>
                    <a:cubicBezTo>
                      <a:pt x="26647" y="5560"/>
                      <a:pt x="26147" y="6001"/>
                      <a:pt x="25599" y="6382"/>
                    </a:cubicBezTo>
                    <a:cubicBezTo>
                      <a:pt x="24242" y="7323"/>
                      <a:pt x="22765" y="7989"/>
                      <a:pt x="21098" y="8108"/>
                    </a:cubicBezTo>
                    <a:cubicBezTo>
                      <a:pt x="20563" y="8144"/>
                      <a:pt x="20122" y="8347"/>
                      <a:pt x="19777" y="8728"/>
                    </a:cubicBezTo>
                    <a:cubicBezTo>
                      <a:pt x="18943" y="9644"/>
                      <a:pt x="17896" y="10228"/>
                      <a:pt x="16836" y="10811"/>
                    </a:cubicBezTo>
                    <a:cubicBezTo>
                      <a:pt x="15824" y="11371"/>
                      <a:pt x="14848" y="11990"/>
                      <a:pt x="14229" y="13061"/>
                    </a:cubicBezTo>
                    <a:cubicBezTo>
                      <a:pt x="13895" y="13645"/>
                      <a:pt x="13407" y="14169"/>
                      <a:pt x="12883" y="14597"/>
                    </a:cubicBezTo>
                    <a:cubicBezTo>
                      <a:pt x="12228" y="15145"/>
                      <a:pt x="11466" y="15550"/>
                      <a:pt x="10752" y="16014"/>
                    </a:cubicBezTo>
                    <a:cubicBezTo>
                      <a:pt x="10335" y="16288"/>
                      <a:pt x="9871" y="16502"/>
                      <a:pt x="9490" y="16812"/>
                    </a:cubicBezTo>
                    <a:cubicBezTo>
                      <a:pt x="8144" y="17860"/>
                      <a:pt x="7156" y="19134"/>
                      <a:pt x="6894" y="20908"/>
                    </a:cubicBezTo>
                    <a:cubicBezTo>
                      <a:pt x="6728" y="22098"/>
                      <a:pt x="6323" y="23253"/>
                      <a:pt x="5573" y="24241"/>
                    </a:cubicBezTo>
                    <a:cubicBezTo>
                      <a:pt x="5454" y="24408"/>
                      <a:pt x="5335" y="24599"/>
                      <a:pt x="5251" y="24789"/>
                    </a:cubicBezTo>
                    <a:cubicBezTo>
                      <a:pt x="4715" y="26051"/>
                      <a:pt x="3942" y="27182"/>
                      <a:pt x="3620" y="28563"/>
                    </a:cubicBezTo>
                    <a:cubicBezTo>
                      <a:pt x="3441" y="29361"/>
                      <a:pt x="3203" y="30159"/>
                      <a:pt x="3168" y="30980"/>
                    </a:cubicBezTo>
                    <a:cubicBezTo>
                      <a:pt x="3084" y="32683"/>
                      <a:pt x="2668" y="34302"/>
                      <a:pt x="2203" y="35921"/>
                    </a:cubicBezTo>
                    <a:cubicBezTo>
                      <a:pt x="1894" y="37017"/>
                      <a:pt x="1584" y="38112"/>
                      <a:pt x="1286" y="39207"/>
                    </a:cubicBezTo>
                    <a:cubicBezTo>
                      <a:pt x="905" y="40660"/>
                      <a:pt x="1227" y="41982"/>
                      <a:pt x="2048" y="43208"/>
                    </a:cubicBezTo>
                    <a:cubicBezTo>
                      <a:pt x="2287" y="43577"/>
                      <a:pt x="2572" y="43863"/>
                      <a:pt x="3037" y="43934"/>
                    </a:cubicBezTo>
                    <a:cubicBezTo>
                      <a:pt x="3501" y="44018"/>
                      <a:pt x="3668" y="44387"/>
                      <a:pt x="3787" y="44780"/>
                    </a:cubicBezTo>
                    <a:cubicBezTo>
                      <a:pt x="3846" y="44970"/>
                      <a:pt x="3882" y="45172"/>
                      <a:pt x="3953" y="45351"/>
                    </a:cubicBezTo>
                    <a:cubicBezTo>
                      <a:pt x="4108" y="45708"/>
                      <a:pt x="4275" y="46042"/>
                      <a:pt x="4418" y="46387"/>
                    </a:cubicBezTo>
                    <a:cubicBezTo>
                      <a:pt x="4739" y="47185"/>
                      <a:pt x="5001" y="47994"/>
                      <a:pt x="5358" y="48768"/>
                    </a:cubicBezTo>
                    <a:cubicBezTo>
                      <a:pt x="6132" y="50411"/>
                      <a:pt x="7347" y="51554"/>
                      <a:pt x="9180" y="51959"/>
                    </a:cubicBezTo>
                    <a:cubicBezTo>
                      <a:pt x="9561" y="52042"/>
                      <a:pt x="9918" y="52269"/>
                      <a:pt x="10264" y="52459"/>
                    </a:cubicBezTo>
                    <a:cubicBezTo>
                      <a:pt x="10740" y="52721"/>
                      <a:pt x="11169" y="53162"/>
                      <a:pt x="11669" y="53269"/>
                    </a:cubicBezTo>
                    <a:cubicBezTo>
                      <a:pt x="12800" y="53507"/>
                      <a:pt x="13967" y="53733"/>
                      <a:pt x="15110" y="53709"/>
                    </a:cubicBezTo>
                    <a:cubicBezTo>
                      <a:pt x="16205" y="53685"/>
                      <a:pt x="17277" y="53745"/>
                      <a:pt x="18372" y="53745"/>
                    </a:cubicBezTo>
                    <a:cubicBezTo>
                      <a:pt x="19479" y="53733"/>
                      <a:pt x="20586" y="53674"/>
                      <a:pt x="21694" y="53578"/>
                    </a:cubicBezTo>
                    <a:cubicBezTo>
                      <a:pt x="22230" y="53531"/>
                      <a:pt x="22753" y="53304"/>
                      <a:pt x="23289" y="53221"/>
                    </a:cubicBezTo>
                    <a:cubicBezTo>
                      <a:pt x="24039" y="53102"/>
                      <a:pt x="24754" y="53185"/>
                      <a:pt x="25373" y="53697"/>
                    </a:cubicBezTo>
                    <a:cubicBezTo>
                      <a:pt x="25611" y="53900"/>
                      <a:pt x="25801" y="54186"/>
                      <a:pt x="25623" y="54424"/>
                    </a:cubicBezTo>
                    <a:cubicBezTo>
                      <a:pt x="25206" y="55019"/>
                      <a:pt x="25004" y="55698"/>
                      <a:pt x="24694" y="56329"/>
                    </a:cubicBezTo>
                    <a:cubicBezTo>
                      <a:pt x="24468" y="56817"/>
                      <a:pt x="24158" y="57269"/>
                      <a:pt x="23944" y="57769"/>
                    </a:cubicBezTo>
                    <a:cubicBezTo>
                      <a:pt x="23242" y="59400"/>
                      <a:pt x="23563" y="60532"/>
                      <a:pt x="24754" y="61520"/>
                    </a:cubicBezTo>
                    <a:cubicBezTo>
                      <a:pt x="25623" y="62234"/>
                      <a:pt x="26218" y="63199"/>
                      <a:pt x="26385" y="64353"/>
                    </a:cubicBezTo>
                    <a:cubicBezTo>
                      <a:pt x="26456" y="64842"/>
                      <a:pt x="26432" y="65342"/>
                      <a:pt x="26444" y="65842"/>
                    </a:cubicBezTo>
                    <a:cubicBezTo>
                      <a:pt x="26468" y="66437"/>
                      <a:pt x="26706" y="66889"/>
                      <a:pt x="27254" y="67163"/>
                    </a:cubicBezTo>
                    <a:cubicBezTo>
                      <a:pt x="28349" y="67723"/>
                      <a:pt x="29433" y="68330"/>
                      <a:pt x="30552" y="68830"/>
                    </a:cubicBezTo>
                    <a:cubicBezTo>
                      <a:pt x="31243" y="69140"/>
                      <a:pt x="31981" y="69318"/>
                      <a:pt x="32707" y="69533"/>
                    </a:cubicBezTo>
                    <a:cubicBezTo>
                      <a:pt x="33719" y="69830"/>
                      <a:pt x="34838" y="69676"/>
                      <a:pt x="35791" y="70235"/>
                    </a:cubicBezTo>
                    <a:cubicBezTo>
                      <a:pt x="35850" y="70271"/>
                      <a:pt x="35934" y="70271"/>
                      <a:pt x="35993" y="70283"/>
                    </a:cubicBezTo>
                    <a:cubicBezTo>
                      <a:pt x="36838" y="70426"/>
                      <a:pt x="37684" y="70568"/>
                      <a:pt x="38517" y="70711"/>
                    </a:cubicBezTo>
                    <a:cubicBezTo>
                      <a:pt x="39232" y="70830"/>
                      <a:pt x="39946" y="71009"/>
                      <a:pt x="40672" y="71080"/>
                    </a:cubicBezTo>
                    <a:cubicBezTo>
                      <a:pt x="41946" y="71211"/>
                      <a:pt x="43185" y="71140"/>
                      <a:pt x="44208" y="70199"/>
                    </a:cubicBezTo>
                    <a:cubicBezTo>
                      <a:pt x="44411" y="70021"/>
                      <a:pt x="44697" y="69902"/>
                      <a:pt x="44970" y="69830"/>
                    </a:cubicBezTo>
                    <a:cubicBezTo>
                      <a:pt x="45471" y="69699"/>
                      <a:pt x="45982" y="69616"/>
                      <a:pt x="46494" y="69533"/>
                    </a:cubicBezTo>
                    <a:cubicBezTo>
                      <a:pt x="47292" y="69402"/>
                      <a:pt x="48090" y="69271"/>
                      <a:pt x="48888" y="69187"/>
                    </a:cubicBezTo>
                    <a:cubicBezTo>
                      <a:pt x="49935" y="69068"/>
                      <a:pt x="50793" y="68687"/>
                      <a:pt x="51316" y="67699"/>
                    </a:cubicBezTo>
                    <a:cubicBezTo>
                      <a:pt x="51519" y="67306"/>
                      <a:pt x="51888" y="67139"/>
                      <a:pt x="52376" y="67116"/>
                    </a:cubicBezTo>
                    <a:cubicBezTo>
                      <a:pt x="53412" y="67056"/>
                      <a:pt x="54448" y="66937"/>
                      <a:pt x="55305" y="66211"/>
                    </a:cubicBezTo>
                    <a:cubicBezTo>
                      <a:pt x="55543" y="65996"/>
                      <a:pt x="55877" y="65889"/>
                      <a:pt x="56162" y="65699"/>
                    </a:cubicBezTo>
                    <a:cubicBezTo>
                      <a:pt x="56627" y="65389"/>
                      <a:pt x="57198" y="65223"/>
                      <a:pt x="57496" y="64675"/>
                    </a:cubicBezTo>
                    <a:cubicBezTo>
                      <a:pt x="57532" y="64592"/>
                      <a:pt x="57698" y="64580"/>
                      <a:pt x="57793" y="64532"/>
                    </a:cubicBezTo>
                    <a:cubicBezTo>
                      <a:pt x="58448" y="64163"/>
                      <a:pt x="59067" y="64413"/>
                      <a:pt x="59710" y="64615"/>
                    </a:cubicBezTo>
                    <a:cubicBezTo>
                      <a:pt x="60175" y="64770"/>
                      <a:pt x="60651" y="64949"/>
                      <a:pt x="61139" y="65008"/>
                    </a:cubicBezTo>
                    <a:cubicBezTo>
                      <a:pt x="62270" y="65163"/>
                      <a:pt x="63401" y="64913"/>
                      <a:pt x="64521" y="64794"/>
                    </a:cubicBezTo>
                    <a:cubicBezTo>
                      <a:pt x="66164" y="64627"/>
                      <a:pt x="67461" y="63853"/>
                      <a:pt x="68735" y="62901"/>
                    </a:cubicBezTo>
                    <a:cubicBezTo>
                      <a:pt x="69616" y="62234"/>
                      <a:pt x="70640" y="61865"/>
                      <a:pt x="71771" y="61829"/>
                    </a:cubicBezTo>
                    <a:cubicBezTo>
                      <a:pt x="72522" y="61805"/>
                      <a:pt x="73284" y="61710"/>
                      <a:pt x="74022" y="61591"/>
                    </a:cubicBezTo>
                    <a:cubicBezTo>
                      <a:pt x="74557" y="61520"/>
                      <a:pt x="75081" y="61353"/>
                      <a:pt x="75617" y="61246"/>
                    </a:cubicBezTo>
                    <a:cubicBezTo>
                      <a:pt x="75760" y="61222"/>
                      <a:pt x="75939" y="61234"/>
                      <a:pt x="76081" y="61282"/>
                    </a:cubicBezTo>
                    <a:cubicBezTo>
                      <a:pt x="77094" y="61698"/>
                      <a:pt x="78117" y="61996"/>
                      <a:pt x="79201" y="62198"/>
                    </a:cubicBezTo>
                    <a:cubicBezTo>
                      <a:pt x="81177" y="62567"/>
                      <a:pt x="83118" y="62365"/>
                      <a:pt x="85059" y="62056"/>
                    </a:cubicBezTo>
                    <a:cubicBezTo>
                      <a:pt x="86202" y="61865"/>
                      <a:pt x="87309" y="61472"/>
                      <a:pt x="88440" y="61234"/>
                    </a:cubicBezTo>
                    <a:cubicBezTo>
                      <a:pt x="89178" y="61079"/>
                      <a:pt x="89940" y="60948"/>
                      <a:pt x="90690" y="60960"/>
                    </a:cubicBezTo>
                    <a:cubicBezTo>
                      <a:pt x="91691" y="60984"/>
                      <a:pt x="92607" y="60924"/>
                      <a:pt x="93536" y="60424"/>
                    </a:cubicBezTo>
                    <a:cubicBezTo>
                      <a:pt x="95155" y="59543"/>
                      <a:pt x="96655" y="58603"/>
                      <a:pt x="97620" y="56995"/>
                    </a:cubicBezTo>
                    <a:cubicBezTo>
                      <a:pt x="97787" y="56710"/>
                      <a:pt x="98037" y="56472"/>
                      <a:pt x="97918" y="56091"/>
                    </a:cubicBezTo>
                    <a:cubicBezTo>
                      <a:pt x="97894" y="56031"/>
                      <a:pt x="97965" y="55936"/>
                      <a:pt x="98013" y="55876"/>
                    </a:cubicBezTo>
                    <a:cubicBezTo>
                      <a:pt x="98120" y="55745"/>
                      <a:pt x="98275" y="55638"/>
                      <a:pt x="98346" y="55483"/>
                    </a:cubicBezTo>
                    <a:cubicBezTo>
                      <a:pt x="99025" y="54138"/>
                      <a:pt x="99227" y="52685"/>
                      <a:pt x="99311" y="51209"/>
                    </a:cubicBezTo>
                    <a:cubicBezTo>
                      <a:pt x="99370" y="50149"/>
                      <a:pt x="99299" y="49078"/>
                      <a:pt x="99311" y="48006"/>
                    </a:cubicBezTo>
                    <a:cubicBezTo>
                      <a:pt x="99322" y="47613"/>
                      <a:pt x="99322" y="47173"/>
                      <a:pt x="99489" y="46827"/>
                    </a:cubicBezTo>
                    <a:cubicBezTo>
                      <a:pt x="100227" y="45339"/>
                      <a:pt x="100084" y="43732"/>
                      <a:pt x="100180" y="42160"/>
                    </a:cubicBezTo>
                    <a:cubicBezTo>
                      <a:pt x="100192" y="42065"/>
                      <a:pt x="100132" y="41982"/>
                      <a:pt x="100108" y="41886"/>
                    </a:cubicBezTo>
                    <a:cubicBezTo>
                      <a:pt x="100049" y="41517"/>
                      <a:pt x="99977" y="41148"/>
                      <a:pt x="99930" y="40779"/>
                    </a:cubicBezTo>
                    <a:cubicBezTo>
                      <a:pt x="99894" y="40505"/>
                      <a:pt x="99930" y="40231"/>
                      <a:pt x="99894" y="39958"/>
                    </a:cubicBezTo>
                    <a:cubicBezTo>
                      <a:pt x="99620" y="38350"/>
                      <a:pt x="98918" y="36886"/>
                      <a:pt x="98263" y="35409"/>
                    </a:cubicBezTo>
                    <a:cubicBezTo>
                      <a:pt x="97965" y="34766"/>
                      <a:pt x="97572" y="34183"/>
                      <a:pt x="97239" y="33552"/>
                    </a:cubicBezTo>
                    <a:cubicBezTo>
                      <a:pt x="97120" y="33326"/>
                      <a:pt x="97036" y="33076"/>
                      <a:pt x="97013" y="32826"/>
                    </a:cubicBezTo>
                    <a:cubicBezTo>
                      <a:pt x="96953" y="32111"/>
                      <a:pt x="96953" y="31409"/>
                      <a:pt x="96882" y="30695"/>
                    </a:cubicBezTo>
                    <a:cubicBezTo>
                      <a:pt x="96810" y="29885"/>
                      <a:pt x="96560" y="29159"/>
                      <a:pt x="96096" y="28444"/>
                    </a:cubicBezTo>
                    <a:cubicBezTo>
                      <a:pt x="95167" y="27039"/>
                      <a:pt x="94012" y="25861"/>
                      <a:pt x="92750" y="24777"/>
                    </a:cubicBezTo>
                    <a:cubicBezTo>
                      <a:pt x="92405" y="24479"/>
                      <a:pt x="92107" y="24122"/>
                      <a:pt x="91738" y="23884"/>
                    </a:cubicBezTo>
                    <a:cubicBezTo>
                      <a:pt x="91274" y="23598"/>
                      <a:pt x="91012" y="23253"/>
                      <a:pt x="90917" y="22705"/>
                    </a:cubicBezTo>
                    <a:cubicBezTo>
                      <a:pt x="90667" y="21134"/>
                      <a:pt x="90036" y="19753"/>
                      <a:pt x="88857" y="18669"/>
                    </a:cubicBezTo>
                    <a:cubicBezTo>
                      <a:pt x="88369" y="18217"/>
                      <a:pt x="87833" y="17812"/>
                      <a:pt x="87309" y="17407"/>
                    </a:cubicBezTo>
                    <a:cubicBezTo>
                      <a:pt x="86916" y="17110"/>
                      <a:pt x="86559" y="16740"/>
                      <a:pt x="86690" y="16240"/>
                    </a:cubicBezTo>
                    <a:cubicBezTo>
                      <a:pt x="86773" y="15895"/>
                      <a:pt x="86690" y="15681"/>
                      <a:pt x="86499" y="15478"/>
                    </a:cubicBezTo>
                    <a:cubicBezTo>
                      <a:pt x="86107" y="15074"/>
                      <a:pt x="85690" y="14681"/>
                      <a:pt x="85237" y="14335"/>
                    </a:cubicBezTo>
                    <a:cubicBezTo>
                      <a:pt x="84190" y="13526"/>
                      <a:pt x="83047" y="12835"/>
                      <a:pt x="81773" y="12407"/>
                    </a:cubicBezTo>
                    <a:cubicBezTo>
                      <a:pt x="81308" y="12252"/>
                      <a:pt x="80999" y="11918"/>
                      <a:pt x="80975" y="11418"/>
                    </a:cubicBezTo>
                    <a:cubicBezTo>
                      <a:pt x="80951" y="11049"/>
                      <a:pt x="80784" y="10787"/>
                      <a:pt x="80546" y="10549"/>
                    </a:cubicBezTo>
                    <a:cubicBezTo>
                      <a:pt x="80225" y="10240"/>
                      <a:pt x="79868" y="9942"/>
                      <a:pt x="79594" y="9597"/>
                    </a:cubicBezTo>
                    <a:cubicBezTo>
                      <a:pt x="79070" y="8894"/>
                      <a:pt x="78356" y="8608"/>
                      <a:pt x="77522" y="8513"/>
                    </a:cubicBezTo>
                    <a:cubicBezTo>
                      <a:pt x="77105" y="8466"/>
                      <a:pt x="76689" y="8358"/>
                      <a:pt x="76272" y="8275"/>
                    </a:cubicBezTo>
                    <a:cubicBezTo>
                      <a:pt x="75629" y="8168"/>
                      <a:pt x="75212" y="7823"/>
                      <a:pt x="74998" y="7180"/>
                    </a:cubicBezTo>
                    <a:cubicBezTo>
                      <a:pt x="74653" y="6072"/>
                      <a:pt x="73819" y="5418"/>
                      <a:pt x="72772" y="5060"/>
                    </a:cubicBezTo>
                    <a:cubicBezTo>
                      <a:pt x="71164" y="4525"/>
                      <a:pt x="69640" y="3810"/>
                      <a:pt x="68235" y="2858"/>
                    </a:cubicBezTo>
                    <a:cubicBezTo>
                      <a:pt x="68057" y="2751"/>
                      <a:pt x="67866" y="2620"/>
                      <a:pt x="67664" y="2572"/>
                    </a:cubicBezTo>
                    <a:cubicBezTo>
                      <a:pt x="66926" y="2429"/>
                      <a:pt x="66175" y="2262"/>
                      <a:pt x="65425" y="2203"/>
                    </a:cubicBezTo>
                    <a:cubicBezTo>
                      <a:pt x="63937" y="2084"/>
                      <a:pt x="62437" y="2060"/>
                      <a:pt x="61020" y="1489"/>
                    </a:cubicBezTo>
                    <a:cubicBezTo>
                      <a:pt x="60830" y="1417"/>
                      <a:pt x="60603" y="1417"/>
                      <a:pt x="60389" y="1417"/>
                    </a:cubicBezTo>
                    <a:cubicBezTo>
                      <a:pt x="59187" y="1453"/>
                      <a:pt x="58032" y="1227"/>
                      <a:pt x="56889" y="858"/>
                    </a:cubicBezTo>
                    <a:cubicBezTo>
                      <a:pt x="56674" y="786"/>
                      <a:pt x="56436" y="738"/>
                      <a:pt x="56198" y="738"/>
                    </a:cubicBezTo>
                    <a:cubicBezTo>
                      <a:pt x="55507" y="715"/>
                      <a:pt x="54829" y="715"/>
                      <a:pt x="54150" y="703"/>
                    </a:cubicBezTo>
                    <a:cubicBezTo>
                      <a:pt x="53543" y="703"/>
                      <a:pt x="52936" y="738"/>
                      <a:pt x="52471" y="1167"/>
                    </a:cubicBezTo>
                    <a:cubicBezTo>
                      <a:pt x="51709" y="1846"/>
                      <a:pt x="50852" y="2167"/>
                      <a:pt x="49852" y="2310"/>
                    </a:cubicBezTo>
                    <a:cubicBezTo>
                      <a:pt x="48459" y="2524"/>
                      <a:pt x="47268" y="2286"/>
                      <a:pt x="46221" y="1322"/>
                    </a:cubicBezTo>
                    <a:cubicBezTo>
                      <a:pt x="46042" y="1155"/>
                      <a:pt x="45768" y="1000"/>
                      <a:pt x="45542" y="1000"/>
                    </a:cubicBezTo>
                    <a:cubicBezTo>
                      <a:pt x="44756" y="977"/>
                      <a:pt x="43958" y="941"/>
                      <a:pt x="43208" y="1084"/>
                    </a:cubicBezTo>
                    <a:cubicBezTo>
                      <a:pt x="42018" y="1310"/>
                      <a:pt x="40839" y="1608"/>
                      <a:pt x="39696" y="2001"/>
                    </a:cubicBezTo>
                    <a:cubicBezTo>
                      <a:pt x="38160" y="2536"/>
                      <a:pt x="36612" y="2774"/>
                      <a:pt x="35005" y="2703"/>
                    </a:cubicBezTo>
                    <a:close/>
                    <a:moveTo>
                      <a:pt x="59413" y="70509"/>
                    </a:moveTo>
                    <a:cubicBezTo>
                      <a:pt x="59770" y="71188"/>
                      <a:pt x="60568" y="71664"/>
                      <a:pt x="61294" y="71700"/>
                    </a:cubicBezTo>
                    <a:cubicBezTo>
                      <a:pt x="62235" y="71735"/>
                      <a:pt x="63175" y="71688"/>
                      <a:pt x="64128" y="71795"/>
                    </a:cubicBezTo>
                    <a:cubicBezTo>
                      <a:pt x="65199" y="71926"/>
                      <a:pt x="66306" y="71878"/>
                      <a:pt x="67378" y="72009"/>
                    </a:cubicBezTo>
                    <a:cubicBezTo>
                      <a:pt x="68414" y="72128"/>
                      <a:pt x="69426" y="72390"/>
                      <a:pt x="70450" y="72569"/>
                    </a:cubicBezTo>
                    <a:cubicBezTo>
                      <a:pt x="71057" y="72676"/>
                      <a:pt x="71664" y="72807"/>
                      <a:pt x="72271" y="72854"/>
                    </a:cubicBezTo>
                    <a:cubicBezTo>
                      <a:pt x="73498" y="72950"/>
                      <a:pt x="74688" y="72700"/>
                      <a:pt x="75820" y="72283"/>
                    </a:cubicBezTo>
                    <a:cubicBezTo>
                      <a:pt x="77534" y="71664"/>
                      <a:pt x="79213" y="70949"/>
                      <a:pt x="80904" y="70247"/>
                    </a:cubicBezTo>
                    <a:cubicBezTo>
                      <a:pt x="81618" y="69949"/>
                      <a:pt x="82320" y="69592"/>
                      <a:pt x="83023" y="69259"/>
                    </a:cubicBezTo>
                    <a:cubicBezTo>
                      <a:pt x="83190" y="69175"/>
                      <a:pt x="83320" y="69044"/>
                      <a:pt x="83571" y="68854"/>
                    </a:cubicBezTo>
                    <a:cubicBezTo>
                      <a:pt x="82820" y="68818"/>
                      <a:pt x="82201" y="68937"/>
                      <a:pt x="81511" y="68580"/>
                    </a:cubicBezTo>
                    <a:cubicBezTo>
                      <a:pt x="82404" y="68402"/>
                      <a:pt x="83154" y="68223"/>
                      <a:pt x="83928" y="68116"/>
                    </a:cubicBezTo>
                    <a:cubicBezTo>
                      <a:pt x="85333" y="67937"/>
                      <a:pt x="86095" y="67009"/>
                      <a:pt x="86785" y="65806"/>
                    </a:cubicBezTo>
                    <a:cubicBezTo>
                      <a:pt x="85416" y="66104"/>
                      <a:pt x="84130" y="66235"/>
                      <a:pt x="82832" y="66020"/>
                    </a:cubicBezTo>
                    <a:cubicBezTo>
                      <a:pt x="83070" y="65889"/>
                      <a:pt x="83309" y="65794"/>
                      <a:pt x="83559" y="65746"/>
                    </a:cubicBezTo>
                    <a:cubicBezTo>
                      <a:pt x="84690" y="65508"/>
                      <a:pt x="85833" y="65306"/>
                      <a:pt x="86976" y="65068"/>
                    </a:cubicBezTo>
                    <a:cubicBezTo>
                      <a:pt x="87142" y="65044"/>
                      <a:pt x="87357" y="64961"/>
                      <a:pt x="87440" y="64830"/>
                    </a:cubicBezTo>
                    <a:cubicBezTo>
                      <a:pt x="87619" y="64544"/>
                      <a:pt x="87726" y="64222"/>
                      <a:pt x="87881" y="63865"/>
                    </a:cubicBezTo>
                    <a:cubicBezTo>
                      <a:pt x="85654" y="64425"/>
                      <a:pt x="84666" y="64437"/>
                      <a:pt x="83666" y="63901"/>
                    </a:cubicBezTo>
                    <a:cubicBezTo>
                      <a:pt x="84094" y="63818"/>
                      <a:pt x="84428" y="63746"/>
                      <a:pt x="84761" y="63687"/>
                    </a:cubicBezTo>
                    <a:cubicBezTo>
                      <a:pt x="85654" y="63520"/>
                      <a:pt x="86535" y="63353"/>
                      <a:pt x="87428" y="63210"/>
                    </a:cubicBezTo>
                    <a:cubicBezTo>
                      <a:pt x="88190" y="63091"/>
                      <a:pt x="88476" y="62556"/>
                      <a:pt x="88714" y="61841"/>
                    </a:cubicBezTo>
                    <a:cubicBezTo>
                      <a:pt x="88559" y="61877"/>
                      <a:pt x="88464" y="61889"/>
                      <a:pt x="88381" y="61913"/>
                    </a:cubicBezTo>
                    <a:cubicBezTo>
                      <a:pt x="87392" y="62186"/>
                      <a:pt x="86428" y="62508"/>
                      <a:pt x="85428" y="62710"/>
                    </a:cubicBezTo>
                    <a:cubicBezTo>
                      <a:pt x="84511" y="62901"/>
                      <a:pt x="83559" y="62972"/>
                      <a:pt x="82618" y="63068"/>
                    </a:cubicBezTo>
                    <a:cubicBezTo>
                      <a:pt x="80487" y="63258"/>
                      <a:pt x="78403" y="62996"/>
                      <a:pt x="76403" y="62222"/>
                    </a:cubicBezTo>
                    <a:cubicBezTo>
                      <a:pt x="75891" y="62032"/>
                      <a:pt x="75367" y="61960"/>
                      <a:pt x="74867" y="62139"/>
                    </a:cubicBezTo>
                    <a:cubicBezTo>
                      <a:pt x="73819" y="62532"/>
                      <a:pt x="72724" y="62508"/>
                      <a:pt x="71640" y="62579"/>
                    </a:cubicBezTo>
                    <a:cubicBezTo>
                      <a:pt x="70700" y="62627"/>
                      <a:pt x="69807" y="62960"/>
                      <a:pt x="69104" y="63568"/>
                    </a:cubicBezTo>
                    <a:cubicBezTo>
                      <a:pt x="68319" y="64246"/>
                      <a:pt x="67378" y="64651"/>
                      <a:pt x="66485" y="65127"/>
                    </a:cubicBezTo>
                    <a:cubicBezTo>
                      <a:pt x="66199" y="65282"/>
                      <a:pt x="65854" y="65342"/>
                      <a:pt x="65533" y="65401"/>
                    </a:cubicBezTo>
                    <a:cubicBezTo>
                      <a:pt x="64902" y="65508"/>
                      <a:pt x="64259" y="65604"/>
                      <a:pt x="63628" y="65687"/>
                    </a:cubicBezTo>
                    <a:cubicBezTo>
                      <a:pt x="62246" y="65877"/>
                      <a:pt x="60889" y="65925"/>
                      <a:pt x="59591" y="65258"/>
                    </a:cubicBezTo>
                    <a:cubicBezTo>
                      <a:pt x="59329" y="65115"/>
                      <a:pt x="59020" y="65020"/>
                      <a:pt x="58722" y="64973"/>
                    </a:cubicBezTo>
                    <a:cubicBezTo>
                      <a:pt x="58008" y="64853"/>
                      <a:pt x="57603" y="65365"/>
                      <a:pt x="57841" y="66032"/>
                    </a:cubicBezTo>
                    <a:cubicBezTo>
                      <a:pt x="57936" y="66270"/>
                      <a:pt x="58055" y="66497"/>
                      <a:pt x="58139" y="66651"/>
                    </a:cubicBezTo>
                    <a:cubicBezTo>
                      <a:pt x="59734" y="66889"/>
                      <a:pt x="61258" y="66818"/>
                      <a:pt x="62758" y="67068"/>
                    </a:cubicBezTo>
                    <a:cubicBezTo>
                      <a:pt x="61484" y="67735"/>
                      <a:pt x="60163" y="67580"/>
                      <a:pt x="58817" y="67318"/>
                    </a:cubicBezTo>
                    <a:cubicBezTo>
                      <a:pt x="59198" y="68271"/>
                      <a:pt x="59782" y="68711"/>
                      <a:pt x="60758" y="68473"/>
                    </a:cubicBezTo>
                    <a:cubicBezTo>
                      <a:pt x="60961" y="68413"/>
                      <a:pt x="61187" y="68425"/>
                      <a:pt x="61401" y="68437"/>
                    </a:cubicBezTo>
                    <a:cubicBezTo>
                      <a:pt x="61687" y="68449"/>
                      <a:pt x="61961" y="68509"/>
                      <a:pt x="62330" y="68699"/>
                    </a:cubicBezTo>
                    <a:cubicBezTo>
                      <a:pt x="61746" y="68842"/>
                      <a:pt x="61318" y="68985"/>
                      <a:pt x="60865" y="69033"/>
                    </a:cubicBezTo>
                    <a:cubicBezTo>
                      <a:pt x="60413" y="69080"/>
                      <a:pt x="59949" y="69044"/>
                      <a:pt x="59413" y="69044"/>
                    </a:cubicBezTo>
                    <a:cubicBezTo>
                      <a:pt x="59448" y="69354"/>
                      <a:pt x="59484" y="69628"/>
                      <a:pt x="59520" y="69878"/>
                    </a:cubicBezTo>
                    <a:cubicBezTo>
                      <a:pt x="60353" y="70283"/>
                      <a:pt x="61318" y="69926"/>
                      <a:pt x="62187" y="70485"/>
                    </a:cubicBezTo>
                    <a:cubicBezTo>
                      <a:pt x="61246" y="70676"/>
                      <a:pt x="60413" y="70949"/>
                      <a:pt x="59413" y="70509"/>
                    </a:cubicBezTo>
                    <a:close/>
                    <a:moveTo>
                      <a:pt x="71986" y="73724"/>
                    </a:moveTo>
                    <a:cubicBezTo>
                      <a:pt x="69902" y="73366"/>
                      <a:pt x="67902" y="72569"/>
                      <a:pt x="65604" y="72759"/>
                    </a:cubicBezTo>
                    <a:cubicBezTo>
                      <a:pt x="65830" y="73081"/>
                      <a:pt x="65961" y="73307"/>
                      <a:pt x="66140" y="73474"/>
                    </a:cubicBezTo>
                    <a:cubicBezTo>
                      <a:pt x="66533" y="73855"/>
                      <a:pt x="66949" y="74212"/>
                      <a:pt x="67354" y="74581"/>
                    </a:cubicBezTo>
                    <a:cubicBezTo>
                      <a:pt x="67938" y="75105"/>
                      <a:pt x="68604" y="75510"/>
                      <a:pt x="69319" y="75831"/>
                    </a:cubicBezTo>
                    <a:cubicBezTo>
                      <a:pt x="69724" y="76022"/>
                      <a:pt x="70033" y="75986"/>
                      <a:pt x="70355" y="75688"/>
                    </a:cubicBezTo>
                    <a:cubicBezTo>
                      <a:pt x="70998" y="75129"/>
                      <a:pt x="71557" y="74498"/>
                      <a:pt x="71986" y="73724"/>
                    </a:cubicBezTo>
                    <a:close/>
                    <a:moveTo>
                      <a:pt x="102656" y="55388"/>
                    </a:moveTo>
                    <a:cubicBezTo>
                      <a:pt x="101549" y="55067"/>
                      <a:pt x="100537" y="54769"/>
                      <a:pt x="99513" y="54483"/>
                    </a:cubicBezTo>
                    <a:cubicBezTo>
                      <a:pt x="99322" y="54971"/>
                      <a:pt x="99144" y="55459"/>
                      <a:pt x="98953" y="55983"/>
                    </a:cubicBezTo>
                    <a:cubicBezTo>
                      <a:pt x="99906" y="56364"/>
                      <a:pt x="100787" y="56722"/>
                      <a:pt x="101763" y="57103"/>
                    </a:cubicBezTo>
                    <a:cubicBezTo>
                      <a:pt x="102073" y="56495"/>
                      <a:pt x="102359" y="55960"/>
                      <a:pt x="102656" y="55388"/>
                    </a:cubicBezTo>
                    <a:close/>
                    <a:moveTo>
                      <a:pt x="102728" y="44387"/>
                    </a:moveTo>
                    <a:cubicBezTo>
                      <a:pt x="102811" y="43398"/>
                      <a:pt x="102894" y="42458"/>
                      <a:pt x="102990" y="41470"/>
                    </a:cubicBezTo>
                    <a:cubicBezTo>
                      <a:pt x="102240" y="41636"/>
                      <a:pt x="101597" y="41779"/>
                      <a:pt x="100894" y="41934"/>
                    </a:cubicBezTo>
                    <a:lnTo>
                      <a:pt x="100894" y="44530"/>
                    </a:lnTo>
                    <a:cubicBezTo>
                      <a:pt x="101501" y="44482"/>
                      <a:pt x="102109" y="44434"/>
                      <a:pt x="102728" y="44387"/>
                    </a:cubicBezTo>
                    <a:close/>
                    <a:moveTo>
                      <a:pt x="100049" y="49721"/>
                    </a:moveTo>
                    <a:cubicBezTo>
                      <a:pt x="100894" y="49768"/>
                      <a:pt x="101632" y="49816"/>
                      <a:pt x="102418" y="49875"/>
                    </a:cubicBezTo>
                    <a:cubicBezTo>
                      <a:pt x="102359" y="49030"/>
                      <a:pt x="102311" y="48280"/>
                      <a:pt x="102263" y="47578"/>
                    </a:cubicBezTo>
                    <a:cubicBezTo>
                      <a:pt x="101501" y="47530"/>
                      <a:pt x="100799" y="47482"/>
                      <a:pt x="100049" y="47435"/>
                    </a:cubicBezTo>
                    <a:close/>
                    <a:moveTo>
                      <a:pt x="102835" y="52542"/>
                    </a:moveTo>
                    <a:cubicBezTo>
                      <a:pt x="102335" y="52947"/>
                      <a:pt x="101859" y="52769"/>
                      <a:pt x="101370" y="52650"/>
                    </a:cubicBezTo>
                    <a:cubicBezTo>
                      <a:pt x="100906" y="52542"/>
                      <a:pt x="100430" y="52447"/>
                      <a:pt x="99930" y="52340"/>
                    </a:cubicBezTo>
                    <a:cubicBezTo>
                      <a:pt x="99846" y="52876"/>
                      <a:pt x="99775" y="53352"/>
                      <a:pt x="99692" y="53912"/>
                    </a:cubicBezTo>
                    <a:cubicBezTo>
                      <a:pt x="100763" y="54090"/>
                      <a:pt x="101763" y="54257"/>
                      <a:pt x="102835" y="54436"/>
                    </a:cubicBezTo>
                    <a:cubicBezTo>
                      <a:pt x="102835" y="53793"/>
                      <a:pt x="102835" y="53233"/>
                      <a:pt x="102835" y="52542"/>
                    </a:cubicBezTo>
                    <a:close/>
                    <a:moveTo>
                      <a:pt x="100215" y="59269"/>
                    </a:moveTo>
                    <a:cubicBezTo>
                      <a:pt x="100561" y="58722"/>
                      <a:pt x="100870" y="58234"/>
                      <a:pt x="101180" y="57745"/>
                    </a:cubicBezTo>
                    <a:cubicBezTo>
                      <a:pt x="100311" y="57329"/>
                      <a:pt x="99525" y="56936"/>
                      <a:pt x="98715" y="56543"/>
                    </a:cubicBezTo>
                    <a:cubicBezTo>
                      <a:pt x="98430" y="56995"/>
                      <a:pt x="98144" y="57448"/>
                      <a:pt x="97810" y="57984"/>
                    </a:cubicBezTo>
                    <a:cubicBezTo>
                      <a:pt x="98596" y="58412"/>
                      <a:pt x="99358" y="58817"/>
                      <a:pt x="100215" y="59269"/>
                    </a:cubicBezTo>
                    <a:close/>
                    <a:moveTo>
                      <a:pt x="11835" y="55650"/>
                    </a:moveTo>
                    <a:cubicBezTo>
                      <a:pt x="11490" y="54995"/>
                      <a:pt x="11145" y="54364"/>
                      <a:pt x="10800" y="53721"/>
                    </a:cubicBezTo>
                    <a:cubicBezTo>
                      <a:pt x="10776" y="53685"/>
                      <a:pt x="10752" y="53638"/>
                      <a:pt x="10716" y="53614"/>
                    </a:cubicBezTo>
                    <a:cubicBezTo>
                      <a:pt x="9895" y="52983"/>
                      <a:pt x="9049" y="52411"/>
                      <a:pt x="7954" y="52423"/>
                    </a:cubicBezTo>
                    <a:cubicBezTo>
                      <a:pt x="7966" y="52471"/>
                      <a:pt x="7954" y="52531"/>
                      <a:pt x="7978" y="52566"/>
                    </a:cubicBezTo>
                    <a:cubicBezTo>
                      <a:pt x="8775" y="53614"/>
                      <a:pt x="9585" y="54662"/>
                      <a:pt x="10680" y="55424"/>
                    </a:cubicBezTo>
                    <a:cubicBezTo>
                      <a:pt x="11002" y="55638"/>
                      <a:pt x="11395" y="55793"/>
                      <a:pt x="11835" y="55650"/>
                    </a:cubicBezTo>
                    <a:close/>
                    <a:moveTo>
                      <a:pt x="97548" y="30171"/>
                    </a:moveTo>
                    <a:cubicBezTo>
                      <a:pt x="97727" y="31099"/>
                      <a:pt x="97417" y="31968"/>
                      <a:pt x="97703" y="32850"/>
                    </a:cubicBezTo>
                    <a:cubicBezTo>
                      <a:pt x="98370" y="32707"/>
                      <a:pt x="99013" y="32564"/>
                      <a:pt x="99596" y="32433"/>
                    </a:cubicBezTo>
                    <a:cubicBezTo>
                      <a:pt x="99418" y="31564"/>
                      <a:pt x="99227" y="30683"/>
                      <a:pt x="99025" y="29742"/>
                    </a:cubicBezTo>
                    <a:cubicBezTo>
                      <a:pt x="98584" y="29873"/>
                      <a:pt x="98108" y="30004"/>
                      <a:pt x="97548" y="30171"/>
                    </a:cubicBezTo>
                    <a:close/>
                    <a:moveTo>
                      <a:pt x="102775" y="38755"/>
                    </a:moveTo>
                    <a:cubicBezTo>
                      <a:pt x="101930" y="38993"/>
                      <a:pt x="101216" y="39184"/>
                      <a:pt x="100489" y="39386"/>
                    </a:cubicBezTo>
                    <a:cubicBezTo>
                      <a:pt x="100620" y="40005"/>
                      <a:pt x="100751" y="40577"/>
                      <a:pt x="100882" y="41148"/>
                    </a:cubicBezTo>
                    <a:cubicBezTo>
                      <a:pt x="101573" y="41041"/>
                      <a:pt x="102216" y="40934"/>
                      <a:pt x="102918" y="40827"/>
                    </a:cubicBezTo>
                    <a:cubicBezTo>
                      <a:pt x="102871" y="40136"/>
                      <a:pt x="102823" y="39481"/>
                      <a:pt x="102775" y="38755"/>
                    </a:cubicBezTo>
                    <a:close/>
                    <a:moveTo>
                      <a:pt x="93774" y="21765"/>
                    </a:moveTo>
                    <a:cubicBezTo>
                      <a:pt x="93167" y="22098"/>
                      <a:pt x="92560" y="22432"/>
                      <a:pt x="91845" y="22825"/>
                    </a:cubicBezTo>
                    <a:cubicBezTo>
                      <a:pt x="92226" y="23229"/>
                      <a:pt x="92560" y="23610"/>
                      <a:pt x="92929" y="23968"/>
                    </a:cubicBezTo>
                    <a:cubicBezTo>
                      <a:pt x="93024" y="24051"/>
                      <a:pt x="93238" y="24098"/>
                      <a:pt x="93369" y="24063"/>
                    </a:cubicBezTo>
                    <a:cubicBezTo>
                      <a:pt x="93953" y="23896"/>
                      <a:pt x="94512" y="23682"/>
                      <a:pt x="95084" y="23491"/>
                    </a:cubicBezTo>
                    <a:cubicBezTo>
                      <a:pt x="94643" y="22908"/>
                      <a:pt x="94227" y="22360"/>
                      <a:pt x="93774" y="21765"/>
                    </a:cubicBezTo>
                    <a:close/>
                    <a:moveTo>
                      <a:pt x="99811" y="37183"/>
                    </a:moveTo>
                    <a:cubicBezTo>
                      <a:pt x="99989" y="37672"/>
                      <a:pt x="100156" y="38160"/>
                      <a:pt x="100346" y="38684"/>
                    </a:cubicBezTo>
                    <a:cubicBezTo>
                      <a:pt x="101120" y="38493"/>
                      <a:pt x="101847" y="38303"/>
                      <a:pt x="102621" y="38100"/>
                    </a:cubicBezTo>
                    <a:cubicBezTo>
                      <a:pt x="102454" y="37493"/>
                      <a:pt x="102299" y="36910"/>
                      <a:pt x="102144" y="36338"/>
                    </a:cubicBezTo>
                    <a:cubicBezTo>
                      <a:pt x="101347" y="36636"/>
                      <a:pt x="100620" y="36898"/>
                      <a:pt x="99811" y="37183"/>
                    </a:cubicBezTo>
                    <a:close/>
                    <a:moveTo>
                      <a:pt x="96536" y="27813"/>
                    </a:moveTo>
                    <a:cubicBezTo>
                      <a:pt x="97287" y="27670"/>
                      <a:pt x="98001" y="27599"/>
                      <a:pt x="98668" y="27194"/>
                    </a:cubicBezTo>
                    <a:cubicBezTo>
                      <a:pt x="98227" y="26515"/>
                      <a:pt x="97739" y="25956"/>
                      <a:pt x="97132" y="25527"/>
                    </a:cubicBezTo>
                    <a:cubicBezTo>
                      <a:pt x="96608" y="25884"/>
                      <a:pt x="96132" y="26230"/>
                      <a:pt x="95643" y="26575"/>
                    </a:cubicBezTo>
                    <a:cubicBezTo>
                      <a:pt x="95953" y="26992"/>
                      <a:pt x="96227" y="27373"/>
                      <a:pt x="96536" y="27813"/>
                    </a:cubicBezTo>
                    <a:close/>
                    <a:moveTo>
                      <a:pt x="97501" y="58543"/>
                    </a:moveTo>
                    <a:cubicBezTo>
                      <a:pt x="97167" y="58841"/>
                      <a:pt x="96822" y="59150"/>
                      <a:pt x="96501" y="59436"/>
                    </a:cubicBezTo>
                    <a:cubicBezTo>
                      <a:pt x="97060" y="59948"/>
                      <a:pt x="97572" y="60436"/>
                      <a:pt x="98072" y="60901"/>
                    </a:cubicBezTo>
                    <a:cubicBezTo>
                      <a:pt x="99025" y="60520"/>
                      <a:pt x="99168" y="60424"/>
                      <a:pt x="99656" y="59900"/>
                    </a:cubicBezTo>
                    <a:cubicBezTo>
                      <a:pt x="98918" y="59436"/>
                      <a:pt x="98179" y="58972"/>
                      <a:pt x="97501" y="58543"/>
                    </a:cubicBezTo>
                    <a:close/>
                    <a:moveTo>
                      <a:pt x="87904" y="65615"/>
                    </a:moveTo>
                    <a:cubicBezTo>
                      <a:pt x="88512" y="66247"/>
                      <a:pt x="89035" y="66818"/>
                      <a:pt x="89655" y="67461"/>
                    </a:cubicBezTo>
                    <a:cubicBezTo>
                      <a:pt x="89976" y="66973"/>
                      <a:pt x="90250" y="66556"/>
                      <a:pt x="90512" y="66163"/>
                    </a:cubicBezTo>
                    <a:cubicBezTo>
                      <a:pt x="89797" y="65496"/>
                      <a:pt x="89166" y="64913"/>
                      <a:pt x="88488" y="64282"/>
                    </a:cubicBezTo>
                    <a:cubicBezTo>
                      <a:pt x="88285" y="64758"/>
                      <a:pt x="88095" y="65187"/>
                      <a:pt x="87904" y="65615"/>
                    </a:cubicBezTo>
                    <a:close/>
                    <a:moveTo>
                      <a:pt x="11490" y="54019"/>
                    </a:moveTo>
                    <a:cubicBezTo>
                      <a:pt x="11847" y="54686"/>
                      <a:pt x="12276" y="55150"/>
                      <a:pt x="12728" y="55602"/>
                    </a:cubicBezTo>
                    <a:cubicBezTo>
                      <a:pt x="12800" y="55674"/>
                      <a:pt x="12943" y="55710"/>
                      <a:pt x="13050" y="55698"/>
                    </a:cubicBezTo>
                    <a:cubicBezTo>
                      <a:pt x="13728" y="55626"/>
                      <a:pt x="14395" y="55543"/>
                      <a:pt x="15133" y="55448"/>
                    </a:cubicBezTo>
                    <a:cubicBezTo>
                      <a:pt x="14979" y="55067"/>
                      <a:pt x="14871" y="54781"/>
                      <a:pt x="14740" y="54471"/>
                    </a:cubicBezTo>
                    <a:cubicBezTo>
                      <a:pt x="13693" y="54328"/>
                      <a:pt x="12657" y="54174"/>
                      <a:pt x="11490" y="54019"/>
                    </a:cubicBezTo>
                    <a:close/>
                    <a:moveTo>
                      <a:pt x="91179" y="20789"/>
                    </a:moveTo>
                    <a:cubicBezTo>
                      <a:pt x="91333" y="21253"/>
                      <a:pt x="91488" y="21705"/>
                      <a:pt x="91643" y="22182"/>
                    </a:cubicBezTo>
                    <a:cubicBezTo>
                      <a:pt x="92357" y="21848"/>
                      <a:pt x="93012" y="21539"/>
                      <a:pt x="93750" y="21193"/>
                    </a:cubicBezTo>
                    <a:cubicBezTo>
                      <a:pt x="93524" y="20693"/>
                      <a:pt x="93643" y="20062"/>
                      <a:pt x="93155" y="19610"/>
                    </a:cubicBezTo>
                    <a:cubicBezTo>
                      <a:pt x="92476" y="20015"/>
                      <a:pt x="91845" y="20396"/>
                      <a:pt x="91179" y="20789"/>
                    </a:cubicBezTo>
                    <a:close/>
                    <a:moveTo>
                      <a:pt x="89405" y="62032"/>
                    </a:moveTo>
                    <a:cubicBezTo>
                      <a:pt x="89202" y="62496"/>
                      <a:pt x="89035" y="62818"/>
                      <a:pt x="88940" y="63151"/>
                    </a:cubicBezTo>
                    <a:cubicBezTo>
                      <a:pt x="88893" y="63306"/>
                      <a:pt x="88881" y="63568"/>
                      <a:pt x="88976" y="63663"/>
                    </a:cubicBezTo>
                    <a:cubicBezTo>
                      <a:pt x="89571" y="64258"/>
                      <a:pt x="90190" y="64818"/>
                      <a:pt x="90821" y="65401"/>
                    </a:cubicBezTo>
                    <a:cubicBezTo>
                      <a:pt x="91333" y="64592"/>
                      <a:pt x="91321" y="64592"/>
                      <a:pt x="90845" y="63901"/>
                    </a:cubicBezTo>
                    <a:cubicBezTo>
                      <a:pt x="90512" y="63437"/>
                      <a:pt x="90202" y="62960"/>
                      <a:pt x="89869" y="62508"/>
                    </a:cubicBezTo>
                    <a:cubicBezTo>
                      <a:pt x="89774" y="62365"/>
                      <a:pt x="89631" y="62246"/>
                      <a:pt x="89405" y="62032"/>
                    </a:cubicBezTo>
                    <a:close/>
                    <a:moveTo>
                      <a:pt x="96013" y="59793"/>
                    </a:moveTo>
                    <a:cubicBezTo>
                      <a:pt x="95262" y="60186"/>
                      <a:pt x="94584" y="60555"/>
                      <a:pt x="93858" y="60936"/>
                    </a:cubicBezTo>
                    <a:cubicBezTo>
                      <a:pt x="94048" y="61174"/>
                      <a:pt x="94239" y="61401"/>
                      <a:pt x="94429" y="61651"/>
                    </a:cubicBezTo>
                    <a:cubicBezTo>
                      <a:pt x="95382" y="61508"/>
                      <a:pt x="96298" y="61365"/>
                      <a:pt x="97322" y="61210"/>
                    </a:cubicBezTo>
                    <a:cubicBezTo>
                      <a:pt x="96822" y="60674"/>
                      <a:pt x="96429" y="60246"/>
                      <a:pt x="96013" y="59793"/>
                    </a:cubicBezTo>
                    <a:close/>
                    <a:moveTo>
                      <a:pt x="92941" y="19157"/>
                    </a:moveTo>
                    <a:cubicBezTo>
                      <a:pt x="92322" y="18657"/>
                      <a:pt x="91798" y="18241"/>
                      <a:pt x="91286" y="17824"/>
                    </a:cubicBezTo>
                    <a:cubicBezTo>
                      <a:pt x="90869" y="18217"/>
                      <a:pt x="90512" y="18550"/>
                      <a:pt x="90107" y="18919"/>
                    </a:cubicBezTo>
                    <a:cubicBezTo>
                      <a:pt x="90381" y="19348"/>
                      <a:pt x="90655" y="19800"/>
                      <a:pt x="90917" y="20229"/>
                    </a:cubicBezTo>
                    <a:cubicBezTo>
                      <a:pt x="91595" y="19872"/>
                      <a:pt x="92191" y="19550"/>
                      <a:pt x="92941" y="19157"/>
                    </a:cubicBezTo>
                    <a:close/>
                    <a:moveTo>
                      <a:pt x="100037" y="51661"/>
                    </a:moveTo>
                    <a:cubicBezTo>
                      <a:pt x="100954" y="51816"/>
                      <a:pt x="101823" y="51959"/>
                      <a:pt x="102799" y="52126"/>
                    </a:cubicBezTo>
                    <a:cubicBezTo>
                      <a:pt x="102704" y="51566"/>
                      <a:pt x="102632" y="51090"/>
                      <a:pt x="102549" y="50661"/>
                    </a:cubicBezTo>
                    <a:cubicBezTo>
                      <a:pt x="101680" y="50602"/>
                      <a:pt x="100882" y="50542"/>
                      <a:pt x="100037" y="50483"/>
                    </a:cubicBezTo>
                    <a:cubicBezTo>
                      <a:pt x="100037" y="50864"/>
                      <a:pt x="100037" y="51233"/>
                      <a:pt x="100037" y="51661"/>
                    </a:cubicBezTo>
                    <a:close/>
                    <a:moveTo>
                      <a:pt x="95120" y="25980"/>
                    </a:moveTo>
                    <a:cubicBezTo>
                      <a:pt x="95715" y="25706"/>
                      <a:pt x="96251" y="25468"/>
                      <a:pt x="96870" y="25194"/>
                    </a:cubicBezTo>
                    <a:cubicBezTo>
                      <a:pt x="96429" y="24753"/>
                      <a:pt x="96024" y="24337"/>
                      <a:pt x="95632" y="23932"/>
                    </a:cubicBezTo>
                    <a:cubicBezTo>
                      <a:pt x="94977" y="24194"/>
                      <a:pt x="94381" y="24420"/>
                      <a:pt x="93727" y="24670"/>
                    </a:cubicBezTo>
                    <a:cubicBezTo>
                      <a:pt x="94227" y="25134"/>
                      <a:pt x="94655" y="25539"/>
                      <a:pt x="95120" y="25980"/>
                    </a:cubicBezTo>
                    <a:close/>
                    <a:moveTo>
                      <a:pt x="86559" y="67425"/>
                    </a:moveTo>
                    <a:cubicBezTo>
                      <a:pt x="87119" y="67961"/>
                      <a:pt x="87607" y="68425"/>
                      <a:pt x="88166" y="68961"/>
                    </a:cubicBezTo>
                    <a:cubicBezTo>
                      <a:pt x="88512" y="68604"/>
                      <a:pt x="88797" y="68306"/>
                      <a:pt x="89083" y="68009"/>
                    </a:cubicBezTo>
                    <a:cubicBezTo>
                      <a:pt x="88547" y="67354"/>
                      <a:pt x="88059" y="66758"/>
                      <a:pt x="87523" y="66116"/>
                    </a:cubicBezTo>
                    <a:cubicBezTo>
                      <a:pt x="87190" y="66580"/>
                      <a:pt x="86880" y="66985"/>
                      <a:pt x="86559" y="67425"/>
                    </a:cubicBezTo>
                    <a:close/>
                    <a:moveTo>
                      <a:pt x="52245" y="70688"/>
                    </a:moveTo>
                    <a:cubicBezTo>
                      <a:pt x="51864" y="70140"/>
                      <a:pt x="51519" y="69640"/>
                      <a:pt x="51197" y="69152"/>
                    </a:cubicBezTo>
                    <a:cubicBezTo>
                      <a:pt x="50685" y="69378"/>
                      <a:pt x="50185" y="69604"/>
                      <a:pt x="49650" y="69842"/>
                    </a:cubicBezTo>
                    <a:cubicBezTo>
                      <a:pt x="50019" y="70390"/>
                      <a:pt x="50364" y="70890"/>
                      <a:pt x="50685" y="71366"/>
                    </a:cubicBezTo>
                    <a:cubicBezTo>
                      <a:pt x="51590" y="71211"/>
                      <a:pt x="51650" y="71188"/>
                      <a:pt x="52245" y="70688"/>
                    </a:cubicBezTo>
                    <a:close/>
                    <a:moveTo>
                      <a:pt x="84714" y="68997"/>
                    </a:moveTo>
                    <a:cubicBezTo>
                      <a:pt x="85225" y="69485"/>
                      <a:pt x="85654" y="69890"/>
                      <a:pt x="86095" y="70307"/>
                    </a:cubicBezTo>
                    <a:cubicBezTo>
                      <a:pt x="86571" y="70057"/>
                      <a:pt x="87000" y="69830"/>
                      <a:pt x="87440" y="69604"/>
                    </a:cubicBezTo>
                    <a:cubicBezTo>
                      <a:pt x="86940" y="69021"/>
                      <a:pt x="86499" y="68509"/>
                      <a:pt x="86035" y="67961"/>
                    </a:cubicBezTo>
                    <a:cubicBezTo>
                      <a:pt x="85606" y="68294"/>
                      <a:pt x="85214" y="68604"/>
                      <a:pt x="84714" y="68997"/>
                    </a:cubicBezTo>
                    <a:close/>
                    <a:moveTo>
                      <a:pt x="52852" y="70140"/>
                    </a:moveTo>
                    <a:cubicBezTo>
                      <a:pt x="53221" y="69604"/>
                      <a:pt x="53507" y="69187"/>
                      <a:pt x="53793" y="68771"/>
                    </a:cubicBezTo>
                    <a:cubicBezTo>
                      <a:pt x="53531" y="68402"/>
                      <a:pt x="53281" y="68056"/>
                      <a:pt x="53031" y="67687"/>
                    </a:cubicBezTo>
                    <a:cubicBezTo>
                      <a:pt x="52710" y="67699"/>
                      <a:pt x="52376" y="67723"/>
                      <a:pt x="52043" y="67735"/>
                    </a:cubicBezTo>
                    <a:cubicBezTo>
                      <a:pt x="51864" y="68032"/>
                      <a:pt x="51697" y="68306"/>
                      <a:pt x="51519" y="68580"/>
                    </a:cubicBezTo>
                    <a:cubicBezTo>
                      <a:pt x="51959" y="69092"/>
                      <a:pt x="52352" y="69556"/>
                      <a:pt x="52852" y="70140"/>
                    </a:cubicBezTo>
                    <a:close/>
                    <a:moveTo>
                      <a:pt x="100370" y="46708"/>
                    </a:moveTo>
                    <a:cubicBezTo>
                      <a:pt x="101073" y="46792"/>
                      <a:pt x="101716" y="46887"/>
                      <a:pt x="102418" y="46970"/>
                    </a:cubicBezTo>
                    <a:cubicBezTo>
                      <a:pt x="102501" y="46351"/>
                      <a:pt x="102585" y="45780"/>
                      <a:pt x="102680" y="45172"/>
                    </a:cubicBezTo>
                    <a:cubicBezTo>
                      <a:pt x="101966" y="45244"/>
                      <a:pt x="101358" y="45303"/>
                      <a:pt x="100716" y="45375"/>
                    </a:cubicBezTo>
                    <a:cubicBezTo>
                      <a:pt x="100608" y="45804"/>
                      <a:pt x="100501" y="46232"/>
                      <a:pt x="100370" y="46708"/>
                    </a:cubicBezTo>
                    <a:close/>
                    <a:moveTo>
                      <a:pt x="98096" y="33421"/>
                    </a:moveTo>
                    <a:cubicBezTo>
                      <a:pt x="98346" y="33897"/>
                      <a:pt x="98560" y="34326"/>
                      <a:pt x="98811" y="34802"/>
                    </a:cubicBezTo>
                    <a:cubicBezTo>
                      <a:pt x="99489" y="34635"/>
                      <a:pt x="100120" y="34481"/>
                      <a:pt x="100823" y="34302"/>
                    </a:cubicBezTo>
                    <a:cubicBezTo>
                      <a:pt x="100501" y="33790"/>
                      <a:pt x="100239" y="33362"/>
                      <a:pt x="99954" y="32897"/>
                    </a:cubicBezTo>
                    <a:cubicBezTo>
                      <a:pt x="99358" y="33064"/>
                      <a:pt x="98775" y="33231"/>
                      <a:pt x="98096" y="33421"/>
                    </a:cubicBezTo>
                    <a:close/>
                    <a:moveTo>
                      <a:pt x="37648" y="72402"/>
                    </a:moveTo>
                    <a:cubicBezTo>
                      <a:pt x="37481" y="72033"/>
                      <a:pt x="37386" y="71735"/>
                      <a:pt x="37243" y="71473"/>
                    </a:cubicBezTo>
                    <a:cubicBezTo>
                      <a:pt x="37160" y="71354"/>
                      <a:pt x="37017" y="71223"/>
                      <a:pt x="36874" y="71188"/>
                    </a:cubicBezTo>
                    <a:cubicBezTo>
                      <a:pt x="36088" y="70985"/>
                      <a:pt x="35291" y="70807"/>
                      <a:pt x="34374" y="70592"/>
                    </a:cubicBezTo>
                    <a:cubicBezTo>
                      <a:pt x="34719" y="71116"/>
                      <a:pt x="34922" y="71700"/>
                      <a:pt x="35326" y="71973"/>
                    </a:cubicBezTo>
                    <a:cubicBezTo>
                      <a:pt x="35957" y="72390"/>
                      <a:pt x="36755" y="72450"/>
                      <a:pt x="37648" y="72402"/>
                    </a:cubicBezTo>
                    <a:close/>
                    <a:moveTo>
                      <a:pt x="21122" y="54447"/>
                    </a:moveTo>
                    <a:lnTo>
                      <a:pt x="18539" y="54447"/>
                    </a:lnTo>
                    <a:cubicBezTo>
                      <a:pt x="18765" y="55352"/>
                      <a:pt x="19027" y="55567"/>
                      <a:pt x="19765" y="55567"/>
                    </a:cubicBezTo>
                    <a:cubicBezTo>
                      <a:pt x="20003" y="55567"/>
                      <a:pt x="20241" y="55614"/>
                      <a:pt x="20467" y="55638"/>
                    </a:cubicBezTo>
                    <a:cubicBezTo>
                      <a:pt x="20741" y="55662"/>
                      <a:pt x="21027" y="55686"/>
                      <a:pt x="21372" y="55710"/>
                    </a:cubicBezTo>
                    <a:cubicBezTo>
                      <a:pt x="21277" y="55233"/>
                      <a:pt x="21194" y="54840"/>
                      <a:pt x="21122" y="54447"/>
                    </a:cubicBezTo>
                    <a:close/>
                    <a:moveTo>
                      <a:pt x="29278" y="69068"/>
                    </a:moveTo>
                    <a:cubicBezTo>
                      <a:pt x="29850" y="69830"/>
                      <a:pt x="30647" y="70259"/>
                      <a:pt x="31493" y="70580"/>
                    </a:cubicBezTo>
                    <a:cubicBezTo>
                      <a:pt x="32350" y="70902"/>
                      <a:pt x="33231" y="71176"/>
                      <a:pt x="34148" y="71497"/>
                    </a:cubicBezTo>
                    <a:cubicBezTo>
                      <a:pt x="33921" y="70604"/>
                      <a:pt x="33409" y="70235"/>
                      <a:pt x="32600" y="70211"/>
                    </a:cubicBezTo>
                    <a:cubicBezTo>
                      <a:pt x="32290" y="70211"/>
                      <a:pt x="31993" y="70092"/>
                      <a:pt x="31707" y="69985"/>
                    </a:cubicBezTo>
                    <a:cubicBezTo>
                      <a:pt x="30885" y="69699"/>
                      <a:pt x="30088" y="69378"/>
                      <a:pt x="29278" y="69068"/>
                    </a:cubicBezTo>
                    <a:close/>
                    <a:moveTo>
                      <a:pt x="23920" y="55840"/>
                    </a:moveTo>
                    <a:cubicBezTo>
                      <a:pt x="23587" y="55233"/>
                      <a:pt x="23253" y="54650"/>
                      <a:pt x="22896" y="53983"/>
                    </a:cubicBezTo>
                    <a:cubicBezTo>
                      <a:pt x="22503" y="54102"/>
                      <a:pt x="22087" y="54209"/>
                      <a:pt x="21563" y="54364"/>
                    </a:cubicBezTo>
                    <a:cubicBezTo>
                      <a:pt x="21872" y="54900"/>
                      <a:pt x="22027" y="55495"/>
                      <a:pt x="22420" y="55781"/>
                    </a:cubicBezTo>
                    <a:cubicBezTo>
                      <a:pt x="22777" y="56043"/>
                      <a:pt x="23384" y="56102"/>
                      <a:pt x="23920" y="55840"/>
                    </a:cubicBezTo>
                    <a:close/>
                    <a:moveTo>
                      <a:pt x="99156" y="29266"/>
                    </a:moveTo>
                    <a:cubicBezTo>
                      <a:pt x="99001" y="28754"/>
                      <a:pt x="99203" y="28194"/>
                      <a:pt x="98822" y="27789"/>
                    </a:cubicBezTo>
                    <a:cubicBezTo>
                      <a:pt x="98156" y="27956"/>
                      <a:pt x="97537" y="28123"/>
                      <a:pt x="96894" y="28289"/>
                    </a:cubicBezTo>
                    <a:cubicBezTo>
                      <a:pt x="97096" y="28706"/>
                      <a:pt x="97298" y="29123"/>
                      <a:pt x="97513" y="29563"/>
                    </a:cubicBezTo>
                    <a:cubicBezTo>
                      <a:pt x="98060" y="29456"/>
                      <a:pt x="98584" y="29361"/>
                      <a:pt x="99156" y="29266"/>
                    </a:cubicBezTo>
                    <a:close/>
                    <a:moveTo>
                      <a:pt x="17705" y="54364"/>
                    </a:moveTo>
                    <a:cubicBezTo>
                      <a:pt x="16979" y="54483"/>
                      <a:pt x="16241" y="54221"/>
                      <a:pt x="15467" y="54424"/>
                    </a:cubicBezTo>
                    <a:cubicBezTo>
                      <a:pt x="15622" y="54757"/>
                      <a:pt x="15729" y="55019"/>
                      <a:pt x="15883" y="55257"/>
                    </a:cubicBezTo>
                    <a:cubicBezTo>
                      <a:pt x="15955" y="55388"/>
                      <a:pt x="16110" y="55543"/>
                      <a:pt x="16229" y="55555"/>
                    </a:cubicBezTo>
                    <a:cubicBezTo>
                      <a:pt x="16872" y="55602"/>
                      <a:pt x="17527" y="55614"/>
                      <a:pt x="18205" y="55531"/>
                    </a:cubicBezTo>
                    <a:cubicBezTo>
                      <a:pt x="18027" y="55114"/>
                      <a:pt x="17896" y="54793"/>
                      <a:pt x="17705" y="54364"/>
                    </a:cubicBezTo>
                    <a:close/>
                    <a:moveTo>
                      <a:pt x="83678" y="10894"/>
                    </a:moveTo>
                    <a:cubicBezTo>
                      <a:pt x="82832" y="10132"/>
                      <a:pt x="81773" y="9930"/>
                      <a:pt x="80761" y="9597"/>
                    </a:cubicBezTo>
                    <a:cubicBezTo>
                      <a:pt x="81177" y="10192"/>
                      <a:pt x="81713" y="10704"/>
                      <a:pt x="81785" y="11478"/>
                    </a:cubicBezTo>
                    <a:cubicBezTo>
                      <a:pt x="81808" y="11740"/>
                      <a:pt x="82070" y="11704"/>
                      <a:pt x="82297" y="11585"/>
                    </a:cubicBezTo>
                    <a:cubicBezTo>
                      <a:pt x="82701" y="11359"/>
                      <a:pt x="83130" y="11168"/>
                      <a:pt x="83678" y="10894"/>
                    </a:cubicBezTo>
                    <a:close/>
                    <a:moveTo>
                      <a:pt x="101168" y="34707"/>
                    </a:moveTo>
                    <a:cubicBezTo>
                      <a:pt x="100763" y="34909"/>
                      <a:pt x="100454" y="35100"/>
                      <a:pt x="100120" y="35219"/>
                    </a:cubicBezTo>
                    <a:cubicBezTo>
                      <a:pt x="99799" y="35350"/>
                      <a:pt x="99465" y="35421"/>
                      <a:pt x="99084" y="35528"/>
                    </a:cubicBezTo>
                    <a:cubicBezTo>
                      <a:pt x="99239" y="35850"/>
                      <a:pt x="99358" y="36100"/>
                      <a:pt x="99501" y="36410"/>
                    </a:cubicBezTo>
                    <a:cubicBezTo>
                      <a:pt x="100275" y="36171"/>
                      <a:pt x="101013" y="35945"/>
                      <a:pt x="101799" y="35707"/>
                    </a:cubicBezTo>
                    <a:cubicBezTo>
                      <a:pt x="101561" y="35338"/>
                      <a:pt x="101382" y="35052"/>
                      <a:pt x="101168" y="34707"/>
                    </a:cubicBezTo>
                    <a:close/>
                    <a:moveTo>
                      <a:pt x="54293" y="68152"/>
                    </a:moveTo>
                    <a:cubicBezTo>
                      <a:pt x="55138" y="67806"/>
                      <a:pt x="55888" y="67497"/>
                      <a:pt x="56650" y="67187"/>
                    </a:cubicBezTo>
                    <a:cubicBezTo>
                      <a:pt x="56520" y="66889"/>
                      <a:pt x="56389" y="66592"/>
                      <a:pt x="56258" y="66282"/>
                    </a:cubicBezTo>
                    <a:cubicBezTo>
                      <a:pt x="55424" y="66699"/>
                      <a:pt x="54650" y="67092"/>
                      <a:pt x="53853" y="67497"/>
                    </a:cubicBezTo>
                    <a:cubicBezTo>
                      <a:pt x="54007" y="67723"/>
                      <a:pt x="54162" y="67961"/>
                      <a:pt x="54293" y="68152"/>
                    </a:cubicBezTo>
                    <a:close/>
                    <a:moveTo>
                      <a:pt x="84273" y="69342"/>
                    </a:moveTo>
                    <a:cubicBezTo>
                      <a:pt x="84035" y="69497"/>
                      <a:pt x="83821" y="69640"/>
                      <a:pt x="83594" y="69771"/>
                    </a:cubicBezTo>
                    <a:cubicBezTo>
                      <a:pt x="83368" y="69914"/>
                      <a:pt x="83130" y="70045"/>
                      <a:pt x="82880" y="70187"/>
                    </a:cubicBezTo>
                    <a:cubicBezTo>
                      <a:pt x="83987" y="71402"/>
                      <a:pt x="84059" y="71330"/>
                      <a:pt x="85166" y="70628"/>
                    </a:cubicBezTo>
                    <a:cubicBezTo>
                      <a:pt x="84892" y="70223"/>
                      <a:pt x="84606" y="69818"/>
                      <a:pt x="84273" y="69342"/>
                    </a:cubicBezTo>
                    <a:close/>
                    <a:moveTo>
                      <a:pt x="90274" y="61567"/>
                    </a:moveTo>
                    <a:cubicBezTo>
                      <a:pt x="90262" y="61627"/>
                      <a:pt x="90250" y="61675"/>
                      <a:pt x="90238" y="61734"/>
                    </a:cubicBezTo>
                    <a:cubicBezTo>
                      <a:pt x="90774" y="61972"/>
                      <a:pt x="91298" y="62222"/>
                      <a:pt x="91833" y="62437"/>
                    </a:cubicBezTo>
                    <a:cubicBezTo>
                      <a:pt x="91976" y="62484"/>
                      <a:pt x="92179" y="62484"/>
                      <a:pt x="92298" y="62425"/>
                    </a:cubicBezTo>
                    <a:cubicBezTo>
                      <a:pt x="92762" y="62210"/>
                      <a:pt x="93203" y="61948"/>
                      <a:pt x="93703" y="61686"/>
                    </a:cubicBezTo>
                    <a:cubicBezTo>
                      <a:pt x="93607" y="61544"/>
                      <a:pt x="93488" y="61389"/>
                      <a:pt x="93357" y="61198"/>
                    </a:cubicBezTo>
                    <a:cubicBezTo>
                      <a:pt x="92357" y="61794"/>
                      <a:pt x="91298" y="61496"/>
                      <a:pt x="90274" y="61567"/>
                    </a:cubicBezTo>
                    <a:close/>
                    <a:moveTo>
                      <a:pt x="47435" y="71223"/>
                    </a:moveTo>
                    <a:cubicBezTo>
                      <a:pt x="47209" y="70830"/>
                      <a:pt x="47030" y="70521"/>
                      <a:pt x="46828" y="70176"/>
                    </a:cubicBezTo>
                    <a:cubicBezTo>
                      <a:pt x="46292" y="70271"/>
                      <a:pt x="45768" y="70366"/>
                      <a:pt x="45185" y="70473"/>
                    </a:cubicBezTo>
                    <a:cubicBezTo>
                      <a:pt x="45340" y="70747"/>
                      <a:pt x="45447" y="70949"/>
                      <a:pt x="45554" y="71152"/>
                    </a:cubicBezTo>
                    <a:cubicBezTo>
                      <a:pt x="45661" y="71354"/>
                      <a:pt x="45768" y="71557"/>
                      <a:pt x="45887" y="71771"/>
                    </a:cubicBezTo>
                    <a:cubicBezTo>
                      <a:pt x="46423" y="71580"/>
                      <a:pt x="46887" y="71414"/>
                      <a:pt x="47435" y="71223"/>
                    </a:cubicBezTo>
                    <a:close/>
                    <a:moveTo>
                      <a:pt x="87535" y="15895"/>
                    </a:moveTo>
                    <a:cubicBezTo>
                      <a:pt x="87523" y="15990"/>
                      <a:pt x="87500" y="16062"/>
                      <a:pt x="87500" y="16133"/>
                    </a:cubicBezTo>
                    <a:cubicBezTo>
                      <a:pt x="87523" y="16836"/>
                      <a:pt x="87833" y="17038"/>
                      <a:pt x="88440" y="16717"/>
                    </a:cubicBezTo>
                    <a:cubicBezTo>
                      <a:pt x="88809" y="16526"/>
                      <a:pt x="89143" y="16276"/>
                      <a:pt x="89512" y="16050"/>
                    </a:cubicBezTo>
                    <a:cubicBezTo>
                      <a:pt x="89369" y="15705"/>
                      <a:pt x="89250" y="15407"/>
                      <a:pt x="89131" y="15097"/>
                    </a:cubicBezTo>
                    <a:cubicBezTo>
                      <a:pt x="88583" y="15371"/>
                      <a:pt x="88083" y="15621"/>
                      <a:pt x="87535" y="15895"/>
                    </a:cubicBezTo>
                    <a:close/>
                    <a:moveTo>
                      <a:pt x="85225" y="12466"/>
                    </a:moveTo>
                    <a:cubicBezTo>
                      <a:pt x="84940" y="12228"/>
                      <a:pt x="84618" y="12014"/>
                      <a:pt x="84380" y="11740"/>
                    </a:cubicBezTo>
                    <a:cubicBezTo>
                      <a:pt x="84011" y="11287"/>
                      <a:pt x="83606" y="11371"/>
                      <a:pt x="83166" y="11537"/>
                    </a:cubicBezTo>
                    <a:cubicBezTo>
                      <a:pt x="82975" y="11621"/>
                      <a:pt x="82809" y="11740"/>
                      <a:pt x="82570" y="11883"/>
                    </a:cubicBezTo>
                    <a:cubicBezTo>
                      <a:pt x="83035" y="12133"/>
                      <a:pt x="83475" y="12288"/>
                      <a:pt x="83821" y="12549"/>
                    </a:cubicBezTo>
                    <a:cubicBezTo>
                      <a:pt x="84344" y="12942"/>
                      <a:pt x="84773" y="12859"/>
                      <a:pt x="85225" y="12466"/>
                    </a:cubicBezTo>
                    <a:close/>
                    <a:moveTo>
                      <a:pt x="47614" y="70116"/>
                    </a:moveTo>
                    <a:cubicBezTo>
                      <a:pt x="48340" y="71545"/>
                      <a:pt x="48411" y="71580"/>
                      <a:pt x="49626" y="71271"/>
                    </a:cubicBezTo>
                    <a:cubicBezTo>
                      <a:pt x="49400" y="70830"/>
                      <a:pt x="49185" y="70390"/>
                      <a:pt x="48947" y="69902"/>
                    </a:cubicBezTo>
                    <a:cubicBezTo>
                      <a:pt x="48495" y="69973"/>
                      <a:pt x="48066" y="70045"/>
                      <a:pt x="47614" y="70116"/>
                    </a:cubicBezTo>
                    <a:close/>
                    <a:moveTo>
                      <a:pt x="40351" y="72545"/>
                    </a:moveTo>
                    <a:cubicBezTo>
                      <a:pt x="40184" y="71735"/>
                      <a:pt x="40184" y="71747"/>
                      <a:pt x="39505" y="71628"/>
                    </a:cubicBezTo>
                    <a:cubicBezTo>
                      <a:pt x="39184" y="71580"/>
                      <a:pt x="38863" y="71485"/>
                      <a:pt x="38529" y="71426"/>
                    </a:cubicBezTo>
                    <a:cubicBezTo>
                      <a:pt x="38362" y="71402"/>
                      <a:pt x="38184" y="71426"/>
                      <a:pt x="37993" y="71426"/>
                    </a:cubicBezTo>
                    <a:cubicBezTo>
                      <a:pt x="38470" y="72569"/>
                      <a:pt x="38470" y="72569"/>
                      <a:pt x="39601" y="72545"/>
                    </a:cubicBezTo>
                    <a:cubicBezTo>
                      <a:pt x="39839" y="72545"/>
                      <a:pt x="40065" y="72545"/>
                      <a:pt x="40351" y="72545"/>
                    </a:cubicBezTo>
                    <a:close/>
                    <a:moveTo>
                      <a:pt x="45268" y="72188"/>
                    </a:moveTo>
                    <a:cubicBezTo>
                      <a:pt x="45078" y="71688"/>
                      <a:pt x="44899" y="71223"/>
                      <a:pt x="44720" y="70735"/>
                    </a:cubicBezTo>
                    <a:cubicBezTo>
                      <a:pt x="44280" y="71021"/>
                      <a:pt x="43911" y="71271"/>
                      <a:pt x="43506" y="71533"/>
                    </a:cubicBezTo>
                    <a:cubicBezTo>
                      <a:pt x="43649" y="71878"/>
                      <a:pt x="43780" y="72188"/>
                      <a:pt x="43911" y="72509"/>
                    </a:cubicBezTo>
                    <a:cubicBezTo>
                      <a:pt x="44399" y="72390"/>
                      <a:pt x="44804" y="72295"/>
                      <a:pt x="45268" y="72188"/>
                    </a:cubicBezTo>
                    <a:close/>
                    <a:moveTo>
                      <a:pt x="88785" y="17264"/>
                    </a:moveTo>
                    <a:cubicBezTo>
                      <a:pt x="89035" y="17610"/>
                      <a:pt x="89297" y="17955"/>
                      <a:pt x="89559" y="18324"/>
                    </a:cubicBezTo>
                    <a:cubicBezTo>
                      <a:pt x="89940" y="17991"/>
                      <a:pt x="90262" y="17717"/>
                      <a:pt x="90595" y="17431"/>
                    </a:cubicBezTo>
                    <a:cubicBezTo>
                      <a:pt x="90333" y="17133"/>
                      <a:pt x="90071" y="16836"/>
                      <a:pt x="89797" y="16514"/>
                    </a:cubicBezTo>
                    <a:cubicBezTo>
                      <a:pt x="89405" y="16812"/>
                      <a:pt x="89035" y="17086"/>
                      <a:pt x="88785" y="17264"/>
                    </a:cubicBezTo>
                    <a:close/>
                    <a:moveTo>
                      <a:pt x="87476" y="13419"/>
                    </a:moveTo>
                    <a:cubicBezTo>
                      <a:pt x="86678" y="12788"/>
                      <a:pt x="85928" y="12716"/>
                      <a:pt x="85154" y="13311"/>
                    </a:cubicBezTo>
                    <a:cubicBezTo>
                      <a:pt x="86416" y="14347"/>
                      <a:pt x="86273" y="14359"/>
                      <a:pt x="87476" y="13419"/>
                    </a:cubicBezTo>
                    <a:close/>
                    <a:moveTo>
                      <a:pt x="80677" y="71140"/>
                    </a:moveTo>
                    <a:cubicBezTo>
                      <a:pt x="81725" y="72164"/>
                      <a:pt x="81749" y="72164"/>
                      <a:pt x="82797" y="71533"/>
                    </a:cubicBezTo>
                    <a:cubicBezTo>
                      <a:pt x="82558" y="71211"/>
                      <a:pt x="82320" y="70902"/>
                      <a:pt x="82070" y="70568"/>
                    </a:cubicBezTo>
                    <a:cubicBezTo>
                      <a:pt x="81606" y="70759"/>
                      <a:pt x="81177" y="70938"/>
                      <a:pt x="80677" y="71140"/>
                    </a:cubicBezTo>
                    <a:close/>
                    <a:moveTo>
                      <a:pt x="41184" y="72545"/>
                    </a:moveTo>
                    <a:cubicBezTo>
                      <a:pt x="41839" y="72497"/>
                      <a:pt x="42482" y="72628"/>
                      <a:pt x="43161" y="72450"/>
                    </a:cubicBezTo>
                    <a:cubicBezTo>
                      <a:pt x="43054" y="72164"/>
                      <a:pt x="42970" y="71926"/>
                      <a:pt x="42887" y="71723"/>
                    </a:cubicBezTo>
                    <a:cubicBezTo>
                      <a:pt x="42196" y="71783"/>
                      <a:pt x="41577" y="71819"/>
                      <a:pt x="40910" y="71878"/>
                    </a:cubicBezTo>
                    <a:cubicBezTo>
                      <a:pt x="41018" y="72128"/>
                      <a:pt x="41089" y="72319"/>
                      <a:pt x="41184" y="72545"/>
                    </a:cubicBezTo>
                    <a:close/>
                    <a:moveTo>
                      <a:pt x="76117" y="73033"/>
                    </a:moveTo>
                    <a:cubicBezTo>
                      <a:pt x="75415" y="73212"/>
                      <a:pt x="74748" y="73366"/>
                      <a:pt x="73903" y="73569"/>
                    </a:cubicBezTo>
                    <a:cubicBezTo>
                      <a:pt x="74212" y="73807"/>
                      <a:pt x="74427" y="74105"/>
                      <a:pt x="74593" y="74081"/>
                    </a:cubicBezTo>
                    <a:cubicBezTo>
                      <a:pt x="75236" y="73997"/>
                      <a:pt x="75855" y="73819"/>
                      <a:pt x="76546" y="73652"/>
                    </a:cubicBezTo>
                    <a:cubicBezTo>
                      <a:pt x="76367" y="73414"/>
                      <a:pt x="76260" y="73235"/>
                      <a:pt x="76117" y="73033"/>
                    </a:cubicBezTo>
                    <a:close/>
                    <a:moveTo>
                      <a:pt x="87285" y="15252"/>
                    </a:moveTo>
                    <a:cubicBezTo>
                      <a:pt x="87797" y="15050"/>
                      <a:pt x="88262" y="14847"/>
                      <a:pt x="88797" y="14633"/>
                    </a:cubicBezTo>
                    <a:cubicBezTo>
                      <a:pt x="88512" y="14312"/>
                      <a:pt x="88285" y="14062"/>
                      <a:pt x="88071" y="13823"/>
                    </a:cubicBezTo>
                    <a:cubicBezTo>
                      <a:pt x="87607" y="14121"/>
                      <a:pt x="87214" y="14395"/>
                      <a:pt x="86773" y="14693"/>
                    </a:cubicBezTo>
                    <a:cubicBezTo>
                      <a:pt x="86952" y="14883"/>
                      <a:pt x="87119" y="15062"/>
                      <a:pt x="87285" y="15252"/>
                    </a:cubicBezTo>
                    <a:close/>
                    <a:moveTo>
                      <a:pt x="73593" y="75260"/>
                    </a:moveTo>
                    <a:cubicBezTo>
                      <a:pt x="73772" y="75045"/>
                      <a:pt x="73915" y="74867"/>
                      <a:pt x="74069" y="74664"/>
                    </a:cubicBezTo>
                    <a:cubicBezTo>
                      <a:pt x="73629" y="74271"/>
                      <a:pt x="73569" y="73414"/>
                      <a:pt x="72700" y="73712"/>
                    </a:cubicBezTo>
                    <a:cubicBezTo>
                      <a:pt x="72498" y="74057"/>
                      <a:pt x="72533" y="74331"/>
                      <a:pt x="72843" y="74581"/>
                    </a:cubicBezTo>
                    <a:cubicBezTo>
                      <a:pt x="73093" y="74759"/>
                      <a:pt x="73295" y="74986"/>
                      <a:pt x="73593" y="75260"/>
                    </a:cubicBezTo>
                    <a:close/>
                    <a:moveTo>
                      <a:pt x="78141" y="72235"/>
                    </a:moveTo>
                    <a:cubicBezTo>
                      <a:pt x="77677" y="72438"/>
                      <a:pt x="77236" y="72628"/>
                      <a:pt x="76724" y="72843"/>
                    </a:cubicBezTo>
                    <a:cubicBezTo>
                      <a:pt x="76915" y="73057"/>
                      <a:pt x="77058" y="73235"/>
                      <a:pt x="77201" y="73402"/>
                    </a:cubicBezTo>
                    <a:cubicBezTo>
                      <a:pt x="77725" y="73271"/>
                      <a:pt x="78213" y="73152"/>
                      <a:pt x="78772" y="73021"/>
                    </a:cubicBezTo>
                    <a:cubicBezTo>
                      <a:pt x="78522" y="72712"/>
                      <a:pt x="78344" y="72497"/>
                      <a:pt x="78141" y="72235"/>
                    </a:cubicBezTo>
                    <a:close/>
                    <a:moveTo>
                      <a:pt x="79522" y="72759"/>
                    </a:moveTo>
                    <a:cubicBezTo>
                      <a:pt x="79880" y="72616"/>
                      <a:pt x="80213" y="72473"/>
                      <a:pt x="80618" y="72319"/>
                    </a:cubicBezTo>
                    <a:cubicBezTo>
                      <a:pt x="80344" y="72021"/>
                      <a:pt x="80130" y="71795"/>
                      <a:pt x="79915" y="71545"/>
                    </a:cubicBezTo>
                    <a:cubicBezTo>
                      <a:pt x="79546" y="71688"/>
                      <a:pt x="79237" y="71819"/>
                      <a:pt x="78868" y="71973"/>
                    </a:cubicBezTo>
                    <a:cubicBezTo>
                      <a:pt x="79118" y="72271"/>
                      <a:pt x="79308" y="72497"/>
                      <a:pt x="79522" y="72759"/>
                    </a:cubicBezTo>
                    <a:close/>
                    <a:moveTo>
                      <a:pt x="71664" y="75569"/>
                    </a:moveTo>
                    <a:cubicBezTo>
                      <a:pt x="71890" y="75831"/>
                      <a:pt x="72081" y="76057"/>
                      <a:pt x="72295" y="76307"/>
                    </a:cubicBezTo>
                    <a:cubicBezTo>
                      <a:pt x="72569" y="76141"/>
                      <a:pt x="72795" y="75998"/>
                      <a:pt x="73069" y="75819"/>
                    </a:cubicBezTo>
                    <a:cubicBezTo>
                      <a:pt x="72736" y="75486"/>
                      <a:pt x="72474" y="75212"/>
                      <a:pt x="72188" y="74902"/>
                    </a:cubicBezTo>
                    <a:cubicBezTo>
                      <a:pt x="71998" y="75140"/>
                      <a:pt x="71855" y="75331"/>
                      <a:pt x="71664" y="75569"/>
                    </a:cubicBezTo>
                    <a:close/>
                    <a:moveTo>
                      <a:pt x="23611" y="53912"/>
                    </a:moveTo>
                    <a:cubicBezTo>
                      <a:pt x="23968" y="54269"/>
                      <a:pt x="24230" y="54531"/>
                      <a:pt x="24611" y="54912"/>
                    </a:cubicBezTo>
                    <a:cubicBezTo>
                      <a:pt x="24670" y="54555"/>
                      <a:pt x="24801" y="54305"/>
                      <a:pt x="24718" y="54186"/>
                    </a:cubicBezTo>
                    <a:cubicBezTo>
                      <a:pt x="24516" y="53876"/>
                      <a:pt x="24146" y="53840"/>
                      <a:pt x="23611" y="53912"/>
                    </a:cubicBezTo>
                    <a:close/>
                    <a:moveTo>
                      <a:pt x="56698" y="66044"/>
                    </a:moveTo>
                    <a:cubicBezTo>
                      <a:pt x="56972" y="66461"/>
                      <a:pt x="57186" y="66806"/>
                      <a:pt x="57412" y="67151"/>
                    </a:cubicBezTo>
                    <a:cubicBezTo>
                      <a:pt x="57472" y="67128"/>
                      <a:pt x="57520" y="67104"/>
                      <a:pt x="57567" y="67068"/>
                    </a:cubicBezTo>
                    <a:cubicBezTo>
                      <a:pt x="57412" y="66675"/>
                      <a:pt x="57270" y="66270"/>
                      <a:pt x="57103" y="65830"/>
                    </a:cubicBezTo>
                    <a:cubicBezTo>
                      <a:pt x="56948" y="65913"/>
                      <a:pt x="56853" y="65961"/>
                      <a:pt x="56698" y="66044"/>
                    </a:cubicBezTo>
                    <a:close/>
                    <a:moveTo>
                      <a:pt x="91536" y="63699"/>
                    </a:moveTo>
                    <a:cubicBezTo>
                      <a:pt x="91631" y="63460"/>
                      <a:pt x="91691" y="63341"/>
                      <a:pt x="91774" y="63151"/>
                    </a:cubicBezTo>
                    <a:cubicBezTo>
                      <a:pt x="91524" y="63068"/>
                      <a:pt x="91321" y="63008"/>
                      <a:pt x="91119" y="62948"/>
                    </a:cubicBezTo>
                    <a:cubicBezTo>
                      <a:pt x="91095" y="62984"/>
                      <a:pt x="91083" y="63020"/>
                      <a:pt x="91060" y="63056"/>
                    </a:cubicBezTo>
                    <a:cubicBezTo>
                      <a:pt x="91191" y="63234"/>
                      <a:pt x="91321" y="63413"/>
                      <a:pt x="91536" y="63699"/>
                    </a:cubicBezTo>
                    <a:close/>
                    <a:moveTo>
                      <a:pt x="70926" y="76236"/>
                    </a:moveTo>
                    <a:cubicBezTo>
                      <a:pt x="70950" y="76295"/>
                      <a:pt x="70974" y="76355"/>
                      <a:pt x="70998" y="76414"/>
                    </a:cubicBezTo>
                    <a:cubicBezTo>
                      <a:pt x="71188" y="76403"/>
                      <a:pt x="71379" y="76391"/>
                      <a:pt x="71676" y="76367"/>
                    </a:cubicBezTo>
                    <a:cubicBezTo>
                      <a:pt x="71498" y="76176"/>
                      <a:pt x="71402" y="76069"/>
                      <a:pt x="71343" y="76010"/>
                    </a:cubicBezTo>
                    <a:cubicBezTo>
                      <a:pt x="71176" y="76105"/>
                      <a:pt x="71045" y="76164"/>
                      <a:pt x="70926" y="76236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3486866" y="2648984"/>
                <a:ext cx="105210" cy="95091"/>
              </a:xfrm>
              <a:custGeom>
                <a:rect b="b" l="l" r="r" t="t"/>
                <a:pathLst>
                  <a:path extrusionOk="0" h="4370" w="4835">
                    <a:moveTo>
                      <a:pt x="4834" y="0"/>
                    </a:moveTo>
                    <a:cubicBezTo>
                      <a:pt x="3917" y="738"/>
                      <a:pt x="3060" y="1322"/>
                      <a:pt x="2310" y="2036"/>
                    </a:cubicBezTo>
                    <a:cubicBezTo>
                      <a:pt x="1560" y="2739"/>
                      <a:pt x="917" y="3548"/>
                      <a:pt x="179" y="4370"/>
                    </a:cubicBezTo>
                    <a:cubicBezTo>
                      <a:pt x="0" y="3727"/>
                      <a:pt x="155" y="3167"/>
                      <a:pt x="524" y="2715"/>
                    </a:cubicBezTo>
                    <a:cubicBezTo>
                      <a:pt x="953" y="2191"/>
                      <a:pt x="1465" y="1727"/>
                      <a:pt x="1953" y="1262"/>
                    </a:cubicBezTo>
                    <a:cubicBezTo>
                      <a:pt x="2143" y="1084"/>
                      <a:pt x="2393" y="965"/>
                      <a:pt x="2596" y="798"/>
                    </a:cubicBezTo>
                    <a:cubicBezTo>
                      <a:pt x="3191" y="310"/>
                      <a:pt x="3858" y="0"/>
                      <a:pt x="4834" y="0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5673748" y="3707325"/>
                <a:ext cx="67391" cy="105710"/>
              </a:xfrm>
              <a:custGeom>
                <a:rect b="b" l="l" r="r" t="t"/>
                <a:pathLst>
                  <a:path extrusionOk="0" h="4858" w="3097">
                    <a:moveTo>
                      <a:pt x="2263" y="0"/>
                    </a:moveTo>
                    <a:cubicBezTo>
                      <a:pt x="2966" y="643"/>
                      <a:pt x="3097" y="1405"/>
                      <a:pt x="2835" y="2179"/>
                    </a:cubicBezTo>
                    <a:cubicBezTo>
                      <a:pt x="2394" y="3477"/>
                      <a:pt x="1442" y="4310"/>
                      <a:pt x="1" y="4858"/>
                    </a:cubicBezTo>
                    <a:cubicBezTo>
                      <a:pt x="156" y="4489"/>
                      <a:pt x="227" y="4251"/>
                      <a:pt x="346" y="4024"/>
                    </a:cubicBezTo>
                    <a:cubicBezTo>
                      <a:pt x="525" y="3691"/>
                      <a:pt x="703" y="3358"/>
                      <a:pt x="930" y="3060"/>
                    </a:cubicBezTo>
                    <a:cubicBezTo>
                      <a:pt x="1477" y="2274"/>
                      <a:pt x="1858" y="1417"/>
                      <a:pt x="2049" y="476"/>
                    </a:cubicBezTo>
                    <a:cubicBezTo>
                      <a:pt x="2085" y="334"/>
                      <a:pt x="2180" y="191"/>
                      <a:pt x="2263" y="0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631795" y="3686066"/>
                <a:ext cx="60384" cy="97702"/>
              </a:xfrm>
              <a:custGeom>
                <a:rect b="b" l="l" r="r" t="t"/>
                <a:pathLst>
                  <a:path extrusionOk="0" h="4490" w="2775">
                    <a:moveTo>
                      <a:pt x="1905" y="1"/>
                    </a:moveTo>
                    <a:cubicBezTo>
                      <a:pt x="2179" y="298"/>
                      <a:pt x="2679" y="382"/>
                      <a:pt x="2739" y="870"/>
                    </a:cubicBezTo>
                    <a:cubicBezTo>
                      <a:pt x="2774" y="1215"/>
                      <a:pt x="2774" y="1596"/>
                      <a:pt x="2655" y="1906"/>
                    </a:cubicBezTo>
                    <a:cubicBezTo>
                      <a:pt x="2239" y="3061"/>
                      <a:pt x="1488" y="3942"/>
                      <a:pt x="334" y="4442"/>
                    </a:cubicBezTo>
                    <a:cubicBezTo>
                      <a:pt x="262" y="4478"/>
                      <a:pt x="167" y="4466"/>
                      <a:pt x="0" y="4489"/>
                    </a:cubicBezTo>
                    <a:cubicBezTo>
                      <a:pt x="119" y="3989"/>
                      <a:pt x="393" y="3656"/>
                      <a:pt x="667" y="3323"/>
                    </a:cubicBezTo>
                    <a:cubicBezTo>
                      <a:pt x="976" y="2930"/>
                      <a:pt x="1286" y="2537"/>
                      <a:pt x="1572" y="2144"/>
                    </a:cubicBezTo>
                    <a:cubicBezTo>
                      <a:pt x="1953" y="1620"/>
                      <a:pt x="2131" y="1049"/>
                      <a:pt x="1858" y="418"/>
                    </a:cubicBezTo>
                    <a:cubicBezTo>
                      <a:pt x="1822" y="310"/>
                      <a:pt x="1810" y="191"/>
                      <a:pt x="1786" y="84"/>
                    </a:cubicBezTo>
                    <a:cubicBezTo>
                      <a:pt x="1822" y="60"/>
                      <a:pt x="1869" y="25"/>
                      <a:pt x="1905" y="1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3832480" y="3846698"/>
                <a:ext cx="67108" cy="83972"/>
              </a:xfrm>
              <a:custGeom>
                <a:rect b="b" l="l" r="r" t="t"/>
                <a:pathLst>
                  <a:path extrusionOk="0" h="3859" w="3084">
                    <a:moveTo>
                      <a:pt x="655" y="1"/>
                    </a:moveTo>
                    <a:cubicBezTo>
                      <a:pt x="679" y="36"/>
                      <a:pt x="727" y="72"/>
                      <a:pt x="727" y="120"/>
                    </a:cubicBezTo>
                    <a:cubicBezTo>
                      <a:pt x="762" y="1275"/>
                      <a:pt x="1596" y="2001"/>
                      <a:pt x="2239" y="2834"/>
                    </a:cubicBezTo>
                    <a:cubicBezTo>
                      <a:pt x="2477" y="3144"/>
                      <a:pt x="2739" y="3442"/>
                      <a:pt x="3084" y="3858"/>
                    </a:cubicBezTo>
                    <a:cubicBezTo>
                      <a:pt x="2251" y="3811"/>
                      <a:pt x="1715" y="3489"/>
                      <a:pt x="1298" y="3001"/>
                    </a:cubicBezTo>
                    <a:cubicBezTo>
                      <a:pt x="941" y="2572"/>
                      <a:pt x="619" y="2096"/>
                      <a:pt x="310" y="1632"/>
                    </a:cubicBezTo>
                    <a:cubicBezTo>
                      <a:pt x="0" y="1168"/>
                      <a:pt x="155" y="489"/>
                      <a:pt x="655" y="1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3456032" y="2643544"/>
                <a:ext cx="69458" cy="74898"/>
              </a:xfrm>
              <a:custGeom>
                <a:rect b="b" l="l" r="r" t="t"/>
                <a:pathLst>
                  <a:path extrusionOk="0" h="3442" w="3192">
                    <a:moveTo>
                      <a:pt x="3191" y="0"/>
                    </a:moveTo>
                    <a:cubicBezTo>
                      <a:pt x="2644" y="560"/>
                      <a:pt x="2096" y="1119"/>
                      <a:pt x="1584" y="1703"/>
                    </a:cubicBezTo>
                    <a:cubicBezTo>
                      <a:pt x="1096" y="2250"/>
                      <a:pt x="643" y="2846"/>
                      <a:pt x="143" y="3441"/>
                    </a:cubicBezTo>
                    <a:cubicBezTo>
                      <a:pt x="0" y="3084"/>
                      <a:pt x="48" y="2762"/>
                      <a:pt x="203" y="2477"/>
                    </a:cubicBezTo>
                    <a:cubicBezTo>
                      <a:pt x="870" y="1250"/>
                      <a:pt x="1929" y="512"/>
                      <a:pt x="3191" y="0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3801907" y="3879077"/>
                <a:ext cx="48460" cy="58317"/>
              </a:xfrm>
              <a:custGeom>
                <a:rect b="b" l="l" r="r" t="t"/>
                <a:pathLst>
                  <a:path extrusionOk="0" h="2680" w="2227">
                    <a:moveTo>
                      <a:pt x="191" y="1"/>
                    </a:moveTo>
                    <a:cubicBezTo>
                      <a:pt x="881" y="918"/>
                      <a:pt x="1548" y="1799"/>
                      <a:pt x="2227" y="2680"/>
                    </a:cubicBezTo>
                    <a:cubicBezTo>
                      <a:pt x="1036" y="2525"/>
                      <a:pt x="0" y="1168"/>
                      <a:pt x="191" y="1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3488672" y="2876180"/>
                <a:ext cx="70241" cy="131909"/>
              </a:xfrm>
              <a:custGeom>
                <a:rect b="b" l="l" r="r" t="t"/>
                <a:pathLst>
                  <a:path extrusionOk="0" h="6062" w="3228">
                    <a:moveTo>
                      <a:pt x="1" y="5478"/>
                    </a:moveTo>
                    <a:cubicBezTo>
                      <a:pt x="322" y="5073"/>
                      <a:pt x="596" y="4656"/>
                      <a:pt x="929" y="4299"/>
                    </a:cubicBezTo>
                    <a:cubicBezTo>
                      <a:pt x="1703" y="3478"/>
                      <a:pt x="2287" y="2561"/>
                      <a:pt x="2441" y="1406"/>
                    </a:cubicBezTo>
                    <a:cubicBezTo>
                      <a:pt x="2537" y="656"/>
                      <a:pt x="2739" y="358"/>
                      <a:pt x="3144" y="1"/>
                    </a:cubicBezTo>
                    <a:cubicBezTo>
                      <a:pt x="3168" y="25"/>
                      <a:pt x="3227" y="61"/>
                      <a:pt x="3227" y="72"/>
                    </a:cubicBezTo>
                    <a:cubicBezTo>
                      <a:pt x="2918" y="1251"/>
                      <a:pt x="3168" y="2525"/>
                      <a:pt x="2620" y="3680"/>
                    </a:cubicBezTo>
                    <a:cubicBezTo>
                      <a:pt x="2239" y="4466"/>
                      <a:pt x="1656" y="5073"/>
                      <a:pt x="1060" y="5680"/>
                    </a:cubicBezTo>
                    <a:cubicBezTo>
                      <a:pt x="691" y="6061"/>
                      <a:pt x="453" y="6002"/>
                      <a:pt x="1" y="5478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5471685" y="3256784"/>
                <a:ext cx="41714" cy="128776"/>
              </a:xfrm>
              <a:custGeom>
                <a:rect b="b" l="l" r="r" t="t"/>
                <a:pathLst>
                  <a:path extrusionOk="0" h="5918" w="1917">
                    <a:moveTo>
                      <a:pt x="417" y="5918"/>
                    </a:moveTo>
                    <a:cubicBezTo>
                      <a:pt x="60" y="5739"/>
                      <a:pt x="203" y="5477"/>
                      <a:pt x="226" y="5263"/>
                    </a:cubicBezTo>
                    <a:cubicBezTo>
                      <a:pt x="310" y="4656"/>
                      <a:pt x="429" y="4048"/>
                      <a:pt x="488" y="3441"/>
                    </a:cubicBezTo>
                    <a:cubicBezTo>
                      <a:pt x="595" y="2453"/>
                      <a:pt x="381" y="1512"/>
                      <a:pt x="107" y="572"/>
                    </a:cubicBezTo>
                    <a:cubicBezTo>
                      <a:pt x="60" y="417"/>
                      <a:pt x="48" y="250"/>
                      <a:pt x="0" y="0"/>
                    </a:cubicBezTo>
                    <a:cubicBezTo>
                      <a:pt x="1715" y="1108"/>
                      <a:pt x="1917" y="4882"/>
                      <a:pt x="417" y="5918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5443179" y="3290708"/>
                <a:ext cx="28506" cy="94330"/>
              </a:xfrm>
              <a:custGeom>
                <a:rect b="b" l="l" r="r" t="t"/>
                <a:pathLst>
                  <a:path extrusionOk="0" h="4335" w="1310">
                    <a:moveTo>
                      <a:pt x="751" y="1"/>
                    </a:moveTo>
                    <a:cubicBezTo>
                      <a:pt x="1239" y="572"/>
                      <a:pt x="1310" y="1263"/>
                      <a:pt x="1239" y="1977"/>
                    </a:cubicBezTo>
                    <a:cubicBezTo>
                      <a:pt x="1096" y="3180"/>
                      <a:pt x="762" y="3990"/>
                      <a:pt x="286" y="4335"/>
                    </a:cubicBezTo>
                    <a:cubicBezTo>
                      <a:pt x="0" y="4132"/>
                      <a:pt x="60" y="3823"/>
                      <a:pt x="84" y="3561"/>
                    </a:cubicBezTo>
                    <a:cubicBezTo>
                      <a:pt x="191" y="2692"/>
                      <a:pt x="322" y="1835"/>
                      <a:pt x="453" y="965"/>
                    </a:cubicBezTo>
                    <a:cubicBezTo>
                      <a:pt x="500" y="644"/>
                      <a:pt x="536" y="334"/>
                      <a:pt x="584" y="13"/>
                    </a:cubicBezTo>
                    <a:cubicBezTo>
                      <a:pt x="643" y="13"/>
                      <a:pt x="691" y="1"/>
                      <a:pt x="751" y="1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4385098" y="3874421"/>
                <a:ext cx="87845" cy="38885"/>
              </a:xfrm>
              <a:custGeom>
                <a:rect b="b" l="l" r="r" t="t"/>
                <a:pathLst>
                  <a:path extrusionOk="0" h="1787" w="4037">
                    <a:moveTo>
                      <a:pt x="0" y="1167"/>
                    </a:moveTo>
                    <a:cubicBezTo>
                      <a:pt x="691" y="1001"/>
                      <a:pt x="1358" y="834"/>
                      <a:pt x="2024" y="679"/>
                    </a:cubicBezTo>
                    <a:cubicBezTo>
                      <a:pt x="2655" y="525"/>
                      <a:pt x="3167" y="1"/>
                      <a:pt x="3858" y="13"/>
                    </a:cubicBezTo>
                    <a:cubicBezTo>
                      <a:pt x="4037" y="334"/>
                      <a:pt x="3906" y="536"/>
                      <a:pt x="3679" y="715"/>
                    </a:cubicBezTo>
                    <a:cubicBezTo>
                      <a:pt x="2774" y="1465"/>
                      <a:pt x="1739" y="1787"/>
                      <a:pt x="572" y="1608"/>
                    </a:cubicBezTo>
                    <a:cubicBezTo>
                      <a:pt x="334" y="1572"/>
                      <a:pt x="60" y="1525"/>
                      <a:pt x="0" y="1167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3550340" y="2924901"/>
                <a:ext cx="36796" cy="67130"/>
              </a:xfrm>
              <a:custGeom>
                <a:rect b="b" l="l" r="r" t="t"/>
                <a:pathLst>
                  <a:path extrusionOk="0" h="3085" w="1691">
                    <a:moveTo>
                      <a:pt x="0" y="3084"/>
                    </a:moveTo>
                    <a:cubicBezTo>
                      <a:pt x="227" y="2001"/>
                      <a:pt x="798" y="1060"/>
                      <a:pt x="1239" y="0"/>
                    </a:cubicBezTo>
                    <a:cubicBezTo>
                      <a:pt x="1691" y="965"/>
                      <a:pt x="1060" y="2548"/>
                      <a:pt x="0" y="3084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4391561" y="3854206"/>
                <a:ext cx="58317" cy="29572"/>
              </a:xfrm>
              <a:custGeom>
                <a:rect b="b" l="l" r="r" t="t"/>
                <a:pathLst>
                  <a:path extrusionOk="0" h="1359" w="2680">
                    <a:moveTo>
                      <a:pt x="1" y="811"/>
                    </a:moveTo>
                    <a:cubicBezTo>
                      <a:pt x="953" y="525"/>
                      <a:pt x="1775" y="275"/>
                      <a:pt x="2680" y="1"/>
                    </a:cubicBezTo>
                    <a:cubicBezTo>
                      <a:pt x="2168" y="953"/>
                      <a:pt x="906" y="1358"/>
                      <a:pt x="1" y="811"/>
                    </a:cubicBezTo>
                    <a:close/>
                  </a:path>
                </a:pathLst>
              </a:custGeom>
              <a:solidFill>
                <a:srgbClr val="1D1D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" name="Google Shape;724;p23"/>
            <p:cNvGrpSpPr/>
            <p:nvPr/>
          </p:nvGrpSpPr>
          <p:grpSpPr>
            <a:xfrm>
              <a:off x="3751374" y="2385596"/>
              <a:ext cx="1550400" cy="616850"/>
              <a:chOff x="3774950" y="2537100"/>
              <a:chExt cx="1550400" cy="616850"/>
            </a:xfrm>
          </p:grpSpPr>
          <p:sp>
            <p:nvSpPr>
              <p:cNvPr id="725" name="Google Shape;725;p23"/>
              <p:cNvSpPr txBox="1"/>
              <p:nvPr/>
            </p:nvSpPr>
            <p:spPr>
              <a:xfrm>
                <a:off x="3774950" y="2537100"/>
                <a:ext cx="1550400" cy="34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Mind Map</a:t>
                </a:r>
                <a:endParaRPr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26" name="Google Shape;726;p23"/>
              <p:cNvSpPr txBox="1"/>
              <p:nvPr/>
            </p:nvSpPr>
            <p:spPr>
              <a:xfrm>
                <a:off x="3774950" y="2833550"/>
                <a:ext cx="1550400" cy="32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d Map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